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A2D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387AD7-DF8B-B81E-CA2D-A9877F705571}"/>
              </a:ext>
            </a:extLst>
          </p:cNvPr>
          <p:cNvSpPr txBox="1"/>
          <p:nvPr/>
        </p:nvSpPr>
        <p:spPr>
          <a:xfrm>
            <a:off x="-754768" y="2424396"/>
            <a:ext cx="85280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enguin! 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631178-8002-A354-E397-14BB2EB4A8D4}"/>
              </a:ext>
            </a:extLst>
          </p:cNvPr>
          <p:cNvGrpSpPr/>
          <p:nvPr/>
        </p:nvGrpSpPr>
        <p:grpSpPr>
          <a:xfrm>
            <a:off x="1290316" y="3906452"/>
            <a:ext cx="4277367" cy="6239040"/>
            <a:chOff x="2390581" y="381001"/>
            <a:chExt cx="4277367" cy="62390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404ED0-FD16-B80F-2227-B936AFFA533B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1048831-50ED-0D91-121A-A49EADE7012E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E5ADDD4B-846D-F6FA-D2AD-2F0E91AE591E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62FC10C9-EB7B-5D09-0800-5C675822BC09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A5203EA8-CE3D-55AC-758B-C81C5B293FB2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5641B933-DD08-4D13-4735-D9C1F58082D9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D58D90-D915-BBB0-F343-827561333FAE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1946FD-57EF-EDDD-66D0-CA990482C0B0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1">
              <a:extLst>
                <a:ext uri="{FF2B5EF4-FFF2-40B4-BE49-F238E27FC236}">
                  <a16:creationId xmlns:a16="http://schemas.microsoft.com/office/drawing/2014/main" id="{C192551D-54B3-97F1-50B4-5AADF85ABF33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092A570-CB67-A77A-AA68-E6DE46D4CB67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062877-0C4E-BEEC-2E51-8BBD0362F95F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35738A-125C-1E2F-CB5B-2A7BDB09391F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C7D1815-8D55-F6AF-ACF8-60568E409E66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9DDB08-8B4D-E3BB-5CDE-F962EF3A770D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89D427-928C-54D1-EF8A-F5129C0CF606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5B46915D-25E3-D0EA-E343-AB24578DF09D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26">
              <a:extLst>
                <a:ext uri="{FF2B5EF4-FFF2-40B4-BE49-F238E27FC236}">
                  <a16:creationId xmlns:a16="http://schemas.microsoft.com/office/drawing/2014/main" id="{1D21F492-23BC-EA3B-21B5-3BFE99B11C15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211C026-A13B-DCCB-FAB2-8D61D7828E2C}"/>
              </a:ext>
            </a:extLst>
          </p:cNvPr>
          <p:cNvGrpSpPr/>
          <p:nvPr/>
        </p:nvGrpSpPr>
        <p:grpSpPr>
          <a:xfrm>
            <a:off x="509588" y="157709"/>
            <a:ext cx="6606199" cy="2282017"/>
            <a:chOff x="1240978" y="1929904"/>
            <a:chExt cx="13137585" cy="4538191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E194AA0-637D-CEE8-47F6-0EDD6B45C5E1}"/>
                </a:ext>
              </a:extLst>
            </p:cNvPr>
            <p:cNvSpPr txBox="1"/>
            <p:nvPr/>
          </p:nvSpPr>
          <p:spPr>
            <a:xfrm>
              <a:off x="6190703" y="2333621"/>
              <a:ext cx="8187860" cy="2631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5B9BD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arrot</a:t>
              </a:r>
              <a:endPara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F91BE94-D853-5EAF-FD7E-3E343FF5D3B6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B67D89EF-C1EA-EF5F-6470-78D2539311E1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152" name="Moon 151">
                  <a:extLst>
                    <a:ext uri="{FF2B5EF4-FFF2-40B4-BE49-F238E27FC236}">
                      <a16:creationId xmlns:a16="http://schemas.microsoft.com/office/drawing/2014/main" id="{943F8BBB-1312-E5C7-CA8F-E89EBAE95F1F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Oval 11">
                  <a:extLst>
                    <a:ext uri="{FF2B5EF4-FFF2-40B4-BE49-F238E27FC236}">
                      <a16:creationId xmlns:a16="http://schemas.microsoft.com/office/drawing/2014/main" id="{F0719FFB-5967-56F9-AB2C-2AA7D6C6FFB5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1">
                  <a:extLst>
                    <a:ext uri="{FF2B5EF4-FFF2-40B4-BE49-F238E27FC236}">
                      <a16:creationId xmlns:a16="http://schemas.microsoft.com/office/drawing/2014/main" id="{91F5342D-2F16-59BD-91AC-0E82936B0451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1596E7E-2A74-30FB-8A45-BAEEDA14E17F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7">
                  <a:extLst>
                    <a:ext uri="{FF2B5EF4-FFF2-40B4-BE49-F238E27FC236}">
                      <a16:creationId xmlns:a16="http://schemas.microsoft.com/office/drawing/2014/main" id="{D3378D08-9930-EA5E-A7B4-001274121C13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6">
                  <a:extLst>
                    <a:ext uri="{FF2B5EF4-FFF2-40B4-BE49-F238E27FC236}">
                      <a16:creationId xmlns:a16="http://schemas.microsoft.com/office/drawing/2014/main" id="{A8FE87D1-DA61-14C5-2A22-6A909BEEEF15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6">
                  <a:extLst>
                    <a:ext uri="{FF2B5EF4-FFF2-40B4-BE49-F238E27FC236}">
                      <a16:creationId xmlns:a16="http://schemas.microsoft.com/office/drawing/2014/main" id="{C4FC0A21-20A0-AFCB-ED2C-4421C7DD5DBF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6">
                  <a:extLst>
                    <a:ext uri="{FF2B5EF4-FFF2-40B4-BE49-F238E27FC236}">
                      <a16:creationId xmlns:a16="http://schemas.microsoft.com/office/drawing/2014/main" id="{DA0714AA-E8C0-A643-3AD8-295257E44E53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6">
                  <a:extLst>
                    <a:ext uri="{FF2B5EF4-FFF2-40B4-BE49-F238E27FC236}">
                      <a16:creationId xmlns:a16="http://schemas.microsoft.com/office/drawing/2014/main" id="{11914C88-D986-AED7-1D39-1A131B3084F8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Isosceles Triangle 8">
                  <a:extLst>
                    <a:ext uri="{FF2B5EF4-FFF2-40B4-BE49-F238E27FC236}">
                      <a16:creationId xmlns:a16="http://schemas.microsoft.com/office/drawing/2014/main" id="{33A0B4F3-E402-62FF-44DA-58AC6270E308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7">
                  <a:extLst>
                    <a:ext uri="{FF2B5EF4-FFF2-40B4-BE49-F238E27FC236}">
                      <a16:creationId xmlns:a16="http://schemas.microsoft.com/office/drawing/2014/main" id="{76092E54-D4A6-EB86-8913-AA106C370C7C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7">
                  <a:extLst>
                    <a:ext uri="{FF2B5EF4-FFF2-40B4-BE49-F238E27FC236}">
                      <a16:creationId xmlns:a16="http://schemas.microsoft.com/office/drawing/2014/main" id="{D9315F3C-B3E6-DA9D-C223-22B43D11588B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000E764E-E377-AE86-A95A-9FCAA82B3162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46543779-4F55-BDD9-7908-45A01207AC06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08A6243-00E0-526D-2077-E71565E8C588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E9C8951-D403-4E15-B2F8-4F736C29E6DE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04E81DAC-D2C7-F543-9C64-1789BD664602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85946DE-B590-957D-5DD4-A2F18B50467A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3">
                  <a:extLst>
                    <a:ext uri="{FF2B5EF4-FFF2-40B4-BE49-F238E27FC236}">
                      <a16:creationId xmlns:a16="http://schemas.microsoft.com/office/drawing/2014/main" id="{E8CF918C-479F-4E25-F6A0-57500DC41926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FE475EBC-48FD-B167-D1BD-3B4CC3285F34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Arc 171">
                  <a:extLst>
                    <a:ext uri="{FF2B5EF4-FFF2-40B4-BE49-F238E27FC236}">
                      <a16:creationId xmlns:a16="http://schemas.microsoft.com/office/drawing/2014/main" id="{CD192FC4-A150-8BBE-47D7-3D79C215A44E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Moon 172">
                  <a:extLst>
                    <a:ext uri="{FF2B5EF4-FFF2-40B4-BE49-F238E27FC236}">
                      <a16:creationId xmlns:a16="http://schemas.microsoft.com/office/drawing/2014/main" id="{75193BF3-A786-8EF6-058F-3545EC512531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B73450F-FE04-782A-0511-2029A8FE10EF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5E720AC8-0614-A0FB-A455-A97FC6C75606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2E7DE29-23D0-B06D-40AE-81722DB0C715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95675488-39C6-416E-D02E-168D6B20BA10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6DF0DAC-B972-B873-2FEC-205C7B91AF0E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2379FC74-6713-C8FD-8C94-FAB532D45DB6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870973B-31CA-1A0B-1546-7EFC7CEBA016}"/>
              </a:ext>
            </a:extLst>
          </p:cNvPr>
          <p:cNvGrpSpPr/>
          <p:nvPr/>
        </p:nvGrpSpPr>
        <p:grpSpPr>
          <a:xfrm>
            <a:off x="415720" y="2347045"/>
            <a:ext cx="5721720" cy="1782118"/>
            <a:chOff x="3805233" y="2692319"/>
            <a:chExt cx="10922474" cy="3401971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0A642AE-5BBB-1D1C-2911-918286E97B05}"/>
                </a:ext>
              </a:extLst>
            </p:cNvPr>
            <p:cNvSpPr txBox="1"/>
            <p:nvPr/>
          </p:nvSpPr>
          <p:spPr>
            <a:xfrm>
              <a:off x="8744246" y="2865492"/>
              <a:ext cx="5983461" cy="2005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9D63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izza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09C6BBA-8077-AD84-B973-45A124CD8C55}"/>
                </a:ext>
              </a:extLst>
            </p:cNvPr>
            <p:cNvGrpSpPr/>
            <p:nvPr/>
          </p:nvGrpSpPr>
          <p:grpSpPr>
            <a:xfrm>
              <a:off x="3805233" y="2692319"/>
              <a:ext cx="4857750" cy="3401971"/>
              <a:chOff x="1441292" y="-146084"/>
              <a:chExt cx="9607758" cy="6728488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85A84BB-0505-0D10-70A8-3BC10DC2EBE0}"/>
                  </a:ext>
                </a:extLst>
              </p:cNvPr>
              <p:cNvSpPr/>
              <p:nvPr/>
            </p:nvSpPr>
            <p:spPr>
              <a:xfrm>
                <a:off x="2107095" y="1590261"/>
                <a:ext cx="8941955" cy="4992143"/>
              </a:xfrm>
              <a:prstGeom prst="ellipse">
                <a:avLst/>
              </a:prstGeom>
              <a:solidFill>
                <a:srgbClr val="CE954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FC0F943D-4ED5-D2DA-73C4-702414FCFF1F}"/>
                  </a:ext>
                </a:extLst>
              </p:cNvPr>
              <p:cNvSpPr/>
              <p:nvPr/>
            </p:nvSpPr>
            <p:spPr>
              <a:xfrm>
                <a:off x="2620407" y="1928182"/>
                <a:ext cx="7922364" cy="4348365"/>
              </a:xfrm>
              <a:prstGeom prst="ellipse">
                <a:avLst/>
              </a:pr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1">
                <a:extLst>
                  <a:ext uri="{FF2B5EF4-FFF2-40B4-BE49-F238E27FC236}">
                    <a16:creationId xmlns:a16="http://schemas.microsoft.com/office/drawing/2014/main" id="{95BD21BD-BCF6-0929-5385-318CE8141926}"/>
                  </a:ext>
                </a:extLst>
              </p:cNvPr>
              <p:cNvSpPr/>
              <p:nvPr/>
            </p:nvSpPr>
            <p:spPr>
              <a:xfrm>
                <a:off x="2922084" y="2226098"/>
                <a:ext cx="7285415" cy="3695932"/>
              </a:xfrm>
              <a:custGeom>
                <a:avLst/>
                <a:gdLst>
                  <a:gd name="connsiteX0" fmla="*/ 0 w 7388113"/>
                  <a:gd name="connsiteY0" fmla="*/ 1676400 h 3352800"/>
                  <a:gd name="connsiteX1" fmla="*/ 3694057 w 7388113"/>
                  <a:gd name="connsiteY1" fmla="*/ 0 h 3352800"/>
                  <a:gd name="connsiteX2" fmla="*/ 7388114 w 7388113"/>
                  <a:gd name="connsiteY2" fmla="*/ 1676400 h 3352800"/>
                  <a:gd name="connsiteX3" fmla="*/ 3694057 w 7388113"/>
                  <a:gd name="connsiteY3" fmla="*/ 3352800 h 3352800"/>
                  <a:gd name="connsiteX4" fmla="*/ 0 w 7388113"/>
                  <a:gd name="connsiteY4" fmla="*/ 1676400 h 3352800"/>
                  <a:gd name="connsiteX0" fmla="*/ 3533 w 7391647"/>
                  <a:gd name="connsiteY0" fmla="*/ 1676400 h 3352800"/>
                  <a:gd name="connsiteX1" fmla="*/ 3697590 w 7391647"/>
                  <a:gd name="connsiteY1" fmla="*/ 0 h 3352800"/>
                  <a:gd name="connsiteX2" fmla="*/ 7391647 w 7391647"/>
                  <a:gd name="connsiteY2" fmla="*/ 1676400 h 3352800"/>
                  <a:gd name="connsiteX3" fmla="*/ 3697590 w 7391647"/>
                  <a:gd name="connsiteY3" fmla="*/ 3352800 h 3352800"/>
                  <a:gd name="connsiteX4" fmla="*/ 3533 w 7391647"/>
                  <a:gd name="connsiteY4" fmla="*/ 1676400 h 3352800"/>
                  <a:gd name="connsiteX0" fmla="*/ 2545 w 7284642"/>
                  <a:gd name="connsiteY0" fmla="*/ 1689656 h 3352815"/>
                  <a:gd name="connsiteX1" fmla="*/ 3590585 w 7284642"/>
                  <a:gd name="connsiteY1" fmla="*/ 4 h 3352815"/>
                  <a:gd name="connsiteX2" fmla="*/ 7284642 w 7284642"/>
                  <a:gd name="connsiteY2" fmla="*/ 1676404 h 3352815"/>
                  <a:gd name="connsiteX3" fmla="*/ 3590585 w 7284642"/>
                  <a:gd name="connsiteY3" fmla="*/ 3352804 h 3352815"/>
                  <a:gd name="connsiteX4" fmla="*/ 2545 w 7284642"/>
                  <a:gd name="connsiteY4" fmla="*/ 1689656 h 3352815"/>
                  <a:gd name="connsiteX0" fmla="*/ 2545 w 7284642"/>
                  <a:gd name="connsiteY0" fmla="*/ 1690842 h 3357744"/>
                  <a:gd name="connsiteX1" fmla="*/ 3590585 w 7284642"/>
                  <a:gd name="connsiteY1" fmla="*/ 1190 h 3357744"/>
                  <a:gd name="connsiteX2" fmla="*/ 7284642 w 7284642"/>
                  <a:gd name="connsiteY2" fmla="*/ 1677590 h 3357744"/>
                  <a:gd name="connsiteX3" fmla="*/ 3590585 w 7284642"/>
                  <a:gd name="connsiteY3" fmla="*/ 3353990 h 3357744"/>
                  <a:gd name="connsiteX4" fmla="*/ 2545 w 7284642"/>
                  <a:gd name="connsiteY4" fmla="*/ 1690842 h 3357744"/>
                  <a:gd name="connsiteX0" fmla="*/ 0 w 7282097"/>
                  <a:gd name="connsiteY0" fmla="*/ 1689657 h 3313052"/>
                  <a:gd name="connsiteX1" fmla="*/ 3588040 w 7282097"/>
                  <a:gd name="connsiteY1" fmla="*/ 5 h 3313052"/>
                  <a:gd name="connsiteX2" fmla="*/ 7282097 w 7282097"/>
                  <a:gd name="connsiteY2" fmla="*/ 1676405 h 3313052"/>
                  <a:gd name="connsiteX3" fmla="*/ 3588040 w 7282097"/>
                  <a:gd name="connsiteY3" fmla="*/ 3313049 h 3313052"/>
                  <a:gd name="connsiteX4" fmla="*/ 0 w 7282097"/>
                  <a:gd name="connsiteY4" fmla="*/ 1689657 h 3313052"/>
                  <a:gd name="connsiteX0" fmla="*/ 2544 w 7284641"/>
                  <a:gd name="connsiteY0" fmla="*/ 1691824 h 3323701"/>
                  <a:gd name="connsiteX1" fmla="*/ 3590584 w 7284641"/>
                  <a:gd name="connsiteY1" fmla="*/ 2172 h 3323701"/>
                  <a:gd name="connsiteX2" fmla="*/ 7284641 w 7284641"/>
                  <a:gd name="connsiteY2" fmla="*/ 1678572 h 3323701"/>
                  <a:gd name="connsiteX3" fmla="*/ 3590584 w 7284641"/>
                  <a:gd name="connsiteY3" fmla="*/ 3315216 h 3323701"/>
                  <a:gd name="connsiteX4" fmla="*/ 2544 w 7284641"/>
                  <a:gd name="connsiteY4" fmla="*/ 1691824 h 3323701"/>
                  <a:gd name="connsiteX0" fmla="*/ 2887 w 7284984"/>
                  <a:gd name="connsiteY0" fmla="*/ 1691824 h 3318923"/>
                  <a:gd name="connsiteX1" fmla="*/ 3590927 w 7284984"/>
                  <a:gd name="connsiteY1" fmla="*/ 2172 h 3318923"/>
                  <a:gd name="connsiteX2" fmla="*/ 7284984 w 7284984"/>
                  <a:gd name="connsiteY2" fmla="*/ 1678572 h 3318923"/>
                  <a:gd name="connsiteX3" fmla="*/ 3590927 w 7284984"/>
                  <a:gd name="connsiteY3" fmla="*/ 3315216 h 3318923"/>
                  <a:gd name="connsiteX4" fmla="*/ 2887 w 7284984"/>
                  <a:gd name="connsiteY4" fmla="*/ 1691824 h 3318923"/>
                  <a:gd name="connsiteX0" fmla="*/ 2939 w 7285036"/>
                  <a:gd name="connsiteY0" fmla="*/ 1691824 h 3344367"/>
                  <a:gd name="connsiteX1" fmla="*/ 3590979 w 7285036"/>
                  <a:gd name="connsiteY1" fmla="*/ 2172 h 3344367"/>
                  <a:gd name="connsiteX2" fmla="*/ 7285036 w 7285036"/>
                  <a:gd name="connsiteY2" fmla="*/ 1678572 h 3344367"/>
                  <a:gd name="connsiteX3" fmla="*/ 3590979 w 7285036"/>
                  <a:gd name="connsiteY3" fmla="*/ 3315216 h 3344367"/>
                  <a:gd name="connsiteX4" fmla="*/ 2939 w 7285036"/>
                  <a:gd name="connsiteY4" fmla="*/ 1691824 h 3344367"/>
                  <a:gd name="connsiteX0" fmla="*/ 2905 w 7285002"/>
                  <a:gd name="connsiteY0" fmla="*/ 1691824 h 3318923"/>
                  <a:gd name="connsiteX1" fmla="*/ 3590945 w 7285002"/>
                  <a:gd name="connsiteY1" fmla="*/ 2172 h 3318923"/>
                  <a:gd name="connsiteX2" fmla="*/ 7285002 w 7285002"/>
                  <a:gd name="connsiteY2" fmla="*/ 1678572 h 3318923"/>
                  <a:gd name="connsiteX3" fmla="*/ 3590945 w 7285002"/>
                  <a:gd name="connsiteY3" fmla="*/ 3315216 h 3318923"/>
                  <a:gd name="connsiteX4" fmla="*/ 2905 w 7285002"/>
                  <a:gd name="connsiteY4" fmla="*/ 1691824 h 3318923"/>
                  <a:gd name="connsiteX0" fmla="*/ 386 w 7282483"/>
                  <a:gd name="connsiteY0" fmla="*/ 1689657 h 3692977"/>
                  <a:gd name="connsiteX1" fmla="*/ 3588426 w 7282483"/>
                  <a:gd name="connsiteY1" fmla="*/ 5 h 3692977"/>
                  <a:gd name="connsiteX2" fmla="*/ 7282483 w 7282483"/>
                  <a:gd name="connsiteY2" fmla="*/ 1676405 h 3692977"/>
                  <a:gd name="connsiteX3" fmla="*/ 3399740 w 7282483"/>
                  <a:gd name="connsiteY3" fmla="*/ 3690421 h 3692977"/>
                  <a:gd name="connsiteX4" fmla="*/ 386 w 7282483"/>
                  <a:gd name="connsiteY4" fmla="*/ 1689657 h 3692977"/>
                  <a:gd name="connsiteX0" fmla="*/ 2131 w 7284228"/>
                  <a:gd name="connsiteY0" fmla="*/ 1689657 h 3692977"/>
                  <a:gd name="connsiteX1" fmla="*/ 3590171 w 7284228"/>
                  <a:gd name="connsiteY1" fmla="*/ 5 h 3692977"/>
                  <a:gd name="connsiteX2" fmla="*/ 7284228 w 7284228"/>
                  <a:gd name="connsiteY2" fmla="*/ 1676405 h 3692977"/>
                  <a:gd name="connsiteX3" fmla="*/ 3401485 w 7284228"/>
                  <a:gd name="connsiteY3" fmla="*/ 3690421 h 3692977"/>
                  <a:gd name="connsiteX4" fmla="*/ 2131 w 7284228"/>
                  <a:gd name="connsiteY4" fmla="*/ 1689657 h 3692977"/>
                  <a:gd name="connsiteX0" fmla="*/ 2131 w 7284228"/>
                  <a:gd name="connsiteY0" fmla="*/ 1689657 h 3695669"/>
                  <a:gd name="connsiteX1" fmla="*/ 3590171 w 7284228"/>
                  <a:gd name="connsiteY1" fmla="*/ 5 h 3695669"/>
                  <a:gd name="connsiteX2" fmla="*/ 7284228 w 7284228"/>
                  <a:gd name="connsiteY2" fmla="*/ 1676405 h 3695669"/>
                  <a:gd name="connsiteX3" fmla="*/ 3401485 w 7284228"/>
                  <a:gd name="connsiteY3" fmla="*/ 3690421 h 3695669"/>
                  <a:gd name="connsiteX4" fmla="*/ 2131 w 7284228"/>
                  <a:gd name="connsiteY4" fmla="*/ 1689657 h 3695669"/>
                  <a:gd name="connsiteX0" fmla="*/ 3318 w 7285415"/>
                  <a:gd name="connsiteY0" fmla="*/ 1689920 h 3695932"/>
                  <a:gd name="connsiteX1" fmla="*/ 3591358 w 7285415"/>
                  <a:gd name="connsiteY1" fmla="*/ 268 h 3695932"/>
                  <a:gd name="connsiteX2" fmla="*/ 7285415 w 7285415"/>
                  <a:gd name="connsiteY2" fmla="*/ 1676668 h 3695932"/>
                  <a:gd name="connsiteX3" fmla="*/ 3402672 w 7285415"/>
                  <a:gd name="connsiteY3" fmla="*/ 3690684 h 3695932"/>
                  <a:gd name="connsiteX4" fmla="*/ 3318 w 7285415"/>
                  <a:gd name="connsiteY4" fmla="*/ 1689920 h 3695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5415" h="3695932">
                    <a:moveTo>
                      <a:pt x="3318" y="1689920"/>
                    </a:moveTo>
                    <a:cubicBezTo>
                      <a:pt x="-81348" y="145937"/>
                      <a:pt x="1463275" y="16991"/>
                      <a:pt x="3591358" y="268"/>
                    </a:cubicBezTo>
                    <a:cubicBezTo>
                      <a:pt x="5719441" y="-16455"/>
                      <a:pt x="7285415" y="750818"/>
                      <a:pt x="7285415" y="1676668"/>
                    </a:cubicBezTo>
                    <a:cubicBezTo>
                      <a:pt x="7198330" y="3241147"/>
                      <a:pt x="4934407" y="3754736"/>
                      <a:pt x="3402672" y="3690684"/>
                    </a:cubicBezTo>
                    <a:cubicBezTo>
                      <a:pt x="1870937" y="3626632"/>
                      <a:pt x="87984" y="3233903"/>
                      <a:pt x="3318" y="1689920"/>
                    </a:cubicBez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5">
                <a:extLst>
                  <a:ext uri="{FF2B5EF4-FFF2-40B4-BE49-F238E27FC236}">
                    <a16:creationId xmlns:a16="http://schemas.microsoft.com/office/drawing/2014/main" id="{CF01DD52-4B2D-8A91-4CAD-18E89770ABE8}"/>
                  </a:ext>
                </a:extLst>
              </p:cNvPr>
              <p:cNvSpPr/>
              <p:nvPr/>
            </p:nvSpPr>
            <p:spPr>
              <a:xfrm rot="8336234" flipV="1">
                <a:off x="3465099" y="4170522"/>
                <a:ext cx="3194890" cy="326990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890" h="326990">
                    <a:moveTo>
                      <a:pt x="0" y="326990"/>
                    </a:moveTo>
                    <a:cubicBezTo>
                      <a:pt x="1064963" y="219091"/>
                      <a:pt x="2214014" y="-31546"/>
                      <a:pt x="3194890" y="3293"/>
                    </a:cubicBezTo>
                    <a:cubicBezTo>
                      <a:pt x="2121602" y="232139"/>
                      <a:pt x="1064963" y="219091"/>
                      <a:pt x="0" y="32699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5">
                <a:extLst>
                  <a:ext uri="{FF2B5EF4-FFF2-40B4-BE49-F238E27FC236}">
                    <a16:creationId xmlns:a16="http://schemas.microsoft.com/office/drawing/2014/main" id="{E172FFC7-F7B1-F076-72FA-E3EAB7540577}"/>
                  </a:ext>
                </a:extLst>
              </p:cNvPr>
              <p:cNvSpPr/>
              <p:nvPr/>
            </p:nvSpPr>
            <p:spPr>
              <a:xfrm rot="2375698" flipV="1">
                <a:off x="6557758" y="4210773"/>
                <a:ext cx="2570580" cy="139609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0580" h="139609">
                    <a:moveTo>
                      <a:pt x="0" y="139609"/>
                    </a:moveTo>
                    <a:cubicBezTo>
                      <a:pt x="1064963" y="31710"/>
                      <a:pt x="1589704" y="-24553"/>
                      <a:pt x="2570580" y="10286"/>
                    </a:cubicBezTo>
                    <a:cubicBezTo>
                      <a:pt x="1497292" y="239132"/>
                      <a:pt x="1064963" y="31710"/>
                      <a:pt x="0" y="139609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5">
                <a:extLst>
                  <a:ext uri="{FF2B5EF4-FFF2-40B4-BE49-F238E27FC236}">
                    <a16:creationId xmlns:a16="http://schemas.microsoft.com/office/drawing/2014/main" id="{0D974D1C-3C34-8462-63C5-52E8D5B9570B}"/>
                  </a:ext>
                </a:extLst>
              </p:cNvPr>
              <p:cNvSpPr/>
              <p:nvPr/>
            </p:nvSpPr>
            <p:spPr>
              <a:xfrm flipV="1">
                <a:off x="6808152" y="3337795"/>
                <a:ext cx="3351630" cy="351423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3351630"/>
                  <a:gd name="connsiteY0" fmla="*/ 351423 h 351423"/>
                  <a:gd name="connsiteX1" fmla="*/ 3351630 w 3351630"/>
                  <a:gd name="connsiteY1" fmla="*/ 3025 h 351423"/>
                  <a:gd name="connsiteX2" fmla="*/ 0 w 3351630"/>
                  <a:gd name="connsiteY2" fmla="*/ 351423 h 3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1630" h="351423">
                    <a:moveTo>
                      <a:pt x="0" y="351423"/>
                    </a:moveTo>
                    <a:cubicBezTo>
                      <a:pt x="1064963" y="243524"/>
                      <a:pt x="2370754" y="-31814"/>
                      <a:pt x="3351630" y="3025"/>
                    </a:cubicBezTo>
                    <a:cubicBezTo>
                      <a:pt x="2278342" y="231871"/>
                      <a:pt x="1064963" y="243524"/>
                      <a:pt x="0" y="351423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15">
                <a:extLst>
                  <a:ext uri="{FF2B5EF4-FFF2-40B4-BE49-F238E27FC236}">
                    <a16:creationId xmlns:a16="http://schemas.microsoft.com/office/drawing/2014/main" id="{620544A3-EDBB-2C99-3403-2164B53E4418}"/>
                  </a:ext>
                </a:extLst>
              </p:cNvPr>
              <p:cNvSpPr/>
              <p:nvPr/>
            </p:nvSpPr>
            <p:spPr>
              <a:xfrm rot="8268751" flipV="1">
                <a:off x="6663689" y="2703805"/>
                <a:ext cx="1413775" cy="263164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3351630"/>
                  <a:gd name="connsiteY0" fmla="*/ 351423 h 351423"/>
                  <a:gd name="connsiteX1" fmla="*/ 3351630 w 3351630"/>
                  <a:gd name="connsiteY1" fmla="*/ 3025 h 351423"/>
                  <a:gd name="connsiteX2" fmla="*/ 0 w 3351630"/>
                  <a:gd name="connsiteY2" fmla="*/ 351423 h 3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1630" h="351423">
                    <a:moveTo>
                      <a:pt x="0" y="351423"/>
                    </a:moveTo>
                    <a:cubicBezTo>
                      <a:pt x="1064963" y="243524"/>
                      <a:pt x="2370754" y="-31814"/>
                      <a:pt x="3351630" y="3025"/>
                    </a:cubicBezTo>
                    <a:cubicBezTo>
                      <a:pt x="2278342" y="231871"/>
                      <a:pt x="1064963" y="243524"/>
                      <a:pt x="0" y="351423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1429638-1830-0079-9F5C-14301FFCD2CB}"/>
                  </a:ext>
                </a:extLst>
              </p:cNvPr>
              <p:cNvGrpSpPr/>
              <p:nvPr/>
            </p:nvGrpSpPr>
            <p:grpSpPr>
              <a:xfrm>
                <a:off x="4811438" y="4636309"/>
                <a:ext cx="832320" cy="536309"/>
                <a:chOff x="4811438" y="4636309"/>
                <a:chExt cx="832320" cy="536309"/>
              </a:xfrm>
            </p:grpSpPr>
            <p:sp>
              <p:nvSpPr>
                <p:cNvPr id="283" name="Rectangle 5">
                  <a:extLst>
                    <a:ext uri="{FF2B5EF4-FFF2-40B4-BE49-F238E27FC236}">
                      <a16:creationId xmlns:a16="http://schemas.microsoft.com/office/drawing/2014/main" id="{2EFAABF6-99D7-F9F4-B81E-6316AE5202DA}"/>
                    </a:ext>
                  </a:extLst>
                </p:cNvPr>
                <p:cNvSpPr/>
                <p:nvPr/>
              </p:nvSpPr>
              <p:spPr>
                <a:xfrm rot="339536">
                  <a:off x="4811438" y="4636309"/>
                  <a:ext cx="832320" cy="434877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2320" h="434877">
                      <a:moveTo>
                        <a:pt x="241713" y="276270"/>
                      </a:moveTo>
                      <a:cubicBezTo>
                        <a:pt x="-71415" y="468340"/>
                        <a:pt x="-161745" y="-117825"/>
                        <a:pt x="473894" y="21710"/>
                      </a:cubicBezTo>
                      <a:cubicBezTo>
                        <a:pt x="1178884" y="89397"/>
                        <a:pt x="652254" y="671563"/>
                        <a:pt x="502726" y="326198"/>
                      </a:cubicBezTo>
                      <a:lnTo>
                        <a:pt x="241713" y="276270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Rectangle 7">
                  <a:extLst>
                    <a:ext uri="{FF2B5EF4-FFF2-40B4-BE49-F238E27FC236}">
                      <a16:creationId xmlns:a16="http://schemas.microsoft.com/office/drawing/2014/main" id="{E870FBB7-5E9D-6633-DB10-65A09F97B3CB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Rectangle 7">
                  <a:extLst>
                    <a:ext uri="{FF2B5EF4-FFF2-40B4-BE49-F238E27FC236}">
                      <a16:creationId xmlns:a16="http://schemas.microsoft.com/office/drawing/2014/main" id="{6A6A2EA4-0017-9F74-C89A-BC2CA7CB6FBB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4" name="Rectangle 9">
                <a:extLst>
                  <a:ext uri="{FF2B5EF4-FFF2-40B4-BE49-F238E27FC236}">
                    <a16:creationId xmlns:a16="http://schemas.microsoft.com/office/drawing/2014/main" id="{10147929-19E5-0DFC-71D7-D02998D52D5D}"/>
                  </a:ext>
                </a:extLst>
              </p:cNvPr>
              <p:cNvSpPr/>
              <p:nvPr/>
            </p:nvSpPr>
            <p:spPr>
              <a:xfrm rot="20222909">
                <a:off x="7701304" y="4982692"/>
                <a:ext cx="659929" cy="33741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10">
                <a:extLst>
                  <a:ext uri="{FF2B5EF4-FFF2-40B4-BE49-F238E27FC236}">
                    <a16:creationId xmlns:a16="http://schemas.microsoft.com/office/drawing/2014/main" id="{B4DF9F28-AF2C-CFFD-89E6-207D63427682}"/>
                  </a:ext>
                </a:extLst>
              </p:cNvPr>
              <p:cNvSpPr/>
              <p:nvPr/>
            </p:nvSpPr>
            <p:spPr>
              <a:xfrm>
                <a:off x="5607688" y="4058974"/>
                <a:ext cx="2036126" cy="1101189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12">
                <a:extLst>
                  <a:ext uri="{FF2B5EF4-FFF2-40B4-BE49-F238E27FC236}">
                    <a16:creationId xmlns:a16="http://schemas.microsoft.com/office/drawing/2014/main" id="{2EB7DD30-9099-BFC1-C71B-7A2CC7838C47}"/>
                  </a:ext>
                </a:extLst>
              </p:cNvPr>
              <p:cNvSpPr/>
              <p:nvPr/>
            </p:nvSpPr>
            <p:spPr>
              <a:xfrm>
                <a:off x="6165828" y="3785436"/>
                <a:ext cx="822502" cy="268569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643531C2-4523-4AB1-C46B-66ED223CD1B5}"/>
                  </a:ext>
                </a:extLst>
              </p:cNvPr>
              <p:cNvSpPr/>
              <p:nvPr/>
            </p:nvSpPr>
            <p:spPr>
              <a:xfrm>
                <a:off x="5881949" y="4280428"/>
                <a:ext cx="1461946" cy="788598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9">
                <a:extLst>
                  <a:ext uri="{FF2B5EF4-FFF2-40B4-BE49-F238E27FC236}">
                    <a16:creationId xmlns:a16="http://schemas.microsoft.com/office/drawing/2014/main" id="{8B13B119-0D67-109E-B14F-48119086A23D}"/>
                  </a:ext>
                </a:extLst>
              </p:cNvPr>
              <p:cNvSpPr/>
              <p:nvPr/>
            </p:nvSpPr>
            <p:spPr>
              <a:xfrm rot="10159132">
                <a:off x="5722813" y="4032941"/>
                <a:ext cx="513089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9">
                <a:extLst>
                  <a:ext uri="{FF2B5EF4-FFF2-40B4-BE49-F238E27FC236}">
                    <a16:creationId xmlns:a16="http://schemas.microsoft.com/office/drawing/2014/main" id="{6C27A6DE-E3BA-ABE4-EEA9-5F3A4AB50F10}"/>
                  </a:ext>
                </a:extLst>
              </p:cNvPr>
              <p:cNvSpPr/>
              <p:nvPr/>
            </p:nvSpPr>
            <p:spPr>
              <a:xfrm rot="10159132">
                <a:off x="5656442" y="5082232"/>
                <a:ext cx="631507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69738F6D-B900-57A1-DCC7-5A7F43AB8BD2}"/>
                  </a:ext>
                </a:extLst>
              </p:cNvPr>
              <p:cNvGrpSpPr/>
              <p:nvPr/>
            </p:nvGrpSpPr>
            <p:grpSpPr>
              <a:xfrm flipH="1">
                <a:off x="7545277" y="4490737"/>
                <a:ext cx="595687" cy="435336"/>
                <a:chOff x="4812155" y="4565544"/>
                <a:chExt cx="830683" cy="607074"/>
              </a:xfrm>
            </p:grpSpPr>
            <p:sp>
              <p:nvSpPr>
                <p:cNvPr id="280" name="Rectangle 5">
                  <a:extLst>
                    <a:ext uri="{FF2B5EF4-FFF2-40B4-BE49-F238E27FC236}">
                      <a16:creationId xmlns:a16="http://schemas.microsoft.com/office/drawing/2014/main" id="{C3C88CFB-76AE-EC98-21AD-C33FCA01D35F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 7">
                  <a:extLst>
                    <a:ext uri="{FF2B5EF4-FFF2-40B4-BE49-F238E27FC236}">
                      <a16:creationId xmlns:a16="http://schemas.microsoft.com/office/drawing/2014/main" id="{22E7D7DC-4D6C-E8E8-0F40-DD308EA76D7C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Rectangle 7">
                  <a:extLst>
                    <a:ext uri="{FF2B5EF4-FFF2-40B4-BE49-F238E27FC236}">
                      <a16:creationId xmlns:a16="http://schemas.microsoft.com/office/drawing/2014/main" id="{C122E20C-D7DD-D354-8033-92EC44C53B3B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1" name="Rectangle 9">
                <a:extLst>
                  <a:ext uri="{FF2B5EF4-FFF2-40B4-BE49-F238E27FC236}">
                    <a16:creationId xmlns:a16="http://schemas.microsoft.com/office/drawing/2014/main" id="{46AF8AA3-2BED-6693-7802-3287D866F9AD}"/>
                  </a:ext>
                </a:extLst>
              </p:cNvPr>
              <p:cNvSpPr/>
              <p:nvPr/>
            </p:nvSpPr>
            <p:spPr>
              <a:xfrm rot="1888187">
                <a:off x="7129437" y="3921674"/>
                <a:ext cx="196829" cy="207089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9">
                <a:extLst>
                  <a:ext uri="{FF2B5EF4-FFF2-40B4-BE49-F238E27FC236}">
                    <a16:creationId xmlns:a16="http://schemas.microsoft.com/office/drawing/2014/main" id="{A4D76D66-DB4E-DEAE-CE5B-9EDF6E323BDD}"/>
                  </a:ext>
                </a:extLst>
              </p:cNvPr>
              <p:cNvSpPr/>
              <p:nvPr/>
            </p:nvSpPr>
            <p:spPr>
              <a:xfrm rot="6992984">
                <a:off x="6467217" y="3466179"/>
                <a:ext cx="248116" cy="14840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9">
                <a:extLst>
                  <a:ext uri="{FF2B5EF4-FFF2-40B4-BE49-F238E27FC236}">
                    <a16:creationId xmlns:a16="http://schemas.microsoft.com/office/drawing/2014/main" id="{DCE06302-8EAE-C6A0-8BCE-18E3AE2C4905}"/>
                  </a:ext>
                </a:extLst>
              </p:cNvPr>
              <p:cNvSpPr/>
              <p:nvPr/>
            </p:nvSpPr>
            <p:spPr>
              <a:xfrm rot="1800670">
                <a:off x="4505605" y="5045275"/>
                <a:ext cx="248116" cy="14840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10">
                <a:extLst>
                  <a:ext uri="{FF2B5EF4-FFF2-40B4-BE49-F238E27FC236}">
                    <a16:creationId xmlns:a16="http://schemas.microsoft.com/office/drawing/2014/main" id="{6D8D5B01-20AA-0434-7F6E-6436CDFBA91F}"/>
                  </a:ext>
                </a:extLst>
              </p:cNvPr>
              <p:cNvSpPr/>
              <p:nvPr/>
            </p:nvSpPr>
            <p:spPr>
              <a:xfrm rot="10368020">
                <a:off x="2960471" y="3223831"/>
                <a:ext cx="2034173" cy="1322744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256414"/>
                  <a:gd name="connsiteX1" fmla="*/ 640713 w 2036126"/>
                  <a:gd name="connsiteY1" fmla="*/ 403488 h 1256414"/>
                  <a:gd name="connsiteX2" fmla="*/ 821687 w 2036126"/>
                  <a:gd name="connsiteY2" fmla="*/ 308239 h 1256414"/>
                  <a:gd name="connsiteX3" fmla="*/ 845501 w 2036126"/>
                  <a:gd name="connsiteY3" fmla="*/ 46300 h 1256414"/>
                  <a:gd name="connsiteX4" fmla="*/ 1255076 w 2036126"/>
                  <a:gd name="connsiteY4" fmla="*/ 12964 h 1256414"/>
                  <a:gd name="connsiteX5" fmla="*/ 1316988 w 2036126"/>
                  <a:gd name="connsiteY5" fmla="*/ 208226 h 1256414"/>
                  <a:gd name="connsiteX6" fmla="*/ 2036126 w 2036126"/>
                  <a:gd name="connsiteY6" fmla="*/ 313001 h 1256414"/>
                  <a:gd name="connsiteX7" fmla="*/ 1664649 w 2036126"/>
                  <a:gd name="connsiteY7" fmla="*/ 341576 h 1256414"/>
                  <a:gd name="connsiteX8" fmla="*/ 1807525 w 2036126"/>
                  <a:gd name="connsiteY8" fmla="*/ 432064 h 1256414"/>
                  <a:gd name="connsiteX9" fmla="*/ 1950400 w 2036126"/>
                  <a:gd name="connsiteY9" fmla="*/ 789251 h 1256414"/>
                  <a:gd name="connsiteX10" fmla="*/ 1702749 w 2036126"/>
                  <a:gd name="connsiteY10" fmla="*/ 1042144 h 1256414"/>
                  <a:gd name="connsiteX11" fmla="*/ 761471 w 2036126"/>
                  <a:gd name="connsiteY11" fmla="*/ 1256411 h 1256414"/>
                  <a:gd name="connsiteX12" fmla="*/ 616761 w 2036126"/>
                  <a:gd name="connsiteY12" fmla="*/ 1046907 h 1256414"/>
                  <a:gd name="connsiteX13" fmla="*/ 231136 w 2036126"/>
                  <a:gd name="connsiteY13" fmla="*/ 679713 h 1256414"/>
                  <a:gd name="connsiteX14" fmla="*/ 150175 w 2036126"/>
                  <a:gd name="connsiteY14" fmla="*/ 503500 h 1256414"/>
                  <a:gd name="connsiteX15" fmla="*/ 321486 w 2036126"/>
                  <a:gd name="connsiteY15" fmla="*/ 374913 h 1256414"/>
                  <a:gd name="connsiteX0" fmla="*/ 321486 w 2036126"/>
                  <a:gd name="connsiteY0" fmla="*/ 374913 h 1256413"/>
                  <a:gd name="connsiteX1" fmla="*/ 640713 w 2036126"/>
                  <a:gd name="connsiteY1" fmla="*/ 403488 h 1256413"/>
                  <a:gd name="connsiteX2" fmla="*/ 821687 w 2036126"/>
                  <a:gd name="connsiteY2" fmla="*/ 308239 h 1256413"/>
                  <a:gd name="connsiteX3" fmla="*/ 845501 w 2036126"/>
                  <a:gd name="connsiteY3" fmla="*/ 46300 h 1256413"/>
                  <a:gd name="connsiteX4" fmla="*/ 1255076 w 2036126"/>
                  <a:gd name="connsiteY4" fmla="*/ 12964 h 1256413"/>
                  <a:gd name="connsiteX5" fmla="*/ 1316988 w 2036126"/>
                  <a:gd name="connsiteY5" fmla="*/ 208226 h 1256413"/>
                  <a:gd name="connsiteX6" fmla="*/ 2036126 w 2036126"/>
                  <a:gd name="connsiteY6" fmla="*/ 313001 h 1256413"/>
                  <a:gd name="connsiteX7" fmla="*/ 1664649 w 2036126"/>
                  <a:gd name="connsiteY7" fmla="*/ 341576 h 1256413"/>
                  <a:gd name="connsiteX8" fmla="*/ 1807525 w 2036126"/>
                  <a:gd name="connsiteY8" fmla="*/ 432064 h 1256413"/>
                  <a:gd name="connsiteX9" fmla="*/ 1950400 w 2036126"/>
                  <a:gd name="connsiteY9" fmla="*/ 789251 h 1256413"/>
                  <a:gd name="connsiteX10" fmla="*/ 1702749 w 2036126"/>
                  <a:gd name="connsiteY10" fmla="*/ 1042144 h 1256413"/>
                  <a:gd name="connsiteX11" fmla="*/ 761471 w 2036126"/>
                  <a:gd name="connsiteY11" fmla="*/ 1256411 h 1256413"/>
                  <a:gd name="connsiteX12" fmla="*/ 659766 w 2036126"/>
                  <a:gd name="connsiteY12" fmla="*/ 985134 h 1256413"/>
                  <a:gd name="connsiteX13" fmla="*/ 231136 w 2036126"/>
                  <a:gd name="connsiteY13" fmla="*/ 679713 h 1256413"/>
                  <a:gd name="connsiteX14" fmla="*/ 150175 w 2036126"/>
                  <a:gd name="connsiteY14" fmla="*/ 503500 h 1256413"/>
                  <a:gd name="connsiteX15" fmla="*/ 321486 w 2036126"/>
                  <a:gd name="connsiteY15" fmla="*/ 374913 h 1256413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9765"/>
                  <a:gd name="connsiteX1" fmla="*/ 640713 w 2036126"/>
                  <a:gd name="connsiteY1" fmla="*/ 403488 h 1259765"/>
                  <a:gd name="connsiteX2" fmla="*/ 821687 w 2036126"/>
                  <a:gd name="connsiteY2" fmla="*/ 308239 h 1259765"/>
                  <a:gd name="connsiteX3" fmla="*/ 845501 w 2036126"/>
                  <a:gd name="connsiteY3" fmla="*/ 46300 h 1259765"/>
                  <a:gd name="connsiteX4" fmla="*/ 1255076 w 2036126"/>
                  <a:gd name="connsiteY4" fmla="*/ 12964 h 1259765"/>
                  <a:gd name="connsiteX5" fmla="*/ 1316988 w 2036126"/>
                  <a:gd name="connsiteY5" fmla="*/ 208226 h 1259765"/>
                  <a:gd name="connsiteX6" fmla="*/ 2036126 w 2036126"/>
                  <a:gd name="connsiteY6" fmla="*/ 313001 h 1259765"/>
                  <a:gd name="connsiteX7" fmla="*/ 1664649 w 2036126"/>
                  <a:gd name="connsiteY7" fmla="*/ 341576 h 1259765"/>
                  <a:gd name="connsiteX8" fmla="*/ 1807525 w 2036126"/>
                  <a:gd name="connsiteY8" fmla="*/ 432064 h 1259765"/>
                  <a:gd name="connsiteX9" fmla="*/ 1950400 w 2036126"/>
                  <a:gd name="connsiteY9" fmla="*/ 789251 h 1259765"/>
                  <a:gd name="connsiteX10" fmla="*/ 1702749 w 2036126"/>
                  <a:gd name="connsiteY10" fmla="*/ 1042144 h 1259765"/>
                  <a:gd name="connsiteX11" fmla="*/ 1152002 w 2036126"/>
                  <a:gd name="connsiteY11" fmla="*/ 1052925 h 1259765"/>
                  <a:gd name="connsiteX12" fmla="*/ 761471 w 2036126"/>
                  <a:gd name="connsiteY12" fmla="*/ 1256411 h 1259765"/>
                  <a:gd name="connsiteX13" fmla="*/ 659766 w 2036126"/>
                  <a:gd name="connsiteY13" fmla="*/ 985134 h 1259765"/>
                  <a:gd name="connsiteX14" fmla="*/ 231136 w 2036126"/>
                  <a:gd name="connsiteY14" fmla="*/ 679713 h 1259765"/>
                  <a:gd name="connsiteX15" fmla="*/ 150175 w 2036126"/>
                  <a:gd name="connsiteY15" fmla="*/ 503500 h 1259765"/>
                  <a:gd name="connsiteX16" fmla="*/ 321486 w 2036126"/>
                  <a:gd name="connsiteY16" fmla="*/ 374913 h 1259765"/>
                  <a:gd name="connsiteX0" fmla="*/ 321486 w 2036126"/>
                  <a:gd name="connsiteY0" fmla="*/ 374913 h 1257497"/>
                  <a:gd name="connsiteX1" fmla="*/ 640713 w 2036126"/>
                  <a:gd name="connsiteY1" fmla="*/ 403488 h 1257497"/>
                  <a:gd name="connsiteX2" fmla="*/ 821687 w 2036126"/>
                  <a:gd name="connsiteY2" fmla="*/ 308239 h 1257497"/>
                  <a:gd name="connsiteX3" fmla="*/ 845501 w 2036126"/>
                  <a:gd name="connsiteY3" fmla="*/ 46300 h 1257497"/>
                  <a:gd name="connsiteX4" fmla="*/ 1255076 w 2036126"/>
                  <a:gd name="connsiteY4" fmla="*/ 12964 h 1257497"/>
                  <a:gd name="connsiteX5" fmla="*/ 1316988 w 2036126"/>
                  <a:gd name="connsiteY5" fmla="*/ 208226 h 1257497"/>
                  <a:gd name="connsiteX6" fmla="*/ 2036126 w 2036126"/>
                  <a:gd name="connsiteY6" fmla="*/ 313001 h 1257497"/>
                  <a:gd name="connsiteX7" fmla="*/ 1664649 w 2036126"/>
                  <a:gd name="connsiteY7" fmla="*/ 341576 h 1257497"/>
                  <a:gd name="connsiteX8" fmla="*/ 1807525 w 2036126"/>
                  <a:gd name="connsiteY8" fmla="*/ 432064 h 1257497"/>
                  <a:gd name="connsiteX9" fmla="*/ 1950400 w 2036126"/>
                  <a:gd name="connsiteY9" fmla="*/ 789251 h 1257497"/>
                  <a:gd name="connsiteX10" fmla="*/ 1702749 w 2036126"/>
                  <a:gd name="connsiteY10" fmla="*/ 1042144 h 1257497"/>
                  <a:gd name="connsiteX11" fmla="*/ 1152002 w 2036126"/>
                  <a:gd name="connsiteY11" fmla="*/ 1052925 h 1257497"/>
                  <a:gd name="connsiteX12" fmla="*/ 761471 w 2036126"/>
                  <a:gd name="connsiteY12" fmla="*/ 1256411 h 1257497"/>
                  <a:gd name="connsiteX13" fmla="*/ 659766 w 2036126"/>
                  <a:gd name="connsiteY13" fmla="*/ 985134 h 1257497"/>
                  <a:gd name="connsiteX14" fmla="*/ 231136 w 2036126"/>
                  <a:gd name="connsiteY14" fmla="*/ 679713 h 1257497"/>
                  <a:gd name="connsiteX15" fmla="*/ 150175 w 2036126"/>
                  <a:gd name="connsiteY15" fmla="*/ 503500 h 1257497"/>
                  <a:gd name="connsiteX16" fmla="*/ 321486 w 2036126"/>
                  <a:gd name="connsiteY16" fmla="*/ 374913 h 1257497"/>
                  <a:gd name="connsiteX0" fmla="*/ 505645 w 2036126"/>
                  <a:gd name="connsiteY0" fmla="*/ 183761 h 1257497"/>
                  <a:gd name="connsiteX1" fmla="*/ 640713 w 2036126"/>
                  <a:gd name="connsiteY1" fmla="*/ 403488 h 1257497"/>
                  <a:gd name="connsiteX2" fmla="*/ 821687 w 2036126"/>
                  <a:gd name="connsiteY2" fmla="*/ 308239 h 1257497"/>
                  <a:gd name="connsiteX3" fmla="*/ 845501 w 2036126"/>
                  <a:gd name="connsiteY3" fmla="*/ 46300 h 1257497"/>
                  <a:gd name="connsiteX4" fmla="*/ 1255076 w 2036126"/>
                  <a:gd name="connsiteY4" fmla="*/ 12964 h 1257497"/>
                  <a:gd name="connsiteX5" fmla="*/ 1316988 w 2036126"/>
                  <a:gd name="connsiteY5" fmla="*/ 208226 h 1257497"/>
                  <a:gd name="connsiteX6" fmla="*/ 2036126 w 2036126"/>
                  <a:gd name="connsiteY6" fmla="*/ 313001 h 1257497"/>
                  <a:gd name="connsiteX7" fmla="*/ 1664649 w 2036126"/>
                  <a:gd name="connsiteY7" fmla="*/ 341576 h 1257497"/>
                  <a:gd name="connsiteX8" fmla="*/ 1807525 w 2036126"/>
                  <a:gd name="connsiteY8" fmla="*/ 432064 h 1257497"/>
                  <a:gd name="connsiteX9" fmla="*/ 1950400 w 2036126"/>
                  <a:gd name="connsiteY9" fmla="*/ 789251 h 1257497"/>
                  <a:gd name="connsiteX10" fmla="*/ 1702749 w 2036126"/>
                  <a:gd name="connsiteY10" fmla="*/ 1042144 h 1257497"/>
                  <a:gd name="connsiteX11" fmla="*/ 1152002 w 2036126"/>
                  <a:gd name="connsiteY11" fmla="*/ 1052925 h 1257497"/>
                  <a:gd name="connsiteX12" fmla="*/ 761471 w 2036126"/>
                  <a:gd name="connsiteY12" fmla="*/ 1256411 h 1257497"/>
                  <a:gd name="connsiteX13" fmla="*/ 659766 w 2036126"/>
                  <a:gd name="connsiteY13" fmla="*/ 985134 h 1257497"/>
                  <a:gd name="connsiteX14" fmla="*/ 231136 w 2036126"/>
                  <a:gd name="connsiteY14" fmla="*/ 679713 h 1257497"/>
                  <a:gd name="connsiteX15" fmla="*/ 150175 w 2036126"/>
                  <a:gd name="connsiteY15" fmla="*/ 503500 h 1257497"/>
                  <a:gd name="connsiteX16" fmla="*/ 505645 w 2036126"/>
                  <a:gd name="connsiteY16" fmla="*/ 183761 h 1257497"/>
                  <a:gd name="connsiteX0" fmla="*/ 449537 w 1980018"/>
                  <a:gd name="connsiteY0" fmla="*/ 183761 h 1257497"/>
                  <a:gd name="connsiteX1" fmla="*/ 584605 w 1980018"/>
                  <a:gd name="connsiteY1" fmla="*/ 403488 h 1257497"/>
                  <a:gd name="connsiteX2" fmla="*/ 765579 w 1980018"/>
                  <a:gd name="connsiteY2" fmla="*/ 308239 h 1257497"/>
                  <a:gd name="connsiteX3" fmla="*/ 789393 w 1980018"/>
                  <a:gd name="connsiteY3" fmla="*/ 46300 h 1257497"/>
                  <a:gd name="connsiteX4" fmla="*/ 1198968 w 1980018"/>
                  <a:gd name="connsiteY4" fmla="*/ 12964 h 1257497"/>
                  <a:gd name="connsiteX5" fmla="*/ 1260880 w 1980018"/>
                  <a:gd name="connsiteY5" fmla="*/ 208226 h 1257497"/>
                  <a:gd name="connsiteX6" fmla="*/ 1980018 w 1980018"/>
                  <a:gd name="connsiteY6" fmla="*/ 313001 h 1257497"/>
                  <a:gd name="connsiteX7" fmla="*/ 1608541 w 1980018"/>
                  <a:gd name="connsiteY7" fmla="*/ 341576 h 1257497"/>
                  <a:gd name="connsiteX8" fmla="*/ 1751417 w 1980018"/>
                  <a:gd name="connsiteY8" fmla="*/ 432064 h 1257497"/>
                  <a:gd name="connsiteX9" fmla="*/ 1894292 w 1980018"/>
                  <a:gd name="connsiteY9" fmla="*/ 789251 h 1257497"/>
                  <a:gd name="connsiteX10" fmla="*/ 1646641 w 1980018"/>
                  <a:gd name="connsiteY10" fmla="*/ 1042144 h 1257497"/>
                  <a:gd name="connsiteX11" fmla="*/ 1095894 w 1980018"/>
                  <a:gd name="connsiteY11" fmla="*/ 1052925 h 1257497"/>
                  <a:gd name="connsiteX12" fmla="*/ 705363 w 1980018"/>
                  <a:gd name="connsiteY12" fmla="*/ 1256411 h 1257497"/>
                  <a:gd name="connsiteX13" fmla="*/ 603658 w 1980018"/>
                  <a:gd name="connsiteY13" fmla="*/ 985134 h 1257497"/>
                  <a:gd name="connsiteX14" fmla="*/ 175028 w 1980018"/>
                  <a:gd name="connsiteY14" fmla="*/ 679713 h 1257497"/>
                  <a:gd name="connsiteX15" fmla="*/ 94067 w 1980018"/>
                  <a:gd name="connsiteY15" fmla="*/ 503500 h 1257497"/>
                  <a:gd name="connsiteX16" fmla="*/ 449537 w 1980018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62019 w 1992500"/>
                  <a:gd name="connsiteY0" fmla="*/ 183761 h 1257497"/>
                  <a:gd name="connsiteX1" fmla="*/ 597087 w 1992500"/>
                  <a:gd name="connsiteY1" fmla="*/ 403488 h 1257497"/>
                  <a:gd name="connsiteX2" fmla="*/ 778061 w 1992500"/>
                  <a:gd name="connsiteY2" fmla="*/ 308239 h 1257497"/>
                  <a:gd name="connsiteX3" fmla="*/ 801875 w 1992500"/>
                  <a:gd name="connsiteY3" fmla="*/ 46300 h 1257497"/>
                  <a:gd name="connsiteX4" fmla="*/ 1211450 w 1992500"/>
                  <a:gd name="connsiteY4" fmla="*/ 12964 h 1257497"/>
                  <a:gd name="connsiteX5" fmla="*/ 1273362 w 1992500"/>
                  <a:gd name="connsiteY5" fmla="*/ 208226 h 1257497"/>
                  <a:gd name="connsiteX6" fmla="*/ 1992500 w 1992500"/>
                  <a:gd name="connsiteY6" fmla="*/ 313001 h 1257497"/>
                  <a:gd name="connsiteX7" fmla="*/ 1621023 w 1992500"/>
                  <a:gd name="connsiteY7" fmla="*/ 341576 h 1257497"/>
                  <a:gd name="connsiteX8" fmla="*/ 1763899 w 1992500"/>
                  <a:gd name="connsiteY8" fmla="*/ 432064 h 1257497"/>
                  <a:gd name="connsiteX9" fmla="*/ 1906774 w 1992500"/>
                  <a:gd name="connsiteY9" fmla="*/ 789251 h 1257497"/>
                  <a:gd name="connsiteX10" fmla="*/ 1659123 w 1992500"/>
                  <a:gd name="connsiteY10" fmla="*/ 1042144 h 1257497"/>
                  <a:gd name="connsiteX11" fmla="*/ 1108376 w 1992500"/>
                  <a:gd name="connsiteY11" fmla="*/ 1052925 h 1257497"/>
                  <a:gd name="connsiteX12" fmla="*/ 717845 w 1992500"/>
                  <a:gd name="connsiteY12" fmla="*/ 1256411 h 1257497"/>
                  <a:gd name="connsiteX13" fmla="*/ 616140 w 1992500"/>
                  <a:gd name="connsiteY13" fmla="*/ 985134 h 1257497"/>
                  <a:gd name="connsiteX14" fmla="*/ 161314 w 1992500"/>
                  <a:gd name="connsiteY14" fmla="*/ 836416 h 1257497"/>
                  <a:gd name="connsiteX15" fmla="*/ 97233 w 1992500"/>
                  <a:gd name="connsiteY15" fmla="*/ 399915 h 1257497"/>
                  <a:gd name="connsiteX16" fmla="*/ 462019 w 1992500"/>
                  <a:gd name="connsiteY16" fmla="*/ 183761 h 1257497"/>
                  <a:gd name="connsiteX0" fmla="*/ 469199 w 1999680"/>
                  <a:gd name="connsiteY0" fmla="*/ 183761 h 1257497"/>
                  <a:gd name="connsiteX1" fmla="*/ 604267 w 1999680"/>
                  <a:gd name="connsiteY1" fmla="*/ 403488 h 1257497"/>
                  <a:gd name="connsiteX2" fmla="*/ 785241 w 1999680"/>
                  <a:gd name="connsiteY2" fmla="*/ 308239 h 1257497"/>
                  <a:gd name="connsiteX3" fmla="*/ 809055 w 1999680"/>
                  <a:gd name="connsiteY3" fmla="*/ 46300 h 1257497"/>
                  <a:gd name="connsiteX4" fmla="*/ 1218630 w 1999680"/>
                  <a:gd name="connsiteY4" fmla="*/ 12964 h 1257497"/>
                  <a:gd name="connsiteX5" fmla="*/ 1280542 w 1999680"/>
                  <a:gd name="connsiteY5" fmla="*/ 208226 h 1257497"/>
                  <a:gd name="connsiteX6" fmla="*/ 1999680 w 1999680"/>
                  <a:gd name="connsiteY6" fmla="*/ 313001 h 1257497"/>
                  <a:gd name="connsiteX7" fmla="*/ 1628203 w 1999680"/>
                  <a:gd name="connsiteY7" fmla="*/ 341576 h 1257497"/>
                  <a:gd name="connsiteX8" fmla="*/ 1771079 w 1999680"/>
                  <a:gd name="connsiteY8" fmla="*/ 432064 h 1257497"/>
                  <a:gd name="connsiteX9" fmla="*/ 1913954 w 1999680"/>
                  <a:gd name="connsiteY9" fmla="*/ 789251 h 1257497"/>
                  <a:gd name="connsiteX10" fmla="*/ 1666303 w 1999680"/>
                  <a:gd name="connsiteY10" fmla="*/ 1042144 h 1257497"/>
                  <a:gd name="connsiteX11" fmla="*/ 1115556 w 1999680"/>
                  <a:gd name="connsiteY11" fmla="*/ 1052925 h 1257497"/>
                  <a:gd name="connsiteX12" fmla="*/ 725025 w 1999680"/>
                  <a:gd name="connsiteY12" fmla="*/ 1256411 h 1257497"/>
                  <a:gd name="connsiteX13" fmla="*/ 623320 w 1999680"/>
                  <a:gd name="connsiteY13" fmla="*/ 985134 h 1257497"/>
                  <a:gd name="connsiteX14" fmla="*/ 168494 w 1999680"/>
                  <a:gd name="connsiteY14" fmla="*/ 836416 h 1257497"/>
                  <a:gd name="connsiteX15" fmla="*/ 104413 w 1999680"/>
                  <a:gd name="connsiteY15" fmla="*/ 399915 h 1257497"/>
                  <a:gd name="connsiteX16" fmla="*/ 469199 w 1999680"/>
                  <a:gd name="connsiteY16" fmla="*/ 183761 h 1257497"/>
                  <a:gd name="connsiteX0" fmla="*/ 469199 w 1999680"/>
                  <a:gd name="connsiteY0" fmla="*/ 251698 h 1325434"/>
                  <a:gd name="connsiteX1" fmla="*/ 604267 w 1999680"/>
                  <a:gd name="connsiteY1" fmla="*/ 471425 h 1325434"/>
                  <a:gd name="connsiteX2" fmla="*/ 785241 w 1999680"/>
                  <a:gd name="connsiteY2" fmla="*/ 376176 h 1325434"/>
                  <a:gd name="connsiteX3" fmla="*/ 809055 w 1999680"/>
                  <a:gd name="connsiteY3" fmla="*/ 114237 h 1325434"/>
                  <a:gd name="connsiteX4" fmla="*/ 1208484 w 1999680"/>
                  <a:gd name="connsiteY4" fmla="*/ 9215 h 1325434"/>
                  <a:gd name="connsiteX5" fmla="*/ 1280542 w 1999680"/>
                  <a:gd name="connsiteY5" fmla="*/ 276163 h 1325434"/>
                  <a:gd name="connsiteX6" fmla="*/ 1999680 w 1999680"/>
                  <a:gd name="connsiteY6" fmla="*/ 380938 h 1325434"/>
                  <a:gd name="connsiteX7" fmla="*/ 1628203 w 1999680"/>
                  <a:gd name="connsiteY7" fmla="*/ 409513 h 1325434"/>
                  <a:gd name="connsiteX8" fmla="*/ 1771079 w 1999680"/>
                  <a:gd name="connsiteY8" fmla="*/ 500001 h 1325434"/>
                  <a:gd name="connsiteX9" fmla="*/ 1913954 w 1999680"/>
                  <a:gd name="connsiteY9" fmla="*/ 857188 h 1325434"/>
                  <a:gd name="connsiteX10" fmla="*/ 1666303 w 1999680"/>
                  <a:gd name="connsiteY10" fmla="*/ 1110081 h 1325434"/>
                  <a:gd name="connsiteX11" fmla="*/ 1115556 w 1999680"/>
                  <a:gd name="connsiteY11" fmla="*/ 1120862 h 1325434"/>
                  <a:gd name="connsiteX12" fmla="*/ 725025 w 1999680"/>
                  <a:gd name="connsiteY12" fmla="*/ 1324348 h 1325434"/>
                  <a:gd name="connsiteX13" fmla="*/ 623320 w 1999680"/>
                  <a:gd name="connsiteY13" fmla="*/ 1053071 h 1325434"/>
                  <a:gd name="connsiteX14" fmla="*/ 168494 w 1999680"/>
                  <a:gd name="connsiteY14" fmla="*/ 904353 h 1325434"/>
                  <a:gd name="connsiteX15" fmla="*/ 104413 w 1999680"/>
                  <a:gd name="connsiteY15" fmla="*/ 467852 h 1325434"/>
                  <a:gd name="connsiteX16" fmla="*/ 469199 w 1999680"/>
                  <a:gd name="connsiteY16" fmla="*/ 251698 h 1325434"/>
                  <a:gd name="connsiteX0" fmla="*/ 469199 w 1999680"/>
                  <a:gd name="connsiteY0" fmla="*/ 253645 h 1327381"/>
                  <a:gd name="connsiteX1" fmla="*/ 604267 w 1999680"/>
                  <a:gd name="connsiteY1" fmla="*/ 473372 h 1327381"/>
                  <a:gd name="connsiteX2" fmla="*/ 785241 w 1999680"/>
                  <a:gd name="connsiteY2" fmla="*/ 378123 h 1327381"/>
                  <a:gd name="connsiteX3" fmla="*/ 795328 w 1999680"/>
                  <a:gd name="connsiteY3" fmla="*/ 72847 h 1327381"/>
                  <a:gd name="connsiteX4" fmla="*/ 1208484 w 1999680"/>
                  <a:gd name="connsiteY4" fmla="*/ 11162 h 1327381"/>
                  <a:gd name="connsiteX5" fmla="*/ 1280542 w 1999680"/>
                  <a:gd name="connsiteY5" fmla="*/ 278110 h 1327381"/>
                  <a:gd name="connsiteX6" fmla="*/ 1999680 w 1999680"/>
                  <a:gd name="connsiteY6" fmla="*/ 382885 h 1327381"/>
                  <a:gd name="connsiteX7" fmla="*/ 1628203 w 1999680"/>
                  <a:gd name="connsiteY7" fmla="*/ 411460 h 1327381"/>
                  <a:gd name="connsiteX8" fmla="*/ 1771079 w 1999680"/>
                  <a:gd name="connsiteY8" fmla="*/ 501948 h 1327381"/>
                  <a:gd name="connsiteX9" fmla="*/ 1913954 w 1999680"/>
                  <a:gd name="connsiteY9" fmla="*/ 859135 h 1327381"/>
                  <a:gd name="connsiteX10" fmla="*/ 1666303 w 1999680"/>
                  <a:gd name="connsiteY10" fmla="*/ 1112028 h 1327381"/>
                  <a:gd name="connsiteX11" fmla="*/ 1115556 w 1999680"/>
                  <a:gd name="connsiteY11" fmla="*/ 1122809 h 1327381"/>
                  <a:gd name="connsiteX12" fmla="*/ 725025 w 1999680"/>
                  <a:gd name="connsiteY12" fmla="*/ 1326295 h 1327381"/>
                  <a:gd name="connsiteX13" fmla="*/ 623320 w 1999680"/>
                  <a:gd name="connsiteY13" fmla="*/ 1055018 h 1327381"/>
                  <a:gd name="connsiteX14" fmla="*/ 168494 w 1999680"/>
                  <a:gd name="connsiteY14" fmla="*/ 906300 h 1327381"/>
                  <a:gd name="connsiteX15" fmla="*/ 104413 w 1999680"/>
                  <a:gd name="connsiteY15" fmla="*/ 469799 h 1327381"/>
                  <a:gd name="connsiteX16" fmla="*/ 469199 w 1999680"/>
                  <a:gd name="connsiteY16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628203 w 1914586"/>
                  <a:gd name="connsiteY6" fmla="*/ 411460 h 1327381"/>
                  <a:gd name="connsiteX7" fmla="*/ 1771079 w 1914586"/>
                  <a:gd name="connsiteY7" fmla="*/ 501948 h 1327381"/>
                  <a:gd name="connsiteX8" fmla="*/ 1913954 w 1914586"/>
                  <a:gd name="connsiteY8" fmla="*/ 859135 h 1327381"/>
                  <a:gd name="connsiteX9" fmla="*/ 1666303 w 1914586"/>
                  <a:gd name="connsiteY9" fmla="*/ 1112028 h 1327381"/>
                  <a:gd name="connsiteX10" fmla="*/ 1115556 w 1914586"/>
                  <a:gd name="connsiteY10" fmla="*/ 1122809 h 1327381"/>
                  <a:gd name="connsiteX11" fmla="*/ 725025 w 1914586"/>
                  <a:gd name="connsiteY11" fmla="*/ 1326295 h 1327381"/>
                  <a:gd name="connsiteX12" fmla="*/ 623320 w 1914586"/>
                  <a:gd name="connsiteY12" fmla="*/ 1055018 h 1327381"/>
                  <a:gd name="connsiteX13" fmla="*/ 168494 w 1914586"/>
                  <a:gd name="connsiteY13" fmla="*/ 906300 h 1327381"/>
                  <a:gd name="connsiteX14" fmla="*/ 104413 w 1914586"/>
                  <a:gd name="connsiteY14" fmla="*/ 469799 h 1327381"/>
                  <a:gd name="connsiteX15" fmla="*/ 469199 w 1914586"/>
                  <a:gd name="connsiteY15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771079 w 1914586"/>
                  <a:gd name="connsiteY6" fmla="*/ 501948 h 1327381"/>
                  <a:gd name="connsiteX7" fmla="*/ 1913954 w 1914586"/>
                  <a:gd name="connsiteY7" fmla="*/ 859135 h 1327381"/>
                  <a:gd name="connsiteX8" fmla="*/ 1666303 w 1914586"/>
                  <a:gd name="connsiteY8" fmla="*/ 1112028 h 1327381"/>
                  <a:gd name="connsiteX9" fmla="*/ 1115556 w 1914586"/>
                  <a:gd name="connsiteY9" fmla="*/ 1122809 h 1327381"/>
                  <a:gd name="connsiteX10" fmla="*/ 725025 w 1914586"/>
                  <a:gd name="connsiteY10" fmla="*/ 1326295 h 1327381"/>
                  <a:gd name="connsiteX11" fmla="*/ 623320 w 1914586"/>
                  <a:gd name="connsiteY11" fmla="*/ 1055018 h 1327381"/>
                  <a:gd name="connsiteX12" fmla="*/ 168494 w 1914586"/>
                  <a:gd name="connsiteY12" fmla="*/ 906300 h 1327381"/>
                  <a:gd name="connsiteX13" fmla="*/ 104413 w 1914586"/>
                  <a:gd name="connsiteY13" fmla="*/ 469799 h 1327381"/>
                  <a:gd name="connsiteX14" fmla="*/ 469199 w 1914586"/>
                  <a:gd name="connsiteY14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771079 w 1914586"/>
                  <a:gd name="connsiteY6" fmla="*/ 501948 h 1327381"/>
                  <a:gd name="connsiteX7" fmla="*/ 1913954 w 1914586"/>
                  <a:gd name="connsiteY7" fmla="*/ 859135 h 1327381"/>
                  <a:gd name="connsiteX8" fmla="*/ 1666303 w 1914586"/>
                  <a:gd name="connsiteY8" fmla="*/ 1112028 h 1327381"/>
                  <a:gd name="connsiteX9" fmla="*/ 1115556 w 1914586"/>
                  <a:gd name="connsiteY9" fmla="*/ 1122809 h 1327381"/>
                  <a:gd name="connsiteX10" fmla="*/ 725025 w 1914586"/>
                  <a:gd name="connsiteY10" fmla="*/ 1326295 h 1327381"/>
                  <a:gd name="connsiteX11" fmla="*/ 623320 w 1914586"/>
                  <a:gd name="connsiteY11" fmla="*/ 1055018 h 1327381"/>
                  <a:gd name="connsiteX12" fmla="*/ 168494 w 1914586"/>
                  <a:gd name="connsiteY12" fmla="*/ 906300 h 1327381"/>
                  <a:gd name="connsiteX13" fmla="*/ 104413 w 1914586"/>
                  <a:gd name="connsiteY13" fmla="*/ 469799 h 1327381"/>
                  <a:gd name="connsiteX14" fmla="*/ 469199 w 1914586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45268 h 1319004"/>
                  <a:gd name="connsiteX1" fmla="*/ 604267 w 1914625"/>
                  <a:gd name="connsiteY1" fmla="*/ 464995 h 1319004"/>
                  <a:gd name="connsiteX2" fmla="*/ 785241 w 1914625"/>
                  <a:gd name="connsiteY2" fmla="*/ 369746 h 1319004"/>
                  <a:gd name="connsiteX3" fmla="*/ 795328 w 1914625"/>
                  <a:gd name="connsiteY3" fmla="*/ 64470 h 1319004"/>
                  <a:gd name="connsiteX4" fmla="*/ 1024844 w 1914625"/>
                  <a:gd name="connsiteY4" fmla="*/ 312515 h 1319004"/>
                  <a:gd name="connsiteX5" fmla="*/ 1208484 w 1914625"/>
                  <a:gd name="connsiteY5" fmla="*/ 2785 h 1319004"/>
                  <a:gd name="connsiteX6" fmla="*/ 1280542 w 1914625"/>
                  <a:gd name="connsiteY6" fmla="*/ 269733 h 1319004"/>
                  <a:gd name="connsiteX7" fmla="*/ 1785170 w 1914625"/>
                  <a:gd name="connsiteY7" fmla="*/ 559356 h 1319004"/>
                  <a:gd name="connsiteX8" fmla="*/ 1913954 w 1914625"/>
                  <a:gd name="connsiteY8" fmla="*/ 850758 h 1319004"/>
                  <a:gd name="connsiteX9" fmla="*/ 1666303 w 1914625"/>
                  <a:gd name="connsiteY9" fmla="*/ 1103651 h 1319004"/>
                  <a:gd name="connsiteX10" fmla="*/ 1115556 w 1914625"/>
                  <a:gd name="connsiteY10" fmla="*/ 1114432 h 1319004"/>
                  <a:gd name="connsiteX11" fmla="*/ 725025 w 1914625"/>
                  <a:gd name="connsiteY11" fmla="*/ 1317918 h 1319004"/>
                  <a:gd name="connsiteX12" fmla="*/ 623320 w 1914625"/>
                  <a:gd name="connsiteY12" fmla="*/ 1046641 h 1319004"/>
                  <a:gd name="connsiteX13" fmla="*/ 168494 w 1914625"/>
                  <a:gd name="connsiteY13" fmla="*/ 897923 h 1319004"/>
                  <a:gd name="connsiteX14" fmla="*/ 104413 w 1914625"/>
                  <a:gd name="connsiteY14" fmla="*/ 461422 h 1319004"/>
                  <a:gd name="connsiteX15" fmla="*/ 469199 w 1914625"/>
                  <a:gd name="connsiteY15" fmla="*/ 245268 h 131900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2034092"/>
                  <a:gd name="connsiteY0" fmla="*/ 249008 h 1322744"/>
                  <a:gd name="connsiteX1" fmla="*/ 604267 w 2034092"/>
                  <a:gd name="connsiteY1" fmla="*/ 468735 h 1322744"/>
                  <a:gd name="connsiteX2" fmla="*/ 785241 w 2034092"/>
                  <a:gd name="connsiteY2" fmla="*/ 373486 h 1322744"/>
                  <a:gd name="connsiteX3" fmla="*/ 795328 w 2034092"/>
                  <a:gd name="connsiteY3" fmla="*/ 68210 h 1322744"/>
                  <a:gd name="connsiteX4" fmla="*/ 1024844 w 2034092"/>
                  <a:gd name="connsiteY4" fmla="*/ 316255 h 1322744"/>
                  <a:gd name="connsiteX5" fmla="*/ 1208484 w 2034092"/>
                  <a:gd name="connsiteY5" fmla="*/ 6525 h 1322744"/>
                  <a:gd name="connsiteX6" fmla="*/ 1280542 w 2034092"/>
                  <a:gd name="connsiteY6" fmla="*/ 273473 h 1322744"/>
                  <a:gd name="connsiteX7" fmla="*/ 1785170 w 2034092"/>
                  <a:gd name="connsiteY7" fmla="*/ 563096 h 1322744"/>
                  <a:gd name="connsiteX8" fmla="*/ 2033653 w 2034092"/>
                  <a:gd name="connsiteY8" fmla="*/ 869619 h 1322744"/>
                  <a:gd name="connsiteX9" fmla="*/ 1666303 w 2034092"/>
                  <a:gd name="connsiteY9" fmla="*/ 1107391 h 1322744"/>
                  <a:gd name="connsiteX10" fmla="*/ 1115556 w 2034092"/>
                  <a:gd name="connsiteY10" fmla="*/ 1118172 h 1322744"/>
                  <a:gd name="connsiteX11" fmla="*/ 725025 w 2034092"/>
                  <a:gd name="connsiteY11" fmla="*/ 1321658 h 1322744"/>
                  <a:gd name="connsiteX12" fmla="*/ 623320 w 2034092"/>
                  <a:gd name="connsiteY12" fmla="*/ 1050381 h 1322744"/>
                  <a:gd name="connsiteX13" fmla="*/ 168494 w 2034092"/>
                  <a:gd name="connsiteY13" fmla="*/ 901663 h 1322744"/>
                  <a:gd name="connsiteX14" fmla="*/ 104413 w 2034092"/>
                  <a:gd name="connsiteY14" fmla="*/ 465162 h 1322744"/>
                  <a:gd name="connsiteX15" fmla="*/ 469199 w 2034092"/>
                  <a:gd name="connsiteY15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303 w 2034173"/>
                  <a:gd name="connsiteY9" fmla="*/ 1107391 h 1322744"/>
                  <a:gd name="connsiteX10" fmla="*/ 1115556 w 2034173"/>
                  <a:gd name="connsiteY10" fmla="*/ 1118172 h 1322744"/>
                  <a:gd name="connsiteX11" fmla="*/ 725025 w 2034173"/>
                  <a:gd name="connsiteY11" fmla="*/ 1321658 h 1322744"/>
                  <a:gd name="connsiteX12" fmla="*/ 623320 w 2034173"/>
                  <a:gd name="connsiteY12" fmla="*/ 1050381 h 1322744"/>
                  <a:gd name="connsiteX13" fmla="*/ 168494 w 2034173"/>
                  <a:gd name="connsiteY13" fmla="*/ 901663 h 1322744"/>
                  <a:gd name="connsiteX14" fmla="*/ 104413 w 2034173"/>
                  <a:gd name="connsiteY14" fmla="*/ 465162 h 1322744"/>
                  <a:gd name="connsiteX15" fmla="*/ 469199 w 2034173"/>
                  <a:gd name="connsiteY15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836 w 2034173"/>
                  <a:gd name="connsiteY9" fmla="*/ 858187 h 1322744"/>
                  <a:gd name="connsiteX10" fmla="*/ 1666303 w 2034173"/>
                  <a:gd name="connsiteY10" fmla="*/ 1107391 h 1322744"/>
                  <a:gd name="connsiteX11" fmla="*/ 1115556 w 2034173"/>
                  <a:gd name="connsiteY11" fmla="*/ 1118172 h 1322744"/>
                  <a:gd name="connsiteX12" fmla="*/ 725025 w 2034173"/>
                  <a:gd name="connsiteY12" fmla="*/ 1321658 h 1322744"/>
                  <a:gd name="connsiteX13" fmla="*/ 623320 w 2034173"/>
                  <a:gd name="connsiteY13" fmla="*/ 1050381 h 1322744"/>
                  <a:gd name="connsiteX14" fmla="*/ 168494 w 2034173"/>
                  <a:gd name="connsiteY14" fmla="*/ 901663 h 1322744"/>
                  <a:gd name="connsiteX15" fmla="*/ 104413 w 2034173"/>
                  <a:gd name="connsiteY15" fmla="*/ 465162 h 1322744"/>
                  <a:gd name="connsiteX16" fmla="*/ 469199 w 2034173"/>
                  <a:gd name="connsiteY16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836 w 2034173"/>
                  <a:gd name="connsiteY9" fmla="*/ 858187 h 1322744"/>
                  <a:gd name="connsiteX10" fmla="*/ 1666303 w 2034173"/>
                  <a:gd name="connsiteY10" fmla="*/ 1107391 h 1322744"/>
                  <a:gd name="connsiteX11" fmla="*/ 1115556 w 2034173"/>
                  <a:gd name="connsiteY11" fmla="*/ 1118172 h 1322744"/>
                  <a:gd name="connsiteX12" fmla="*/ 725025 w 2034173"/>
                  <a:gd name="connsiteY12" fmla="*/ 1321658 h 1322744"/>
                  <a:gd name="connsiteX13" fmla="*/ 623320 w 2034173"/>
                  <a:gd name="connsiteY13" fmla="*/ 1050381 h 1322744"/>
                  <a:gd name="connsiteX14" fmla="*/ 168494 w 2034173"/>
                  <a:gd name="connsiteY14" fmla="*/ 901663 h 1322744"/>
                  <a:gd name="connsiteX15" fmla="*/ 104413 w 2034173"/>
                  <a:gd name="connsiteY15" fmla="*/ 465162 h 1322744"/>
                  <a:gd name="connsiteX16" fmla="*/ 469199 w 2034173"/>
                  <a:gd name="connsiteY16" fmla="*/ 249008 h 132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4173" h="1322744">
                    <a:moveTo>
                      <a:pt x="469199" y="249008"/>
                    </a:moveTo>
                    <a:cubicBezTo>
                      <a:pt x="577196" y="255358"/>
                      <a:pt x="496270" y="462385"/>
                      <a:pt x="604267" y="468735"/>
                    </a:cubicBezTo>
                    <a:cubicBezTo>
                      <a:pt x="671759" y="452066"/>
                      <a:pt x="751110" y="433017"/>
                      <a:pt x="785241" y="373486"/>
                    </a:cubicBezTo>
                    <a:cubicBezTo>
                      <a:pt x="819372" y="313955"/>
                      <a:pt x="693600" y="102478"/>
                      <a:pt x="795328" y="68210"/>
                    </a:cubicBezTo>
                    <a:cubicBezTo>
                      <a:pt x="905313" y="44585"/>
                      <a:pt x="955985" y="326536"/>
                      <a:pt x="1024844" y="316255"/>
                    </a:cubicBezTo>
                    <a:cubicBezTo>
                      <a:pt x="1093703" y="305974"/>
                      <a:pt x="1002456" y="-52324"/>
                      <a:pt x="1208484" y="6525"/>
                    </a:cubicBezTo>
                    <a:cubicBezTo>
                      <a:pt x="1437725" y="56813"/>
                      <a:pt x="1317854" y="266458"/>
                      <a:pt x="1280542" y="273473"/>
                    </a:cubicBezTo>
                    <a:cubicBezTo>
                      <a:pt x="1917562" y="209481"/>
                      <a:pt x="1833620" y="437712"/>
                      <a:pt x="1785170" y="563096"/>
                    </a:cubicBezTo>
                    <a:cubicBezTo>
                      <a:pt x="1762984" y="672677"/>
                      <a:pt x="2047941" y="769607"/>
                      <a:pt x="2033653" y="869619"/>
                    </a:cubicBezTo>
                    <a:cubicBezTo>
                      <a:pt x="1710040" y="1120429"/>
                      <a:pt x="1728061" y="818558"/>
                      <a:pt x="1666836" y="858187"/>
                    </a:cubicBezTo>
                    <a:cubicBezTo>
                      <a:pt x="1605611" y="897816"/>
                      <a:pt x="1770749" y="1091250"/>
                      <a:pt x="1666303" y="1107391"/>
                    </a:cubicBezTo>
                    <a:cubicBezTo>
                      <a:pt x="1540824" y="1171497"/>
                      <a:pt x="1272436" y="1082461"/>
                      <a:pt x="1115556" y="1118172"/>
                    </a:cubicBezTo>
                    <a:cubicBezTo>
                      <a:pt x="958676" y="1153883"/>
                      <a:pt x="1104516" y="1338529"/>
                      <a:pt x="725025" y="1321658"/>
                    </a:cubicBezTo>
                    <a:cubicBezTo>
                      <a:pt x="188876" y="1271188"/>
                      <a:pt x="943970" y="1212107"/>
                      <a:pt x="623320" y="1050381"/>
                    </a:cubicBezTo>
                    <a:cubicBezTo>
                      <a:pt x="594791" y="908933"/>
                      <a:pt x="197023" y="1043111"/>
                      <a:pt x="168494" y="901663"/>
                    </a:cubicBezTo>
                    <a:cubicBezTo>
                      <a:pt x="135288" y="823941"/>
                      <a:pt x="-149488" y="455638"/>
                      <a:pt x="104413" y="465162"/>
                    </a:cubicBezTo>
                    <a:cubicBezTo>
                      <a:pt x="51268" y="408373"/>
                      <a:pt x="-19617" y="173417"/>
                      <a:pt x="469199" y="249008"/>
                    </a:cubicBezTo>
                    <a:close/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DD566030-5FFD-A789-D5E2-F5F6620CD5AE}"/>
                  </a:ext>
                </a:extLst>
              </p:cNvPr>
              <p:cNvSpPr/>
              <p:nvPr/>
            </p:nvSpPr>
            <p:spPr>
              <a:xfrm rot="10368020">
                <a:off x="3274652" y="3596790"/>
                <a:ext cx="1461946" cy="788598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1A5F51B0-02FC-13E5-402A-854576CA0DCE}"/>
                  </a:ext>
                </a:extLst>
              </p:cNvPr>
              <p:cNvGrpSpPr/>
              <p:nvPr/>
            </p:nvGrpSpPr>
            <p:grpSpPr>
              <a:xfrm rot="19937347" flipH="1">
                <a:off x="5012001" y="3449163"/>
                <a:ext cx="595687" cy="435336"/>
                <a:chOff x="4812155" y="4565544"/>
                <a:chExt cx="830683" cy="607074"/>
              </a:xfrm>
            </p:grpSpPr>
            <p:sp>
              <p:nvSpPr>
                <p:cNvPr id="277" name="Rectangle 5">
                  <a:extLst>
                    <a:ext uri="{FF2B5EF4-FFF2-40B4-BE49-F238E27FC236}">
                      <a16:creationId xmlns:a16="http://schemas.microsoft.com/office/drawing/2014/main" id="{349FF20C-79F2-05BA-79B6-FD70F175C587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Rectangle 7">
                  <a:extLst>
                    <a:ext uri="{FF2B5EF4-FFF2-40B4-BE49-F238E27FC236}">
                      <a16:creationId xmlns:a16="http://schemas.microsoft.com/office/drawing/2014/main" id="{F4948493-73C6-1BCB-4DC5-9218A7B9B3B4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7">
                  <a:extLst>
                    <a:ext uri="{FF2B5EF4-FFF2-40B4-BE49-F238E27FC236}">
                      <a16:creationId xmlns:a16="http://schemas.microsoft.com/office/drawing/2014/main" id="{575198AF-95EA-B689-3AE4-B959AC538B99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7" name="Rectangle 9">
                <a:extLst>
                  <a:ext uri="{FF2B5EF4-FFF2-40B4-BE49-F238E27FC236}">
                    <a16:creationId xmlns:a16="http://schemas.microsoft.com/office/drawing/2014/main" id="{17E2EC02-74D1-7A2D-A148-684CDC3666D0}"/>
                  </a:ext>
                </a:extLst>
              </p:cNvPr>
              <p:cNvSpPr/>
              <p:nvPr/>
            </p:nvSpPr>
            <p:spPr>
              <a:xfrm rot="10159132">
                <a:off x="3428487" y="4535952"/>
                <a:ext cx="513089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9">
                <a:extLst>
                  <a:ext uri="{FF2B5EF4-FFF2-40B4-BE49-F238E27FC236}">
                    <a16:creationId xmlns:a16="http://schemas.microsoft.com/office/drawing/2014/main" id="{3A09ABB1-5611-0199-9751-C700908A4C25}"/>
                  </a:ext>
                </a:extLst>
              </p:cNvPr>
              <p:cNvSpPr/>
              <p:nvPr/>
            </p:nvSpPr>
            <p:spPr>
              <a:xfrm rot="7855816">
                <a:off x="4534440" y="4200647"/>
                <a:ext cx="314181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9">
                <a:extLst>
                  <a:ext uri="{FF2B5EF4-FFF2-40B4-BE49-F238E27FC236}">
                    <a16:creationId xmlns:a16="http://schemas.microsoft.com/office/drawing/2014/main" id="{08A5B1CB-4F43-A3FE-14DF-D053E085FE3A}"/>
                  </a:ext>
                </a:extLst>
              </p:cNvPr>
              <p:cNvSpPr/>
              <p:nvPr/>
            </p:nvSpPr>
            <p:spPr>
              <a:xfrm rot="7855816">
                <a:off x="5735154" y="3374917"/>
                <a:ext cx="314181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12">
                <a:extLst>
                  <a:ext uri="{FF2B5EF4-FFF2-40B4-BE49-F238E27FC236}">
                    <a16:creationId xmlns:a16="http://schemas.microsoft.com/office/drawing/2014/main" id="{817DF20A-2835-021A-005F-C8262CFA0BA4}"/>
                  </a:ext>
                </a:extLst>
              </p:cNvPr>
              <p:cNvSpPr/>
              <p:nvPr/>
            </p:nvSpPr>
            <p:spPr>
              <a:xfrm rot="10800000">
                <a:off x="4769024" y="3301467"/>
                <a:ext cx="603961" cy="161342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 10">
                <a:extLst>
                  <a:ext uri="{FF2B5EF4-FFF2-40B4-BE49-F238E27FC236}">
                    <a16:creationId xmlns:a16="http://schemas.microsoft.com/office/drawing/2014/main" id="{91316A8C-4C1E-6290-C66C-805E1142B806}"/>
                  </a:ext>
                </a:extLst>
              </p:cNvPr>
              <p:cNvSpPr/>
              <p:nvPr/>
            </p:nvSpPr>
            <p:spPr>
              <a:xfrm rot="11119265">
                <a:off x="8125204" y="3711045"/>
                <a:ext cx="1696085" cy="917286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A5F5C61D-D170-DC89-120D-208FAB3CD484}"/>
                  </a:ext>
                </a:extLst>
              </p:cNvPr>
              <p:cNvSpPr/>
              <p:nvPr/>
            </p:nvSpPr>
            <p:spPr>
              <a:xfrm rot="11119265">
                <a:off x="8238557" y="3835384"/>
                <a:ext cx="1217795" cy="656899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D86233B5-B08C-4E2F-C3EA-EF34C1D2580D}"/>
                  </a:ext>
                </a:extLst>
              </p:cNvPr>
              <p:cNvGrpSpPr/>
              <p:nvPr/>
            </p:nvGrpSpPr>
            <p:grpSpPr>
              <a:xfrm rot="2975284" flipH="1">
                <a:off x="7609100" y="3684331"/>
                <a:ext cx="540354" cy="394898"/>
                <a:chOff x="4812155" y="4565544"/>
                <a:chExt cx="830683" cy="607074"/>
              </a:xfrm>
            </p:grpSpPr>
            <p:sp>
              <p:nvSpPr>
                <p:cNvPr id="274" name="Rectangle 5">
                  <a:extLst>
                    <a:ext uri="{FF2B5EF4-FFF2-40B4-BE49-F238E27FC236}">
                      <a16:creationId xmlns:a16="http://schemas.microsoft.com/office/drawing/2014/main" id="{89B4DF0F-8C2A-39B8-4949-1B2878DA3CAE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Rectangle 7">
                  <a:extLst>
                    <a:ext uri="{FF2B5EF4-FFF2-40B4-BE49-F238E27FC236}">
                      <a16:creationId xmlns:a16="http://schemas.microsoft.com/office/drawing/2014/main" id="{FF2942CB-117F-8027-7798-808D8D41F428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Rectangle 7">
                  <a:extLst>
                    <a:ext uri="{FF2B5EF4-FFF2-40B4-BE49-F238E27FC236}">
                      <a16:creationId xmlns:a16="http://schemas.microsoft.com/office/drawing/2014/main" id="{085FDE94-B8E4-C20A-2F41-E6661E24CE54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4" name="Rectangle 12">
                <a:extLst>
                  <a:ext uri="{FF2B5EF4-FFF2-40B4-BE49-F238E27FC236}">
                    <a16:creationId xmlns:a16="http://schemas.microsoft.com/office/drawing/2014/main" id="{EDB56B48-059A-6B71-152B-5CCE254CDBB2}"/>
                  </a:ext>
                </a:extLst>
              </p:cNvPr>
              <p:cNvSpPr/>
              <p:nvPr/>
            </p:nvSpPr>
            <p:spPr>
              <a:xfrm rot="10467436">
                <a:off x="7468450" y="3553783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9">
                <a:extLst>
                  <a:ext uri="{FF2B5EF4-FFF2-40B4-BE49-F238E27FC236}">
                    <a16:creationId xmlns:a16="http://schemas.microsoft.com/office/drawing/2014/main" id="{2F58E74C-3C96-B39F-8C0D-CA53276594D1}"/>
                  </a:ext>
                </a:extLst>
              </p:cNvPr>
              <p:cNvSpPr/>
              <p:nvPr/>
            </p:nvSpPr>
            <p:spPr>
              <a:xfrm rot="10159132">
                <a:off x="8743232" y="4587951"/>
                <a:ext cx="513089" cy="190208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10">
                <a:extLst>
                  <a:ext uri="{FF2B5EF4-FFF2-40B4-BE49-F238E27FC236}">
                    <a16:creationId xmlns:a16="http://schemas.microsoft.com/office/drawing/2014/main" id="{2BF3653D-5370-A2E5-4595-4D4C035D993E}"/>
                  </a:ext>
                </a:extLst>
              </p:cNvPr>
              <p:cNvSpPr/>
              <p:nvPr/>
            </p:nvSpPr>
            <p:spPr>
              <a:xfrm rot="868981">
                <a:off x="7732072" y="2651213"/>
                <a:ext cx="1282830" cy="647691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101189"/>
                  <a:gd name="connsiteX1" fmla="*/ 821687 w 2036126"/>
                  <a:gd name="connsiteY1" fmla="*/ 308239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09399 w 2024039"/>
                  <a:gd name="connsiteY0" fmla="*/ 374913 h 1101189"/>
                  <a:gd name="connsiteX1" fmla="*/ 833414 w 2024039"/>
                  <a:gd name="connsiteY1" fmla="*/ 46300 h 1101189"/>
                  <a:gd name="connsiteX2" fmla="*/ 1242989 w 2024039"/>
                  <a:gd name="connsiteY2" fmla="*/ 12964 h 1101189"/>
                  <a:gd name="connsiteX3" fmla="*/ 1304901 w 2024039"/>
                  <a:gd name="connsiteY3" fmla="*/ 208226 h 1101189"/>
                  <a:gd name="connsiteX4" fmla="*/ 2024039 w 2024039"/>
                  <a:gd name="connsiteY4" fmla="*/ 313001 h 1101189"/>
                  <a:gd name="connsiteX5" fmla="*/ 1652562 w 2024039"/>
                  <a:gd name="connsiteY5" fmla="*/ 341576 h 1101189"/>
                  <a:gd name="connsiteX6" fmla="*/ 1795438 w 2024039"/>
                  <a:gd name="connsiteY6" fmla="*/ 432064 h 1101189"/>
                  <a:gd name="connsiteX7" fmla="*/ 1938313 w 2024039"/>
                  <a:gd name="connsiteY7" fmla="*/ 789251 h 1101189"/>
                  <a:gd name="connsiteX8" fmla="*/ 1690662 w 2024039"/>
                  <a:gd name="connsiteY8" fmla="*/ 1042144 h 1101189"/>
                  <a:gd name="connsiteX9" fmla="*/ 604674 w 2024039"/>
                  <a:gd name="connsiteY9" fmla="*/ 1046907 h 1101189"/>
                  <a:gd name="connsiteX10" fmla="*/ 138088 w 2024039"/>
                  <a:gd name="connsiteY10" fmla="*/ 503500 h 1101189"/>
                  <a:gd name="connsiteX11" fmla="*/ 309399 w 2024039"/>
                  <a:gd name="connsiteY11" fmla="*/ 374913 h 1101189"/>
                  <a:gd name="connsiteX0" fmla="*/ 316756 w 2031396"/>
                  <a:gd name="connsiteY0" fmla="*/ 374913 h 1101189"/>
                  <a:gd name="connsiteX1" fmla="*/ 840771 w 2031396"/>
                  <a:gd name="connsiteY1" fmla="*/ 46300 h 1101189"/>
                  <a:gd name="connsiteX2" fmla="*/ 1250346 w 2031396"/>
                  <a:gd name="connsiteY2" fmla="*/ 12964 h 1101189"/>
                  <a:gd name="connsiteX3" fmla="*/ 1312258 w 2031396"/>
                  <a:gd name="connsiteY3" fmla="*/ 208226 h 1101189"/>
                  <a:gd name="connsiteX4" fmla="*/ 2031396 w 2031396"/>
                  <a:gd name="connsiteY4" fmla="*/ 313001 h 1101189"/>
                  <a:gd name="connsiteX5" fmla="*/ 1659919 w 2031396"/>
                  <a:gd name="connsiteY5" fmla="*/ 341576 h 1101189"/>
                  <a:gd name="connsiteX6" fmla="*/ 1802795 w 2031396"/>
                  <a:gd name="connsiteY6" fmla="*/ 432064 h 1101189"/>
                  <a:gd name="connsiteX7" fmla="*/ 1945670 w 2031396"/>
                  <a:gd name="connsiteY7" fmla="*/ 789251 h 1101189"/>
                  <a:gd name="connsiteX8" fmla="*/ 1698019 w 2031396"/>
                  <a:gd name="connsiteY8" fmla="*/ 1042144 h 1101189"/>
                  <a:gd name="connsiteX9" fmla="*/ 612031 w 2031396"/>
                  <a:gd name="connsiteY9" fmla="*/ 1046907 h 1101189"/>
                  <a:gd name="connsiteX10" fmla="*/ 145445 w 2031396"/>
                  <a:gd name="connsiteY10" fmla="*/ 503500 h 1101189"/>
                  <a:gd name="connsiteX11" fmla="*/ 316756 w 2031396"/>
                  <a:gd name="connsiteY11" fmla="*/ 374913 h 1101189"/>
                  <a:gd name="connsiteX0" fmla="*/ 316758 w 2031398"/>
                  <a:gd name="connsiteY0" fmla="*/ 374913 h 1101189"/>
                  <a:gd name="connsiteX1" fmla="*/ 840773 w 2031398"/>
                  <a:gd name="connsiteY1" fmla="*/ 46300 h 1101189"/>
                  <a:gd name="connsiteX2" fmla="*/ 1250348 w 2031398"/>
                  <a:gd name="connsiteY2" fmla="*/ 12964 h 1101189"/>
                  <a:gd name="connsiteX3" fmla="*/ 2031398 w 2031398"/>
                  <a:gd name="connsiteY3" fmla="*/ 313001 h 1101189"/>
                  <a:gd name="connsiteX4" fmla="*/ 1659921 w 2031398"/>
                  <a:gd name="connsiteY4" fmla="*/ 341576 h 1101189"/>
                  <a:gd name="connsiteX5" fmla="*/ 1802797 w 2031398"/>
                  <a:gd name="connsiteY5" fmla="*/ 432064 h 1101189"/>
                  <a:gd name="connsiteX6" fmla="*/ 1945672 w 2031398"/>
                  <a:gd name="connsiteY6" fmla="*/ 789251 h 1101189"/>
                  <a:gd name="connsiteX7" fmla="*/ 1698021 w 2031398"/>
                  <a:gd name="connsiteY7" fmla="*/ 1042144 h 1101189"/>
                  <a:gd name="connsiteX8" fmla="*/ 612033 w 2031398"/>
                  <a:gd name="connsiteY8" fmla="*/ 1046907 h 1101189"/>
                  <a:gd name="connsiteX9" fmla="*/ 145447 w 2031398"/>
                  <a:gd name="connsiteY9" fmla="*/ 503500 h 1101189"/>
                  <a:gd name="connsiteX10" fmla="*/ 316758 w 2031398"/>
                  <a:gd name="connsiteY10" fmla="*/ 374913 h 1101189"/>
                  <a:gd name="connsiteX0" fmla="*/ 2031398 w 2185032"/>
                  <a:gd name="connsiteY0" fmla="*/ 313001 h 1101189"/>
                  <a:gd name="connsiteX1" fmla="*/ 1659921 w 2185032"/>
                  <a:gd name="connsiteY1" fmla="*/ 341576 h 1101189"/>
                  <a:gd name="connsiteX2" fmla="*/ 1802797 w 2185032"/>
                  <a:gd name="connsiteY2" fmla="*/ 432064 h 1101189"/>
                  <a:gd name="connsiteX3" fmla="*/ 1945672 w 2185032"/>
                  <a:gd name="connsiteY3" fmla="*/ 789251 h 1101189"/>
                  <a:gd name="connsiteX4" fmla="*/ 1698021 w 2185032"/>
                  <a:gd name="connsiteY4" fmla="*/ 1042144 h 1101189"/>
                  <a:gd name="connsiteX5" fmla="*/ 612033 w 2185032"/>
                  <a:gd name="connsiteY5" fmla="*/ 1046907 h 1101189"/>
                  <a:gd name="connsiteX6" fmla="*/ 145447 w 2185032"/>
                  <a:gd name="connsiteY6" fmla="*/ 503500 h 1101189"/>
                  <a:gd name="connsiteX7" fmla="*/ 316758 w 2185032"/>
                  <a:gd name="connsiteY7" fmla="*/ 374913 h 1101189"/>
                  <a:gd name="connsiteX8" fmla="*/ 840773 w 2185032"/>
                  <a:gd name="connsiteY8" fmla="*/ 46300 h 1101189"/>
                  <a:gd name="connsiteX9" fmla="*/ 1250348 w 2185032"/>
                  <a:gd name="connsiteY9" fmla="*/ 12964 h 1101189"/>
                  <a:gd name="connsiteX10" fmla="*/ 2185032 w 2185032"/>
                  <a:gd name="connsiteY10" fmla="*/ 466635 h 1101189"/>
                  <a:gd name="connsiteX0" fmla="*/ 2031398 w 2031398"/>
                  <a:gd name="connsiteY0" fmla="*/ 313001 h 1101189"/>
                  <a:gd name="connsiteX1" fmla="*/ 1659921 w 2031398"/>
                  <a:gd name="connsiteY1" fmla="*/ 341576 h 1101189"/>
                  <a:gd name="connsiteX2" fmla="*/ 1802797 w 2031398"/>
                  <a:gd name="connsiteY2" fmla="*/ 432064 h 1101189"/>
                  <a:gd name="connsiteX3" fmla="*/ 1945672 w 2031398"/>
                  <a:gd name="connsiteY3" fmla="*/ 789251 h 1101189"/>
                  <a:gd name="connsiteX4" fmla="*/ 1698021 w 2031398"/>
                  <a:gd name="connsiteY4" fmla="*/ 1042144 h 1101189"/>
                  <a:gd name="connsiteX5" fmla="*/ 612033 w 2031398"/>
                  <a:gd name="connsiteY5" fmla="*/ 1046907 h 1101189"/>
                  <a:gd name="connsiteX6" fmla="*/ 145447 w 2031398"/>
                  <a:gd name="connsiteY6" fmla="*/ 503500 h 1101189"/>
                  <a:gd name="connsiteX7" fmla="*/ 316758 w 2031398"/>
                  <a:gd name="connsiteY7" fmla="*/ 374913 h 1101189"/>
                  <a:gd name="connsiteX8" fmla="*/ 840773 w 2031398"/>
                  <a:gd name="connsiteY8" fmla="*/ 46300 h 1101189"/>
                  <a:gd name="connsiteX9" fmla="*/ 1250348 w 2031398"/>
                  <a:gd name="connsiteY9" fmla="*/ 12964 h 1101189"/>
                  <a:gd name="connsiteX0" fmla="*/ 1659921 w 1946305"/>
                  <a:gd name="connsiteY0" fmla="*/ 341576 h 1101189"/>
                  <a:gd name="connsiteX1" fmla="*/ 1802797 w 1946305"/>
                  <a:gd name="connsiteY1" fmla="*/ 432064 h 1101189"/>
                  <a:gd name="connsiteX2" fmla="*/ 1945672 w 1946305"/>
                  <a:gd name="connsiteY2" fmla="*/ 789251 h 1101189"/>
                  <a:gd name="connsiteX3" fmla="*/ 1698021 w 1946305"/>
                  <a:gd name="connsiteY3" fmla="*/ 1042144 h 1101189"/>
                  <a:gd name="connsiteX4" fmla="*/ 612033 w 1946305"/>
                  <a:gd name="connsiteY4" fmla="*/ 1046907 h 1101189"/>
                  <a:gd name="connsiteX5" fmla="*/ 145447 w 1946305"/>
                  <a:gd name="connsiteY5" fmla="*/ 503500 h 1101189"/>
                  <a:gd name="connsiteX6" fmla="*/ 316758 w 1946305"/>
                  <a:gd name="connsiteY6" fmla="*/ 374913 h 1101189"/>
                  <a:gd name="connsiteX7" fmla="*/ 840773 w 1946305"/>
                  <a:gd name="connsiteY7" fmla="*/ 46300 h 1101189"/>
                  <a:gd name="connsiteX8" fmla="*/ 1250348 w 1946305"/>
                  <a:gd name="connsiteY8" fmla="*/ 12964 h 1101189"/>
                  <a:gd name="connsiteX0" fmla="*/ 2274233 w 2274249"/>
                  <a:gd name="connsiteY0" fmla="*/ 224221 h 1101189"/>
                  <a:gd name="connsiteX1" fmla="*/ 1802797 w 2274249"/>
                  <a:gd name="connsiteY1" fmla="*/ 432064 h 1101189"/>
                  <a:gd name="connsiteX2" fmla="*/ 1945672 w 2274249"/>
                  <a:gd name="connsiteY2" fmla="*/ 789251 h 1101189"/>
                  <a:gd name="connsiteX3" fmla="*/ 1698021 w 2274249"/>
                  <a:gd name="connsiteY3" fmla="*/ 1042144 h 1101189"/>
                  <a:gd name="connsiteX4" fmla="*/ 612033 w 2274249"/>
                  <a:gd name="connsiteY4" fmla="*/ 1046907 h 1101189"/>
                  <a:gd name="connsiteX5" fmla="*/ 145447 w 2274249"/>
                  <a:gd name="connsiteY5" fmla="*/ 503500 h 1101189"/>
                  <a:gd name="connsiteX6" fmla="*/ 316758 w 2274249"/>
                  <a:gd name="connsiteY6" fmla="*/ 374913 h 1101189"/>
                  <a:gd name="connsiteX7" fmla="*/ 840773 w 2274249"/>
                  <a:gd name="connsiteY7" fmla="*/ 46300 h 1101189"/>
                  <a:gd name="connsiteX8" fmla="*/ 1250348 w 2274249"/>
                  <a:gd name="connsiteY8" fmla="*/ 12964 h 1101189"/>
                  <a:gd name="connsiteX0" fmla="*/ 1802797 w 1946304"/>
                  <a:gd name="connsiteY0" fmla="*/ 432064 h 1101189"/>
                  <a:gd name="connsiteX1" fmla="*/ 1945672 w 1946304"/>
                  <a:gd name="connsiteY1" fmla="*/ 789251 h 1101189"/>
                  <a:gd name="connsiteX2" fmla="*/ 1698021 w 1946304"/>
                  <a:gd name="connsiteY2" fmla="*/ 1042144 h 1101189"/>
                  <a:gd name="connsiteX3" fmla="*/ 612033 w 1946304"/>
                  <a:gd name="connsiteY3" fmla="*/ 1046907 h 1101189"/>
                  <a:gd name="connsiteX4" fmla="*/ 145447 w 1946304"/>
                  <a:gd name="connsiteY4" fmla="*/ 503500 h 1101189"/>
                  <a:gd name="connsiteX5" fmla="*/ 316758 w 1946304"/>
                  <a:gd name="connsiteY5" fmla="*/ 374913 h 1101189"/>
                  <a:gd name="connsiteX6" fmla="*/ 840773 w 1946304"/>
                  <a:gd name="connsiteY6" fmla="*/ 46300 h 1101189"/>
                  <a:gd name="connsiteX7" fmla="*/ 1250348 w 1946304"/>
                  <a:gd name="connsiteY7" fmla="*/ 12964 h 1101189"/>
                  <a:gd name="connsiteX0" fmla="*/ 1945672 w 1945672"/>
                  <a:gd name="connsiteY0" fmla="*/ 789251 h 1101189"/>
                  <a:gd name="connsiteX1" fmla="*/ 1698021 w 1945672"/>
                  <a:gd name="connsiteY1" fmla="*/ 1042144 h 1101189"/>
                  <a:gd name="connsiteX2" fmla="*/ 612033 w 1945672"/>
                  <a:gd name="connsiteY2" fmla="*/ 1046907 h 1101189"/>
                  <a:gd name="connsiteX3" fmla="*/ 145447 w 1945672"/>
                  <a:gd name="connsiteY3" fmla="*/ 503500 h 1101189"/>
                  <a:gd name="connsiteX4" fmla="*/ 316758 w 1945672"/>
                  <a:gd name="connsiteY4" fmla="*/ 374913 h 1101189"/>
                  <a:gd name="connsiteX5" fmla="*/ 840773 w 1945672"/>
                  <a:gd name="connsiteY5" fmla="*/ 46300 h 1101189"/>
                  <a:gd name="connsiteX6" fmla="*/ 1250348 w 1945672"/>
                  <a:gd name="connsiteY6" fmla="*/ 12964 h 1101189"/>
                  <a:gd name="connsiteX0" fmla="*/ 1945672 w 1945672"/>
                  <a:gd name="connsiteY0" fmla="*/ 776287 h 1088225"/>
                  <a:gd name="connsiteX1" fmla="*/ 1698021 w 1945672"/>
                  <a:gd name="connsiteY1" fmla="*/ 1029180 h 1088225"/>
                  <a:gd name="connsiteX2" fmla="*/ 612033 w 1945672"/>
                  <a:gd name="connsiteY2" fmla="*/ 1033943 h 1088225"/>
                  <a:gd name="connsiteX3" fmla="*/ 145447 w 1945672"/>
                  <a:gd name="connsiteY3" fmla="*/ 490536 h 1088225"/>
                  <a:gd name="connsiteX4" fmla="*/ 316758 w 1945672"/>
                  <a:gd name="connsiteY4" fmla="*/ 361949 h 1088225"/>
                  <a:gd name="connsiteX5" fmla="*/ 840773 w 1945672"/>
                  <a:gd name="connsiteY5" fmla="*/ 33336 h 1088225"/>
                  <a:gd name="connsiteX6" fmla="*/ 1250348 w 1945672"/>
                  <a:gd name="connsiteY6" fmla="*/ 0 h 1088225"/>
                  <a:gd name="connsiteX0" fmla="*/ 2121293 w 2121292"/>
                  <a:gd name="connsiteY0" fmla="*/ 400349 h 1088225"/>
                  <a:gd name="connsiteX1" fmla="*/ 1698021 w 2121292"/>
                  <a:gd name="connsiteY1" fmla="*/ 1029180 h 1088225"/>
                  <a:gd name="connsiteX2" fmla="*/ 612033 w 2121292"/>
                  <a:gd name="connsiteY2" fmla="*/ 1033943 h 1088225"/>
                  <a:gd name="connsiteX3" fmla="*/ 145447 w 2121292"/>
                  <a:gd name="connsiteY3" fmla="*/ 490536 h 1088225"/>
                  <a:gd name="connsiteX4" fmla="*/ 316758 w 2121292"/>
                  <a:gd name="connsiteY4" fmla="*/ 361949 h 1088225"/>
                  <a:gd name="connsiteX5" fmla="*/ 840773 w 2121292"/>
                  <a:gd name="connsiteY5" fmla="*/ 33336 h 1088225"/>
                  <a:gd name="connsiteX6" fmla="*/ 1250348 w 2121292"/>
                  <a:gd name="connsiteY6" fmla="*/ 0 h 1088225"/>
                  <a:gd name="connsiteX0" fmla="*/ 1823289 w 1823289"/>
                  <a:gd name="connsiteY0" fmla="*/ 14517 h 1088225"/>
                  <a:gd name="connsiteX1" fmla="*/ 1698021 w 1823289"/>
                  <a:gd name="connsiteY1" fmla="*/ 1029180 h 1088225"/>
                  <a:gd name="connsiteX2" fmla="*/ 612033 w 1823289"/>
                  <a:gd name="connsiteY2" fmla="*/ 1033943 h 1088225"/>
                  <a:gd name="connsiteX3" fmla="*/ 145447 w 1823289"/>
                  <a:gd name="connsiteY3" fmla="*/ 490536 h 1088225"/>
                  <a:gd name="connsiteX4" fmla="*/ 316758 w 1823289"/>
                  <a:gd name="connsiteY4" fmla="*/ 361949 h 1088225"/>
                  <a:gd name="connsiteX5" fmla="*/ 840773 w 1823289"/>
                  <a:gd name="connsiteY5" fmla="*/ 33336 h 1088225"/>
                  <a:gd name="connsiteX6" fmla="*/ 1250348 w 1823289"/>
                  <a:gd name="connsiteY6" fmla="*/ 0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976923 w 2155359"/>
                  <a:gd name="connsiteY7" fmla="*/ 168151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976923 w 2155359"/>
                  <a:gd name="connsiteY7" fmla="*/ 168151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5359" h="1088225">
                    <a:moveTo>
                      <a:pt x="1823289" y="14517"/>
                    </a:moveTo>
                    <a:cubicBezTo>
                      <a:pt x="2622263" y="152105"/>
                      <a:pt x="1732946" y="902019"/>
                      <a:pt x="1698021" y="1029180"/>
                    </a:cubicBezTo>
                    <a:cubicBezTo>
                      <a:pt x="1202675" y="1216506"/>
                      <a:pt x="769241" y="884717"/>
                      <a:pt x="612033" y="1033943"/>
                    </a:cubicBezTo>
                    <a:cubicBezTo>
                      <a:pt x="353271" y="944169"/>
                      <a:pt x="-285427" y="759598"/>
                      <a:pt x="145447" y="490536"/>
                    </a:cubicBezTo>
                    <a:cubicBezTo>
                      <a:pt x="202551" y="447674"/>
                      <a:pt x="-297559" y="190499"/>
                      <a:pt x="316758" y="361949"/>
                    </a:cubicBezTo>
                    <a:cubicBezTo>
                      <a:pt x="246908" y="110587"/>
                      <a:pt x="685175" y="93661"/>
                      <a:pt x="840773" y="33336"/>
                    </a:cubicBezTo>
                    <a:cubicBezTo>
                      <a:pt x="991743" y="40156"/>
                      <a:pt x="1037399" y="9191"/>
                      <a:pt x="1250348" y="0"/>
                    </a:cubicBezTo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4D27DD4D-4BDF-1993-56C0-E5DB6658937C}"/>
                  </a:ext>
                </a:extLst>
              </p:cNvPr>
              <p:cNvSpPr/>
              <p:nvPr/>
            </p:nvSpPr>
            <p:spPr>
              <a:xfrm rot="868981">
                <a:off x="7991599" y="2766570"/>
                <a:ext cx="870123" cy="469359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ectangle 12">
                <a:extLst>
                  <a:ext uri="{FF2B5EF4-FFF2-40B4-BE49-F238E27FC236}">
                    <a16:creationId xmlns:a16="http://schemas.microsoft.com/office/drawing/2014/main" id="{444880AB-4125-811E-D246-AD394EB028F0}"/>
                  </a:ext>
                </a:extLst>
              </p:cNvPr>
              <p:cNvSpPr/>
              <p:nvPr/>
            </p:nvSpPr>
            <p:spPr>
              <a:xfrm rot="10467436">
                <a:off x="7105322" y="3067054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ectangle 12">
                <a:extLst>
                  <a:ext uri="{FF2B5EF4-FFF2-40B4-BE49-F238E27FC236}">
                    <a16:creationId xmlns:a16="http://schemas.microsoft.com/office/drawing/2014/main" id="{10166A20-1982-D44F-EAD8-CD23790EE09D}"/>
                  </a:ext>
                </a:extLst>
              </p:cNvPr>
              <p:cNvSpPr/>
              <p:nvPr/>
            </p:nvSpPr>
            <p:spPr>
              <a:xfrm rot="10467436">
                <a:off x="9203370" y="3381838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ectangle 9">
                <a:extLst>
                  <a:ext uri="{FF2B5EF4-FFF2-40B4-BE49-F238E27FC236}">
                    <a16:creationId xmlns:a16="http://schemas.microsoft.com/office/drawing/2014/main" id="{661C35F5-2B17-17F8-D2A3-9623270A4D09}"/>
                  </a:ext>
                </a:extLst>
              </p:cNvPr>
              <p:cNvSpPr/>
              <p:nvPr/>
            </p:nvSpPr>
            <p:spPr>
              <a:xfrm rot="20222909">
                <a:off x="9059536" y="3211375"/>
                <a:ext cx="507077" cy="144294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ectangle 10">
                <a:extLst>
                  <a:ext uri="{FF2B5EF4-FFF2-40B4-BE49-F238E27FC236}">
                    <a16:creationId xmlns:a16="http://schemas.microsoft.com/office/drawing/2014/main" id="{EE646667-A3E6-A6DA-0008-7362DAF1CC21}"/>
                  </a:ext>
                </a:extLst>
              </p:cNvPr>
              <p:cNvSpPr/>
              <p:nvPr/>
            </p:nvSpPr>
            <p:spPr>
              <a:xfrm rot="10517485">
                <a:off x="6291368" y="2362215"/>
                <a:ext cx="1013789" cy="572196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101189"/>
                  <a:gd name="connsiteX1" fmla="*/ 821687 w 2036126"/>
                  <a:gd name="connsiteY1" fmla="*/ 308239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497462 w 2036126"/>
                  <a:gd name="connsiteY12" fmla="*/ 550889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497462 w 2036126"/>
                  <a:gd name="connsiteY12" fmla="*/ 550889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0" fmla="*/ 321486 w 1951033"/>
                  <a:gd name="connsiteY0" fmla="*/ 374913 h 1101189"/>
                  <a:gd name="connsiteX1" fmla="*/ 845501 w 1951033"/>
                  <a:gd name="connsiteY1" fmla="*/ 46300 h 1101189"/>
                  <a:gd name="connsiteX2" fmla="*/ 1255076 w 1951033"/>
                  <a:gd name="connsiteY2" fmla="*/ 12964 h 1101189"/>
                  <a:gd name="connsiteX3" fmla="*/ 1316988 w 1951033"/>
                  <a:gd name="connsiteY3" fmla="*/ 208226 h 1101189"/>
                  <a:gd name="connsiteX4" fmla="*/ 1664649 w 1951033"/>
                  <a:gd name="connsiteY4" fmla="*/ 341576 h 1101189"/>
                  <a:gd name="connsiteX5" fmla="*/ 1807525 w 1951033"/>
                  <a:gd name="connsiteY5" fmla="*/ 432064 h 1101189"/>
                  <a:gd name="connsiteX6" fmla="*/ 1950400 w 1951033"/>
                  <a:gd name="connsiteY6" fmla="*/ 789251 h 1101189"/>
                  <a:gd name="connsiteX7" fmla="*/ 1702749 w 1951033"/>
                  <a:gd name="connsiteY7" fmla="*/ 1042144 h 1101189"/>
                  <a:gd name="connsiteX8" fmla="*/ 616761 w 1951033"/>
                  <a:gd name="connsiteY8" fmla="*/ 1046907 h 1101189"/>
                  <a:gd name="connsiteX9" fmla="*/ 231136 w 1951033"/>
                  <a:gd name="connsiteY9" fmla="*/ 679713 h 1101189"/>
                  <a:gd name="connsiteX10" fmla="*/ 150175 w 1951033"/>
                  <a:gd name="connsiteY10" fmla="*/ 503500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51033" h="1101189">
                    <a:moveTo>
                      <a:pt x="321486" y="374913"/>
                    </a:moveTo>
                    <a:cubicBezTo>
                      <a:pt x="304117" y="241754"/>
                      <a:pt x="689903" y="106625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85250" y="262995"/>
                      <a:pt x="1582893" y="304270"/>
                      <a:pt x="1664649" y="341576"/>
                    </a:cubicBez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0C5A49A-4553-80EF-58F2-C0F5652D74C7}"/>
                  </a:ext>
                </a:extLst>
              </p:cNvPr>
              <p:cNvSpPr/>
              <p:nvPr/>
            </p:nvSpPr>
            <p:spPr>
              <a:xfrm rot="10517485">
                <a:off x="6295783" y="2328327"/>
                <a:ext cx="759651" cy="409769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12">
                <a:extLst>
                  <a:ext uri="{FF2B5EF4-FFF2-40B4-BE49-F238E27FC236}">
                    <a16:creationId xmlns:a16="http://schemas.microsoft.com/office/drawing/2014/main" id="{85EA8209-2537-7C09-98CA-79B638A560A4}"/>
                  </a:ext>
                </a:extLst>
              </p:cNvPr>
              <p:cNvSpPr/>
              <p:nvPr/>
            </p:nvSpPr>
            <p:spPr>
              <a:xfrm rot="11816762">
                <a:off x="7078104" y="2329880"/>
                <a:ext cx="423147" cy="92370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5505CC8E-E736-B418-B510-84BFE97654A4}"/>
                  </a:ext>
                </a:extLst>
              </p:cNvPr>
              <p:cNvGrpSpPr/>
              <p:nvPr/>
            </p:nvGrpSpPr>
            <p:grpSpPr>
              <a:xfrm>
                <a:off x="1441292" y="-146084"/>
                <a:ext cx="5003218" cy="3506301"/>
                <a:chOff x="1441292" y="-146084"/>
                <a:chExt cx="5003218" cy="3506301"/>
              </a:xfrm>
            </p:grpSpPr>
            <p:sp>
              <p:nvSpPr>
                <p:cNvPr id="261" name="Rectangle 21">
                  <a:extLst>
                    <a:ext uri="{FF2B5EF4-FFF2-40B4-BE49-F238E27FC236}">
                      <a16:creationId xmlns:a16="http://schemas.microsoft.com/office/drawing/2014/main" id="{852F309E-E809-EACF-4C09-ADFFC644628A}"/>
                    </a:ext>
                  </a:extLst>
                </p:cNvPr>
                <p:cNvSpPr/>
                <p:nvPr/>
              </p:nvSpPr>
              <p:spPr>
                <a:xfrm>
                  <a:off x="2504749" y="1299995"/>
                  <a:ext cx="3939761" cy="1901260"/>
                </a:xfrm>
                <a:custGeom>
                  <a:avLst/>
                  <a:gdLst>
                    <a:gd name="connsiteX0" fmla="*/ 0 w 2234982"/>
                    <a:gd name="connsiteY0" fmla="*/ 0 h 494854"/>
                    <a:gd name="connsiteX1" fmla="*/ 2234982 w 2234982"/>
                    <a:gd name="connsiteY1" fmla="*/ 0 h 494854"/>
                    <a:gd name="connsiteX2" fmla="*/ 2234982 w 2234982"/>
                    <a:gd name="connsiteY2" fmla="*/ 494854 h 494854"/>
                    <a:gd name="connsiteX3" fmla="*/ 0 w 2234982"/>
                    <a:gd name="connsiteY3" fmla="*/ 494854 h 494854"/>
                    <a:gd name="connsiteX4" fmla="*/ 0 w 2234982"/>
                    <a:gd name="connsiteY4" fmla="*/ 0 h 4948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825782"/>
                    <a:gd name="connsiteY0" fmla="*/ 0 h 1299716"/>
                    <a:gd name="connsiteX1" fmla="*/ 3311307 w 4825782"/>
                    <a:gd name="connsiteY1" fmla="*/ 0 h 1299716"/>
                    <a:gd name="connsiteX2" fmla="*/ 4825782 w 4825782"/>
                    <a:gd name="connsiteY2" fmla="*/ 1299716 h 1299716"/>
                    <a:gd name="connsiteX3" fmla="*/ 0 w 4825782"/>
                    <a:gd name="connsiteY3" fmla="*/ 561529 h 1299716"/>
                    <a:gd name="connsiteX4" fmla="*/ 1076325 w 4825782"/>
                    <a:gd name="connsiteY4" fmla="*/ 0 h 1299716"/>
                    <a:gd name="connsiteX0" fmla="*/ 1076325 w 4768632"/>
                    <a:gd name="connsiteY0" fmla="*/ 0 h 1352103"/>
                    <a:gd name="connsiteX1" fmla="*/ 3311307 w 4768632"/>
                    <a:gd name="connsiteY1" fmla="*/ 0 h 1352103"/>
                    <a:gd name="connsiteX2" fmla="*/ 4768632 w 4768632"/>
                    <a:gd name="connsiteY2" fmla="*/ 1352103 h 1352103"/>
                    <a:gd name="connsiteX3" fmla="*/ 0 w 4768632"/>
                    <a:gd name="connsiteY3" fmla="*/ 561529 h 1352103"/>
                    <a:gd name="connsiteX4" fmla="*/ 1076325 w 4768632"/>
                    <a:gd name="connsiteY4" fmla="*/ 0 h 1352103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0 w 4830545"/>
                    <a:gd name="connsiteY3" fmla="*/ 561529 h 1342578"/>
                    <a:gd name="connsiteX4" fmla="*/ 1076325 w 4830545"/>
                    <a:gd name="connsiteY4" fmla="*/ 0 h 1342578"/>
                    <a:gd name="connsiteX0" fmla="*/ 1076325 w 4830545"/>
                    <a:gd name="connsiteY0" fmla="*/ 0 h 1405862"/>
                    <a:gd name="connsiteX1" fmla="*/ 3311307 w 4830545"/>
                    <a:gd name="connsiteY1" fmla="*/ 0 h 1405862"/>
                    <a:gd name="connsiteX2" fmla="*/ 4830545 w 4830545"/>
                    <a:gd name="connsiteY2" fmla="*/ 1342578 h 1405862"/>
                    <a:gd name="connsiteX3" fmla="*/ 2418542 w 4830545"/>
                    <a:gd name="connsiteY3" fmla="*/ 1087537 h 1405862"/>
                    <a:gd name="connsiteX4" fmla="*/ 0 w 4830545"/>
                    <a:gd name="connsiteY4" fmla="*/ 561529 h 1405862"/>
                    <a:gd name="connsiteX5" fmla="*/ 1076325 w 4830545"/>
                    <a:gd name="connsiteY5" fmla="*/ 0 h 1405862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2418542 w 4830545"/>
                    <a:gd name="connsiteY3" fmla="*/ 1087537 h 1342578"/>
                    <a:gd name="connsiteX4" fmla="*/ 0 w 4830545"/>
                    <a:gd name="connsiteY4" fmla="*/ 561529 h 1342578"/>
                    <a:gd name="connsiteX5" fmla="*/ 1076325 w 4830545"/>
                    <a:gd name="connsiteY5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565 w 4830785"/>
                    <a:gd name="connsiteY0" fmla="*/ 0 h 1342578"/>
                    <a:gd name="connsiteX1" fmla="*/ 3311547 w 4830785"/>
                    <a:gd name="connsiteY1" fmla="*/ 0 h 1342578"/>
                    <a:gd name="connsiteX2" fmla="*/ 4830785 w 4830785"/>
                    <a:gd name="connsiteY2" fmla="*/ 1342578 h 1342578"/>
                    <a:gd name="connsiteX3" fmla="*/ 2418782 w 4830785"/>
                    <a:gd name="connsiteY3" fmla="*/ 1087537 h 1342578"/>
                    <a:gd name="connsiteX4" fmla="*/ 928119 w 4830785"/>
                    <a:gd name="connsiteY4" fmla="*/ 920849 h 1342578"/>
                    <a:gd name="connsiteX5" fmla="*/ 240 w 4830785"/>
                    <a:gd name="connsiteY5" fmla="*/ 561529 h 1342578"/>
                    <a:gd name="connsiteX6" fmla="*/ 1076565 w 4830785"/>
                    <a:gd name="connsiteY6" fmla="*/ 0 h 1342578"/>
                    <a:gd name="connsiteX0" fmla="*/ 1076565 w 4830785"/>
                    <a:gd name="connsiteY0" fmla="*/ 298450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6" fmla="*/ 1076565 w 4830785"/>
                    <a:gd name="connsiteY6" fmla="*/ 298450 h 1641028"/>
                    <a:gd name="connsiteX0" fmla="*/ 1076565 w 4830785"/>
                    <a:gd name="connsiteY0" fmla="*/ 830593 h 2173171"/>
                    <a:gd name="connsiteX1" fmla="*/ 3241697 w 4830785"/>
                    <a:gd name="connsiteY1" fmla="*/ 532143 h 2173171"/>
                    <a:gd name="connsiteX2" fmla="*/ 4830785 w 4830785"/>
                    <a:gd name="connsiteY2" fmla="*/ 2173171 h 2173171"/>
                    <a:gd name="connsiteX3" fmla="*/ 2418782 w 4830785"/>
                    <a:gd name="connsiteY3" fmla="*/ 1918130 h 2173171"/>
                    <a:gd name="connsiteX4" fmla="*/ 928119 w 4830785"/>
                    <a:gd name="connsiteY4" fmla="*/ 1751442 h 2173171"/>
                    <a:gd name="connsiteX5" fmla="*/ 240 w 4830785"/>
                    <a:gd name="connsiteY5" fmla="*/ 1392122 h 2173171"/>
                    <a:gd name="connsiteX6" fmla="*/ 1076565 w 4830785"/>
                    <a:gd name="connsiteY6" fmla="*/ 830593 h 2173171"/>
                    <a:gd name="connsiteX0" fmla="*/ 240 w 4830785"/>
                    <a:gd name="connsiteY0" fmla="*/ 859979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0" fmla="*/ 240 w 4830785"/>
                    <a:gd name="connsiteY0" fmla="*/ 1091542 h 1872591"/>
                    <a:gd name="connsiteX1" fmla="*/ 3241697 w 4830785"/>
                    <a:gd name="connsiteY1" fmla="*/ 231563 h 1872591"/>
                    <a:gd name="connsiteX2" fmla="*/ 4830785 w 4830785"/>
                    <a:gd name="connsiteY2" fmla="*/ 1872591 h 1872591"/>
                    <a:gd name="connsiteX3" fmla="*/ 2418782 w 4830785"/>
                    <a:gd name="connsiteY3" fmla="*/ 1617550 h 1872591"/>
                    <a:gd name="connsiteX4" fmla="*/ 928119 w 4830785"/>
                    <a:gd name="connsiteY4" fmla="*/ 1450862 h 1872591"/>
                    <a:gd name="connsiteX5" fmla="*/ 240 w 4830785"/>
                    <a:gd name="connsiteY5" fmla="*/ 1091542 h 1872591"/>
                    <a:gd name="connsiteX0" fmla="*/ 21604 w 4852149"/>
                    <a:gd name="connsiteY0" fmla="*/ 1120211 h 1901260"/>
                    <a:gd name="connsiteX1" fmla="*/ 3263061 w 4852149"/>
                    <a:gd name="connsiteY1" fmla="*/ 260232 h 1901260"/>
                    <a:gd name="connsiteX2" fmla="*/ 4852149 w 4852149"/>
                    <a:gd name="connsiteY2" fmla="*/ 1901260 h 1901260"/>
                    <a:gd name="connsiteX3" fmla="*/ 2440146 w 4852149"/>
                    <a:gd name="connsiteY3" fmla="*/ 1646219 h 1901260"/>
                    <a:gd name="connsiteX4" fmla="*/ 949483 w 4852149"/>
                    <a:gd name="connsiteY4" fmla="*/ 1479531 h 1901260"/>
                    <a:gd name="connsiteX5" fmla="*/ 21604 w 4852149"/>
                    <a:gd name="connsiteY5" fmla="*/ 1120211 h 19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52149" h="1901260">
                      <a:moveTo>
                        <a:pt x="21604" y="1120211"/>
                      </a:moveTo>
                      <a:cubicBezTo>
                        <a:pt x="-288560" y="598601"/>
                        <a:pt x="2836625" y="-500858"/>
                        <a:pt x="3263061" y="260232"/>
                      </a:cubicBezTo>
                      <a:lnTo>
                        <a:pt x="4852149" y="1901260"/>
                      </a:lnTo>
                      <a:cubicBezTo>
                        <a:pt x="4071530" y="1881697"/>
                        <a:pt x="3245237" y="1776394"/>
                        <a:pt x="2440146" y="1646219"/>
                      </a:cubicBezTo>
                      <a:cubicBezTo>
                        <a:pt x="1765889" y="1656099"/>
                        <a:pt x="1352573" y="1567199"/>
                        <a:pt x="949483" y="1479531"/>
                      </a:cubicBezTo>
                      <a:cubicBezTo>
                        <a:pt x="341605" y="1510926"/>
                        <a:pt x="11150" y="1263367"/>
                        <a:pt x="21604" y="1120211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Rectangle 21">
                  <a:extLst>
                    <a:ext uri="{FF2B5EF4-FFF2-40B4-BE49-F238E27FC236}">
                      <a16:creationId xmlns:a16="http://schemas.microsoft.com/office/drawing/2014/main" id="{34D4553D-A17C-C8CC-6854-BDCC7F8B208D}"/>
                    </a:ext>
                  </a:extLst>
                </p:cNvPr>
                <p:cNvSpPr/>
                <p:nvPr/>
              </p:nvSpPr>
              <p:spPr>
                <a:xfrm>
                  <a:off x="1441292" y="768368"/>
                  <a:ext cx="4852149" cy="1901260"/>
                </a:xfrm>
                <a:custGeom>
                  <a:avLst/>
                  <a:gdLst>
                    <a:gd name="connsiteX0" fmla="*/ 0 w 2234982"/>
                    <a:gd name="connsiteY0" fmla="*/ 0 h 494854"/>
                    <a:gd name="connsiteX1" fmla="*/ 2234982 w 2234982"/>
                    <a:gd name="connsiteY1" fmla="*/ 0 h 494854"/>
                    <a:gd name="connsiteX2" fmla="*/ 2234982 w 2234982"/>
                    <a:gd name="connsiteY2" fmla="*/ 494854 h 494854"/>
                    <a:gd name="connsiteX3" fmla="*/ 0 w 2234982"/>
                    <a:gd name="connsiteY3" fmla="*/ 494854 h 494854"/>
                    <a:gd name="connsiteX4" fmla="*/ 0 w 2234982"/>
                    <a:gd name="connsiteY4" fmla="*/ 0 h 4948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825782"/>
                    <a:gd name="connsiteY0" fmla="*/ 0 h 1299716"/>
                    <a:gd name="connsiteX1" fmla="*/ 3311307 w 4825782"/>
                    <a:gd name="connsiteY1" fmla="*/ 0 h 1299716"/>
                    <a:gd name="connsiteX2" fmla="*/ 4825782 w 4825782"/>
                    <a:gd name="connsiteY2" fmla="*/ 1299716 h 1299716"/>
                    <a:gd name="connsiteX3" fmla="*/ 0 w 4825782"/>
                    <a:gd name="connsiteY3" fmla="*/ 561529 h 1299716"/>
                    <a:gd name="connsiteX4" fmla="*/ 1076325 w 4825782"/>
                    <a:gd name="connsiteY4" fmla="*/ 0 h 1299716"/>
                    <a:gd name="connsiteX0" fmla="*/ 1076325 w 4768632"/>
                    <a:gd name="connsiteY0" fmla="*/ 0 h 1352103"/>
                    <a:gd name="connsiteX1" fmla="*/ 3311307 w 4768632"/>
                    <a:gd name="connsiteY1" fmla="*/ 0 h 1352103"/>
                    <a:gd name="connsiteX2" fmla="*/ 4768632 w 4768632"/>
                    <a:gd name="connsiteY2" fmla="*/ 1352103 h 1352103"/>
                    <a:gd name="connsiteX3" fmla="*/ 0 w 4768632"/>
                    <a:gd name="connsiteY3" fmla="*/ 561529 h 1352103"/>
                    <a:gd name="connsiteX4" fmla="*/ 1076325 w 4768632"/>
                    <a:gd name="connsiteY4" fmla="*/ 0 h 1352103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0 w 4830545"/>
                    <a:gd name="connsiteY3" fmla="*/ 561529 h 1342578"/>
                    <a:gd name="connsiteX4" fmla="*/ 1076325 w 4830545"/>
                    <a:gd name="connsiteY4" fmla="*/ 0 h 1342578"/>
                    <a:gd name="connsiteX0" fmla="*/ 1076325 w 4830545"/>
                    <a:gd name="connsiteY0" fmla="*/ 0 h 1405862"/>
                    <a:gd name="connsiteX1" fmla="*/ 3311307 w 4830545"/>
                    <a:gd name="connsiteY1" fmla="*/ 0 h 1405862"/>
                    <a:gd name="connsiteX2" fmla="*/ 4830545 w 4830545"/>
                    <a:gd name="connsiteY2" fmla="*/ 1342578 h 1405862"/>
                    <a:gd name="connsiteX3" fmla="*/ 2418542 w 4830545"/>
                    <a:gd name="connsiteY3" fmla="*/ 1087537 h 1405862"/>
                    <a:gd name="connsiteX4" fmla="*/ 0 w 4830545"/>
                    <a:gd name="connsiteY4" fmla="*/ 561529 h 1405862"/>
                    <a:gd name="connsiteX5" fmla="*/ 1076325 w 4830545"/>
                    <a:gd name="connsiteY5" fmla="*/ 0 h 1405862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2418542 w 4830545"/>
                    <a:gd name="connsiteY3" fmla="*/ 1087537 h 1342578"/>
                    <a:gd name="connsiteX4" fmla="*/ 0 w 4830545"/>
                    <a:gd name="connsiteY4" fmla="*/ 561529 h 1342578"/>
                    <a:gd name="connsiteX5" fmla="*/ 1076325 w 4830545"/>
                    <a:gd name="connsiteY5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565 w 4830785"/>
                    <a:gd name="connsiteY0" fmla="*/ 0 h 1342578"/>
                    <a:gd name="connsiteX1" fmla="*/ 3311547 w 4830785"/>
                    <a:gd name="connsiteY1" fmla="*/ 0 h 1342578"/>
                    <a:gd name="connsiteX2" fmla="*/ 4830785 w 4830785"/>
                    <a:gd name="connsiteY2" fmla="*/ 1342578 h 1342578"/>
                    <a:gd name="connsiteX3" fmla="*/ 2418782 w 4830785"/>
                    <a:gd name="connsiteY3" fmla="*/ 1087537 h 1342578"/>
                    <a:gd name="connsiteX4" fmla="*/ 928119 w 4830785"/>
                    <a:gd name="connsiteY4" fmla="*/ 920849 h 1342578"/>
                    <a:gd name="connsiteX5" fmla="*/ 240 w 4830785"/>
                    <a:gd name="connsiteY5" fmla="*/ 561529 h 1342578"/>
                    <a:gd name="connsiteX6" fmla="*/ 1076565 w 4830785"/>
                    <a:gd name="connsiteY6" fmla="*/ 0 h 1342578"/>
                    <a:gd name="connsiteX0" fmla="*/ 1076565 w 4830785"/>
                    <a:gd name="connsiteY0" fmla="*/ 298450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6" fmla="*/ 1076565 w 4830785"/>
                    <a:gd name="connsiteY6" fmla="*/ 298450 h 1641028"/>
                    <a:gd name="connsiteX0" fmla="*/ 1076565 w 4830785"/>
                    <a:gd name="connsiteY0" fmla="*/ 830593 h 2173171"/>
                    <a:gd name="connsiteX1" fmla="*/ 3241697 w 4830785"/>
                    <a:gd name="connsiteY1" fmla="*/ 532143 h 2173171"/>
                    <a:gd name="connsiteX2" fmla="*/ 4830785 w 4830785"/>
                    <a:gd name="connsiteY2" fmla="*/ 2173171 h 2173171"/>
                    <a:gd name="connsiteX3" fmla="*/ 2418782 w 4830785"/>
                    <a:gd name="connsiteY3" fmla="*/ 1918130 h 2173171"/>
                    <a:gd name="connsiteX4" fmla="*/ 928119 w 4830785"/>
                    <a:gd name="connsiteY4" fmla="*/ 1751442 h 2173171"/>
                    <a:gd name="connsiteX5" fmla="*/ 240 w 4830785"/>
                    <a:gd name="connsiteY5" fmla="*/ 1392122 h 2173171"/>
                    <a:gd name="connsiteX6" fmla="*/ 1076565 w 4830785"/>
                    <a:gd name="connsiteY6" fmla="*/ 830593 h 2173171"/>
                    <a:gd name="connsiteX0" fmla="*/ 240 w 4830785"/>
                    <a:gd name="connsiteY0" fmla="*/ 859979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0" fmla="*/ 240 w 4830785"/>
                    <a:gd name="connsiteY0" fmla="*/ 1091542 h 1872591"/>
                    <a:gd name="connsiteX1" fmla="*/ 3241697 w 4830785"/>
                    <a:gd name="connsiteY1" fmla="*/ 231563 h 1872591"/>
                    <a:gd name="connsiteX2" fmla="*/ 4830785 w 4830785"/>
                    <a:gd name="connsiteY2" fmla="*/ 1872591 h 1872591"/>
                    <a:gd name="connsiteX3" fmla="*/ 2418782 w 4830785"/>
                    <a:gd name="connsiteY3" fmla="*/ 1617550 h 1872591"/>
                    <a:gd name="connsiteX4" fmla="*/ 928119 w 4830785"/>
                    <a:gd name="connsiteY4" fmla="*/ 1450862 h 1872591"/>
                    <a:gd name="connsiteX5" fmla="*/ 240 w 4830785"/>
                    <a:gd name="connsiteY5" fmla="*/ 1091542 h 1872591"/>
                    <a:gd name="connsiteX0" fmla="*/ 21604 w 4852149"/>
                    <a:gd name="connsiteY0" fmla="*/ 1120211 h 1901260"/>
                    <a:gd name="connsiteX1" fmla="*/ 3263061 w 4852149"/>
                    <a:gd name="connsiteY1" fmla="*/ 260232 h 1901260"/>
                    <a:gd name="connsiteX2" fmla="*/ 4852149 w 4852149"/>
                    <a:gd name="connsiteY2" fmla="*/ 1901260 h 1901260"/>
                    <a:gd name="connsiteX3" fmla="*/ 2440146 w 4852149"/>
                    <a:gd name="connsiteY3" fmla="*/ 1646219 h 1901260"/>
                    <a:gd name="connsiteX4" fmla="*/ 949483 w 4852149"/>
                    <a:gd name="connsiteY4" fmla="*/ 1479531 h 1901260"/>
                    <a:gd name="connsiteX5" fmla="*/ 21604 w 4852149"/>
                    <a:gd name="connsiteY5" fmla="*/ 1120211 h 19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52149" h="1901260">
                      <a:moveTo>
                        <a:pt x="21604" y="1120211"/>
                      </a:moveTo>
                      <a:cubicBezTo>
                        <a:pt x="-288560" y="598601"/>
                        <a:pt x="2836625" y="-500858"/>
                        <a:pt x="3263061" y="260232"/>
                      </a:cubicBezTo>
                      <a:lnTo>
                        <a:pt x="4852149" y="1901260"/>
                      </a:lnTo>
                      <a:cubicBezTo>
                        <a:pt x="4071530" y="1881697"/>
                        <a:pt x="3245237" y="1776394"/>
                        <a:pt x="2440146" y="1646219"/>
                      </a:cubicBezTo>
                      <a:cubicBezTo>
                        <a:pt x="1765889" y="1656099"/>
                        <a:pt x="1352573" y="1567199"/>
                        <a:pt x="949483" y="1479531"/>
                      </a:cubicBezTo>
                      <a:cubicBezTo>
                        <a:pt x="341605" y="1510926"/>
                        <a:pt x="11150" y="1263367"/>
                        <a:pt x="21604" y="1120211"/>
                      </a:cubicBezTo>
                      <a:close/>
                    </a:path>
                  </a:pathLst>
                </a:custGeom>
                <a:solidFill>
                  <a:srgbClr val="F5D49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lowchart: Merge 20">
                  <a:extLst>
                    <a:ext uri="{FF2B5EF4-FFF2-40B4-BE49-F238E27FC236}">
                      <a16:creationId xmlns:a16="http://schemas.microsoft.com/office/drawing/2014/main" id="{A77567B8-A99B-8430-E946-39123F434B89}"/>
                    </a:ext>
                  </a:extLst>
                </p:cNvPr>
                <p:cNvSpPr/>
                <p:nvPr/>
              </p:nvSpPr>
              <p:spPr>
                <a:xfrm rot="18196177">
                  <a:off x="1816716" y="21391"/>
                  <a:ext cx="2775339" cy="244039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0 h 10308"/>
                    <a:gd name="connsiteX1" fmla="*/ 11682 w 11682"/>
                    <a:gd name="connsiteY1" fmla="*/ 6437 h 10308"/>
                    <a:gd name="connsiteX2" fmla="*/ 8154 w 11682"/>
                    <a:gd name="connsiteY2" fmla="*/ 10308 h 10308"/>
                    <a:gd name="connsiteX3" fmla="*/ 0 w 11682"/>
                    <a:gd name="connsiteY3" fmla="*/ 0 h 10308"/>
                    <a:gd name="connsiteX0" fmla="*/ 6 w 11688"/>
                    <a:gd name="connsiteY0" fmla="*/ 294 h 10602"/>
                    <a:gd name="connsiteX1" fmla="*/ 6519 w 11688"/>
                    <a:gd name="connsiteY1" fmla="*/ 3229 h 10602"/>
                    <a:gd name="connsiteX2" fmla="*/ 11688 w 11688"/>
                    <a:gd name="connsiteY2" fmla="*/ 6731 h 10602"/>
                    <a:gd name="connsiteX3" fmla="*/ 8160 w 11688"/>
                    <a:gd name="connsiteY3" fmla="*/ 10602 h 10602"/>
                    <a:gd name="connsiteX4" fmla="*/ 6 w 11688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154"/>
                    <a:gd name="connsiteY0" fmla="*/ 294 h 10857"/>
                    <a:gd name="connsiteX1" fmla="*/ 6519 w 12154"/>
                    <a:gd name="connsiteY1" fmla="*/ 3229 h 10857"/>
                    <a:gd name="connsiteX2" fmla="*/ 12002 w 12154"/>
                    <a:gd name="connsiteY2" fmla="*/ 6779 h 10857"/>
                    <a:gd name="connsiteX3" fmla="*/ 10352 w 12154"/>
                    <a:gd name="connsiteY3" fmla="*/ 7441 h 10857"/>
                    <a:gd name="connsiteX4" fmla="*/ 8160 w 12154"/>
                    <a:gd name="connsiteY4" fmla="*/ 10602 h 10857"/>
                    <a:gd name="connsiteX5" fmla="*/ 6 w 12154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1 w 11997"/>
                    <a:gd name="connsiteY0" fmla="*/ 81 h 10644"/>
                    <a:gd name="connsiteX1" fmla="*/ 6514 w 11997"/>
                    <a:gd name="connsiteY1" fmla="*/ 3016 h 10644"/>
                    <a:gd name="connsiteX2" fmla="*/ 11997 w 11997"/>
                    <a:gd name="connsiteY2" fmla="*/ 6566 h 10644"/>
                    <a:gd name="connsiteX3" fmla="*/ 10347 w 11997"/>
                    <a:gd name="connsiteY3" fmla="*/ 7228 h 10644"/>
                    <a:gd name="connsiteX4" fmla="*/ 8155 w 11997"/>
                    <a:gd name="connsiteY4" fmla="*/ 10389 h 10644"/>
                    <a:gd name="connsiteX5" fmla="*/ 1 w 11997"/>
                    <a:gd name="connsiteY5" fmla="*/ 81 h 10644"/>
                    <a:gd name="connsiteX0" fmla="*/ 1 w 11997"/>
                    <a:gd name="connsiteY0" fmla="*/ 125 h 10688"/>
                    <a:gd name="connsiteX1" fmla="*/ 6514 w 11997"/>
                    <a:gd name="connsiteY1" fmla="*/ 3060 h 10688"/>
                    <a:gd name="connsiteX2" fmla="*/ 11997 w 11997"/>
                    <a:gd name="connsiteY2" fmla="*/ 6610 h 10688"/>
                    <a:gd name="connsiteX3" fmla="*/ 10347 w 11997"/>
                    <a:gd name="connsiteY3" fmla="*/ 7272 h 10688"/>
                    <a:gd name="connsiteX4" fmla="*/ 8155 w 11997"/>
                    <a:gd name="connsiteY4" fmla="*/ 10433 h 10688"/>
                    <a:gd name="connsiteX5" fmla="*/ 1 w 11997"/>
                    <a:gd name="connsiteY5" fmla="*/ 125 h 10688"/>
                    <a:gd name="connsiteX0" fmla="*/ 893 w 12889"/>
                    <a:gd name="connsiteY0" fmla="*/ 277 h 10840"/>
                    <a:gd name="connsiteX1" fmla="*/ 7406 w 12889"/>
                    <a:gd name="connsiteY1" fmla="*/ 3212 h 10840"/>
                    <a:gd name="connsiteX2" fmla="*/ 12889 w 12889"/>
                    <a:gd name="connsiteY2" fmla="*/ 6762 h 10840"/>
                    <a:gd name="connsiteX3" fmla="*/ 11239 w 12889"/>
                    <a:gd name="connsiteY3" fmla="*/ 7424 h 10840"/>
                    <a:gd name="connsiteX4" fmla="*/ 9047 w 12889"/>
                    <a:gd name="connsiteY4" fmla="*/ 10585 h 10840"/>
                    <a:gd name="connsiteX5" fmla="*/ 894 w 12889"/>
                    <a:gd name="connsiteY5" fmla="*/ 1310 h 10840"/>
                    <a:gd name="connsiteX6" fmla="*/ 893 w 12889"/>
                    <a:gd name="connsiteY6" fmla="*/ 277 h 10840"/>
                    <a:gd name="connsiteX0" fmla="*/ 555 w 12551"/>
                    <a:gd name="connsiteY0" fmla="*/ 126 h 10689"/>
                    <a:gd name="connsiteX1" fmla="*/ 7068 w 12551"/>
                    <a:gd name="connsiteY1" fmla="*/ 3061 h 10689"/>
                    <a:gd name="connsiteX2" fmla="*/ 12551 w 12551"/>
                    <a:gd name="connsiteY2" fmla="*/ 6611 h 10689"/>
                    <a:gd name="connsiteX3" fmla="*/ 10901 w 12551"/>
                    <a:gd name="connsiteY3" fmla="*/ 7273 h 10689"/>
                    <a:gd name="connsiteX4" fmla="*/ 8709 w 12551"/>
                    <a:gd name="connsiteY4" fmla="*/ 10434 h 10689"/>
                    <a:gd name="connsiteX5" fmla="*/ 556 w 12551"/>
                    <a:gd name="connsiteY5" fmla="*/ 1159 h 10689"/>
                    <a:gd name="connsiteX6" fmla="*/ 555 w 12551"/>
                    <a:gd name="connsiteY6" fmla="*/ 126 h 10689"/>
                    <a:gd name="connsiteX0" fmla="*/ 343 w 12339"/>
                    <a:gd name="connsiteY0" fmla="*/ 126 h 10689"/>
                    <a:gd name="connsiteX1" fmla="*/ 6856 w 12339"/>
                    <a:gd name="connsiteY1" fmla="*/ 3061 h 10689"/>
                    <a:gd name="connsiteX2" fmla="*/ 12339 w 12339"/>
                    <a:gd name="connsiteY2" fmla="*/ 6611 h 10689"/>
                    <a:gd name="connsiteX3" fmla="*/ 10689 w 12339"/>
                    <a:gd name="connsiteY3" fmla="*/ 7273 h 10689"/>
                    <a:gd name="connsiteX4" fmla="*/ 8497 w 12339"/>
                    <a:gd name="connsiteY4" fmla="*/ 10434 h 10689"/>
                    <a:gd name="connsiteX5" fmla="*/ 344 w 12339"/>
                    <a:gd name="connsiteY5" fmla="*/ 1159 h 10689"/>
                    <a:gd name="connsiteX6" fmla="*/ 343 w 12339"/>
                    <a:gd name="connsiteY6" fmla="*/ 126 h 10689"/>
                    <a:gd name="connsiteX0" fmla="*/ 251 w 12247"/>
                    <a:gd name="connsiteY0" fmla="*/ 126 h 10689"/>
                    <a:gd name="connsiteX1" fmla="*/ 6764 w 12247"/>
                    <a:gd name="connsiteY1" fmla="*/ 3061 h 10689"/>
                    <a:gd name="connsiteX2" fmla="*/ 12247 w 12247"/>
                    <a:gd name="connsiteY2" fmla="*/ 6611 h 10689"/>
                    <a:gd name="connsiteX3" fmla="*/ 10597 w 12247"/>
                    <a:gd name="connsiteY3" fmla="*/ 7273 h 10689"/>
                    <a:gd name="connsiteX4" fmla="*/ 8405 w 12247"/>
                    <a:gd name="connsiteY4" fmla="*/ 10434 h 10689"/>
                    <a:gd name="connsiteX5" fmla="*/ 252 w 12247"/>
                    <a:gd name="connsiteY5" fmla="*/ 1159 h 10689"/>
                    <a:gd name="connsiteX6" fmla="*/ 251 w 12247"/>
                    <a:gd name="connsiteY6" fmla="*/ 126 h 10689"/>
                    <a:gd name="connsiteX0" fmla="*/ 34 w 13390"/>
                    <a:gd name="connsiteY0" fmla="*/ 130 h 10635"/>
                    <a:gd name="connsiteX1" fmla="*/ 7907 w 13390"/>
                    <a:gd name="connsiteY1" fmla="*/ 3007 h 10635"/>
                    <a:gd name="connsiteX2" fmla="*/ 13390 w 13390"/>
                    <a:gd name="connsiteY2" fmla="*/ 6557 h 10635"/>
                    <a:gd name="connsiteX3" fmla="*/ 11740 w 13390"/>
                    <a:gd name="connsiteY3" fmla="*/ 7219 h 10635"/>
                    <a:gd name="connsiteX4" fmla="*/ 9548 w 13390"/>
                    <a:gd name="connsiteY4" fmla="*/ 10380 h 10635"/>
                    <a:gd name="connsiteX5" fmla="*/ 1395 w 13390"/>
                    <a:gd name="connsiteY5" fmla="*/ 1105 h 10635"/>
                    <a:gd name="connsiteX6" fmla="*/ 34 w 13390"/>
                    <a:gd name="connsiteY6" fmla="*/ 130 h 10635"/>
                    <a:gd name="connsiteX0" fmla="*/ 41 w 13397"/>
                    <a:gd name="connsiteY0" fmla="*/ 130 h 10635"/>
                    <a:gd name="connsiteX1" fmla="*/ 7914 w 13397"/>
                    <a:gd name="connsiteY1" fmla="*/ 3007 h 10635"/>
                    <a:gd name="connsiteX2" fmla="*/ 13397 w 13397"/>
                    <a:gd name="connsiteY2" fmla="*/ 6557 h 10635"/>
                    <a:gd name="connsiteX3" fmla="*/ 11747 w 13397"/>
                    <a:gd name="connsiteY3" fmla="*/ 7219 h 10635"/>
                    <a:gd name="connsiteX4" fmla="*/ 9555 w 13397"/>
                    <a:gd name="connsiteY4" fmla="*/ 10380 h 10635"/>
                    <a:gd name="connsiteX5" fmla="*/ 1174 w 13397"/>
                    <a:gd name="connsiteY5" fmla="*/ 1216 h 10635"/>
                    <a:gd name="connsiteX6" fmla="*/ 41 w 13397"/>
                    <a:gd name="connsiteY6" fmla="*/ 130 h 10635"/>
                    <a:gd name="connsiteX0" fmla="*/ 30 w 13386"/>
                    <a:gd name="connsiteY0" fmla="*/ 130 h 10635"/>
                    <a:gd name="connsiteX1" fmla="*/ 7903 w 13386"/>
                    <a:gd name="connsiteY1" fmla="*/ 3007 h 10635"/>
                    <a:gd name="connsiteX2" fmla="*/ 13386 w 13386"/>
                    <a:gd name="connsiteY2" fmla="*/ 6557 h 10635"/>
                    <a:gd name="connsiteX3" fmla="*/ 11736 w 13386"/>
                    <a:gd name="connsiteY3" fmla="*/ 7219 h 10635"/>
                    <a:gd name="connsiteX4" fmla="*/ 9544 w 13386"/>
                    <a:gd name="connsiteY4" fmla="*/ 10380 h 10635"/>
                    <a:gd name="connsiteX5" fmla="*/ 1163 w 13386"/>
                    <a:gd name="connsiteY5" fmla="*/ 1216 h 10635"/>
                    <a:gd name="connsiteX6" fmla="*/ 30 w 13386"/>
                    <a:gd name="connsiteY6" fmla="*/ 130 h 10635"/>
                    <a:gd name="connsiteX0" fmla="*/ 30 w 13612"/>
                    <a:gd name="connsiteY0" fmla="*/ 130 h 10658"/>
                    <a:gd name="connsiteX1" fmla="*/ 7903 w 13612"/>
                    <a:gd name="connsiteY1" fmla="*/ 3007 h 10658"/>
                    <a:gd name="connsiteX2" fmla="*/ 13386 w 13612"/>
                    <a:gd name="connsiteY2" fmla="*/ 6557 h 10658"/>
                    <a:gd name="connsiteX3" fmla="*/ 13003 w 13612"/>
                    <a:gd name="connsiteY3" fmla="*/ 7609 h 10658"/>
                    <a:gd name="connsiteX4" fmla="*/ 9544 w 13612"/>
                    <a:gd name="connsiteY4" fmla="*/ 10380 h 10658"/>
                    <a:gd name="connsiteX5" fmla="*/ 1163 w 13612"/>
                    <a:gd name="connsiteY5" fmla="*/ 1216 h 10658"/>
                    <a:gd name="connsiteX6" fmla="*/ 30 w 13612"/>
                    <a:gd name="connsiteY6" fmla="*/ 130 h 10658"/>
                    <a:gd name="connsiteX0" fmla="*/ 30 w 13612"/>
                    <a:gd name="connsiteY0" fmla="*/ 130 h 9011"/>
                    <a:gd name="connsiteX1" fmla="*/ 7903 w 13612"/>
                    <a:gd name="connsiteY1" fmla="*/ 3007 h 9011"/>
                    <a:gd name="connsiteX2" fmla="*/ 13386 w 13612"/>
                    <a:gd name="connsiteY2" fmla="*/ 6557 h 9011"/>
                    <a:gd name="connsiteX3" fmla="*/ 13003 w 13612"/>
                    <a:gd name="connsiteY3" fmla="*/ 7609 h 9011"/>
                    <a:gd name="connsiteX4" fmla="*/ 7637 w 13612"/>
                    <a:gd name="connsiteY4" fmla="*/ 8531 h 9011"/>
                    <a:gd name="connsiteX5" fmla="*/ 1163 w 13612"/>
                    <a:gd name="connsiteY5" fmla="*/ 1216 h 9011"/>
                    <a:gd name="connsiteX6" fmla="*/ 30 w 13612"/>
                    <a:gd name="connsiteY6" fmla="*/ 130 h 9011"/>
                    <a:gd name="connsiteX0" fmla="*/ 22 w 10000"/>
                    <a:gd name="connsiteY0" fmla="*/ 144 h 9588"/>
                    <a:gd name="connsiteX1" fmla="*/ 5806 w 10000"/>
                    <a:gd name="connsiteY1" fmla="*/ 3337 h 9588"/>
                    <a:gd name="connsiteX2" fmla="*/ 9834 w 10000"/>
                    <a:gd name="connsiteY2" fmla="*/ 7277 h 9588"/>
                    <a:gd name="connsiteX3" fmla="*/ 9553 w 10000"/>
                    <a:gd name="connsiteY3" fmla="*/ 8444 h 9588"/>
                    <a:gd name="connsiteX4" fmla="*/ 5419 w 10000"/>
                    <a:gd name="connsiteY4" fmla="*/ 8937 h 9588"/>
                    <a:gd name="connsiteX5" fmla="*/ 854 w 10000"/>
                    <a:gd name="connsiteY5" fmla="*/ 1349 h 9588"/>
                    <a:gd name="connsiteX6" fmla="*/ 22 w 10000"/>
                    <a:gd name="connsiteY6" fmla="*/ 144 h 9588"/>
                    <a:gd name="connsiteX0" fmla="*/ 22 w 9890"/>
                    <a:gd name="connsiteY0" fmla="*/ 150 h 10000"/>
                    <a:gd name="connsiteX1" fmla="*/ 5806 w 9890"/>
                    <a:gd name="connsiteY1" fmla="*/ 3480 h 10000"/>
                    <a:gd name="connsiteX2" fmla="*/ 9446 w 9890"/>
                    <a:gd name="connsiteY2" fmla="*/ 7608 h 10000"/>
                    <a:gd name="connsiteX3" fmla="*/ 9553 w 9890"/>
                    <a:gd name="connsiteY3" fmla="*/ 8807 h 10000"/>
                    <a:gd name="connsiteX4" fmla="*/ 5419 w 9890"/>
                    <a:gd name="connsiteY4" fmla="*/ 9321 h 10000"/>
                    <a:gd name="connsiteX5" fmla="*/ 854 w 9890"/>
                    <a:gd name="connsiteY5" fmla="*/ 1407 h 10000"/>
                    <a:gd name="connsiteX6" fmla="*/ 22 w 9890"/>
                    <a:gd name="connsiteY6" fmla="*/ 150 h 10000"/>
                    <a:gd name="connsiteX0" fmla="*/ 22 w 10000"/>
                    <a:gd name="connsiteY0" fmla="*/ 150 h 10000"/>
                    <a:gd name="connsiteX1" fmla="*/ 5871 w 10000"/>
                    <a:gd name="connsiteY1" fmla="*/ 3480 h 10000"/>
                    <a:gd name="connsiteX2" fmla="*/ 9551 w 10000"/>
                    <a:gd name="connsiteY2" fmla="*/ 7608 h 10000"/>
                    <a:gd name="connsiteX3" fmla="*/ 9659 w 10000"/>
                    <a:gd name="connsiteY3" fmla="*/ 8807 h 10000"/>
                    <a:gd name="connsiteX4" fmla="*/ 5479 w 10000"/>
                    <a:gd name="connsiteY4" fmla="*/ 9321 h 10000"/>
                    <a:gd name="connsiteX5" fmla="*/ 863 w 10000"/>
                    <a:gd name="connsiteY5" fmla="*/ 1407 h 10000"/>
                    <a:gd name="connsiteX6" fmla="*/ 22 w 10000"/>
                    <a:gd name="connsiteY6" fmla="*/ 150 h 10000"/>
                    <a:gd name="connsiteX0" fmla="*/ 22 w 10000"/>
                    <a:gd name="connsiteY0" fmla="*/ 0 h 9850"/>
                    <a:gd name="connsiteX1" fmla="*/ 9551 w 10000"/>
                    <a:gd name="connsiteY1" fmla="*/ 7458 h 9850"/>
                    <a:gd name="connsiteX2" fmla="*/ 9659 w 10000"/>
                    <a:gd name="connsiteY2" fmla="*/ 8657 h 9850"/>
                    <a:gd name="connsiteX3" fmla="*/ 5479 w 10000"/>
                    <a:gd name="connsiteY3" fmla="*/ 9171 h 9850"/>
                    <a:gd name="connsiteX4" fmla="*/ 863 w 10000"/>
                    <a:gd name="connsiteY4" fmla="*/ 1257 h 9850"/>
                    <a:gd name="connsiteX5" fmla="*/ 22 w 10000"/>
                    <a:gd name="connsiteY5" fmla="*/ 0 h 9850"/>
                    <a:gd name="connsiteX0" fmla="*/ 22 w 10000"/>
                    <a:gd name="connsiteY0" fmla="*/ 0 h 10000"/>
                    <a:gd name="connsiteX1" fmla="*/ 9551 w 10000"/>
                    <a:gd name="connsiteY1" fmla="*/ 7572 h 10000"/>
                    <a:gd name="connsiteX2" fmla="*/ 9659 w 10000"/>
                    <a:gd name="connsiteY2" fmla="*/ 8789 h 10000"/>
                    <a:gd name="connsiteX3" fmla="*/ 5479 w 10000"/>
                    <a:gd name="connsiteY3" fmla="*/ 9311 h 10000"/>
                    <a:gd name="connsiteX4" fmla="*/ 863 w 10000"/>
                    <a:gd name="connsiteY4" fmla="*/ 1276 h 10000"/>
                    <a:gd name="connsiteX5" fmla="*/ 22 w 10000"/>
                    <a:gd name="connsiteY5" fmla="*/ 0 h 10000"/>
                    <a:gd name="connsiteX0" fmla="*/ 22 w 10000"/>
                    <a:gd name="connsiteY0" fmla="*/ 133 h 10133"/>
                    <a:gd name="connsiteX1" fmla="*/ 9551 w 10000"/>
                    <a:gd name="connsiteY1" fmla="*/ 7705 h 10133"/>
                    <a:gd name="connsiteX2" fmla="*/ 9659 w 10000"/>
                    <a:gd name="connsiteY2" fmla="*/ 8922 h 10133"/>
                    <a:gd name="connsiteX3" fmla="*/ 5479 w 10000"/>
                    <a:gd name="connsiteY3" fmla="*/ 9444 h 10133"/>
                    <a:gd name="connsiteX4" fmla="*/ 863 w 10000"/>
                    <a:gd name="connsiteY4" fmla="*/ 1409 h 10133"/>
                    <a:gd name="connsiteX5" fmla="*/ 22 w 10000"/>
                    <a:gd name="connsiteY5" fmla="*/ 133 h 10133"/>
                    <a:gd name="connsiteX0" fmla="*/ 22 w 9819"/>
                    <a:gd name="connsiteY0" fmla="*/ 133 h 10133"/>
                    <a:gd name="connsiteX1" fmla="*/ 9551 w 9819"/>
                    <a:gd name="connsiteY1" fmla="*/ 7705 h 10133"/>
                    <a:gd name="connsiteX2" fmla="*/ 9659 w 9819"/>
                    <a:gd name="connsiteY2" fmla="*/ 8922 h 10133"/>
                    <a:gd name="connsiteX3" fmla="*/ 5479 w 9819"/>
                    <a:gd name="connsiteY3" fmla="*/ 9444 h 10133"/>
                    <a:gd name="connsiteX4" fmla="*/ 863 w 9819"/>
                    <a:gd name="connsiteY4" fmla="*/ 1409 h 10133"/>
                    <a:gd name="connsiteX5" fmla="*/ 22 w 9819"/>
                    <a:gd name="connsiteY5" fmla="*/ 133 h 10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19" h="10133">
                      <a:moveTo>
                        <a:pt x="22" y="133"/>
                      </a:moveTo>
                      <a:cubicBezTo>
                        <a:pt x="2342" y="-719"/>
                        <a:pt x="7080" y="2602"/>
                        <a:pt x="9551" y="7705"/>
                      </a:cubicBezTo>
                      <a:cubicBezTo>
                        <a:pt x="9507" y="7793"/>
                        <a:pt x="10093" y="8963"/>
                        <a:pt x="9659" y="8922"/>
                      </a:cubicBezTo>
                      <a:cubicBezTo>
                        <a:pt x="9183" y="9670"/>
                        <a:pt x="6779" y="10925"/>
                        <a:pt x="5479" y="9444"/>
                      </a:cubicBezTo>
                      <a:cubicBezTo>
                        <a:pt x="4252" y="8221"/>
                        <a:pt x="1874" y="3428"/>
                        <a:pt x="863" y="1409"/>
                      </a:cubicBezTo>
                      <a:cubicBezTo>
                        <a:pt x="930" y="739"/>
                        <a:pt x="-167" y="674"/>
                        <a:pt x="22" y="133"/>
                      </a:cubicBezTo>
                      <a:close/>
                    </a:path>
                  </a:pathLst>
                </a:custGeom>
                <a:solidFill>
                  <a:srgbClr val="CE954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lowchart: Merge 20">
                  <a:extLst>
                    <a:ext uri="{FF2B5EF4-FFF2-40B4-BE49-F238E27FC236}">
                      <a16:creationId xmlns:a16="http://schemas.microsoft.com/office/drawing/2014/main" id="{CCE561AD-48A0-4103-1A4C-721831E021C6}"/>
                    </a:ext>
                  </a:extLst>
                </p:cNvPr>
                <p:cNvSpPr/>
                <p:nvPr/>
              </p:nvSpPr>
              <p:spPr>
                <a:xfrm rot="18196177">
                  <a:off x="2476533" y="40224"/>
                  <a:ext cx="2571345" cy="302497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0 h 10308"/>
                    <a:gd name="connsiteX1" fmla="*/ 11682 w 11682"/>
                    <a:gd name="connsiteY1" fmla="*/ 6437 h 10308"/>
                    <a:gd name="connsiteX2" fmla="*/ 8154 w 11682"/>
                    <a:gd name="connsiteY2" fmla="*/ 10308 h 10308"/>
                    <a:gd name="connsiteX3" fmla="*/ 0 w 11682"/>
                    <a:gd name="connsiteY3" fmla="*/ 0 h 10308"/>
                    <a:gd name="connsiteX0" fmla="*/ 6 w 11688"/>
                    <a:gd name="connsiteY0" fmla="*/ 294 h 10602"/>
                    <a:gd name="connsiteX1" fmla="*/ 6519 w 11688"/>
                    <a:gd name="connsiteY1" fmla="*/ 3229 h 10602"/>
                    <a:gd name="connsiteX2" fmla="*/ 11688 w 11688"/>
                    <a:gd name="connsiteY2" fmla="*/ 6731 h 10602"/>
                    <a:gd name="connsiteX3" fmla="*/ 8160 w 11688"/>
                    <a:gd name="connsiteY3" fmla="*/ 10602 h 10602"/>
                    <a:gd name="connsiteX4" fmla="*/ 6 w 11688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154"/>
                    <a:gd name="connsiteY0" fmla="*/ 294 h 10857"/>
                    <a:gd name="connsiteX1" fmla="*/ 6519 w 12154"/>
                    <a:gd name="connsiteY1" fmla="*/ 3229 h 10857"/>
                    <a:gd name="connsiteX2" fmla="*/ 12002 w 12154"/>
                    <a:gd name="connsiteY2" fmla="*/ 6779 h 10857"/>
                    <a:gd name="connsiteX3" fmla="*/ 10352 w 12154"/>
                    <a:gd name="connsiteY3" fmla="*/ 7441 h 10857"/>
                    <a:gd name="connsiteX4" fmla="*/ 8160 w 12154"/>
                    <a:gd name="connsiteY4" fmla="*/ 10602 h 10857"/>
                    <a:gd name="connsiteX5" fmla="*/ 6 w 12154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1 w 11997"/>
                    <a:gd name="connsiteY0" fmla="*/ 81 h 10644"/>
                    <a:gd name="connsiteX1" fmla="*/ 6514 w 11997"/>
                    <a:gd name="connsiteY1" fmla="*/ 3016 h 10644"/>
                    <a:gd name="connsiteX2" fmla="*/ 11997 w 11997"/>
                    <a:gd name="connsiteY2" fmla="*/ 6566 h 10644"/>
                    <a:gd name="connsiteX3" fmla="*/ 10347 w 11997"/>
                    <a:gd name="connsiteY3" fmla="*/ 7228 h 10644"/>
                    <a:gd name="connsiteX4" fmla="*/ 8155 w 11997"/>
                    <a:gd name="connsiteY4" fmla="*/ 10389 h 10644"/>
                    <a:gd name="connsiteX5" fmla="*/ 1 w 11997"/>
                    <a:gd name="connsiteY5" fmla="*/ 81 h 10644"/>
                    <a:gd name="connsiteX0" fmla="*/ 1 w 11997"/>
                    <a:gd name="connsiteY0" fmla="*/ 125 h 10688"/>
                    <a:gd name="connsiteX1" fmla="*/ 6514 w 11997"/>
                    <a:gd name="connsiteY1" fmla="*/ 3060 h 10688"/>
                    <a:gd name="connsiteX2" fmla="*/ 11997 w 11997"/>
                    <a:gd name="connsiteY2" fmla="*/ 6610 h 10688"/>
                    <a:gd name="connsiteX3" fmla="*/ 10347 w 11997"/>
                    <a:gd name="connsiteY3" fmla="*/ 7272 h 10688"/>
                    <a:gd name="connsiteX4" fmla="*/ 8155 w 11997"/>
                    <a:gd name="connsiteY4" fmla="*/ 10433 h 10688"/>
                    <a:gd name="connsiteX5" fmla="*/ 1 w 11997"/>
                    <a:gd name="connsiteY5" fmla="*/ 125 h 10688"/>
                    <a:gd name="connsiteX0" fmla="*/ 893 w 12889"/>
                    <a:gd name="connsiteY0" fmla="*/ 277 h 10840"/>
                    <a:gd name="connsiteX1" fmla="*/ 7406 w 12889"/>
                    <a:gd name="connsiteY1" fmla="*/ 3212 h 10840"/>
                    <a:gd name="connsiteX2" fmla="*/ 12889 w 12889"/>
                    <a:gd name="connsiteY2" fmla="*/ 6762 h 10840"/>
                    <a:gd name="connsiteX3" fmla="*/ 11239 w 12889"/>
                    <a:gd name="connsiteY3" fmla="*/ 7424 h 10840"/>
                    <a:gd name="connsiteX4" fmla="*/ 9047 w 12889"/>
                    <a:gd name="connsiteY4" fmla="*/ 10585 h 10840"/>
                    <a:gd name="connsiteX5" fmla="*/ 894 w 12889"/>
                    <a:gd name="connsiteY5" fmla="*/ 1310 h 10840"/>
                    <a:gd name="connsiteX6" fmla="*/ 893 w 12889"/>
                    <a:gd name="connsiteY6" fmla="*/ 277 h 10840"/>
                    <a:gd name="connsiteX0" fmla="*/ 555 w 12551"/>
                    <a:gd name="connsiteY0" fmla="*/ 126 h 10689"/>
                    <a:gd name="connsiteX1" fmla="*/ 7068 w 12551"/>
                    <a:gd name="connsiteY1" fmla="*/ 3061 h 10689"/>
                    <a:gd name="connsiteX2" fmla="*/ 12551 w 12551"/>
                    <a:gd name="connsiteY2" fmla="*/ 6611 h 10689"/>
                    <a:gd name="connsiteX3" fmla="*/ 10901 w 12551"/>
                    <a:gd name="connsiteY3" fmla="*/ 7273 h 10689"/>
                    <a:gd name="connsiteX4" fmla="*/ 8709 w 12551"/>
                    <a:gd name="connsiteY4" fmla="*/ 10434 h 10689"/>
                    <a:gd name="connsiteX5" fmla="*/ 556 w 12551"/>
                    <a:gd name="connsiteY5" fmla="*/ 1159 h 10689"/>
                    <a:gd name="connsiteX6" fmla="*/ 555 w 12551"/>
                    <a:gd name="connsiteY6" fmla="*/ 126 h 10689"/>
                    <a:gd name="connsiteX0" fmla="*/ 343 w 12339"/>
                    <a:gd name="connsiteY0" fmla="*/ 126 h 10689"/>
                    <a:gd name="connsiteX1" fmla="*/ 6856 w 12339"/>
                    <a:gd name="connsiteY1" fmla="*/ 3061 h 10689"/>
                    <a:gd name="connsiteX2" fmla="*/ 12339 w 12339"/>
                    <a:gd name="connsiteY2" fmla="*/ 6611 h 10689"/>
                    <a:gd name="connsiteX3" fmla="*/ 10689 w 12339"/>
                    <a:gd name="connsiteY3" fmla="*/ 7273 h 10689"/>
                    <a:gd name="connsiteX4" fmla="*/ 8497 w 12339"/>
                    <a:gd name="connsiteY4" fmla="*/ 10434 h 10689"/>
                    <a:gd name="connsiteX5" fmla="*/ 344 w 12339"/>
                    <a:gd name="connsiteY5" fmla="*/ 1159 h 10689"/>
                    <a:gd name="connsiteX6" fmla="*/ 343 w 12339"/>
                    <a:gd name="connsiteY6" fmla="*/ 126 h 10689"/>
                    <a:gd name="connsiteX0" fmla="*/ 251 w 12247"/>
                    <a:gd name="connsiteY0" fmla="*/ 126 h 10689"/>
                    <a:gd name="connsiteX1" fmla="*/ 6764 w 12247"/>
                    <a:gd name="connsiteY1" fmla="*/ 3061 h 10689"/>
                    <a:gd name="connsiteX2" fmla="*/ 12247 w 12247"/>
                    <a:gd name="connsiteY2" fmla="*/ 6611 h 10689"/>
                    <a:gd name="connsiteX3" fmla="*/ 10597 w 12247"/>
                    <a:gd name="connsiteY3" fmla="*/ 7273 h 10689"/>
                    <a:gd name="connsiteX4" fmla="*/ 8405 w 12247"/>
                    <a:gd name="connsiteY4" fmla="*/ 10434 h 10689"/>
                    <a:gd name="connsiteX5" fmla="*/ 252 w 12247"/>
                    <a:gd name="connsiteY5" fmla="*/ 1159 h 10689"/>
                    <a:gd name="connsiteX6" fmla="*/ 251 w 12247"/>
                    <a:gd name="connsiteY6" fmla="*/ 126 h 1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7" h="10689">
                      <a:moveTo>
                        <a:pt x="251" y="126"/>
                      </a:moveTo>
                      <a:cubicBezTo>
                        <a:pt x="235" y="-423"/>
                        <a:pt x="5457" y="871"/>
                        <a:pt x="6764" y="3061"/>
                      </a:cubicBezTo>
                      <a:cubicBezTo>
                        <a:pt x="8711" y="4134"/>
                        <a:pt x="10377" y="5703"/>
                        <a:pt x="12247" y="6611"/>
                      </a:cubicBezTo>
                      <a:cubicBezTo>
                        <a:pt x="12187" y="6687"/>
                        <a:pt x="11735" y="7199"/>
                        <a:pt x="10597" y="7273"/>
                      </a:cubicBezTo>
                      <a:cubicBezTo>
                        <a:pt x="9957" y="7910"/>
                        <a:pt x="10154" y="11694"/>
                        <a:pt x="8405" y="10434"/>
                      </a:cubicBezTo>
                      <a:cubicBezTo>
                        <a:pt x="6752" y="9394"/>
                        <a:pt x="1611" y="2877"/>
                        <a:pt x="252" y="1159"/>
                      </a:cubicBezTo>
                      <a:cubicBezTo>
                        <a:pt x="-153" y="949"/>
                        <a:pt x="-4" y="586"/>
                        <a:pt x="251" y="126"/>
                      </a:cubicBezTo>
                      <a:close/>
                    </a:path>
                  </a:pathLst>
                </a:custGeom>
                <a:solidFill>
                  <a:srgbClr val="D9A26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lowchart: Merge 20">
                  <a:extLst>
                    <a:ext uri="{FF2B5EF4-FFF2-40B4-BE49-F238E27FC236}">
                      <a16:creationId xmlns:a16="http://schemas.microsoft.com/office/drawing/2014/main" id="{8633291D-B19C-2420-09DA-2DF4A3357F23}"/>
                    </a:ext>
                  </a:extLst>
                </p:cNvPr>
                <p:cNvSpPr/>
                <p:nvPr/>
              </p:nvSpPr>
              <p:spPr>
                <a:xfrm rot="18196177">
                  <a:off x="2651541" y="313402"/>
                  <a:ext cx="2269426" cy="2916299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52"/>
                    <a:gd name="connsiteY0" fmla="*/ 6 h 10332"/>
                    <a:gd name="connsiteX1" fmla="*/ 10752 w 10752"/>
                    <a:gd name="connsiteY1" fmla="*/ 6372 h 10332"/>
                    <a:gd name="connsiteX2" fmla="*/ 8116 w 10752"/>
                    <a:gd name="connsiteY2" fmla="*/ 10332 h 10332"/>
                    <a:gd name="connsiteX3" fmla="*/ 0 w 10752"/>
                    <a:gd name="connsiteY3" fmla="*/ 6 h 10332"/>
                    <a:gd name="connsiteX0" fmla="*/ 0 w 10809"/>
                    <a:gd name="connsiteY0" fmla="*/ 7 h 10305"/>
                    <a:gd name="connsiteX1" fmla="*/ 10809 w 10809"/>
                    <a:gd name="connsiteY1" fmla="*/ 6345 h 10305"/>
                    <a:gd name="connsiteX2" fmla="*/ 8173 w 10809"/>
                    <a:gd name="connsiteY2" fmla="*/ 10305 h 10305"/>
                    <a:gd name="connsiteX3" fmla="*/ 0 w 10809"/>
                    <a:gd name="connsiteY3" fmla="*/ 7 h 10305"/>
                    <a:gd name="connsiteX0" fmla="*/ 0 w 10809"/>
                    <a:gd name="connsiteY0" fmla="*/ 7 h 10305"/>
                    <a:gd name="connsiteX1" fmla="*/ 10809 w 10809"/>
                    <a:gd name="connsiteY1" fmla="*/ 6345 h 10305"/>
                    <a:gd name="connsiteX2" fmla="*/ 8173 w 10809"/>
                    <a:gd name="connsiteY2" fmla="*/ 10305 h 10305"/>
                    <a:gd name="connsiteX3" fmla="*/ 0 w 10809"/>
                    <a:gd name="connsiteY3" fmla="*/ 7 h 10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09" h="10305">
                      <a:moveTo>
                        <a:pt x="0" y="7"/>
                      </a:moveTo>
                      <a:cubicBezTo>
                        <a:pt x="3091" y="-166"/>
                        <a:pt x="6076" y="3373"/>
                        <a:pt x="10809" y="6345"/>
                      </a:cubicBezTo>
                      <a:cubicBezTo>
                        <a:pt x="10399" y="7920"/>
                        <a:pt x="9052" y="8985"/>
                        <a:pt x="8173" y="10305"/>
                      </a:cubicBezTo>
                      <a:cubicBezTo>
                        <a:pt x="5795" y="5658"/>
                        <a:pt x="1197" y="3257"/>
                        <a:pt x="0" y="7"/>
                      </a:cubicBezTo>
                      <a:close/>
                    </a:path>
                  </a:pathLst>
                </a:custGeom>
                <a:solidFill>
                  <a:srgbClr val="D97F4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lowchart: Merge 20">
                  <a:extLst>
                    <a:ext uri="{FF2B5EF4-FFF2-40B4-BE49-F238E27FC236}">
                      <a16:creationId xmlns:a16="http://schemas.microsoft.com/office/drawing/2014/main" id="{D3E5B6FB-AF7D-5AAB-5E80-10FB33F85682}"/>
                    </a:ext>
                  </a:extLst>
                </p:cNvPr>
                <p:cNvSpPr/>
                <p:nvPr/>
              </p:nvSpPr>
              <p:spPr>
                <a:xfrm rot="18196177">
                  <a:off x="3289411" y="225713"/>
                  <a:ext cx="2147683" cy="379693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441"/>
                    <a:gd name="connsiteY0" fmla="*/ 0 h 10000"/>
                    <a:gd name="connsiteX1" fmla="*/ 10441 w 10441"/>
                    <a:gd name="connsiteY1" fmla="*/ 4614 h 10000"/>
                    <a:gd name="connsiteX2" fmla="*/ 8377 w 10441"/>
                    <a:gd name="connsiteY2" fmla="*/ 10000 h 10000"/>
                    <a:gd name="connsiteX3" fmla="*/ 0 w 10441"/>
                    <a:gd name="connsiteY3" fmla="*/ 0 h 10000"/>
                    <a:gd name="connsiteX0" fmla="*/ 0 w 10356"/>
                    <a:gd name="connsiteY0" fmla="*/ 0 h 10021"/>
                    <a:gd name="connsiteX1" fmla="*/ 10356 w 10356"/>
                    <a:gd name="connsiteY1" fmla="*/ 4635 h 10021"/>
                    <a:gd name="connsiteX2" fmla="*/ 8292 w 10356"/>
                    <a:gd name="connsiteY2" fmla="*/ 10021 h 10021"/>
                    <a:gd name="connsiteX3" fmla="*/ 0 w 10356"/>
                    <a:gd name="connsiteY3" fmla="*/ 0 h 10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56" h="10021">
                      <a:moveTo>
                        <a:pt x="0" y="0"/>
                      </a:moveTo>
                      <a:cubicBezTo>
                        <a:pt x="3564" y="737"/>
                        <a:pt x="6265" y="2404"/>
                        <a:pt x="10356" y="4635"/>
                      </a:cubicBezTo>
                      <a:lnTo>
                        <a:pt x="8292" y="10021"/>
                      </a:lnTo>
                      <a:cubicBezTo>
                        <a:pt x="5884" y="6550"/>
                        <a:pt x="3033" y="3397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Rectangle 24">
                  <a:extLst>
                    <a:ext uri="{FF2B5EF4-FFF2-40B4-BE49-F238E27FC236}">
                      <a16:creationId xmlns:a16="http://schemas.microsoft.com/office/drawing/2014/main" id="{D2CF13CE-7929-5DA6-270E-05B677CA34D3}"/>
                    </a:ext>
                  </a:extLst>
                </p:cNvPr>
                <p:cNvSpPr/>
                <p:nvPr/>
              </p:nvSpPr>
              <p:spPr>
                <a:xfrm>
                  <a:off x="5580891" y="2348575"/>
                  <a:ext cx="174454" cy="101164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67711"/>
                    <a:gd name="connsiteY0" fmla="*/ 309563 h 699380"/>
                    <a:gd name="connsiteX1" fmla="*/ 67711 w 67711"/>
                    <a:gd name="connsiteY1" fmla="*/ 0 h 699380"/>
                    <a:gd name="connsiteX2" fmla="*/ 67711 w 67711"/>
                    <a:gd name="connsiteY2" fmla="*/ 699380 h 699380"/>
                    <a:gd name="connsiteX3" fmla="*/ 9525 w 67711"/>
                    <a:gd name="connsiteY3" fmla="*/ 699380 h 699380"/>
                    <a:gd name="connsiteX4" fmla="*/ 0 w 67711"/>
                    <a:gd name="connsiteY4" fmla="*/ 309563 h 699380"/>
                    <a:gd name="connsiteX0" fmla="*/ 0 w 67711"/>
                    <a:gd name="connsiteY0" fmla="*/ 309563 h 699380"/>
                    <a:gd name="connsiteX1" fmla="*/ 1036 w 67711"/>
                    <a:gd name="connsiteY1" fmla="*/ 0 h 699380"/>
                    <a:gd name="connsiteX2" fmla="*/ 67711 w 67711"/>
                    <a:gd name="connsiteY2" fmla="*/ 699380 h 699380"/>
                    <a:gd name="connsiteX3" fmla="*/ 9525 w 67711"/>
                    <a:gd name="connsiteY3" fmla="*/ 699380 h 699380"/>
                    <a:gd name="connsiteX4" fmla="*/ 0 w 67711"/>
                    <a:gd name="connsiteY4" fmla="*/ 309563 h 699380"/>
                    <a:gd name="connsiteX0" fmla="*/ 54343 w 122054"/>
                    <a:gd name="connsiteY0" fmla="*/ 309563 h 699380"/>
                    <a:gd name="connsiteX1" fmla="*/ 55379 w 122054"/>
                    <a:gd name="connsiteY1" fmla="*/ 0 h 699380"/>
                    <a:gd name="connsiteX2" fmla="*/ 122054 w 122054"/>
                    <a:gd name="connsiteY2" fmla="*/ 699380 h 699380"/>
                    <a:gd name="connsiteX3" fmla="*/ 63868 w 122054"/>
                    <a:gd name="connsiteY3" fmla="*/ 699380 h 699380"/>
                    <a:gd name="connsiteX4" fmla="*/ 54343 w 122054"/>
                    <a:gd name="connsiteY4" fmla="*/ 309563 h 699380"/>
                    <a:gd name="connsiteX0" fmla="*/ 54343 w 122054"/>
                    <a:gd name="connsiteY0" fmla="*/ 309563 h 699380"/>
                    <a:gd name="connsiteX1" fmla="*/ 55379 w 122054"/>
                    <a:gd name="connsiteY1" fmla="*/ 0 h 699380"/>
                    <a:gd name="connsiteX2" fmla="*/ 122054 w 122054"/>
                    <a:gd name="connsiteY2" fmla="*/ 699380 h 699380"/>
                    <a:gd name="connsiteX3" fmla="*/ 63868 w 122054"/>
                    <a:gd name="connsiteY3" fmla="*/ 699380 h 699380"/>
                    <a:gd name="connsiteX4" fmla="*/ 54343 w 122054"/>
                    <a:gd name="connsiteY4" fmla="*/ 309563 h 699380"/>
                    <a:gd name="connsiteX0" fmla="*/ 54343 w 63871"/>
                    <a:gd name="connsiteY0" fmla="*/ 309563 h 699380"/>
                    <a:gd name="connsiteX1" fmla="*/ 55379 w 63871"/>
                    <a:gd name="connsiteY1" fmla="*/ 0 h 699380"/>
                    <a:gd name="connsiteX2" fmla="*/ 63868 w 63871"/>
                    <a:gd name="connsiteY2" fmla="*/ 699380 h 699380"/>
                    <a:gd name="connsiteX3" fmla="*/ 54343 w 63871"/>
                    <a:gd name="connsiteY3" fmla="*/ 309563 h 699380"/>
                    <a:gd name="connsiteX0" fmla="*/ 54343 w 96556"/>
                    <a:gd name="connsiteY0" fmla="*/ 309566 h 699383"/>
                    <a:gd name="connsiteX1" fmla="*/ 55379 w 96556"/>
                    <a:gd name="connsiteY1" fmla="*/ 3 h 699383"/>
                    <a:gd name="connsiteX2" fmla="*/ 63868 w 96556"/>
                    <a:gd name="connsiteY2" fmla="*/ 699383 h 699383"/>
                    <a:gd name="connsiteX3" fmla="*/ 54343 w 96556"/>
                    <a:gd name="connsiteY3" fmla="*/ 309566 h 699383"/>
                    <a:gd name="connsiteX0" fmla="*/ 54343 w 96556"/>
                    <a:gd name="connsiteY0" fmla="*/ 309566 h 699565"/>
                    <a:gd name="connsiteX1" fmla="*/ 55379 w 96556"/>
                    <a:gd name="connsiteY1" fmla="*/ 3 h 699565"/>
                    <a:gd name="connsiteX2" fmla="*/ 63868 w 96556"/>
                    <a:gd name="connsiteY2" fmla="*/ 699383 h 699565"/>
                    <a:gd name="connsiteX3" fmla="*/ 54343 w 96556"/>
                    <a:gd name="connsiteY3" fmla="*/ 309566 h 699565"/>
                    <a:gd name="connsiteX0" fmla="*/ 54343 w 186975"/>
                    <a:gd name="connsiteY0" fmla="*/ 309566 h 718773"/>
                    <a:gd name="connsiteX1" fmla="*/ 55379 w 186975"/>
                    <a:gd name="connsiteY1" fmla="*/ 3 h 718773"/>
                    <a:gd name="connsiteX2" fmla="*/ 63868 w 186975"/>
                    <a:gd name="connsiteY2" fmla="*/ 699383 h 718773"/>
                    <a:gd name="connsiteX3" fmla="*/ 54343 w 186975"/>
                    <a:gd name="connsiteY3" fmla="*/ 309566 h 718773"/>
                    <a:gd name="connsiteX0" fmla="*/ 54343 w 76250"/>
                    <a:gd name="connsiteY0" fmla="*/ 309563 h 699562"/>
                    <a:gd name="connsiteX1" fmla="*/ 55379 w 76250"/>
                    <a:gd name="connsiteY1" fmla="*/ 0 h 699562"/>
                    <a:gd name="connsiteX2" fmla="*/ 72197 w 76250"/>
                    <a:gd name="connsiteY2" fmla="*/ 333386 h 699562"/>
                    <a:gd name="connsiteX3" fmla="*/ 63868 w 76250"/>
                    <a:gd name="connsiteY3" fmla="*/ 699380 h 699562"/>
                    <a:gd name="connsiteX4" fmla="*/ 54343 w 76250"/>
                    <a:gd name="connsiteY4" fmla="*/ 309563 h 699562"/>
                    <a:gd name="connsiteX0" fmla="*/ 54343 w 172847"/>
                    <a:gd name="connsiteY0" fmla="*/ 309563 h 721802"/>
                    <a:gd name="connsiteX1" fmla="*/ 55379 w 172847"/>
                    <a:gd name="connsiteY1" fmla="*/ 0 h 721802"/>
                    <a:gd name="connsiteX2" fmla="*/ 72197 w 172847"/>
                    <a:gd name="connsiteY2" fmla="*/ 333386 h 721802"/>
                    <a:gd name="connsiteX3" fmla="*/ 63868 w 172847"/>
                    <a:gd name="connsiteY3" fmla="*/ 699380 h 721802"/>
                    <a:gd name="connsiteX4" fmla="*/ 54343 w 172847"/>
                    <a:gd name="connsiteY4" fmla="*/ 309563 h 721802"/>
                    <a:gd name="connsiteX0" fmla="*/ 54343 w 172847"/>
                    <a:gd name="connsiteY0" fmla="*/ 311011 h 723250"/>
                    <a:gd name="connsiteX1" fmla="*/ 55379 w 172847"/>
                    <a:gd name="connsiteY1" fmla="*/ 1448 h 723250"/>
                    <a:gd name="connsiteX2" fmla="*/ 72197 w 172847"/>
                    <a:gd name="connsiteY2" fmla="*/ 334834 h 723250"/>
                    <a:gd name="connsiteX3" fmla="*/ 63868 w 172847"/>
                    <a:gd name="connsiteY3" fmla="*/ 700828 h 723250"/>
                    <a:gd name="connsiteX4" fmla="*/ 54343 w 172847"/>
                    <a:gd name="connsiteY4" fmla="*/ 311011 h 72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847" h="723250">
                      <a:moveTo>
                        <a:pt x="54343" y="311011"/>
                      </a:moveTo>
                      <a:cubicBezTo>
                        <a:pt x="54688" y="207823"/>
                        <a:pt x="-68791" y="33198"/>
                        <a:pt x="55379" y="1448"/>
                      </a:cubicBezTo>
                      <a:cubicBezTo>
                        <a:pt x="190117" y="-20775"/>
                        <a:pt x="70782" y="218271"/>
                        <a:pt x="72197" y="334834"/>
                      </a:cubicBezTo>
                      <a:cubicBezTo>
                        <a:pt x="73612" y="451397"/>
                        <a:pt x="303381" y="816718"/>
                        <a:pt x="63868" y="700828"/>
                      </a:cubicBezTo>
                      <a:cubicBezTo>
                        <a:pt x="-29795" y="709002"/>
                        <a:pt x="57518" y="440950"/>
                        <a:pt x="54343" y="311011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Rectangle 73">
                  <a:extLst>
                    <a:ext uri="{FF2B5EF4-FFF2-40B4-BE49-F238E27FC236}">
                      <a16:creationId xmlns:a16="http://schemas.microsoft.com/office/drawing/2014/main" id="{5B88B134-0370-ECAC-EDE3-C7AEB821094F}"/>
                    </a:ext>
                  </a:extLst>
                </p:cNvPr>
                <p:cNvSpPr/>
                <p:nvPr/>
              </p:nvSpPr>
              <p:spPr>
                <a:xfrm rot="20883524">
                  <a:off x="5051701" y="2289399"/>
                  <a:ext cx="196608" cy="986583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3941 w 58186"/>
                    <a:gd name="connsiteY0" fmla="*/ 0 h 718018"/>
                    <a:gd name="connsiteX1" fmla="*/ 58186 w 58186"/>
                    <a:gd name="connsiteY1" fmla="*/ 18638 h 718018"/>
                    <a:gd name="connsiteX2" fmla="*/ 58186 w 58186"/>
                    <a:gd name="connsiteY2" fmla="*/ 718018 h 718018"/>
                    <a:gd name="connsiteX3" fmla="*/ 0 w 58186"/>
                    <a:gd name="connsiteY3" fmla="*/ 718018 h 718018"/>
                    <a:gd name="connsiteX4" fmla="*/ 3941 w 58186"/>
                    <a:gd name="connsiteY4" fmla="*/ 0 h 718018"/>
                    <a:gd name="connsiteX0" fmla="*/ 65681 w 119926"/>
                    <a:gd name="connsiteY0" fmla="*/ 0 h 718018"/>
                    <a:gd name="connsiteX1" fmla="*/ 119926 w 119926"/>
                    <a:gd name="connsiteY1" fmla="*/ 18638 h 718018"/>
                    <a:gd name="connsiteX2" fmla="*/ 119926 w 119926"/>
                    <a:gd name="connsiteY2" fmla="*/ 718018 h 718018"/>
                    <a:gd name="connsiteX3" fmla="*/ 0 w 119926"/>
                    <a:gd name="connsiteY3" fmla="*/ 641679 h 718018"/>
                    <a:gd name="connsiteX4" fmla="*/ 65681 w 119926"/>
                    <a:gd name="connsiteY4" fmla="*/ 0 h 718018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47043 w 119926"/>
                    <a:gd name="connsiteY0" fmla="*/ 0 h 703055"/>
                    <a:gd name="connsiteX1" fmla="*/ 119926 w 119926"/>
                    <a:gd name="connsiteY1" fmla="*/ 22580 h 703055"/>
                    <a:gd name="connsiteX2" fmla="*/ 99584 w 119926"/>
                    <a:gd name="connsiteY2" fmla="*/ 703055 h 703055"/>
                    <a:gd name="connsiteX3" fmla="*/ 0 w 119926"/>
                    <a:gd name="connsiteY3" fmla="*/ 645621 h 703055"/>
                    <a:gd name="connsiteX4" fmla="*/ 47043 w 119926"/>
                    <a:gd name="connsiteY4" fmla="*/ 0 h 703055"/>
                    <a:gd name="connsiteX0" fmla="*/ 47043 w 99584"/>
                    <a:gd name="connsiteY0" fmla="*/ 0 h 703055"/>
                    <a:gd name="connsiteX1" fmla="*/ 96629 w 99584"/>
                    <a:gd name="connsiteY1" fmla="*/ 17653 h 703055"/>
                    <a:gd name="connsiteX2" fmla="*/ 99584 w 99584"/>
                    <a:gd name="connsiteY2" fmla="*/ 703055 h 703055"/>
                    <a:gd name="connsiteX3" fmla="*/ 0 w 99584"/>
                    <a:gd name="connsiteY3" fmla="*/ 645621 h 703055"/>
                    <a:gd name="connsiteX4" fmla="*/ 47043 w 99584"/>
                    <a:gd name="connsiteY4" fmla="*/ 0 h 703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584" h="703055">
                      <a:moveTo>
                        <a:pt x="47043" y="0"/>
                      </a:moveTo>
                      <a:lnTo>
                        <a:pt x="96629" y="17653"/>
                      </a:lnTo>
                      <a:cubicBezTo>
                        <a:pt x="89848" y="244478"/>
                        <a:pt x="83067" y="471303"/>
                        <a:pt x="99584" y="703055"/>
                      </a:cubicBezTo>
                      <a:lnTo>
                        <a:pt x="0" y="645621"/>
                      </a:lnTo>
                      <a:cubicBezTo>
                        <a:pt x="45853" y="517926"/>
                        <a:pt x="45729" y="239339"/>
                        <a:pt x="47043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Rectangle 74">
                  <a:extLst>
                    <a:ext uri="{FF2B5EF4-FFF2-40B4-BE49-F238E27FC236}">
                      <a16:creationId xmlns:a16="http://schemas.microsoft.com/office/drawing/2014/main" id="{A47DA66F-E42D-C57B-5E7B-E36AA6E543F0}"/>
                    </a:ext>
                  </a:extLst>
                </p:cNvPr>
                <p:cNvSpPr/>
                <p:nvPr/>
              </p:nvSpPr>
              <p:spPr>
                <a:xfrm rot="21230601">
                  <a:off x="4592816" y="2217348"/>
                  <a:ext cx="187214" cy="983324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3455"/>
                    <a:gd name="connsiteY0" fmla="*/ 0 h 716001"/>
                    <a:gd name="connsiteX1" fmla="*/ 58186 w 123455"/>
                    <a:gd name="connsiteY1" fmla="*/ 0 h 716001"/>
                    <a:gd name="connsiteX2" fmla="*/ 123455 w 123455"/>
                    <a:gd name="connsiteY2" fmla="*/ 716001 h 716001"/>
                    <a:gd name="connsiteX3" fmla="*/ 0 w 123455"/>
                    <a:gd name="connsiteY3" fmla="*/ 699380 h 716001"/>
                    <a:gd name="connsiteX4" fmla="*/ 0 w 123455"/>
                    <a:gd name="connsiteY4" fmla="*/ 0 h 716001"/>
                    <a:gd name="connsiteX0" fmla="*/ 34816 w 158271"/>
                    <a:gd name="connsiteY0" fmla="*/ 0 h 716001"/>
                    <a:gd name="connsiteX1" fmla="*/ 93002 w 158271"/>
                    <a:gd name="connsiteY1" fmla="*/ 0 h 716001"/>
                    <a:gd name="connsiteX2" fmla="*/ 158271 w 158271"/>
                    <a:gd name="connsiteY2" fmla="*/ 716001 h 716001"/>
                    <a:gd name="connsiteX3" fmla="*/ 0 w 158271"/>
                    <a:gd name="connsiteY3" fmla="*/ 666884 h 716001"/>
                    <a:gd name="connsiteX4" fmla="*/ 34816 w 158271"/>
                    <a:gd name="connsiteY4" fmla="*/ 0 h 716001"/>
                    <a:gd name="connsiteX0" fmla="*/ 0 w 158271"/>
                    <a:gd name="connsiteY0" fmla="*/ 666884 h 716001"/>
                    <a:gd name="connsiteX1" fmla="*/ 93002 w 158271"/>
                    <a:gd name="connsiteY1" fmla="*/ 0 h 716001"/>
                    <a:gd name="connsiteX2" fmla="*/ 158271 w 158271"/>
                    <a:gd name="connsiteY2" fmla="*/ 716001 h 716001"/>
                    <a:gd name="connsiteX3" fmla="*/ 0 w 158271"/>
                    <a:gd name="connsiteY3" fmla="*/ 666884 h 716001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271" h="707925">
                      <a:moveTo>
                        <a:pt x="0" y="658808"/>
                      </a:moveTo>
                      <a:cubicBezTo>
                        <a:pt x="37544" y="509071"/>
                        <a:pt x="23099" y="219603"/>
                        <a:pt x="34649" y="0"/>
                      </a:cubicBezTo>
                      <a:cubicBezTo>
                        <a:pt x="98509" y="247998"/>
                        <a:pt x="72406" y="486293"/>
                        <a:pt x="158271" y="707925"/>
                      </a:cubicBezTo>
                      <a:lnTo>
                        <a:pt x="0" y="658808"/>
                      </a:ln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75">
                  <a:extLst>
                    <a:ext uri="{FF2B5EF4-FFF2-40B4-BE49-F238E27FC236}">
                      <a16:creationId xmlns:a16="http://schemas.microsoft.com/office/drawing/2014/main" id="{3B6FAE52-E8B1-05F8-46F0-845CDF2AB5CC}"/>
                    </a:ext>
                  </a:extLst>
                </p:cNvPr>
                <p:cNvSpPr/>
                <p:nvPr/>
              </p:nvSpPr>
              <p:spPr>
                <a:xfrm>
                  <a:off x="4307913" y="2143511"/>
                  <a:ext cx="179757" cy="100923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4861"/>
                    <a:gd name="connsiteY0" fmla="*/ 38100 h 699380"/>
                    <a:gd name="connsiteX1" fmla="*/ 124861 w 124861"/>
                    <a:gd name="connsiteY1" fmla="*/ 0 h 699380"/>
                    <a:gd name="connsiteX2" fmla="*/ 124861 w 124861"/>
                    <a:gd name="connsiteY2" fmla="*/ 699380 h 699380"/>
                    <a:gd name="connsiteX3" fmla="*/ 66675 w 124861"/>
                    <a:gd name="connsiteY3" fmla="*/ 699380 h 699380"/>
                    <a:gd name="connsiteX4" fmla="*/ 0 w 124861"/>
                    <a:gd name="connsiteY4" fmla="*/ 38100 h 699380"/>
                    <a:gd name="connsiteX0" fmla="*/ 0 w 124861"/>
                    <a:gd name="connsiteY0" fmla="*/ 0 h 661280"/>
                    <a:gd name="connsiteX1" fmla="*/ 48661 w 124861"/>
                    <a:gd name="connsiteY1" fmla="*/ 85725 h 661280"/>
                    <a:gd name="connsiteX2" fmla="*/ 124861 w 124861"/>
                    <a:gd name="connsiteY2" fmla="*/ 661280 h 661280"/>
                    <a:gd name="connsiteX3" fmla="*/ 66675 w 124861"/>
                    <a:gd name="connsiteY3" fmla="*/ 661280 h 661280"/>
                    <a:gd name="connsiteX4" fmla="*/ 0 w 124861"/>
                    <a:gd name="connsiteY4" fmla="*/ 0 h 661280"/>
                    <a:gd name="connsiteX0" fmla="*/ 0 w 201061"/>
                    <a:gd name="connsiteY0" fmla="*/ 0 h 675567"/>
                    <a:gd name="connsiteX1" fmla="*/ 48661 w 201061"/>
                    <a:gd name="connsiteY1" fmla="*/ 85725 h 675567"/>
                    <a:gd name="connsiteX2" fmla="*/ 201061 w 201061"/>
                    <a:gd name="connsiteY2" fmla="*/ 675567 h 675567"/>
                    <a:gd name="connsiteX3" fmla="*/ 66675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48661 w 201061"/>
                    <a:gd name="connsiteY1" fmla="*/ 857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061" h="675567">
                      <a:moveTo>
                        <a:pt x="0" y="0"/>
                      </a:moveTo>
                      <a:lnTo>
                        <a:pt x="86761" y="9525"/>
                      </a:lnTo>
                      <a:cubicBezTo>
                        <a:pt x="58186" y="231539"/>
                        <a:pt x="162961" y="453553"/>
                        <a:pt x="201061" y="675567"/>
                      </a:cubicBezTo>
                      <a:lnTo>
                        <a:pt x="4763" y="661280"/>
                      </a:lnTo>
                      <a:cubicBezTo>
                        <a:pt x="3175" y="440853"/>
                        <a:pt x="63500" y="220427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ectangle 76">
                  <a:extLst>
                    <a:ext uri="{FF2B5EF4-FFF2-40B4-BE49-F238E27FC236}">
                      <a16:creationId xmlns:a16="http://schemas.microsoft.com/office/drawing/2014/main" id="{B53B6E6E-6C33-2A3A-26C4-17DE9C5E01C6}"/>
                    </a:ext>
                  </a:extLst>
                </p:cNvPr>
                <p:cNvSpPr/>
                <p:nvPr/>
              </p:nvSpPr>
              <p:spPr>
                <a:xfrm>
                  <a:off x="3892751" y="2088869"/>
                  <a:ext cx="219603" cy="107816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9624"/>
                    <a:gd name="connsiteY0" fmla="*/ 0 h 713667"/>
                    <a:gd name="connsiteX1" fmla="*/ 129624 w 129624"/>
                    <a:gd name="connsiteY1" fmla="*/ 14287 h 713667"/>
                    <a:gd name="connsiteX2" fmla="*/ 129624 w 129624"/>
                    <a:gd name="connsiteY2" fmla="*/ 713667 h 713667"/>
                    <a:gd name="connsiteX3" fmla="*/ 71438 w 129624"/>
                    <a:gd name="connsiteY3" fmla="*/ 713667 h 713667"/>
                    <a:gd name="connsiteX4" fmla="*/ 0 w 129624"/>
                    <a:gd name="connsiteY4" fmla="*/ 0 h 713667"/>
                    <a:gd name="connsiteX0" fmla="*/ 0 w 129624"/>
                    <a:gd name="connsiteY0" fmla="*/ 0 h 713667"/>
                    <a:gd name="connsiteX1" fmla="*/ 96286 w 129624"/>
                    <a:gd name="connsiteY1" fmla="*/ 14287 h 713667"/>
                    <a:gd name="connsiteX2" fmla="*/ 129624 w 129624"/>
                    <a:gd name="connsiteY2" fmla="*/ 713667 h 713667"/>
                    <a:gd name="connsiteX3" fmla="*/ 71438 w 129624"/>
                    <a:gd name="connsiteY3" fmla="*/ 713667 h 713667"/>
                    <a:gd name="connsiteX4" fmla="*/ 0 w 129624"/>
                    <a:gd name="connsiteY4" fmla="*/ 0 h 713667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874" h="742242">
                      <a:moveTo>
                        <a:pt x="0" y="0"/>
                      </a:moveTo>
                      <a:lnTo>
                        <a:pt x="96286" y="14287"/>
                      </a:lnTo>
                      <a:cubicBezTo>
                        <a:pt x="139149" y="256939"/>
                        <a:pt x="129623" y="666278"/>
                        <a:pt x="224874" y="742242"/>
                      </a:cubicBezTo>
                      <a:lnTo>
                        <a:pt x="71438" y="713667"/>
                      </a:lnTo>
                      <a:cubicBezTo>
                        <a:pt x="47625" y="475778"/>
                        <a:pt x="76200" y="333139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Rectangle 77">
                  <a:extLst>
                    <a:ext uri="{FF2B5EF4-FFF2-40B4-BE49-F238E27FC236}">
                      <a16:creationId xmlns:a16="http://schemas.microsoft.com/office/drawing/2014/main" id="{C6671B6F-FCA4-3E10-51D1-4934C65ECC80}"/>
                    </a:ext>
                  </a:extLst>
                </p:cNvPr>
                <p:cNvSpPr/>
                <p:nvPr/>
              </p:nvSpPr>
              <p:spPr>
                <a:xfrm>
                  <a:off x="3667079" y="2034444"/>
                  <a:ext cx="79479" cy="107816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91523"/>
                    <a:gd name="connsiteY0" fmla="*/ 0 h 704143"/>
                    <a:gd name="connsiteX1" fmla="*/ 58186 w 91523"/>
                    <a:gd name="connsiteY1" fmla="*/ 0 h 704143"/>
                    <a:gd name="connsiteX2" fmla="*/ 91523 w 91523"/>
                    <a:gd name="connsiteY2" fmla="*/ 704143 h 704143"/>
                    <a:gd name="connsiteX3" fmla="*/ 0 w 91523"/>
                    <a:gd name="connsiteY3" fmla="*/ 699380 h 704143"/>
                    <a:gd name="connsiteX4" fmla="*/ 0 w 91523"/>
                    <a:gd name="connsiteY4" fmla="*/ 0 h 704143"/>
                    <a:gd name="connsiteX0" fmla="*/ 0 w 91523"/>
                    <a:gd name="connsiteY0" fmla="*/ 0 h 704143"/>
                    <a:gd name="connsiteX1" fmla="*/ 58186 w 91523"/>
                    <a:gd name="connsiteY1" fmla="*/ 0 h 704143"/>
                    <a:gd name="connsiteX2" fmla="*/ 91523 w 91523"/>
                    <a:gd name="connsiteY2" fmla="*/ 704143 h 704143"/>
                    <a:gd name="connsiteX3" fmla="*/ 42862 w 91523"/>
                    <a:gd name="connsiteY3" fmla="*/ 699380 h 704143"/>
                    <a:gd name="connsiteX4" fmla="*/ 0 w 91523"/>
                    <a:gd name="connsiteY4" fmla="*/ 0 h 704143"/>
                    <a:gd name="connsiteX0" fmla="*/ 0 w 91523"/>
                    <a:gd name="connsiteY0" fmla="*/ 0 h 718431"/>
                    <a:gd name="connsiteX1" fmla="*/ 58186 w 91523"/>
                    <a:gd name="connsiteY1" fmla="*/ 14288 h 718431"/>
                    <a:gd name="connsiteX2" fmla="*/ 91523 w 91523"/>
                    <a:gd name="connsiteY2" fmla="*/ 718431 h 718431"/>
                    <a:gd name="connsiteX3" fmla="*/ 42862 w 91523"/>
                    <a:gd name="connsiteY3" fmla="*/ 713668 h 718431"/>
                    <a:gd name="connsiteX4" fmla="*/ 0 w 91523"/>
                    <a:gd name="connsiteY4" fmla="*/ 0 h 718431"/>
                    <a:gd name="connsiteX0" fmla="*/ 11608 w 103131"/>
                    <a:gd name="connsiteY0" fmla="*/ 0 h 718431"/>
                    <a:gd name="connsiteX1" fmla="*/ 69794 w 103131"/>
                    <a:gd name="connsiteY1" fmla="*/ 14288 h 718431"/>
                    <a:gd name="connsiteX2" fmla="*/ 103131 w 103131"/>
                    <a:gd name="connsiteY2" fmla="*/ 718431 h 718431"/>
                    <a:gd name="connsiteX3" fmla="*/ 54470 w 103131"/>
                    <a:gd name="connsiteY3" fmla="*/ 713668 h 718431"/>
                    <a:gd name="connsiteX4" fmla="*/ 11608 w 103131"/>
                    <a:gd name="connsiteY4" fmla="*/ 0 h 718431"/>
                    <a:gd name="connsiteX0" fmla="*/ 10631 w 102154"/>
                    <a:gd name="connsiteY0" fmla="*/ 0 h 725343"/>
                    <a:gd name="connsiteX1" fmla="*/ 68817 w 102154"/>
                    <a:gd name="connsiteY1" fmla="*/ 14288 h 725343"/>
                    <a:gd name="connsiteX2" fmla="*/ 102154 w 102154"/>
                    <a:gd name="connsiteY2" fmla="*/ 718431 h 725343"/>
                    <a:gd name="connsiteX3" fmla="*/ 53493 w 102154"/>
                    <a:gd name="connsiteY3" fmla="*/ 713668 h 725343"/>
                    <a:gd name="connsiteX4" fmla="*/ 10631 w 102154"/>
                    <a:gd name="connsiteY4" fmla="*/ 0 h 72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154" h="725343">
                      <a:moveTo>
                        <a:pt x="10631" y="0"/>
                      </a:moveTo>
                      <a:lnTo>
                        <a:pt x="68817" y="14288"/>
                      </a:lnTo>
                      <a:lnTo>
                        <a:pt x="102154" y="718431"/>
                      </a:lnTo>
                      <a:lnTo>
                        <a:pt x="53493" y="713668"/>
                      </a:lnTo>
                      <a:cubicBezTo>
                        <a:pt x="48731" y="804391"/>
                        <a:pt x="-27470" y="347427"/>
                        <a:pt x="10631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Rectangle 78">
                  <a:extLst>
                    <a:ext uri="{FF2B5EF4-FFF2-40B4-BE49-F238E27FC236}">
                      <a16:creationId xmlns:a16="http://schemas.microsoft.com/office/drawing/2014/main" id="{F892954B-75F8-E1BB-946F-77BF576D4BED}"/>
                    </a:ext>
                  </a:extLst>
                </p:cNvPr>
                <p:cNvSpPr/>
                <p:nvPr/>
              </p:nvSpPr>
              <p:spPr>
                <a:xfrm rot="20781475">
                  <a:off x="3248583" y="1971614"/>
                  <a:ext cx="182328" cy="1068004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0 w 58186"/>
                    <a:gd name="connsiteY2" fmla="*/ 699380 h 699380"/>
                    <a:gd name="connsiteX3" fmla="*/ 0 w 58186"/>
                    <a:gd name="connsiteY3" fmla="*/ 0 h 699380"/>
                    <a:gd name="connsiteX0" fmla="*/ 12762 w 70948"/>
                    <a:gd name="connsiteY0" fmla="*/ 0 h 691383"/>
                    <a:gd name="connsiteX1" fmla="*/ 70948 w 70948"/>
                    <a:gd name="connsiteY1" fmla="*/ 0 h 691383"/>
                    <a:gd name="connsiteX2" fmla="*/ 0 w 70948"/>
                    <a:gd name="connsiteY2" fmla="*/ 691383 h 691383"/>
                    <a:gd name="connsiteX3" fmla="*/ 12762 w 70948"/>
                    <a:gd name="connsiteY3" fmla="*/ 0 h 691383"/>
                    <a:gd name="connsiteX0" fmla="*/ 12762 w 70948"/>
                    <a:gd name="connsiteY0" fmla="*/ 0 h 703575"/>
                    <a:gd name="connsiteX1" fmla="*/ 70948 w 70948"/>
                    <a:gd name="connsiteY1" fmla="*/ 0 h 703575"/>
                    <a:gd name="connsiteX2" fmla="*/ 0 w 70948"/>
                    <a:gd name="connsiteY2" fmla="*/ 691383 h 703575"/>
                    <a:gd name="connsiteX3" fmla="*/ 12762 w 70948"/>
                    <a:gd name="connsiteY3" fmla="*/ 0 h 703575"/>
                    <a:gd name="connsiteX0" fmla="*/ 26682 w 84868"/>
                    <a:gd name="connsiteY0" fmla="*/ 0 h 703575"/>
                    <a:gd name="connsiteX1" fmla="*/ 84868 w 84868"/>
                    <a:gd name="connsiteY1" fmla="*/ 0 h 703575"/>
                    <a:gd name="connsiteX2" fmla="*/ 13920 w 84868"/>
                    <a:gd name="connsiteY2" fmla="*/ 691383 h 703575"/>
                    <a:gd name="connsiteX3" fmla="*/ 26682 w 84868"/>
                    <a:gd name="connsiteY3" fmla="*/ 0 h 703575"/>
                    <a:gd name="connsiteX0" fmla="*/ 10131 w 91458"/>
                    <a:gd name="connsiteY0" fmla="*/ 0 h 709192"/>
                    <a:gd name="connsiteX1" fmla="*/ 91458 w 91458"/>
                    <a:gd name="connsiteY1" fmla="*/ 5617 h 709192"/>
                    <a:gd name="connsiteX2" fmla="*/ 20510 w 91458"/>
                    <a:gd name="connsiteY2" fmla="*/ 697000 h 709192"/>
                    <a:gd name="connsiteX3" fmla="*/ 10131 w 91458"/>
                    <a:gd name="connsiteY3" fmla="*/ 0 h 709192"/>
                    <a:gd name="connsiteX0" fmla="*/ 10131 w 63297"/>
                    <a:gd name="connsiteY0" fmla="*/ 0 h 709152"/>
                    <a:gd name="connsiteX1" fmla="*/ 62565 w 63297"/>
                    <a:gd name="connsiteY1" fmla="*/ 3506 h 709152"/>
                    <a:gd name="connsiteX2" fmla="*/ 20510 w 63297"/>
                    <a:gd name="connsiteY2" fmla="*/ 697000 h 709152"/>
                    <a:gd name="connsiteX3" fmla="*/ 10131 w 63297"/>
                    <a:gd name="connsiteY3" fmla="*/ 0 h 70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297" h="709152">
                      <a:moveTo>
                        <a:pt x="10131" y="0"/>
                      </a:moveTo>
                      <a:lnTo>
                        <a:pt x="62565" y="3506"/>
                      </a:lnTo>
                      <a:cubicBezTo>
                        <a:pt x="38916" y="233967"/>
                        <a:pt x="100735" y="798820"/>
                        <a:pt x="20510" y="697000"/>
                      </a:cubicBezTo>
                      <a:cubicBezTo>
                        <a:pt x="-15404" y="672423"/>
                        <a:pt x="5877" y="230461"/>
                        <a:pt x="10131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10">
                <a:extLst>
                  <a:ext uri="{FF2B5EF4-FFF2-40B4-BE49-F238E27FC236}">
                    <a16:creationId xmlns:a16="http://schemas.microsoft.com/office/drawing/2014/main" id="{A6F16166-639A-6E4A-5781-F76EBFA07CE7}"/>
                  </a:ext>
                </a:extLst>
              </p:cNvPr>
              <p:cNvSpPr/>
              <p:nvPr/>
            </p:nvSpPr>
            <p:spPr>
              <a:xfrm>
                <a:off x="3607098" y="1374693"/>
                <a:ext cx="1409724" cy="762415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94ED159B-1197-B71E-D741-7051E43F1711}"/>
                  </a:ext>
                </a:extLst>
              </p:cNvPr>
              <p:cNvSpPr/>
              <p:nvPr/>
            </p:nvSpPr>
            <p:spPr>
              <a:xfrm>
                <a:off x="3881359" y="1528828"/>
                <a:ext cx="1012187" cy="545991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F4954BB4-3E1A-3043-8E4A-3D384750529F}"/>
                  </a:ext>
                </a:extLst>
              </p:cNvPr>
              <p:cNvGrpSpPr/>
              <p:nvPr/>
            </p:nvGrpSpPr>
            <p:grpSpPr>
              <a:xfrm>
                <a:off x="1467122" y="1627067"/>
                <a:ext cx="1730634" cy="381867"/>
                <a:chOff x="3213187" y="4636309"/>
                <a:chExt cx="2430571" cy="536309"/>
              </a:xfrm>
            </p:grpSpPr>
            <p:sp>
              <p:nvSpPr>
                <p:cNvPr id="241" name="Rectangle 5">
                  <a:extLst>
                    <a:ext uri="{FF2B5EF4-FFF2-40B4-BE49-F238E27FC236}">
                      <a16:creationId xmlns:a16="http://schemas.microsoft.com/office/drawing/2014/main" id="{A9492D18-EAEA-871B-6E9A-238B69A20B23}"/>
                    </a:ext>
                  </a:extLst>
                </p:cNvPr>
                <p:cNvSpPr/>
                <p:nvPr/>
              </p:nvSpPr>
              <p:spPr>
                <a:xfrm rot="339536">
                  <a:off x="4811438" y="4636309"/>
                  <a:ext cx="832320" cy="434877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2320" h="434877">
                      <a:moveTo>
                        <a:pt x="241713" y="276270"/>
                      </a:moveTo>
                      <a:cubicBezTo>
                        <a:pt x="-71415" y="468340"/>
                        <a:pt x="-161745" y="-117825"/>
                        <a:pt x="473894" y="21710"/>
                      </a:cubicBezTo>
                      <a:cubicBezTo>
                        <a:pt x="1178884" y="89397"/>
                        <a:pt x="652254" y="671563"/>
                        <a:pt x="502726" y="326198"/>
                      </a:cubicBezTo>
                      <a:lnTo>
                        <a:pt x="241713" y="276270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Rectangle 7">
                  <a:extLst>
                    <a:ext uri="{FF2B5EF4-FFF2-40B4-BE49-F238E27FC236}">
                      <a16:creationId xmlns:a16="http://schemas.microsoft.com/office/drawing/2014/main" id="{6817D9AD-11F9-7C34-4D48-FA0C9A26FA8A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Rectangle 7">
                  <a:extLst>
                    <a:ext uri="{FF2B5EF4-FFF2-40B4-BE49-F238E27FC236}">
                      <a16:creationId xmlns:a16="http://schemas.microsoft.com/office/drawing/2014/main" id="{975AD9AA-CBB7-4098-30B3-6B8D2AA0E6E8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Rectangle 7">
                  <a:extLst>
                    <a:ext uri="{FF2B5EF4-FFF2-40B4-BE49-F238E27FC236}">
                      <a16:creationId xmlns:a16="http://schemas.microsoft.com/office/drawing/2014/main" id="{0DB8F711-6B6F-88D8-6CAB-D668A755E6C3}"/>
                    </a:ext>
                  </a:extLst>
                </p:cNvPr>
                <p:cNvSpPr/>
                <p:nvPr/>
              </p:nvSpPr>
              <p:spPr>
                <a:xfrm rot="20368571">
                  <a:off x="3213187" y="4699260"/>
                  <a:ext cx="565356" cy="193338"/>
                </a:xfrm>
                <a:custGeom>
                  <a:avLst/>
                  <a:gdLst>
                    <a:gd name="connsiteX0" fmla="*/ 0 w 272387"/>
                    <a:gd name="connsiteY0" fmla="*/ 0 h 120267"/>
                    <a:gd name="connsiteX1" fmla="*/ 272387 w 272387"/>
                    <a:gd name="connsiteY1" fmla="*/ 0 h 120267"/>
                    <a:gd name="connsiteX2" fmla="*/ 272387 w 272387"/>
                    <a:gd name="connsiteY2" fmla="*/ 120267 h 120267"/>
                    <a:gd name="connsiteX3" fmla="*/ 0 w 272387"/>
                    <a:gd name="connsiteY3" fmla="*/ 120267 h 120267"/>
                    <a:gd name="connsiteX4" fmla="*/ 0 w 272387"/>
                    <a:gd name="connsiteY4" fmla="*/ 0 h 120267"/>
                    <a:gd name="connsiteX0" fmla="*/ 0 w 358602"/>
                    <a:gd name="connsiteY0" fmla="*/ 0 h 120267"/>
                    <a:gd name="connsiteX1" fmla="*/ 272387 w 358602"/>
                    <a:gd name="connsiteY1" fmla="*/ 0 h 120267"/>
                    <a:gd name="connsiteX2" fmla="*/ 272387 w 358602"/>
                    <a:gd name="connsiteY2" fmla="*/ 120267 h 120267"/>
                    <a:gd name="connsiteX3" fmla="*/ 0 w 358602"/>
                    <a:gd name="connsiteY3" fmla="*/ 120267 h 120267"/>
                    <a:gd name="connsiteX4" fmla="*/ 0 w 358602"/>
                    <a:gd name="connsiteY4" fmla="*/ 0 h 120267"/>
                    <a:gd name="connsiteX0" fmla="*/ 0 w 361264"/>
                    <a:gd name="connsiteY0" fmla="*/ 0 h 120267"/>
                    <a:gd name="connsiteX1" fmla="*/ 272387 w 361264"/>
                    <a:gd name="connsiteY1" fmla="*/ 0 h 120267"/>
                    <a:gd name="connsiteX2" fmla="*/ 272387 w 361264"/>
                    <a:gd name="connsiteY2" fmla="*/ 120267 h 120267"/>
                    <a:gd name="connsiteX3" fmla="*/ 0 w 361264"/>
                    <a:gd name="connsiteY3" fmla="*/ 120267 h 120267"/>
                    <a:gd name="connsiteX4" fmla="*/ 0 w 361264"/>
                    <a:gd name="connsiteY4" fmla="*/ 0 h 120267"/>
                    <a:gd name="connsiteX0" fmla="*/ 0 w 359416"/>
                    <a:gd name="connsiteY0" fmla="*/ 0 h 120267"/>
                    <a:gd name="connsiteX1" fmla="*/ 272387 w 359416"/>
                    <a:gd name="connsiteY1" fmla="*/ 0 h 120267"/>
                    <a:gd name="connsiteX2" fmla="*/ 272387 w 359416"/>
                    <a:gd name="connsiteY2" fmla="*/ 120267 h 120267"/>
                    <a:gd name="connsiteX3" fmla="*/ 0 w 359416"/>
                    <a:gd name="connsiteY3" fmla="*/ 120267 h 120267"/>
                    <a:gd name="connsiteX4" fmla="*/ 0 w 359416"/>
                    <a:gd name="connsiteY4" fmla="*/ 0 h 120267"/>
                    <a:gd name="connsiteX0" fmla="*/ 46725 w 406141"/>
                    <a:gd name="connsiteY0" fmla="*/ 19446 h 139713"/>
                    <a:gd name="connsiteX1" fmla="*/ 319112 w 406141"/>
                    <a:gd name="connsiteY1" fmla="*/ 19446 h 139713"/>
                    <a:gd name="connsiteX2" fmla="*/ 319112 w 406141"/>
                    <a:gd name="connsiteY2" fmla="*/ 139713 h 139713"/>
                    <a:gd name="connsiteX3" fmla="*/ 46725 w 406141"/>
                    <a:gd name="connsiteY3" fmla="*/ 139713 h 139713"/>
                    <a:gd name="connsiteX4" fmla="*/ 46725 w 406141"/>
                    <a:gd name="connsiteY4" fmla="*/ 19446 h 139713"/>
                    <a:gd name="connsiteX0" fmla="*/ 43133 w 402549"/>
                    <a:gd name="connsiteY0" fmla="*/ 17395 h 137662"/>
                    <a:gd name="connsiteX1" fmla="*/ 315520 w 402549"/>
                    <a:gd name="connsiteY1" fmla="*/ 17395 h 137662"/>
                    <a:gd name="connsiteX2" fmla="*/ 315520 w 402549"/>
                    <a:gd name="connsiteY2" fmla="*/ 137662 h 137662"/>
                    <a:gd name="connsiteX3" fmla="*/ 43133 w 402549"/>
                    <a:gd name="connsiteY3" fmla="*/ 137662 h 137662"/>
                    <a:gd name="connsiteX4" fmla="*/ 43133 w 402549"/>
                    <a:gd name="connsiteY4" fmla="*/ 17395 h 137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549" h="137662">
                      <a:moveTo>
                        <a:pt x="43133" y="17395"/>
                      </a:moveTo>
                      <a:lnTo>
                        <a:pt x="315520" y="17395"/>
                      </a:lnTo>
                      <a:cubicBezTo>
                        <a:pt x="509504" y="69081"/>
                        <a:pt x="319157" y="121818"/>
                        <a:pt x="315520" y="137662"/>
                      </a:cubicBezTo>
                      <a:lnTo>
                        <a:pt x="43133" y="137662"/>
                      </a:lnTo>
                      <a:cubicBezTo>
                        <a:pt x="43133" y="97573"/>
                        <a:pt x="-53915" y="-50041"/>
                        <a:pt x="43133" y="17395"/>
                      </a:cubicBezTo>
                      <a:close/>
                    </a:path>
                  </a:pathLst>
                </a:custGeom>
                <a:solidFill>
                  <a:srgbClr val="F5D49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8" name="Rectangle 12">
                <a:extLst>
                  <a:ext uri="{FF2B5EF4-FFF2-40B4-BE49-F238E27FC236}">
                    <a16:creationId xmlns:a16="http://schemas.microsoft.com/office/drawing/2014/main" id="{737D4D7F-E222-3940-1109-7385CE96E44D}"/>
                  </a:ext>
                </a:extLst>
              </p:cNvPr>
              <p:cNvSpPr/>
              <p:nvPr/>
            </p:nvSpPr>
            <p:spPr>
              <a:xfrm>
                <a:off x="3174839" y="1315289"/>
                <a:ext cx="822502" cy="268569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9">
                <a:extLst>
                  <a:ext uri="{FF2B5EF4-FFF2-40B4-BE49-F238E27FC236}">
                    <a16:creationId xmlns:a16="http://schemas.microsoft.com/office/drawing/2014/main" id="{55487E78-CDD0-2977-CC3C-48CD638DC542}"/>
                  </a:ext>
                </a:extLst>
              </p:cNvPr>
              <p:cNvSpPr/>
              <p:nvPr/>
            </p:nvSpPr>
            <p:spPr>
              <a:xfrm rot="10159132">
                <a:off x="5031848" y="2016984"/>
                <a:ext cx="631507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105">
                <a:extLst>
                  <a:ext uri="{FF2B5EF4-FFF2-40B4-BE49-F238E27FC236}">
                    <a16:creationId xmlns:a16="http://schemas.microsoft.com/office/drawing/2014/main" id="{0E1A8EDE-C758-1E88-7612-9D9636365193}"/>
                  </a:ext>
                </a:extLst>
              </p:cNvPr>
              <p:cNvSpPr/>
              <p:nvPr/>
            </p:nvSpPr>
            <p:spPr>
              <a:xfrm>
                <a:off x="1900806" y="2278629"/>
                <a:ext cx="1012260" cy="496070"/>
              </a:xfrm>
              <a:custGeom>
                <a:avLst/>
                <a:gdLst>
                  <a:gd name="connsiteX0" fmla="*/ 0 w 1012187"/>
                  <a:gd name="connsiteY0" fmla="*/ 206174 h 412347"/>
                  <a:gd name="connsiteX1" fmla="*/ 506094 w 1012187"/>
                  <a:gd name="connsiteY1" fmla="*/ 0 h 412347"/>
                  <a:gd name="connsiteX2" fmla="*/ 1012188 w 1012187"/>
                  <a:gd name="connsiteY2" fmla="*/ 206174 h 412347"/>
                  <a:gd name="connsiteX3" fmla="*/ 506094 w 1012187"/>
                  <a:gd name="connsiteY3" fmla="*/ 412348 h 412347"/>
                  <a:gd name="connsiteX4" fmla="*/ 0 w 1012187"/>
                  <a:gd name="connsiteY4" fmla="*/ 206174 h 412347"/>
                  <a:gd name="connsiteX0" fmla="*/ 209 w 1012397"/>
                  <a:gd name="connsiteY0" fmla="*/ 244274 h 450448"/>
                  <a:gd name="connsiteX1" fmla="*/ 461853 w 1012397"/>
                  <a:gd name="connsiteY1" fmla="*/ 0 h 450448"/>
                  <a:gd name="connsiteX2" fmla="*/ 1012397 w 1012397"/>
                  <a:gd name="connsiteY2" fmla="*/ 244274 h 450448"/>
                  <a:gd name="connsiteX3" fmla="*/ 506303 w 1012397"/>
                  <a:gd name="connsiteY3" fmla="*/ 450448 h 450448"/>
                  <a:gd name="connsiteX4" fmla="*/ 209 w 1012397"/>
                  <a:gd name="connsiteY4" fmla="*/ 244274 h 450448"/>
                  <a:gd name="connsiteX0" fmla="*/ 83 w 1012271"/>
                  <a:gd name="connsiteY0" fmla="*/ 244274 h 450448"/>
                  <a:gd name="connsiteX1" fmla="*/ 477602 w 1012271"/>
                  <a:gd name="connsiteY1" fmla="*/ 0 h 450448"/>
                  <a:gd name="connsiteX2" fmla="*/ 1012271 w 1012271"/>
                  <a:gd name="connsiteY2" fmla="*/ 244274 h 450448"/>
                  <a:gd name="connsiteX3" fmla="*/ 506177 w 1012271"/>
                  <a:gd name="connsiteY3" fmla="*/ 450448 h 450448"/>
                  <a:gd name="connsiteX4" fmla="*/ 83 w 1012271"/>
                  <a:gd name="connsiteY4" fmla="*/ 244274 h 450448"/>
                  <a:gd name="connsiteX0" fmla="*/ 72 w 1012260"/>
                  <a:gd name="connsiteY0" fmla="*/ 245463 h 451637"/>
                  <a:gd name="connsiteX1" fmla="*/ 477591 w 1012260"/>
                  <a:gd name="connsiteY1" fmla="*/ 1189 h 451637"/>
                  <a:gd name="connsiteX2" fmla="*/ 1012260 w 1012260"/>
                  <a:gd name="connsiteY2" fmla="*/ 245463 h 451637"/>
                  <a:gd name="connsiteX3" fmla="*/ 506166 w 1012260"/>
                  <a:gd name="connsiteY3" fmla="*/ 451637 h 451637"/>
                  <a:gd name="connsiteX4" fmla="*/ 72 w 1012260"/>
                  <a:gd name="connsiteY4" fmla="*/ 245463 h 451637"/>
                  <a:gd name="connsiteX0" fmla="*/ 72 w 1012260"/>
                  <a:gd name="connsiteY0" fmla="*/ 246450 h 452624"/>
                  <a:gd name="connsiteX1" fmla="*/ 477591 w 1012260"/>
                  <a:gd name="connsiteY1" fmla="*/ 2176 h 452624"/>
                  <a:gd name="connsiteX2" fmla="*/ 1012260 w 1012260"/>
                  <a:gd name="connsiteY2" fmla="*/ 246450 h 452624"/>
                  <a:gd name="connsiteX3" fmla="*/ 506166 w 1012260"/>
                  <a:gd name="connsiteY3" fmla="*/ 452624 h 452624"/>
                  <a:gd name="connsiteX4" fmla="*/ 72 w 1012260"/>
                  <a:gd name="connsiteY4" fmla="*/ 246450 h 452624"/>
                  <a:gd name="connsiteX0" fmla="*/ 72 w 1012260"/>
                  <a:gd name="connsiteY0" fmla="*/ 246450 h 488504"/>
                  <a:gd name="connsiteX1" fmla="*/ 477591 w 1012260"/>
                  <a:gd name="connsiteY1" fmla="*/ 2176 h 488504"/>
                  <a:gd name="connsiteX2" fmla="*/ 1012260 w 1012260"/>
                  <a:gd name="connsiteY2" fmla="*/ 246450 h 488504"/>
                  <a:gd name="connsiteX3" fmla="*/ 506166 w 1012260"/>
                  <a:gd name="connsiteY3" fmla="*/ 452624 h 488504"/>
                  <a:gd name="connsiteX4" fmla="*/ 72 w 1012260"/>
                  <a:gd name="connsiteY4" fmla="*/ 246450 h 488504"/>
                  <a:gd name="connsiteX0" fmla="*/ 72 w 1012260"/>
                  <a:gd name="connsiteY0" fmla="*/ 246450 h 496070"/>
                  <a:gd name="connsiteX1" fmla="*/ 477591 w 1012260"/>
                  <a:gd name="connsiteY1" fmla="*/ 2176 h 496070"/>
                  <a:gd name="connsiteX2" fmla="*/ 1012260 w 1012260"/>
                  <a:gd name="connsiteY2" fmla="*/ 246450 h 496070"/>
                  <a:gd name="connsiteX3" fmla="*/ 506166 w 1012260"/>
                  <a:gd name="connsiteY3" fmla="*/ 452624 h 496070"/>
                  <a:gd name="connsiteX4" fmla="*/ 72 w 1012260"/>
                  <a:gd name="connsiteY4" fmla="*/ 246450 h 49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260" h="496070">
                    <a:moveTo>
                      <a:pt x="72" y="246450"/>
                    </a:moveTo>
                    <a:cubicBezTo>
                      <a:pt x="-4690" y="171375"/>
                      <a:pt x="229833" y="24401"/>
                      <a:pt x="477591" y="2176"/>
                    </a:cubicBezTo>
                    <a:cubicBezTo>
                      <a:pt x="725349" y="-20049"/>
                      <a:pt x="1012260" y="132583"/>
                      <a:pt x="1012260" y="246450"/>
                    </a:cubicBezTo>
                    <a:cubicBezTo>
                      <a:pt x="1012260" y="360317"/>
                      <a:pt x="779324" y="592324"/>
                      <a:pt x="506166" y="452624"/>
                    </a:cubicBezTo>
                    <a:cubicBezTo>
                      <a:pt x="233008" y="312924"/>
                      <a:pt x="4834" y="321525"/>
                      <a:pt x="72" y="24645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CAC8904-3C5A-3B95-9EF5-842284154338}"/>
              </a:ext>
            </a:extLst>
          </p:cNvPr>
          <p:cNvGrpSpPr/>
          <p:nvPr/>
        </p:nvGrpSpPr>
        <p:grpSpPr>
          <a:xfrm>
            <a:off x="628119" y="4158997"/>
            <a:ext cx="6764589" cy="2574175"/>
            <a:chOff x="9294264" y="1465118"/>
            <a:chExt cx="10964109" cy="4172246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40CA607-4E02-E7B9-9D1A-E74A74433630}"/>
                </a:ext>
              </a:extLst>
            </p:cNvPr>
            <p:cNvSpPr txBox="1"/>
            <p:nvPr/>
          </p:nvSpPr>
          <p:spPr>
            <a:xfrm>
              <a:off x="13210313" y="2550699"/>
              <a:ext cx="7048060" cy="21450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anda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602B78A5-909C-8A10-D5F5-5D26532B2448}"/>
                </a:ext>
              </a:extLst>
            </p:cNvPr>
            <p:cNvGrpSpPr/>
            <p:nvPr/>
          </p:nvGrpSpPr>
          <p:grpSpPr>
            <a:xfrm>
              <a:off x="9294264" y="1465118"/>
              <a:ext cx="2603663" cy="4172246"/>
              <a:chOff x="3579258" y="-530086"/>
              <a:chExt cx="4300902" cy="6891990"/>
            </a:xfrm>
          </p:grpSpPr>
          <p:sp>
            <p:nvSpPr>
              <p:cNvPr id="289" name="Rectangle 18">
                <a:extLst>
                  <a:ext uri="{FF2B5EF4-FFF2-40B4-BE49-F238E27FC236}">
                    <a16:creationId xmlns:a16="http://schemas.microsoft.com/office/drawing/2014/main" id="{49CA793D-5D02-9796-38CF-B80842850FF0}"/>
                  </a:ext>
                </a:extLst>
              </p:cNvPr>
              <p:cNvSpPr/>
              <p:nvPr/>
            </p:nvSpPr>
            <p:spPr>
              <a:xfrm>
                <a:off x="3619494" y="4522871"/>
                <a:ext cx="1716789" cy="1751228"/>
              </a:xfrm>
              <a:custGeom>
                <a:avLst/>
                <a:gdLst>
                  <a:gd name="connsiteX0" fmla="*/ 0 w 1368165"/>
                  <a:gd name="connsiteY0" fmla="*/ 0 h 1179914"/>
                  <a:gd name="connsiteX1" fmla="*/ 1368165 w 1368165"/>
                  <a:gd name="connsiteY1" fmla="*/ 0 h 1179914"/>
                  <a:gd name="connsiteX2" fmla="*/ 1368165 w 1368165"/>
                  <a:gd name="connsiteY2" fmla="*/ 1179914 h 1179914"/>
                  <a:gd name="connsiteX3" fmla="*/ 0 w 1368165"/>
                  <a:gd name="connsiteY3" fmla="*/ 1179914 h 1179914"/>
                  <a:gd name="connsiteX4" fmla="*/ 0 w 1368165"/>
                  <a:gd name="connsiteY4" fmla="*/ 0 h 1179914"/>
                  <a:gd name="connsiteX0" fmla="*/ 0 w 1634865"/>
                  <a:gd name="connsiteY0" fmla="*/ 57150 h 1179914"/>
                  <a:gd name="connsiteX1" fmla="*/ 1634865 w 1634865"/>
                  <a:gd name="connsiteY1" fmla="*/ 0 h 1179914"/>
                  <a:gd name="connsiteX2" fmla="*/ 1634865 w 1634865"/>
                  <a:gd name="connsiteY2" fmla="*/ 1179914 h 1179914"/>
                  <a:gd name="connsiteX3" fmla="*/ 266700 w 1634865"/>
                  <a:gd name="connsiteY3" fmla="*/ 1179914 h 1179914"/>
                  <a:gd name="connsiteX4" fmla="*/ 0 w 1634865"/>
                  <a:gd name="connsiteY4" fmla="*/ 57150 h 11799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47565"/>
                  <a:gd name="connsiteY0" fmla="*/ 57150 h 1700614"/>
                  <a:gd name="connsiteX1" fmla="*/ 1634865 w 1647565"/>
                  <a:gd name="connsiteY1" fmla="*/ 0 h 1700614"/>
                  <a:gd name="connsiteX2" fmla="*/ 1647565 w 1647565"/>
                  <a:gd name="connsiteY2" fmla="*/ 1618064 h 1700614"/>
                  <a:gd name="connsiteX3" fmla="*/ 666750 w 1647565"/>
                  <a:gd name="connsiteY3" fmla="*/ 1700614 h 1700614"/>
                  <a:gd name="connsiteX4" fmla="*/ 0 w 1647565"/>
                  <a:gd name="connsiteY4" fmla="*/ 57150 h 1700614"/>
                  <a:gd name="connsiteX0" fmla="*/ 0 w 1647565"/>
                  <a:gd name="connsiteY0" fmla="*/ 57150 h 1714857"/>
                  <a:gd name="connsiteX1" fmla="*/ 1634865 w 1647565"/>
                  <a:gd name="connsiteY1" fmla="*/ 0 h 1714857"/>
                  <a:gd name="connsiteX2" fmla="*/ 1647565 w 1647565"/>
                  <a:gd name="connsiteY2" fmla="*/ 1618064 h 1714857"/>
                  <a:gd name="connsiteX3" fmla="*/ 666750 w 1647565"/>
                  <a:gd name="connsiteY3" fmla="*/ 1700614 h 1714857"/>
                  <a:gd name="connsiteX4" fmla="*/ 0 w 1647565"/>
                  <a:gd name="connsiteY4" fmla="*/ 57150 h 1714857"/>
                  <a:gd name="connsiteX0" fmla="*/ 0 w 1647565"/>
                  <a:gd name="connsiteY0" fmla="*/ 57150 h 1751228"/>
                  <a:gd name="connsiteX1" fmla="*/ 1634865 w 1647565"/>
                  <a:gd name="connsiteY1" fmla="*/ 0 h 1751228"/>
                  <a:gd name="connsiteX2" fmla="*/ 1647565 w 1647565"/>
                  <a:gd name="connsiteY2" fmla="*/ 1618064 h 1751228"/>
                  <a:gd name="connsiteX3" fmla="*/ 666750 w 1647565"/>
                  <a:gd name="connsiteY3" fmla="*/ 1700614 h 1751228"/>
                  <a:gd name="connsiteX4" fmla="*/ 0 w 1647565"/>
                  <a:gd name="connsiteY4" fmla="*/ 57150 h 1751228"/>
                  <a:gd name="connsiteX0" fmla="*/ 0 w 1716789"/>
                  <a:gd name="connsiteY0" fmla="*/ 57150 h 1751228"/>
                  <a:gd name="connsiteX1" fmla="*/ 1634865 w 1716789"/>
                  <a:gd name="connsiteY1" fmla="*/ 0 h 1751228"/>
                  <a:gd name="connsiteX2" fmla="*/ 1647565 w 1716789"/>
                  <a:gd name="connsiteY2" fmla="*/ 1618064 h 1751228"/>
                  <a:gd name="connsiteX3" fmla="*/ 666750 w 1716789"/>
                  <a:gd name="connsiteY3" fmla="*/ 1700614 h 1751228"/>
                  <a:gd name="connsiteX4" fmla="*/ 0 w 1716789"/>
                  <a:gd name="connsiteY4" fmla="*/ 57150 h 175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6789" h="1751228">
                    <a:moveTo>
                      <a:pt x="0" y="57150"/>
                    </a:moveTo>
                    <a:lnTo>
                      <a:pt x="1634865" y="0"/>
                    </a:lnTo>
                    <a:cubicBezTo>
                      <a:pt x="1639098" y="539355"/>
                      <a:pt x="1808432" y="1129509"/>
                      <a:pt x="1647565" y="1618064"/>
                    </a:cubicBezTo>
                    <a:cubicBezTo>
                      <a:pt x="1511127" y="1791631"/>
                      <a:pt x="987338" y="1768347"/>
                      <a:pt x="666750" y="1700614"/>
                    </a:cubicBezTo>
                    <a:cubicBezTo>
                      <a:pt x="31750" y="1425843"/>
                      <a:pt x="82550" y="636721"/>
                      <a:pt x="0" y="5715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Rectangle 18">
                <a:extLst>
                  <a:ext uri="{FF2B5EF4-FFF2-40B4-BE49-F238E27FC236}">
                    <a16:creationId xmlns:a16="http://schemas.microsoft.com/office/drawing/2014/main" id="{1404730C-6ACB-C066-D006-2EC98B22FE4D}"/>
                  </a:ext>
                </a:extLst>
              </p:cNvPr>
              <p:cNvSpPr/>
              <p:nvPr/>
            </p:nvSpPr>
            <p:spPr>
              <a:xfrm flipH="1">
                <a:off x="5603419" y="4610676"/>
                <a:ext cx="1702502" cy="1751228"/>
              </a:xfrm>
              <a:custGeom>
                <a:avLst/>
                <a:gdLst>
                  <a:gd name="connsiteX0" fmla="*/ 0 w 1368165"/>
                  <a:gd name="connsiteY0" fmla="*/ 0 h 1179914"/>
                  <a:gd name="connsiteX1" fmla="*/ 1368165 w 1368165"/>
                  <a:gd name="connsiteY1" fmla="*/ 0 h 1179914"/>
                  <a:gd name="connsiteX2" fmla="*/ 1368165 w 1368165"/>
                  <a:gd name="connsiteY2" fmla="*/ 1179914 h 1179914"/>
                  <a:gd name="connsiteX3" fmla="*/ 0 w 1368165"/>
                  <a:gd name="connsiteY3" fmla="*/ 1179914 h 1179914"/>
                  <a:gd name="connsiteX4" fmla="*/ 0 w 1368165"/>
                  <a:gd name="connsiteY4" fmla="*/ 0 h 1179914"/>
                  <a:gd name="connsiteX0" fmla="*/ 0 w 1634865"/>
                  <a:gd name="connsiteY0" fmla="*/ 57150 h 1179914"/>
                  <a:gd name="connsiteX1" fmla="*/ 1634865 w 1634865"/>
                  <a:gd name="connsiteY1" fmla="*/ 0 h 1179914"/>
                  <a:gd name="connsiteX2" fmla="*/ 1634865 w 1634865"/>
                  <a:gd name="connsiteY2" fmla="*/ 1179914 h 1179914"/>
                  <a:gd name="connsiteX3" fmla="*/ 266700 w 1634865"/>
                  <a:gd name="connsiteY3" fmla="*/ 1179914 h 1179914"/>
                  <a:gd name="connsiteX4" fmla="*/ 0 w 1634865"/>
                  <a:gd name="connsiteY4" fmla="*/ 57150 h 11799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47565"/>
                  <a:gd name="connsiteY0" fmla="*/ 57150 h 1700614"/>
                  <a:gd name="connsiteX1" fmla="*/ 1634865 w 1647565"/>
                  <a:gd name="connsiteY1" fmla="*/ 0 h 1700614"/>
                  <a:gd name="connsiteX2" fmla="*/ 1647565 w 1647565"/>
                  <a:gd name="connsiteY2" fmla="*/ 1618064 h 1700614"/>
                  <a:gd name="connsiteX3" fmla="*/ 666750 w 1647565"/>
                  <a:gd name="connsiteY3" fmla="*/ 1700614 h 1700614"/>
                  <a:gd name="connsiteX4" fmla="*/ 0 w 1647565"/>
                  <a:gd name="connsiteY4" fmla="*/ 57150 h 1700614"/>
                  <a:gd name="connsiteX0" fmla="*/ 0 w 1647565"/>
                  <a:gd name="connsiteY0" fmla="*/ 57150 h 1714857"/>
                  <a:gd name="connsiteX1" fmla="*/ 1634865 w 1647565"/>
                  <a:gd name="connsiteY1" fmla="*/ 0 h 1714857"/>
                  <a:gd name="connsiteX2" fmla="*/ 1647565 w 1647565"/>
                  <a:gd name="connsiteY2" fmla="*/ 1618064 h 1714857"/>
                  <a:gd name="connsiteX3" fmla="*/ 666750 w 1647565"/>
                  <a:gd name="connsiteY3" fmla="*/ 1700614 h 1714857"/>
                  <a:gd name="connsiteX4" fmla="*/ 0 w 1647565"/>
                  <a:gd name="connsiteY4" fmla="*/ 57150 h 1714857"/>
                  <a:gd name="connsiteX0" fmla="*/ 0 w 1647565"/>
                  <a:gd name="connsiteY0" fmla="*/ 57150 h 1751228"/>
                  <a:gd name="connsiteX1" fmla="*/ 1634865 w 1647565"/>
                  <a:gd name="connsiteY1" fmla="*/ 0 h 1751228"/>
                  <a:gd name="connsiteX2" fmla="*/ 1647565 w 1647565"/>
                  <a:gd name="connsiteY2" fmla="*/ 1618064 h 1751228"/>
                  <a:gd name="connsiteX3" fmla="*/ 666750 w 1647565"/>
                  <a:gd name="connsiteY3" fmla="*/ 1700614 h 1751228"/>
                  <a:gd name="connsiteX4" fmla="*/ 0 w 1647565"/>
                  <a:gd name="connsiteY4" fmla="*/ 57150 h 1751228"/>
                  <a:gd name="connsiteX0" fmla="*/ 0 w 1716789"/>
                  <a:gd name="connsiteY0" fmla="*/ 57150 h 1751228"/>
                  <a:gd name="connsiteX1" fmla="*/ 1634865 w 1716789"/>
                  <a:gd name="connsiteY1" fmla="*/ 0 h 1751228"/>
                  <a:gd name="connsiteX2" fmla="*/ 1647565 w 1716789"/>
                  <a:gd name="connsiteY2" fmla="*/ 1618064 h 1751228"/>
                  <a:gd name="connsiteX3" fmla="*/ 666750 w 1716789"/>
                  <a:gd name="connsiteY3" fmla="*/ 1700614 h 1751228"/>
                  <a:gd name="connsiteX4" fmla="*/ 0 w 1716789"/>
                  <a:gd name="connsiteY4" fmla="*/ 57150 h 1751228"/>
                  <a:gd name="connsiteX0" fmla="*/ 0 w 1702502"/>
                  <a:gd name="connsiteY0" fmla="*/ 52387 h 1751228"/>
                  <a:gd name="connsiteX1" fmla="*/ 1620578 w 1702502"/>
                  <a:gd name="connsiteY1" fmla="*/ 0 h 1751228"/>
                  <a:gd name="connsiteX2" fmla="*/ 1633278 w 1702502"/>
                  <a:gd name="connsiteY2" fmla="*/ 1618064 h 1751228"/>
                  <a:gd name="connsiteX3" fmla="*/ 652463 w 1702502"/>
                  <a:gd name="connsiteY3" fmla="*/ 1700614 h 1751228"/>
                  <a:gd name="connsiteX4" fmla="*/ 0 w 1702502"/>
                  <a:gd name="connsiteY4" fmla="*/ 52387 h 1751228"/>
                  <a:gd name="connsiteX0" fmla="*/ 0 w 1702502"/>
                  <a:gd name="connsiteY0" fmla="*/ 52387 h 1751228"/>
                  <a:gd name="connsiteX1" fmla="*/ 1620578 w 1702502"/>
                  <a:gd name="connsiteY1" fmla="*/ 0 h 1751228"/>
                  <a:gd name="connsiteX2" fmla="*/ 1633278 w 1702502"/>
                  <a:gd name="connsiteY2" fmla="*/ 1618064 h 1751228"/>
                  <a:gd name="connsiteX3" fmla="*/ 652463 w 1702502"/>
                  <a:gd name="connsiteY3" fmla="*/ 1700614 h 1751228"/>
                  <a:gd name="connsiteX4" fmla="*/ 0 w 1702502"/>
                  <a:gd name="connsiteY4" fmla="*/ 52387 h 175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2502" h="1751228">
                    <a:moveTo>
                      <a:pt x="0" y="52387"/>
                    </a:moveTo>
                    <a:lnTo>
                      <a:pt x="1620578" y="0"/>
                    </a:lnTo>
                    <a:cubicBezTo>
                      <a:pt x="1624811" y="539355"/>
                      <a:pt x="1794145" y="1129509"/>
                      <a:pt x="1633278" y="1618064"/>
                    </a:cubicBezTo>
                    <a:cubicBezTo>
                      <a:pt x="1496840" y="1791631"/>
                      <a:pt x="973051" y="1768347"/>
                      <a:pt x="652463" y="1700614"/>
                    </a:cubicBezTo>
                    <a:cubicBezTo>
                      <a:pt x="17463" y="1425843"/>
                      <a:pt x="6350" y="651008"/>
                      <a:pt x="0" y="523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Rectangle 17">
                <a:extLst>
                  <a:ext uri="{FF2B5EF4-FFF2-40B4-BE49-F238E27FC236}">
                    <a16:creationId xmlns:a16="http://schemas.microsoft.com/office/drawing/2014/main" id="{EAB1F54E-9663-94C8-01E5-C7CAB7968274}"/>
                  </a:ext>
                </a:extLst>
              </p:cNvPr>
              <p:cNvSpPr/>
              <p:nvPr/>
            </p:nvSpPr>
            <p:spPr>
              <a:xfrm>
                <a:off x="3612752" y="2687676"/>
                <a:ext cx="3735984" cy="2910817"/>
              </a:xfrm>
              <a:custGeom>
                <a:avLst/>
                <a:gdLst>
                  <a:gd name="connsiteX0" fmla="*/ 0 w 3505200"/>
                  <a:gd name="connsiteY0" fmla="*/ 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0 w 3505200"/>
                  <a:gd name="connsiteY4" fmla="*/ 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34681 w 3535081"/>
                  <a:gd name="connsiteY0" fmla="*/ 50800 h 2200053"/>
                  <a:gd name="connsiteX1" fmla="*/ 3535081 w 3535081"/>
                  <a:gd name="connsiteY1" fmla="*/ 0 h 2200053"/>
                  <a:gd name="connsiteX2" fmla="*/ 3535081 w 3535081"/>
                  <a:gd name="connsiteY2" fmla="*/ 2200053 h 2200053"/>
                  <a:gd name="connsiteX3" fmla="*/ 29881 w 3535081"/>
                  <a:gd name="connsiteY3" fmla="*/ 2200053 h 2200053"/>
                  <a:gd name="connsiteX4" fmla="*/ 334681 w 3535081"/>
                  <a:gd name="connsiteY4" fmla="*/ 50800 h 2200053"/>
                  <a:gd name="connsiteX0" fmla="*/ 334681 w 3535081"/>
                  <a:gd name="connsiteY0" fmla="*/ 25400 h 2174653"/>
                  <a:gd name="connsiteX1" fmla="*/ 3293781 w 3535081"/>
                  <a:gd name="connsiteY1" fmla="*/ 0 h 2174653"/>
                  <a:gd name="connsiteX2" fmla="*/ 3535081 w 3535081"/>
                  <a:gd name="connsiteY2" fmla="*/ 2174653 h 2174653"/>
                  <a:gd name="connsiteX3" fmla="*/ 29881 w 3535081"/>
                  <a:gd name="connsiteY3" fmla="*/ 2174653 h 2174653"/>
                  <a:gd name="connsiteX4" fmla="*/ 334681 w 3535081"/>
                  <a:gd name="connsiteY4" fmla="*/ 25400 h 2174653"/>
                  <a:gd name="connsiteX0" fmla="*/ 334681 w 3543137"/>
                  <a:gd name="connsiteY0" fmla="*/ 25400 h 2174653"/>
                  <a:gd name="connsiteX1" fmla="*/ 3293781 w 3543137"/>
                  <a:gd name="connsiteY1" fmla="*/ 0 h 2174653"/>
                  <a:gd name="connsiteX2" fmla="*/ 3535081 w 3543137"/>
                  <a:gd name="connsiteY2" fmla="*/ 2174653 h 2174653"/>
                  <a:gd name="connsiteX3" fmla="*/ 29881 w 3543137"/>
                  <a:gd name="connsiteY3" fmla="*/ 2174653 h 2174653"/>
                  <a:gd name="connsiteX4" fmla="*/ 334681 w 3543137"/>
                  <a:gd name="connsiteY4" fmla="*/ 25400 h 2174653"/>
                  <a:gd name="connsiteX0" fmla="*/ 334681 w 3587762"/>
                  <a:gd name="connsiteY0" fmla="*/ 25400 h 2174653"/>
                  <a:gd name="connsiteX1" fmla="*/ 3293781 w 3587762"/>
                  <a:gd name="connsiteY1" fmla="*/ 0 h 2174653"/>
                  <a:gd name="connsiteX2" fmla="*/ 3535081 w 3587762"/>
                  <a:gd name="connsiteY2" fmla="*/ 2174653 h 2174653"/>
                  <a:gd name="connsiteX3" fmla="*/ 29881 w 3587762"/>
                  <a:gd name="connsiteY3" fmla="*/ 2174653 h 2174653"/>
                  <a:gd name="connsiteX4" fmla="*/ 334681 w 3587762"/>
                  <a:gd name="connsiteY4" fmla="*/ 25400 h 2174653"/>
                  <a:gd name="connsiteX0" fmla="*/ 334681 w 3587762"/>
                  <a:gd name="connsiteY0" fmla="*/ 25400 h 2812475"/>
                  <a:gd name="connsiteX1" fmla="*/ 3293781 w 3587762"/>
                  <a:gd name="connsiteY1" fmla="*/ 0 h 2812475"/>
                  <a:gd name="connsiteX2" fmla="*/ 3535081 w 3587762"/>
                  <a:gd name="connsiteY2" fmla="*/ 2174653 h 2812475"/>
                  <a:gd name="connsiteX3" fmla="*/ 29881 w 3587762"/>
                  <a:gd name="connsiteY3" fmla="*/ 2174653 h 2812475"/>
                  <a:gd name="connsiteX4" fmla="*/ 334681 w 3587762"/>
                  <a:gd name="connsiteY4" fmla="*/ 25400 h 2812475"/>
                  <a:gd name="connsiteX0" fmla="*/ 334681 w 3587762"/>
                  <a:gd name="connsiteY0" fmla="*/ 25400 h 2905867"/>
                  <a:gd name="connsiteX1" fmla="*/ 3293781 w 3587762"/>
                  <a:gd name="connsiteY1" fmla="*/ 0 h 2905867"/>
                  <a:gd name="connsiteX2" fmla="*/ 3535081 w 3587762"/>
                  <a:gd name="connsiteY2" fmla="*/ 2174653 h 2905867"/>
                  <a:gd name="connsiteX3" fmla="*/ 29881 w 3587762"/>
                  <a:gd name="connsiteY3" fmla="*/ 2174653 h 2905867"/>
                  <a:gd name="connsiteX4" fmla="*/ 334681 w 3587762"/>
                  <a:gd name="connsiteY4" fmla="*/ 25400 h 290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62" h="2905867">
                    <a:moveTo>
                      <a:pt x="334681" y="25400"/>
                    </a:moveTo>
                    <a:lnTo>
                      <a:pt x="3293781" y="0"/>
                    </a:lnTo>
                    <a:cubicBezTo>
                      <a:pt x="3717114" y="1347184"/>
                      <a:pt x="3568948" y="1602169"/>
                      <a:pt x="3535081" y="2174653"/>
                    </a:cubicBezTo>
                    <a:cubicBezTo>
                      <a:pt x="2150781" y="3609753"/>
                      <a:pt x="423581" y="2555653"/>
                      <a:pt x="29881" y="2174653"/>
                    </a:cubicBezTo>
                    <a:cubicBezTo>
                      <a:pt x="17181" y="1991635"/>
                      <a:pt x="-122519" y="1364118"/>
                      <a:pt x="334681" y="2540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D0900CC0-BDA6-4144-B643-B268F4C45A28}"/>
                  </a:ext>
                </a:extLst>
              </p:cNvPr>
              <p:cNvSpPr/>
              <p:nvPr/>
            </p:nvSpPr>
            <p:spPr>
              <a:xfrm>
                <a:off x="4131989" y="-530086"/>
                <a:ext cx="1309771" cy="1274688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E515E3C5-A66A-D4BB-C0CA-6CEAA555E8C9}"/>
                  </a:ext>
                </a:extLst>
              </p:cNvPr>
              <p:cNvSpPr/>
              <p:nvPr/>
            </p:nvSpPr>
            <p:spPr>
              <a:xfrm>
                <a:off x="6570389" y="238540"/>
                <a:ext cx="1309771" cy="1274688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Rectangle 17">
                <a:extLst>
                  <a:ext uri="{FF2B5EF4-FFF2-40B4-BE49-F238E27FC236}">
                    <a16:creationId xmlns:a16="http://schemas.microsoft.com/office/drawing/2014/main" id="{07915BCF-7CB9-D1FD-1403-BA0669ACA728}"/>
                  </a:ext>
                </a:extLst>
              </p:cNvPr>
              <p:cNvSpPr/>
              <p:nvPr/>
            </p:nvSpPr>
            <p:spPr>
              <a:xfrm>
                <a:off x="3703919" y="2651347"/>
                <a:ext cx="3587762" cy="2905867"/>
              </a:xfrm>
              <a:custGeom>
                <a:avLst/>
                <a:gdLst>
                  <a:gd name="connsiteX0" fmla="*/ 0 w 3505200"/>
                  <a:gd name="connsiteY0" fmla="*/ 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0 w 3505200"/>
                  <a:gd name="connsiteY4" fmla="*/ 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34681 w 3535081"/>
                  <a:gd name="connsiteY0" fmla="*/ 50800 h 2200053"/>
                  <a:gd name="connsiteX1" fmla="*/ 3535081 w 3535081"/>
                  <a:gd name="connsiteY1" fmla="*/ 0 h 2200053"/>
                  <a:gd name="connsiteX2" fmla="*/ 3535081 w 3535081"/>
                  <a:gd name="connsiteY2" fmla="*/ 2200053 h 2200053"/>
                  <a:gd name="connsiteX3" fmla="*/ 29881 w 3535081"/>
                  <a:gd name="connsiteY3" fmla="*/ 2200053 h 2200053"/>
                  <a:gd name="connsiteX4" fmla="*/ 334681 w 3535081"/>
                  <a:gd name="connsiteY4" fmla="*/ 50800 h 2200053"/>
                  <a:gd name="connsiteX0" fmla="*/ 334681 w 3535081"/>
                  <a:gd name="connsiteY0" fmla="*/ 25400 h 2174653"/>
                  <a:gd name="connsiteX1" fmla="*/ 3293781 w 3535081"/>
                  <a:gd name="connsiteY1" fmla="*/ 0 h 2174653"/>
                  <a:gd name="connsiteX2" fmla="*/ 3535081 w 3535081"/>
                  <a:gd name="connsiteY2" fmla="*/ 2174653 h 2174653"/>
                  <a:gd name="connsiteX3" fmla="*/ 29881 w 3535081"/>
                  <a:gd name="connsiteY3" fmla="*/ 2174653 h 2174653"/>
                  <a:gd name="connsiteX4" fmla="*/ 334681 w 3535081"/>
                  <a:gd name="connsiteY4" fmla="*/ 25400 h 2174653"/>
                  <a:gd name="connsiteX0" fmla="*/ 334681 w 3543137"/>
                  <a:gd name="connsiteY0" fmla="*/ 25400 h 2174653"/>
                  <a:gd name="connsiteX1" fmla="*/ 3293781 w 3543137"/>
                  <a:gd name="connsiteY1" fmla="*/ 0 h 2174653"/>
                  <a:gd name="connsiteX2" fmla="*/ 3535081 w 3543137"/>
                  <a:gd name="connsiteY2" fmla="*/ 2174653 h 2174653"/>
                  <a:gd name="connsiteX3" fmla="*/ 29881 w 3543137"/>
                  <a:gd name="connsiteY3" fmla="*/ 2174653 h 2174653"/>
                  <a:gd name="connsiteX4" fmla="*/ 334681 w 3543137"/>
                  <a:gd name="connsiteY4" fmla="*/ 25400 h 2174653"/>
                  <a:gd name="connsiteX0" fmla="*/ 334681 w 3587762"/>
                  <a:gd name="connsiteY0" fmla="*/ 25400 h 2174653"/>
                  <a:gd name="connsiteX1" fmla="*/ 3293781 w 3587762"/>
                  <a:gd name="connsiteY1" fmla="*/ 0 h 2174653"/>
                  <a:gd name="connsiteX2" fmla="*/ 3535081 w 3587762"/>
                  <a:gd name="connsiteY2" fmla="*/ 2174653 h 2174653"/>
                  <a:gd name="connsiteX3" fmla="*/ 29881 w 3587762"/>
                  <a:gd name="connsiteY3" fmla="*/ 2174653 h 2174653"/>
                  <a:gd name="connsiteX4" fmla="*/ 334681 w 3587762"/>
                  <a:gd name="connsiteY4" fmla="*/ 25400 h 2174653"/>
                  <a:gd name="connsiteX0" fmla="*/ 334681 w 3587762"/>
                  <a:gd name="connsiteY0" fmla="*/ 25400 h 2812475"/>
                  <a:gd name="connsiteX1" fmla="*/ 3293781 w 3587762"/>
                  <a:gd name="connsiteY1" fmla="*/ 0 h 2812475"/>
                  <a:gd name="connsiteX2" fmla="*/ 3535081 w 3587762"/>
                  <a:gd name="connsiteY2" fmla="*/ 2174653 h 2812475"/>
                  <a:gd name="connsiteX3" fmla="*/ 29881 w 3587762"/>
                  <a:gd name="connsiteY3" fmla="*/ 2174653 h 2812475"/>
                  <a:gd name="connsiteX4" fmla="*/ 334681 w 3587762"/>
                  <a:gd name="connsiteY4" fmla="*/ 25400 h 2812475"/>
                  <a:gd name="connsiteX0" fmla="*/ 334681 w 3587762"/>
                  <a:gd name="connsiteY0" fmla="*/ 25400 h 2905867"/>
                  <a:gd name="connsiteX1" fmla="*/ 3293781 w 3587762"/>
                  <a:gd name="connsiteY1" fmla="*/ 0 h 2905867"/>
                  <a:gd name="connsiteX2" fmla="*/ 3535081 w 3587762"/>
                  <a:gd name="connsiteY2" fmla="*/ 2174653 h 2905867"/>
                  <a:gd name="connsiteX3" fmla="*/ 29881 w 3587762"/>
                  <a:gd name="connsiteY3" fmla="*/ 2174653 h 2905867"/>
                  <a:gd name="connsiteX4" fmla="*/ 334681 w 3587762"/>
                  <a:gd name="connsiteY4" fmla="*/ 25400 h 290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62" h="2905867">
                    <a:moveTo>
                      <a:pt x="334681" y="25400"/>
                    </a:moveTo>
                    <a:lnTo>
                      <a:pt x="3293781" y="0"/>
                    </a:lnTo>
                    <a:cubicBezTo>
                      <a:pt x="3717114" y="1347184"/>
                      <a:pt x="3568948" y="1602169"/>
                      <a:pt x="3535081" y="2174653"/>
                    </a:cubicBezTo>
                    <a:cubicBezTo>
                      <a:pt x="2150781" y="3609753"/>
                      <a:pt x="423581" y="2555653"/>
                      <a:pt x="29881" y="2174653"/>
                    </a:cubicBezTo>
                    <a:cubicBezTo>
                      <a:pt x="17181" y="1991635"/>
                      <a:pt x="-122519" y="1364118"/>
                      <a:pt x="334681" y="2540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16">
                <a:extLst>
                  <a:ext uri="{FF2B5EF4-FFF2-40B4-BE49-F238E27FC236}">
                    <a16:creationId xmlns:a16="http://schemas.microsoft.com/office/drawing/2014/main" id="{D333DAAF-0E8C-D88C-A594-3B42975137A1}"/>
                  </a:ext>
                </a:extLst>
              </p:cNvPr>
              <p:cNvSpPr/>
              <p:nvPr/>
            </p:nvSpPr>
            <p:spPr>
              <a:xfrm rot="845431" flipH="1">
                <a:off x="5980624" y="2778540"/>
                <a:ext cx="1516387" cy="1757231"/>
              </a:xfrm>
              <a:custGeom>
                <a:avLst/>
                <a:gdLst>
                  <a:gd name="connsiteX0" fmla="*/ 0 w 204359"/>
                  <a:gd name="connsiteY0" fmla="*/ 0 h 952142"/>
                  <a:gd name="connsiteX1" fmla="*/ 204359 w 204359"/>
                  <a:gd name="connsiteY1" fmla="*/ 0 h 952142"/>
                  <a:gd name="connsiteX2" fmla="*/ 204359 w 204359"/>
                  <a:gd name="connsiteY2" fmla="*/ 952142 h 952142"/>
                  <a:gd name="connsiteX3" fmla="*/ 0 w 204359"/>
                  <a:gd name="connsiteY3" fmla="*/ 952142 h 952142"/>
                  <a:gd name="connsiteX4" fmla="*/ 0 w 204359"/>
                  <a:gd name="connsiteY4" fmla="*/ 0 h 952142"/>
                  <a:gd name="connsiteX0" fmla="*/ 0 w 1105507"/>
                  <a:gd name="connsiteY0" fmla="*/ 0 h 1614751"/>
                  <a:gd name="connsiteX1" fmla="*/ 204359 w 1105507"/>
                  <a:gd name="connsiteY1" fmla="*/ 0 h 1614751"/>
                  <a:gd name="connsiteX2" fmla="*/ 1105507 w 1105507"/>
                  <a:gd name="connsiteY2" fmla="*/ 1614751 h 1614751"/>
                  <a:gd name="connsiteX3" fmla="*/ 0 w 1105507"/>
                  <a:gd name="connsiteY3" fmla="*/ 952142 h 1614751"/>
                  <a:gd name="connsiteX4" fmla="*/ 0 w 1105507"/>
                  <a:gd name="connsiteY4" fmla="*/ 0 h 1614751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991899 h 1654508"/>
                  <a:gd name="connsiteX4" fmla="*/ 0 w 1105507"/>
                  <a:gd name="connsiteY4" fmla="*/ 0 h 1654508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0 h 1654508"/>
                  <a:gd name="connsiteX0" fmla="*/ 0 w 1181464"/>
                  <a:gd name="connsiteY0" fmla="*/ 0 h 1654508"/>
                  <a:gd name="connsiteX1" fmla="*/ 204359 w 1181464"/>
                  <a:gd name="connsiteY1" fmla="*/ 39757 h 1654508"/>
                  <a:gd name="connsiteX2" fmla="*/ 1105507 w 1181464"/>
                  <a:gd name="connsiteY2" fmla="*/ 1654508 h 1654508"/>
                  <a:gd name="connsiteX3" fmla="*/ 0 w 1181464"/>
                  <a:gd name="connsiteY3" fmla="*/ 0 h 1654508"/>
                  <a:gd name="connsiteX0" fmla="*/ 0 w 1181464"/>
                  <a:gd name="connsiteY0" fmla="*/ 0 h 1807272"/>
                  <a:gd name="connsiteX1" fmla="*/ 204359 w 1181464"/>
                  <a:gd name="connsiteY1" fmla="*/ 39757 h 1807272"/>
                  <a:gd name="connsiteX2" fmla="*/ 1105507 w 1181464"/>
                  <a:gd name="connsiteY2" fmla="*/ 1654508 h 1807272"/>
                  <a:gd name="connsiteX3" fmla="*/ 0 w 1181464"/>
                  <a:gd name="connsiteY3" fmla="*/ 0 h 1807272"/>
                  <a:gd name="connsiteX0" fmla="*/ 291983 w 1473447"/>
                  <a:gd name="connsiteY0" fmla="*/ 0 h 1818666"/>
                  <a:gd name="connsiteX1" fmla="*/ 496342 w 1473447"/>
                  <a:gd name="connsiteY1" fmla="*/ 39757 h 1818666"/>
                  <a:gd name="connsiteX2" fmla="*/ 1397490 w 1473447"/>
                  <a:gd name="connsiteY2" fmla="*/ 1654508 h 1818666"/>
                  <a:gd name="connsiteX3" fmla="*/ 291983 w 1473447"/>
                  <a:gd name="connsiteY3" fmla="*/ 0 h 1818666"/>
                  <a:gd name="connsiteX0" fmla="*/ 308349 w 1423552"/>
                  <a:gd name="connsiteY0" fmla="*/ 0 h 1794180"/>
                  <a:gd name="connsiteX1" fmla="*/ 446447 w 1423552"/>
                  <a:gd name="connsiteY1" fmla="*/ 13252 h 1794180"/>
                  <a:gd name="connsiteX2" fmla="*/ 1347595 w 1423552"/>
                  <a:gd name="connsiteY2" fmla="*/ 1628003 h 1794180"/>
                  <a:gd name="connsiteX3" fmla="*/ 308349 w 1423552"/>
                  <a:gd name="connsiteY3" fmla="*/ 0 h 1794180"/>
                  <a:gd name="connsiteX0" fmla="*/ 349577 w 1464780"/>
                  <a:gd name="connsiteY0" fmla="*/ 0 h 1788614"/>
                  <a:gd name="connsiteX1" fmla="*/ 487675 w 1464780"/>
                  <a:gd name="connsiteY1" fmla="*/ 13252 h 1788614"/>
                  <a:gd name="connsiteX2" fmla="*/ 1388823 w 1464780"/>
                  <a:gd name="connsiteY2" fmla="*/ 1628003 h 1788614"/>
                  <a:gd name="connsiteX3" fmla="*/ 349577 w 1464780"/>
                  <a:gd name="connsiteY3" fmla="*/ 0 h 1788614"/>
                  <a:gd name="connsiteX0" fmla="*/ 349577 w 1464780"/>
                  <a:gd name="connsiteY0" fmla="*/ 0 h 1757341"/>
                  <a:gd name="connsiteX1" fmla="*/ 487675 w 1464780"/>
                  <a:gd name="connsiteY1" fmla="*/ 13252 h 1757341"/>
                  <a:gd name="connsiteX2" fmla="*/ 1388823 w 1464780"/>
                  <a:gd name="connsiteY2" fmla="*/ 1628003 h 1757341"/>
                  <a:gd name="connsiteX3" fmla="*/ 349577 w 1464780"/>
                  <a:gd name="connsiteY3" fmla="*/ 0 h 1757341"/>
                  <a:gd name="connsiteX0" fmla="*/ 349577 w 1438970"/>
                  <a:gd name="connsiteY0" fmla="*/ 0 h 1757341"/>
                  <a:gd name="connsiteX1" fmla="*/ 487675 w 1438970"/>
                  <a:gd name="connsiteY1" fmla="*/ 13252 h 1757341"/>
                  <a:gd name="connsiteX2" fmla="*/ 1388823 w 1438970"/>
                  <a:gd name="connsiteY2" fmla="*/ 1628003 h 1757341"/>
                  <a:gd name="connsiteX3" fmla="*/ 349577 w 1438970"/>
                  <a:gd name="connsiteY3" fmla="*/ 0 h 1757341"/>
                  <a:gd name="connsiteX0" fmla="*/ 349577 w 1485570"/>
                  <a:gd name="connsiteY0" fmla="*/ 0 h 1757341"/>
                  <a:gd name="connsiteX1" fmla="*/ 487675 w 1485570"/>
                  <a:gd name="connsiteY1" fmla="*/ 13252 h 1757341"/>
                  <a:gd name="connsiteX2" fmla="*/ 1388823 w 1485570"/>
                  <a:gd name="connsiteY2" fmla="*/ 1628003 h 1757341"/>
                  <a:gd name="connsiteX3" fmla="*/ 349577 w 1485570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56491 w 1475201"/>
                  <a:gd name="connsiteY0" fmla="*/ 0 h 1769764"/>
                  <a:gd name="connsiteX1" fmla="*/ 494589 w 1475201"/>
                  <a:gd name="connsiteY1" fmla="*/ 13252 h 1769764"/>
                  <a:gd name="connsiteX2" fmla="*/ 1369233 w 1475201"/>
                  <a:gd name="connsiteY2" fmla="*/ 1641255 h 1769764"/>
                  <a:gd name="connsiteX3" fmla="*/ 356491 w 1475201"/>
                  <a:gd name="connsiteY3" fmla="*/ 0 h 1769764"/>
                  <a:gd name="connsiteX0" fmla="*/ 347623 w 1466333"/>
                  <a:gd name="connsiteY0" fmla="*/ 0 h 1769764"/>
                  <a:gd name="connsiteX1" fmla="*/ 485721 w 1466333"/>
                  <a:gd name="connsiteY1" fmla="*/ 13252 h 1769764"/>
                  <a:gd name="connsiteX2" fmla="*/ 1360365 w 1466333"/>
                  <a:gd name="connsiteY2" fmla="*/ 1641255 h 1769764"/>
                  <a:gd name="connsiteX3" fmla="*/ 347623 w 1466333"/>
                  <a:gd name="connsiteY3" fmla="*/ 0 h 1769764"/>
                  <a:gd name="connsiteX0" fmla="*/ 272681 w 1391391"/>
                  <a:gd name="connsiteY0" fmla="*/ 0 h 1790072"/>
                  <a:gd name="connsiteX1" fmla="*/ 410779 w 1391391"/>
                  <a:gd name="connsiteY1" fmla="*/ 13252 h 1790072"/>
                  <a:gd name="connsiteX2" fmla="*/ 1285423 w 1391391"/>
                  <a:gd name="connsiteY2" fmla="*/ 1641255 h 1790072"/>
                  <a:gd name="connsiteX3" fmla="*/ 272681 w 1391391"/>
                  <a:gd name="connsiteY3" fmla="*/ 0 h 1790072"/>
                  <a:gd name="connsiteX0" fmla="*/ 257506 w 1376216"/>
                  <a:gd name="connsiteY0" fmla="*/ 0 h 1808341"/>
                  <a:gd name="connsiteX1" fmla="*/ 395604 w 1376216"/>
                  <a:gd name="connsiteY1" fmla="*/ 13252 h 1808341"/>
                  <a:gd name="connsiteX2" fmla="*/ 1270248 w 1376216"/>
                  <a:gd name="connsiteY2" fmla="*/ 1641255 h 1808341"/>
                  <a:gd name="connsiteX3" fmla="*/ 257506 w 1376216"/>
                  <a:gd name="connsiteY3" fmla="*/ 0 h 1808341"/>
                  <a:gd name="connsiteX0" fmla="*/ 257506 w 1392752"/>
                  <a:gd name="connsiteY0" fmla="*/ 0 h 1808341"/>
                  <a:gd name="connsiteX1" fmla="*/ 395604 w 1392752"/>
                  <a:gd name="connsiteY1" fmla="*/ 13252 h 1808341"/>
                  <a:gd name="connsiteX2" fmla="*/ 1270248 w 1392752"/>
                  <a:gd name="connsiteY2" fmla="*/ 1641255 h 1808341"/>
                  <a:gd name="connsiteX3" fmla="*/ 257506 w 1392752"/>
                  <a:gd name="connsiteY3" fmla="*/ 0 h 1808341"/>
                  <a:gd name="connsiteX0" fmla="*/ 381892 w 1517138"/>
                  <a:gd name="connsiteY0" fmla="*/ 0 h 1827444"/>
                  <a:gd name="connsiteX1" fmla="*/ 519990 w 1517138"/>
                  <a:gd name="connsiteY1" fmla="*/ 13252 h 1827444"/>
                  <a:gd name="connsiteX2" fmla="*/ 1394634 w 1517138"/>
                  <a:gd name="connsiteY2" fmla="*/ 1641255 h 1827444"/>
                  <a:gd name="connsiteX3" fmla="*/ 381892 w 1517138"/>
                  <a:gd name="connsiteY3" fmla="*/ 0 h 1827444"/>
                  <a:gd name="connsiteX0" fmla="*/ 321349 w 1456595"/>
                  <a:gd name="connsiteY0" fmla="*/ 0 h 1710940"/>
                  <a:gd name="connsiteX1" fmla="*/ 459447 w 1456595"/>
                  <a:gd name="connsiteY1" fmla="*/ 13252 h 1710940"/>
                  <a:gd name="connsiteX2" fmla="*/ 1334091 w 1456595"/>
                  <a:gd name="connsiteY2" fmla="*/ 1641255 h 1710940"/>
                  <a:gd name="connsiteX3" fmla="*/ 321349 w 1456595"/>
                  <a:gd name="connsiteY3" fmla="*/ 0 h 1710940"/>
                  <a:gd name="connsiteX0" fmla="*/ 381141 w 1516387"/>
                  <a:gd name="connsiteY0" fmla="*/ 0 h 1757231"/>
                  <a:gd name="connsiteX1" fmla="*/ 519239 w 1516387"/>
                  <a:gd name="connsiteY1" fmla="*/ 13252 h 1757231"/>
                  <a:gd name="connsiteX2" fmla="*/ 1393883 w 1516387"/>
                  <a:gd name="connsiteY2" fmla="*/ 1641255 h 1757231"/>
                  <a:gd name="connsiteX3" fmla="*/ 381141 w 1516387"/>
                  <a:gd name="connsiteY3" fmla="*/ 0 h 175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7" h="1757231">
                    <a:moveTo>
                      <a:pt x="381141" y="0"/>
                    </a:moveTo>
                    <a:lnTo>
                      <a:pt x="519239" y="13252"/>
                    </a:lnTo>
                    <a:cubicBezTo>
                      <a:pt x="170266" y="988823"/>
                      <a:pt x="1994979" y="841605"/>
                      <a:pt x="1393883" y="1641255"/>
                    </a:cubicBezTo>
                    <a:cubicBezTo>
                      <a:pt x="979992" y="2000839"/>
                      <a:pt x="-758123" y="1543428"/>
                      <a:pt x="38114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Rectangle 16">
                <a:extLst>
                  <a:ext uri="{FF2B5EF4-FFF2-40B4-BE49-F238E27FC236}">
                    <a16:creationId xmlns:a16="http://schemas.microsoft.com/office/drawing/2014/main" id="{458D0CB9-B1FD-5966-2535-9680D3D0BFE0}"/>
                  </a:ext>
                </a:extLst>
              </p:cNvPr>
              <p:cNvSpPr/>
              <p:nvPr/>
            </p:nvSpPr>
            <p:spPr>
              <a:xfrm>
                <a:off x="3612752" y="2625947"/>
                <a:ext cx="1516387" cy="1757231"/>
              </a:xfrm>
              <a:custGeom>
                <a:avLst/>
                <a:gdLst>
                  <a:gd name="connsiteX0" fmla="*/ 0 w 204359"/>
                  <a:gd name="connsiteY0" fmla="*/ 0 h 952142"/>
                  <a:gd name="connsiteX1" fmla="*/ 204359 w 204359"/>
                  <a:gd name="connsiteY1" fmla="*/ 0 h 952142"/>
                  <a:gd name="connsiteX2" fmla="*/ 204359 w 204359"/>
                  <a:gd name="connsiteY2" fmla="*/ 952142 h 952142"/>
                  <a:gd name="connsiteX3" fmla="*/ 0 w 204359"/>
                  <a:gd name="connsiteY3" fmla="*/ 952142 h 952142"/>
                  <a:gd name="connsiteX4" fmla="*/ 0 w 204359"/>
                  <a:gd name="connsiteY4" fmla="*/ 0 h 952142"/>
                  <a:gd name="connsiteX0" fmla="*/ 0 w 1105507"/>
                  <a:gd name="connsiteY0" fmla="*/ 0 h 1614751"/>
                  <a:gd name="connsiteX1" fmla="*/ 204359 w 1105507"/>
                  <a:gd name="connsiteY1" fmla="*/ 0 h 1614751"/>
                  <a:gd name="connsiteX2" fmla="*/ 1105507 w 1105507"/>
                  <a:gd name="connsiteY2" fmla="*/ 1614751 h 1614751"/>
                  <a:gd name="connsiteX3" fmla="*/ 0 w 1105507"/>
                  <a:gd name="connsiteY3" fmla="*/ 952142 h 1614751"/>
                  <a:gd name="connsiteX4" fmla="*/ 0 w 1105507"/>
                  <a:gd name="connsiteY4" fmla="*/ 0 h 1614751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991899 h 1654508"/>
                  <a:gd name="connsiteX4" fmla="*/ 0 w 1105507"/>
                  <a:gd name="connsiteY4" fmla="*/ 0 h 1654508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0 h 1654508"/>
                  <a:gd name="connsiteX0" fmla="*/ 0 w 1181464"/>
                  <a:gd name="connsiteY0" fmla="*/ 0 h 1654508"/>
                  <a:gd name="connsiteX1" fmla="*/ 204359 w 1181464"/>
                  <a:gd name="connsiteY1" fmla="*/ 39757 h 1654508"/>
                  <a:gd name="connsiteX2" fmla="*/ 1105507 w 1181464"/>
                  <a:gd name="connsiteY2" fmla="*/ 1654508 h 1654508"/>
                  <a:gd name="connsiteX3" fmla="*/ 0 w 1181464"/>
                  <a:gd name="connsiteY3" fmla="*/ 0 h 1654508"/>
                  <a:gd name="connsiteX0" fmla="*/ 0 w 1181464"/>
                  <a:gd name="connsiteY0" fmla="*/ 0 h 1807272"/>
                  <a:gd name="connsiteX1" fmla="*/ 204359 w 1181464"/>
                  <a:gd name="connsiteY1" fmla="*/ 39757 h 1807272"/>
                  <a:gd name="connsiteX2" fmla="*/ 1105507 w 1181464"/>
                  <a:gd name="connsiteY2" fmla="*/ 1654508 h 1807272"/>
                  <a:gd name="connsiteX3" fmla="*/ 0 w 1181464"/>
                  <a:gd name="connsiteY3" fmla="*/ 0 h 1807272"/>
                  <a:gd name="connsiteX0" fmla="*/ 291983 w 1473447"/>
                  <a:gd name="connsiteY0" fmla="*/ 0 h 1818666"/>
                  <a:gd name="connsiteX1" fmla="*/ 496342 w 1473447"/>
                  <a:gd name="connsiteY1" fmla="*/ 39757 h 1818666"/>
                  <a:gd name="connsiteX2" fmla="*/ 1397490 w 1473447"/>
                  <a:gd name="connsiteY2" fmla="*/ 1654508 h 1818666"/>
                  <a:gd name="connsiteX3" fmla="*/ 291983 w 1473447"/>
                  <a:gd name="connsiteY3" fmla="*/ 0 h 1818666"/>
                  <a:gd name="connsiteX0" fmla="*/ 308349 w 1423552"/>
                  <a:gd name="connsiteY0" fmla="*/ 0 h 1794180"/>
                  <a:gd name="connsiteX1" fmla="*/ 446447 w 1423552"/>
                  <a:gd name="connsiteY1" fmla="*/ 13252 h 1794180"/>
                  <a:gd name="connsiteX2" fmla="*/ 1347595 w 1423552"/>
                  <a:gd name="connsiteY2" fmla="*/ 1628003 h 1794180"/>
                  <a:gd name="connsiteX3" fmla="*/ 308349 w 1423552"/>
                  <a:gd name="connsiteY3" fmla="*/ 0 h 1794180"/>
                  <a:gd name="connsiteX0" fmla="*/ 349577 w 1464780"/>
                  <a:gd name="connsiteY0" fmla="*/ 0 h 1788614"/>
                  <a:gd name="connsiteX1" fmla="*/ 487675 w 1464780"/>
                  <a:gd name="connsiteY1" fmla="*/ 13252 h 1788614"/>
                  <a:gd name="connsiteX2" fmla="*/ 1388823 w 1464780"/>
                  <a:gd name="connsiteY2" fmla="*/ 1628003 h 1788614"/>
                  <a:gd name="connsiteX3" fmla="*/ 349577 w 1464780"/>
                  <a:gd name="connsiteY3" fmla="*/ 0 h 1788614"/>
                  <a:gd name="connsiteX0" fmla="*/ 349577 w 1464780"/>
                  <a:gd name="connsiteY0" fmla="*/ 0 h 1757341"/>
                  <a:gd name="connsiteX1" fmla="*/ 487675 w 1464780"/>
                  <a:gd name="connsiteY1" fmla="*/ 13252 h 1757341"/>
                  <a:gd name="connsiteX2" fmla="*/ 1388823 w 1464780"/>
                  <a:gd name="connsiteY2" fmla="*/ 1628003 h 1757341"/>
                  <a:gd name="connsiteX3" fmla="*/ 349577 w 1464780"/>
                  <a:gd name="connsiteY3" fmla="*/ 0 h 1757341"/>
                  <a:gd name="connsiteX0" fmla="*/ 349577 w 1438970"/>
                  <a:gd name="connsiteY0" fmla="*/ 0 h 1757341"/>
                  <a:gd name="connsiteX1" fmla="*/ 487675 w 1438970"/>
                  <a:gd name="connsiteY1" fmla="*/ 13252 h 1757341"/>
                  <a:gd name="connsiteX2" fmla="*/ 1388823 w 1438970"/>
                  <a:gd name="connsiteY2" fmla="*/ 1628003 h 1757341"/>
                  <a:gd name="connsiteX3" fmla="*/ 349577 w 1438970"/>
                  <a:gd name="connsiteY3" fmla="*/ 0 h 1757341"/>
                  <a:gd name="connsiteX0" fmla="*/ 349577 w 1485570"/>
                  <a:gd name="connsiteY0" fmla="*/ 0 h 1757341"/>
                  <a:gd name="connsiteX1" fmla="*/ 487675 w 1485570"/>
                  <a:gd name="connsiteY1" fmla="*/ 13252 h 1757341"/>
                  <a:gd name="connsiteX2" fmla="*/ 1388823 w 1485570"/>
                  <a:gd name="connsiteY2" fmla="*/ 1628003 h 1757341"/>
                  <a:gd name="connsiteX3" fmla="*/ 349577 w 1485570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56491 w 1475201"/>
                  <a:gd name="connsiteY0" fmla="*/ 0 h 1769764"/>
                  <a:gd name="connsiteX1" fmla="*/ 494589 w 1475201"/>
                  <a:gd name="connsiteY1" fmla="*/ 13252 h 1769764"/>
                  <a:gd name="connsiteX2" fmla="*/ 1369233 w 1475201"/>
                  <a:gd name="connsiteY2" fmla="*/ 1641255 h 1769764"/>
                  <a:gd name="connsiteX3" fmla="*/ 356491 w 1475201"/>
                  <a:gd name="connsiteY3" fmla="*/ 0 h 1769764"/>
                  <a:gd name="connsiteX0" fmla="*/ 347623 w 1466333"/>
                  <a:gd name="connsiteY0" fmla="*/ 0 h 1769764"/>
                  <a:gd name="connsiteX1" fmla="*/ 485721 w 1466333"/>
                  <a:gd name="connsiteY1" fmla="*/ 13252 h 1769764"/>
                  <a:gd name="connsiteX2" fmla="*/ 1360365 w 1466333"/>
                  <a:gd name="connsiteY2" fmla="*/ 1641255 h 1769764"/>
                  <a:gd name="connsiteX3" fmla="*/ 347623 w 1466333"/>
                  <a:gd name="connsiteY3" fmla="*/ 0 h 1769764"/>
                  <a:gd name="connsiteX0" fmla="*/ 272681 w 1391391"/>
                  <a:gd name="connsiteY0" fmla="*/ 0 h 1790072"/>
                  <a:gd name="connsiteX1" fmla="*/ 410779 w 1391391"/>
                  <a:gd name="connsiteY1" fmla="*/ 13252 h 1790072"/>
                  <a:gd name="connsiteX2" fmla="*/ 1285423 w 1391391"/>
                  <a:gd name="connsiteY2" fmla="*/ 1641255 h 1790072"/>
                  <a:gd name="connsiteX3" fmla="*/ 272681 w 1391391"/>
                  <a:gd name="connsiteY3" fmla="*/ 0 h 1790072"/>
                  <a:gd name="connsiteX0" fmla="*/ 257506 w 1376216"/>
                  <a:gd name="connsiteY0" fmla="*/ 0 h 1808341"/>
                  <a:gd name="connsiteX1" fmla="*/ 395604 w 1376216"/>
                  <a:gd name="connsiteY1" fmla="*/ 13252 h 1808341"/>
                  <a:gd name="connsiteX2" fmla="*/ 1270248 w 1376216"/>
                  <a:gd name="connsiteY2" fmla="*/ 1641255 h 1808341"/>
                  <a:gd name="connsiteX3" fmla="*/ 257506 w 1376216"/>
                  <a:gd name="connsiteY3" fmla="*/ 0 h 1808341"/>
                  <a:gd name="connsiteX0" fmla="*/ 257506 w 1392752"/>
                  <a:gd name="connsiteY0" fmla="*/ 0 h 1808341"/>
                  <a:gd name="connsiteX1" fmla="*/ 395604 w 1392752"/>
                  <a:gd name="connsiteY1" fmla="*/ 13252 h 1808341"/>
                  <a:gd name="connsiteX2" fmla="*/ 1270248 w 1392752"/>
                  <a:gd name="connsiteY2" fmla="*/ 1641255 h 1808341"/>
                  <a:gd name="connsiteX3" fmla="*/ 257506 w 1392752"/>
                  <a:gd name="connsiteY3" fmla="*/ 0 h 1808341"/>
                  <a:gd name="connsiteX0" fmla="*/ 381892 w 1517138"/>
                  <a:gd name="connsiteY0" fmla="*/ 0 h 1827444"/>
                  <a:gd name="connsiteX1" fmla="*/ 519990 w 1517138"/>
                  <a:gd name="connsiteY1" fmla="*/ 13252 h 1827444"/>
                  <a:gd name="connsiteX2" fmla="*/ 1394634 w 1517138"/>
                  <a:gd name="connsiteY2" fmla="*/ 1641255 h 1827444"/>
                  <a:gd name="connsiteX3" fmla="*/ 381892 w 1517138"/>
                  <a:gd name="connsiteY3" fmla="*/ 0 h 1827444"/>
                  <a:gd name="connsiteX0" fmla="*/ 321349 w 1456595"/>
                  <a:gd name="connsiteY0" fmla="*/ 0 h 1710940"/>
                  <a:gd name="connsiteX1" fmla="*/ 459447 w 1456595"/>
                  <a:gd name="connsiteY1" fmla="*/ 13252 h 1710940"/>
                  <a:gd name="connsiteX2" fmla="*/ 1334091 w 1456595"/>
                  <a:gd name="connsiteY2" fmla="*/ 1641255 h 1710940"/>
                  <a:gd name="connsiteX3" fmla="*/ 321349 w 1456595"/>
                  <a:gd name="connsiteY3" fmla="*/ 0 h 1710940"/>
                  <a:gd name="connsiteX0" fmla="*/ 381141 w 1516387"/>
                  <a:gd name="connsiteY0" fmla="*/ 0 h 1757231"/>
                  <a:gd name="connsiteX1" fmla="*/ 519239 w 1516387"/>
                  <a:gd name="connsiteY1" fmla="*/ 13252 h 1757231"/>
                  <a:gd name="connsiteX2" fmla="*/ 1393883 w 1516387"/>
                  <a:gd name="connsiteY2" fmla="*/ 1641255 h 1757231"/>
                  <a:gd name="connsiteX3" fmla="*/ 381141 w 1516387"/>
                  <a:gd name="connsiteY3" fmla="*/ 0 h 175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7" h="1757231">
                    <a:moveTo>
                      <a:pt x="381141" y="0"/>
                    </a:moveTo>
                    <a:lnTo>
                      <a:pt x="519239" y="13252"/>
                    </a:lnTo>
                    <a:cubicBezTo>
                      <a:pt x="170266" y="988823"/>
                      <a:pt x="1994979" y="841605"/>
                      <a:pt x="1393883" y="1641255"/>
                    </a:cubicBezTo>
                    <a:cubicBezTo>
                      <a:pt x="979992" y="2000839"/>
                      <a:pt x="-758123" y="1543428"/>
                      <a:pt x="38114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Oval 2">
                <a:extLst>
                  <a:ext uri="{FF2B5EF4-FFF2-40B4-BE49-F238E27FC236}">
                    <a16:creationId xmlns:a16="http://schemas.microsoft.com/office/drawing/2014/main" id="{3BFF672F-2E32-9C7B-AF94-AEB532B60DEB}"/>
                  </a:ext>
                </a:extLst>
              </p:cNvPr>
              <p:cNvSpPr/>
              <p:nvPr/>
            </p:nvSpPr>
            <p:spPr>
              <a:xfrm rot="905185">
                <a:off x="3579258" y="91909"/>
                <a:ext cx="4153328" cy="3254292"/>
              </a:xfrm>
              <a:custGeom>
                <a:avLst/>
                <a:gdLst>
                  <a:gd name="connsiteX0" fmla="*/ 0 w 4153327"/>
                  <a:gd name="connsiteY0" fmla="*/ 1626856 h 3253712"/>
                  <a:gd name="connsiteX1" fmla="*/ 2076664 w 4153327"/>
                  <a:gd name="connsiteY1" fmla="*/ 0 h 3253712"/>
                  <a:gd name="connsiteX2" fmla="*/ 4153328 w 4153327"/>
                  <a:gd name="connsiteY2" fmla="*/ 1626856 h 3253712"/>
                  <a:gd name="connsiteX3" fmla="*/ 2076664 w 4153327"/>
                  <a:gd name="connsiteY3" fmla="*/ 3253712 h 3253712"/>
                  <a:gd name="connsiteX4" fmla="*/ 0 w 4153327"/>
                  <a:gd name="connsiteY4" fmla="*/ 1626856 h 3253712"/>
                  <a:gd name="connsiteX0" fmla="*/ 0 w 4153328"/>
                  <a:gd name="connsiteY0" fmla="*/ 1626856 h 3254292"/>
                  <a:gd name="connsiteX1" fmla="*/ 2076664 w 4153328"/>
                  <a:gd name="connsiteY1" fmla="*/ 0 h 3254292"/>
                  <a:gd name="connsiteX2" fmla="*/ 4153328 w 4153328"/>
                  <a:gd name="connsiteY2" fmla="*/ 1626856 h 3254292"/>
                  <a:gd name="connsiteX3" fmla="*/ 2076664 w 4153328"/>
                  <a:gd name="connsiteY3" fmla="*/ 3253712 h 3254292"/>
                  <a:gd name="connsiteX4" fmla="*/ 0 w 4153328"/>
                  <a:gd name="connsiteY4" fmla="*/ 1626856 h 32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3328" h="3254292">
                    <a:moveTo>
                      <a:pt x="0" y="1626856"/>
                    </a:moveTo>
                    <a:cubicBezTo>
                      <a:pt x="0" y="728368"/>
                      <a:pt x="929754" y="0"/>
                      <a:pt x="2076664" y="0"/>
                    </a:cubicBezTo>
                    <a:cubicBezTo>
                      <a:pt x="3223574" y="0"/>
                      <a:pt x="4153328" y="728368"/>
                      <a:pt x="4153328" y="1626856"/>
                    </a:cubicBezTo>
                    <a:cubicBezTo>
                      <a:pt x="4153328" y="2525344"/>
                      <a:pt x="3641929" y="3278190"/>
                      <a:pt x="2076664" y="3253712"/>
                    </a:cubicBezTo>
                    <a:cubicBezTo>
                      <a:pt x="511399" y="3229234"/>
                      <a:pt x="0" y="2525344"/>
                      <a:pt x="0" y="162685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218E73AD-0680-14BC-4CB3-7E7BD04E81D5}"/>
                  </a:ext>
                </a:extLst>
              </p:cNvPr>
              <p:cNvSpPr/>
              <p:nvPr/>
            </p:nvSpPr>
            <p:spPr>
              <a:xfrm rot="19324530">
                <a:off x="6108285" y="1405589"/>
                <a:ext cx="782328" cy="927916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DF517BB-C644-6996-EA1E-130E05607B45}"/>
                  </a:ext>
                </a:extLst>
              </p:cNvPr>
              <p:cNvSpPr/>
              <p:nvPr/>
            </p:nvSpPr>
            <p:spPr>
              <a:xfrm rot="3813227">
                <a:off x="4451589" y="925689"/>
                <a:ext cx="749658" cy="927916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Oval 52">
                <a:extLst>
                  <a:ext uri="{FF2B5EF4-FFF2-40B4-BE49-F238E27FC236}">
                    <a16:creationId xmlns:a16="http://schemas.microsoft.com/office/drawing/2014/main" id="{55E17936-D33D-E82A-64AB-25D6B97CC891}"/>
                  </a:ext>
                </a:extLst>
              </p:cNvPr>
              <p:cNvSpPr/>
              <p:nvPr/>
            </p:nvSpPr>
            <p:spPr>
              <a:xfrm rot="830758">
                <a:off x="5418261" y="1615690"/>
                <a:ext cx="428536" cy="281991"/>
              </a:xfrm>
              <a:custGeom>
                <a:avLst/>
                <a:gdLst>
                  <a:gd name="connsiteX0" fmla="*/ 0 w 422662"/>
                  <a:gd name="connsiteY0" fmla="*/ 250659 h 501318"/>
                  <a:gd name="connsiteX1" fmla="*/ 211331 w 422662"/>
                  <a:gd name="connsiteY1" fmla="*/ 0 h 501318"/>
                  <a:gd name="connsiteX2" fmla="*/ 422662 w 422662"/>
                  <a:gd name="connsiteY2" fmla="*/ 250659 h 501318"/>
                  <a:gd name="connsiteX3" fmla="*/ 211331 w 422662"/>
                  <a:gd name="connsiteY3" fmla="*/ 501318 h 501318"/>
                  <a:gd name="connsiteX4" fmla="*/ 0 w 422662"/>
                  <a:gd name="connsiteY4" fmla="*/ 250659 h 501318"/>
                  <a:gd name="connsiteX0" fmla="*/ 0 w 428536"/>
                  <a:gd name="connsiteY0" fmla="*/ 31332 h 281991"/>
                  <a:gd name="connsiteX1" fmla="*/ 422662 w 428536"/>
                  <a:gd name="connsiteY1" fmla="*/ 31332 h 281991"/>
                  <a:gd name="connsiteX2" fmla="*/ 211331 w 428536"/>
                  <a:gd name="connsiteY2" fmla="*/ 281991 h 281991"/>
                  <a:gd name="connsiteX3" fmla="*/ 0 w 428536"/>
                  <a:gd name="connsiteY3" fmla="*/ 31332 h 28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536" h="281991">
                    <a:moveTo>
                      <a:pt x="0" y="31332"/>
                    </a:moveTo>
                    <a:cubicBezTo>
                      <a:pt x="35222" y="-10444"/>
                      <a:pt x="387440" y="-10444"/>
                      <a:pt x="422662" y="31332"/>
                    </a:cubicBezTo>
                    <a:cubicBezTo>
                      <a:pt x="457884" y="73109"/>
                      <a:pt x="328046" y="281991"/>
                      <a:pt x="211331" y="281991"/>
                    </a:cubicBezTo>
                    <a:cubicBezTo>
                      <a:pt x="94616" y="281991"/>
                      <a:pt x="0" y="169767"/>
                      <a:pt x="0" y="31332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6E04DF2-B29B-3B8B-8106-BA4A51E92381}"/>
                  </a:ext>
                </a:extLst>
              </p:cNvPr>
              <p:cNvSpPr/>
              <p:nvPr/>
            </p:nvSpPr>
            <p:spPr>
              <a:xfrm rot="1109543">
                <a:off x="5535398" y="1846282"/>
                <a:ext cx="55778" cy="134910"/>
              </a:xfrm>
              <a:prstGeom prst="rect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Oval 52">
                <a:extLst>
                  <a:ext uri="{FF2B5EF4-FFF2-40B4-BE49-F238E27FC236}">
                    <a16:creationId xmlns:a16="http://schemas.microsoft.com/office/drawing/2014/main" id="{4AF2D7DC-5D47-BCCD-31A9-DA52F39699A0}"/>
                  </a:ext>
                </a:extLst>
              </p:cNvPr>
              <p:cNvSpPr/>
              <p:nvPr/>
            </p:nvSpPr>
            <p:spPr>
              <a:xfrm rot="812363">
                <a:off x="5110311" y="1927082"/>
                <a:ext cx="755452" cy="549099"/>
              </a:xfrm>
              <a:custGeom>
                <a:avLst/>
                <a:gdLst>
                  <a:gd name="connsiteX0" fmla="*/ 0 w 422662"/>
                  <a:gd name="connsiteY0" fmla="*/ 250659 h 501318"/>
                  <a:gd name="connsiteX1" fmla="*/ 211331 w 422662"/>
                  <a:gd name="connsiteY1" fmla="*/ 0 h 501318"/>
                  <a:gd name="connsiteX2" fmla="*/ 422662 w 422662"/>
                  <a:gd name="connsiteY2" fmla="*/ 250659 h 501318"/>
                  <a:gd name="connsiteX3" fmla="*/ 211331 w 422662"/>
                  <a:gd name="connsiteY3" fmla="*/ 501318 h 501318"/>
                  <a:gd name="connsiteX4" fmla="*/ 0 w 422662"/>
                  <a:gd name="connsiteY4" fmla="*/ 250659 h 501318"/>
                  <a:gd name="connsiteX0" fmla="*/ 0 w 428536"/>
                  <a:gd name="connsiteY0" fmla="*/ 31332 h 281991"/>
                  <a:gd name="connsiteX1" fmla="*/ 422662 w 428536"/>
                  <a:gd name="connsiteY1" fmla="*/ 31332 h 281991"/>
                  <a:gd name="connsiteX2" fmla="*/ 211331 w 428536"/>
                  <a:gd name="connsiteY2" fmla="*/ 281991 h 281991"/>
                  <a:gd name="connsiteX3" fmla="*/ 0 w 428536"/>
                  <a:gd name="connsiteY3" fmla="*/ 31332 h 281991"/>
                  <a:gd name="connsiteX0" fmla="*/ 0 w 430672"/>
                  <a:gd name="connsiteY0" fmla="*/ 31332 h 282062"/>
                  <a:gd name="connsiteX1" fmla="*/ 422662 w 430672"/>
                  <a:gd name="connsiteY1" fmla="*/ 31332 h 282062"/>
                  <a:gd name="connsiteX2" fmla="*/ 211331 w 430672"/>
                  <a:gd name="connsiteY2" fmla="*/ 281991 h 282062"/>
                  <a:gd name="connsiteX3" fmla="*/ 0 w 430672"/>
                  <a:gd name="connsiteY3" fmla="*/ 31332 h 282062"/>
                  <a:gd name="connsiteX0" fmla="*/ 0 w 411820"/>
                  <a:gd name="connsiteY0" fmla="*/ 25379 h 289573"/>
                  <a:gd name="connsiteX1" fmla="*/ 407270 w 411820"/>
                  <a:gd name="connsiteY1" fmla="*/ 38897 h 289573"/>
                  <a:gd name="connsiteX2" fmla="*/ 195939 w 411820"/>
                  <a:gd name="connsiteY2" fmla="*/ 289556 h 289573"/>
                  <a:gd name="connsiteX3" fmla="*/ 0 w 411820"/>
                  <a:gd name="connsiteY3" fmla="*/ 25379 h 289573"/>
                  <a:gd name="connsiteX0" fmla="*/ 4594 w 409003"/>
                  <a:gd name="connsiteY0" fmla="*/ 29429 h 293608"/>
                  <a:gd name="connsiteX1" fmla="*/ 404309 w 409003"/>
                  <a:gd name="connsiteY1" fmla="*/ 34582 h 293608"/>
                  <a:gd name="connsiteX2" fmla="*/ 200533 w 409003"/>
                  <a:gd name="connsiteY2" fmla="*/ 293606 h 293608"/>
                  <a:gd name="connsiteX3" fmla="*/ 4594 w 409003"/>
                  <a:gd name="connsiteY3" fmla="*/ 29429 h 293608"/>
                  <a:gd name="connsiteX0" fmla="*/ 4594 w 409003"/>
                  <a:gd name="connsiteY0" fmla="*/ 21346 h 285525"/>
                  <a:gd name="connsiteX1" fmla="*/ 404309 w 409003"/>
                  <a:gd name="connsiteY1" fmla="*/ 26499 h 285525"/>
                  <a:gd name="connsiteX2" fmla="*/ 200533 w 409003"/>
                  <a:gd name="connsiteY2" fmla="*/ 285523 h 285525"/>
                  <a:gd name="connsiteX3" fmla="*/ 4594 w 409003"/>
                  <a:gd name="connsiteY3" fmla="*/ 21346 h 285525"/>
                  <a:gd name="connsiteX0" fmla="*/ 4926 w 393980"/>
                  <a:gd name="connsiteY0" fmla="*/ 20349 h 287967"/>
                  <a:gd name="connsiteX1" fmla="*/ 389343 w 393980"/>
                  <a:gd name="connsiteY1" fmla="*/ 28937 h 287967"/>
                  <a:gd name="connsiteX2" fmla="*/ 185567 w 393980"/>
                  <a:gd name="connsiteY2" fmla="*/ 287961 h 287967"/>
                  <a:gd name="connsiteX3" fmla="*/ 4926 w 393980"/>
                  <a:gd name="connsiteY3" fmla="*/ 20349 h 287967"/>
                  <a:gd name="connsiteX0" fmla="*/ 8779 w 397833"/>
                  <a:gd name="connsiteY0" fmla="*/ 13982 h 281600"/>
                  <a:gd name="connsiteX1" fmla="*/ 393196 w 397833"/>
                  <a:gd name="connsiteY1" fmla="*/ 22570 h 281600"/>
                  <a:gd name="connsiteX2" fmla="*/ 189420 w 397833"/>
                  <a:gd name="connsiteY2" fmla="*/ 281594 h 281600"/>
                  <a:gd name="connsiteX3" fmla="*/ 8779 w 397833"/>
                  <a:gd name="connsiteY3" fmla="*/ 13982 h 281600"/>
                  <a:gd name="connsiteX0" fmla="*/ 20202 w 416019"/>
                  <a:gd name="connsiteY0" fmla="*/ 13982 h 281954"/>
                  <a:gd name="connsiteX1" fmla="*/ 404619 w 416019"/>
                  <a:gd name="connsiteY1" fmla="*/ 22570 h 281954"/>
                  <a:gd name="connsiteX2" fmla="*/ 200843 w 416019"/>
                  <a:gd name="connsiteY2" fmla="*/ 281594 h 281954"/>
                  <a:gd name="connsiteX3" fmla="*/ 20202 w 416019"/>
                  <a:gd name="connsiteY3" fmla="*/ 13982 h 28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019" h="281954">
                    <a:moveTo>
                      <a:pt x="20202" y="13982"/>
                    </a:moveTo>
                    <a:cubicBezTo>
                      <a:pt x="68662" y="-14836"/>
                      <a:pt x="362788" y="7431"/>
                      <a:pt x="404619" y="22570"/>
                    </a:cubicBezTo>
                    <a:cubicBezTo>
                      <a:pt x="439841" y="64347"/>
                      <a:pt x="399248" y="270469"/>
                      <a:pt x="200843" y="281594"/>
                    </a:cubicBezTo>
                    <a:cubicBezTo>
                      <a:pt x="2438" y="292719"/>
                      <a:pt x="-28258" y="42800"/>
                      <a:pt x="20202" y="1398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C6506BA2-5AC2-F4B4-5E86-3B49B812FCE2}"/>
                  </a:ext>
                </a:extLst>
              </p:cNvPr>
              <p:cNvSpPr/>
              <p:nvPr/>
            </p:nvSpPr>
            <p:spPr>
              <a:xfrm rot="19324530">
                <a:off x="6273842" y="1704010"/>
                <a:ext cx="144211" cy="207077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F5B53BB-36A1-47EF-6C55-7933419A89A9}"/>
                  </a:ext>
                </a:extLst>
              </p:cNvPr>
              <p:cNvSpPr/>
              <p:nvPr/>
            </p:nvSpPr>
            <p:spPr>
              <a:xfrm rot="14325308">
                <a:off x="4880235" y="1285517"/>
                <a:ext cx="144211" cy="207077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E9A2B3FB-1AD2-5AA1-F165-28B4594F7049}"/>
              </a:ext>
            </a:extLst>
          </p:cNvPr>
          <p:cNvGrpSpPr/>
          <p:nvPr/>
        </p:nvGrpSpPr>
        <p:grpSpPr>
          <a:xfrm>
            <a:off x="2454390" y="6526844"/>
            <a:ext cx="3688166" cy="5379622"/>
            <a:chOff x="2390581" y="381001"/>
            <a:chExt cx="4277367" cy="6239040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9BFE586-48FE-2B5D-18D0-D08041A67662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AF135BEB-3757-3E14-F92A-9FFAC205161A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Rectangle 4">
              <a:extLst>
                <a:ext uri="{FF2B5EF4-FFF2-40B4-BE49-F238E27FC236}">
                  <a16:creationId xmlns:a16="http://schemas.microsoft.com/office/drawing/2014/main" id="{95FE03FC-0ECE-0BBC-FF46-EC6A13CFAF60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Rectangle 4">
              <a:extLst>
                <a:ext uri="{FF2B5EF4-FFF2-40B4-BE49-F238E27FC236}">
                  <a16:creationId xmlns:a16="http://schemas.microsoft.com/office/drawing/2014/main" id="{CC128F52-7912-5EE9-2063-8BFF0297FE81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Oval 1">
              <a:extLst>
                <a:ext uri="{FF2B5EF4-FFF2-40B4-BE49-F238E27FC236}">
                  <a16:creationId xmlns:a16="http://schemas.microsoft.com/office/drawing/2014/main" id="{1A8318AC-8F9C-08B9-7C03-1B043329F469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Oval 13">
              <a:extLst>
                <a:ext uri="{FF2B5EF4-FFF2-40B4-BE49-F238E27FC236}">
                  <a16:creationId xmlns:a16="http://schemas.microsoft.com/office/drawing/2014/main" id="{C5419389-64D0-9A03-9801-F3516CC4E364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BB5CA06C-8A5E-81EC-0332-AC20EAE49C4B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EEC81CA-5B58-1568-39C8-8AEF1E9B8299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3" name="Oval 1">
              <a:extLst>
                <a:ext uri="{FF2B5EF4-FFF2-40B4-BE49-F238E27FC236}">
                  <a16:creationId xmlns:a16="http://schemas.microsoft.com/office/drawing/2014/main" id="{73D95EA9-B2E1-C8DC-FBC9-BE15979AACD0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D07126A-C634-EFBB-0029-FF01D0D47346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6E782F6-0B52-F96F-41F1-93B2AD7A3412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236C21B-49C5-D308-C847-44E9FDA0F086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433A134-3306-D8B9-1E7B-50634D878BC0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04632D92-689C-0F75-4C78-919C650BB8CD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D225A51-B256-ED25-9D06-22E176DC9C67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Oval 20">
              <a:extLst>
                <a:ext uri="{FF2B5EF4-FFF2-40B4-BE49-F238E27FC236}">
                  <a16:creationId xmlns:a16="http://schemas.microsoft.com/office/drawing/2014/main" id="{AEB4BCB7-7F1F-0FC1-6880-9ACBBA88D819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Oval 26">
              <a:extLst>
                <a:ext uri="{FF2B5EF4-FFF2-40B4-BE49-F238E27FC236}">
                  <a16:creationId xmlns:a16="http://schemas.microsoft.com/office/drawing/2014/main" id="{BBC092BB-81EA-1D1B-29EE-73ED8C6CF234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02" name="ttsMP3.com_VoiceText_2025-1-24_21-23-7">
            <a:hlinkClick r:id="" action="ppaction://media"/>
            <a:extLst>
              <a:ext uri="{FF2B5EF4-FFF2-40B4-BE49-F238E27FC236}">
                <a16:creationId xmlns:a16="http://schemas.microsoft.com/office/drawing/2014/main" id="{FC5CC701-B6FD-91B2-8998-64B1AA51A2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32" fill="hold"/>
                                        <p:tgtEl>
                                          <p:spTgt spid="4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BEA7D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BEA7D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BEA7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672E43-CA45-3A0B-8889-9C0492E5644D}"/>
              </a:ext>
            </a:extLst>
          </p:cNvPr>
          <p:cNvGrpSpPr/>
          <p:nvPr/>
        </p:nvGrpSpPr>
        <p:grpSpPr>
          <a:xfrm flipH="1">
            <a:off x="1181288" y="5083663"/>
            <a:ext cx="4495424" cy="5987631"/>
            <a:chOff x="3778785" y="493486"/>
            <a:chExt cx="4495424" cy="5987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582D49-218F-A541-F4CF-FEFAA8F4EB5F}"/>
                </a:ext>
              </a:extLst>
            </p:cNvPr>
            <p:cNvGrpSpPr/>
            <p:nvPr/>
          </p:nvGrpSpPr>
          <p:grpSpPr>
            <a:xfrm>
              <a:off x="3778785" y="493486"/>
              <a:ext cx="4342594" cy="5987631"/>
              <a:chOff x="3778785" y="493486"/>
              <a:chExt cx="4342594" cy="5987631"/>
            </a:xfrm>
          </p:grpSpPr>
          <p:sp>
            <p:nvSpPr>
              <p:cNvPr id="55" name="Moon 54">
                <a:extLst>
                  <a:ext uri="{FF2B5EF4-FFF2-40B4-BE49-F238E27FC236}">
                    <a16:creationId xmlns:a16="http://schemas.microsoft.com/office/drawing/2014/main" id="{B94F43CE-AE16-6D90-19AA-AB1FB7AA2DAB}"/>
                  </a:ext>
                </a:extLst>
              </p:cNvPr>
              <p:cNvSpPr/>
              <p:nvPr/>
            </p:nvSpPr>
            <p:spPr>
              <a:xfrm rot="8777147">
                <a:off x="6775778" y="590083"/>
                <a:ext cx="405603" cy="1595182"/>
              </a:xfrm>
              <a:prstGeom prst="moon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510B74BA-6C44-E842-0CD6-F8D1B93D7C80}"/>
                  </a:ext>
                </a:extLst>
              </p:cNvPr>
              <p:cNvSpPr/>
              <p:nvPr/>
            </p:nvSpPr>
            <p:spPr>
              <a:xfrm>
                <a:off x="5386024" y="4657233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C648F438-8C99-BA52-22DB-4E7D8F824A48}"/>
                  </a:ext>
                </a:extLst>
              </p:cNvPr>
              <p:cNvSpPr/>
              <p:nvPr/>
            </p:nvSpPr>
            <p:spPr>
              <a:xfrm>
                <a:off x="5102838" y="4678105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4E9EC66-6B0A-36CE-EE42-6CC3D7FC2F6E}"/>
                  </a:ext>
                </a:extLst>
              </p:cNvPr>
              <p:cNvSpPr/>
              <p:nvPr/>
            </p:nvSpPr>
            <p:spPr>
              <a:xfrm rot="20139439">
                <a:off x="4971847" y="2190289"/>
                <a:ext cx="2055156" cy="3116157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6EA5B03A-51AB-2D35-D6D2-DAFDE2D5B468}"/>
                  </a:ext>
                </a:extLst>
              </p:cNvPr>
              <p:cNvSpPr/>
              <p:nvPr/>
            </p:nvSpPr>
            <p:spPr>
              <a:xfrm rot="19800066">
                <a:off x="5828314" y="3262852"/>
                <a:ext cx="1441963" cy="985351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67116 w 1187069"/>
                  <a:gd name="connsiteY0" fmla="*/ 0 h 548620"/>
                  <a:gd name="connsiteX1" fmla="*/ 986289 w 1187069"/>
                  <a:gd name="connsiteY1" fmla="*/ 11429 h 548620"/>
                  <a:gd name="connsiteX2" fmla="*/ 534445 w 1187069"/>
                  <a:gd name="connsiteY2" fmla="*/ 440982 h 548620"/>
                  <a:gd name="connsiteX3" fmla="*/ 167116 w 1187069"/>
                  <a:gd name="connsiteY3" fmla="*/ 0 h 548620"/>
                  <a:gd name="connsiteX0" fmla="*/ 133778 w 1223918"/>
                  <a:gd name="connsiteY0" fmla="*/ 3569 h 539162"/>
                  <a:gd name="connsiteX1" fmla="*/ 1023138 w 1223918"/>
                  <a:gd name="connsiteY1" fmla="*/ 0 h 539162"/>
                  <a:gd name="connsiteX2" fmla="*/ 571294 w 1223918"/>
                  <a:gd name="connsiteY2" fmla="*/ 429553 h 539162"/>
                  <a:gd name="connsiteX3" fmla="*/ 133778 w 1223918"/>
                  <a:gd name="connsiteY3" fmla="*/ 3569 h 539162"/>
                  <a:gd name="connsiteX0" fmla="*/ 133778 w 1286784"/>
                  <a:gd name="connsiteY0" fmla="*/ 23780 h 559373"/>
                  <a:gd name="connsiteX1" fmla="*/ 1145416 w 1286784"/>
                  <a:gd name="connsiteY1" fmla="*/ 0 h 559373"/>
                  <a:gd name="connsiteX2" fmla="*/ 571294 w 1286784"/>
                  <a:gd name="connsiteY2" fmla="*/ 449764 h 559373"/>
                  <a:gd name="connsiteX3" fmla="*/ 133778 w 1286784"/>
                  <a:gd name="connsiteY3" fmla="*/ 23780 h 559373"/>
                  <a:gd name="connsiteX0" fmla="*/ 133778 w 1245744"/>
                  <a:gd name="connsiteY0" fmla="*/ 23780 h 559373"/>
                  <a:gd name="connsiteX1" fmla="*/ 1145416 w 1245744"/>
                  <a:gd name="connsiteY1" fmla="*/ 0 h 559373"/>
                  <a:gd name="connsiteX2" fmla="*/ 571294 w 1245744"/>
                  <a:gd name="connsiteY2" fmla="*/ 449764 h 559373"/>
                  <a:gd name="connsiteX3" fmla="*/ 133778 w 1245744"/>
                  <a:gd name="connsiteY3" fmla="*/ 23780 h 55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44" h="559373">
                    <a:moveTo>
                      <a:pt x="133778" y="23780"/>
                    </a:moveTo>
                    <a:lnTo>
                      <a:pt x="1145416" y="0"/>
                    </a:lnTo>
                    <a:cubicBezTo>
                      <a:pt x="1220771" y="112110"/>
                      <a:pt x="1506806" y="688102"/>
                      <a:pt x="571294" y="449764"/>
                    </a:cubicBezTo>
                    <a:cubicBezTo>
                      <a:pt x="-268724" y="789120"/>
                      <a:pt x="38408" y="253040"/>
                      <a:pt x="133778" y="2378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6">
                <a:extLst>
                  <a:ext uri="{FF2B5EF4-FFF2-40B4-BE49-F238E27FC236}">
                    <a16:creationId xmlns:a16="http://schemas.microsoft.com/office/drawing/2014/main" id="{B1B12890-A9DD-668F-3604-FD5B82866888}"/>
                  </a:ext>
                </a:extLst>
              </p:cNvPr>
              <p:cNvSpPr/>
              <p:nvPr/>
            </p:nvSpPr>
            <p:spPr>
              <a:xfrm rot="19112148">
                <a:off x="6225863" y="3695989"/>
                <a:ext cx="1205480" cy="2692656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8346" h="2692656">
                    <a:moveTo>
                      <a:pt x="2713830" y="89530"/>
                    </a:moveTo>
                    <a:lnTo>
                      <a:pt x="3598345" y="0"/>
                    </a:lnTo>
                    <a:cubicBezTo>
                      <a:pt x="3598740" y="592918"/>
                      <a:pt x="2737906" y="1821252"/>
                      <a:pt x="604768" y="2692656"/>
                    </a:cubicBezTo>
                    <a:cubicBezTo>
                      <a:pt x="-1250290" y="1594045"/>
                      <a:pt x="1656520" y="1310331"/>
                      <a:pt x="2713830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">
                <a:extLst>
                  <a:ext uri="{FF2B5EF4-FFF2-40B4-BE49-F238E27FC236}">
                    <a16:creationId xmlns:a16="http://schemas.microsoft.com/office/drawing/2014/main" id="{8B3DE7F1-4169-6634-24B2-F6B7DA070C25}"/>
                  </a:ext>
                </a:extLst>
              </p:cNvPr>
              <p:cNvSpPr/>
              <p:nvPr/>
            </p:nvSpPr>
            <p:spPr>
              <a:xfrm rot="21027340" flipH="1">
                <a:off x="6867515" y="3511757"/>
                <a:ext cx="1253864" cy="2610471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773" h="2610471">
                    <a:moveTo>
                      <a:pt x="2858257" y="89530"/>
                    </a:moveTo>
                    <a:lnTo>
                      <a:pt x="3742772" y="0"/>
                    </a:lnTo>
                    <a:cubicBezTo>
                      <a:pt x="3743167" y="592918"/>
                      <a:pt x="2708309" y="1934079"/>
                      <a:pt x="150545" y="2610471"/>
                    </a:cubicBezTo>
                    <a:cubicBezTo>
                      <a:pt x="-603655" y="1713856"/>
                      <a:pt x="1660173" y="1183038"/>
                      <a:pt x="2858257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">
                <a:extLst>
                  <a:ext uri="{FF2B5EF4-FFF2-40B4-BE49-F238E27FC236}">
                    <a16:creationId xmlns:a16="http://schemas.microsoft.com/office/drawing/2014/main" id="{F46E6D2F-5C47-B614-6C0C-07B897E5F111}"/>
                  </a:ext>
                </a:extLst>
              </p:cNvPr>
              <p:cNvSpPr/>
              <p:nvPr/>
            </p:nvSpPr>
            <p:spPr>
              <a:xfrm rot="21027340" flipH="1">
                <a:off x="6831683" y="3837537"/>
                <a:ext cx="1010768" cy="2643580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  <a:gd name="connsiteX0" fmla="*/ 1813933 w 3836364"/>
                  <a:gd name="connsiteY0" fmla="*/ 0 h 2643580"/>
                  <a:gd name="connsiteX1" fmla="*/ 3836363 w 3836364"/>
                  <a:gd name="connsiteY1" fmla="*/ 33109 h 2643580"/>
                  <a:gd name="connsiteX2" fmla="*/ 244136 w 3836364"/>
                  <a:gd name="connsiteY2" fmla="*/ 2643580 h 2643580"/>
                  <a:gd name="connsiteX3" fmla="*/ 1813933 w 3836364"/>
                  <a:gd name="connsiteY3" fmla="*/ 0 h 2643580"/>
                  <a:gd name="connsiteX0" fmla="*/ 1813933 w 2745741"/>
                  <a:gd name="connsiteY0" fmla="*/ 0 h 2643580"/>
                  <a:gd name="connsiteX1" fmla="*/ 2745594 w 2745741"/>
                  <a:gd name="connsiteY1" fmla="*/ 4402 h 2643580"/>
                  <a:gd name="connsiteX2" fmla="*/ 244136 w 2745741"/>
                  <a:gd name="connsiteY2" fmla="*/ 2643580 h 2643580"/>
                  <a:gd name="connsiteX3" fmla="*/ 1813933 w 2745741"/>
                  <a:gd name="connsiteY3" fmla="*/ 0 h 2643580"/>
                  <a:gd name="connsiteX0" fmla="*/ 2085325 w 3017133"/>
                  <a:gd name="connsiteY0" fmla="*/ 0 h 2643580"/>
                  <a:gd name="connsiteX1" fmla="*/ 3016986 w 3017133"/>
                  <a:gd name="connsiteY1" fmla="*/ 4402 h 2643580"/>
                  <a:gd name="connsiteX2" fmla="*/ 515528 w 3017133"/>
                  <a:gd name="connsiteY2" fmla="*/ 2643580 h 2643580"/>
                  <a:gd name="connsiteX3" fmla="*/ 2085325 w 3017133"/>
                  <a:gd name="connsiteY3" fmla="*/ 0 h 264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7133" h="2643580">
                    <a:moveTo>
                      <a:pt x="2085325" y="0"/>
                    </a:moveTo>
                    <a:lnTo>
                      <a:pt x="3016986" y="4402"/>
                    </a:lnTo>
                    <a:cubicBezTo>
                      <a:pt x="3017381" y="597320"/>
                      <a:pt x="3073292" y="1967188"/>
                      <a:pt x="515528" y="2643580"/>
                    </a:cubicBezTo>
                    <a:cubicBezTo>
                      <a:pt x="-886617" y="1796341"/>
                      <a:pt x="887241" y="1093508"/>
                      <a:pt x="2085325" y="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">
                <a:extLst>
                  <a:ext uri="{FF2B5EF4-FFF2-40B4-BE49-F238E27FC236}">
                    <a16:creationId xmlns:a16="http://schemas.microsoft.com/office/drawing/2014/main" id="{C151D3B1-9F0F-C166-0318-BF8D6D9CFA82}"/>
                  </a:ext>
                </a:extLst>
              </p:cNvPr>
              <p:cNvSpPr/>
              <p:nvPr/>
            </p:nvSpPr>
            <p:spPr>
              <a:xfrm rot="19221806">
                <a:off x="5857564" y="2447221"/>
                <a:ext cx="1498722" cy="2858153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722" h="2858153">
                    <a:moveTo>
                      <a:pt x="832705" y="0"/>
                    </a:moveTo>
                    <a:lnTo>
                      <a:pt x="1304018" y="0"/>
                    </a:lnTo>
                    <a:cubicBezTo>
                      <a:pt x="1304413" y="592918"/>
                      <a:pt x="2080899" y="1670393"/>
                      <a:pt x="529821" y="2858153"/>
                    </a:cubicBezTo>
                    <a:cubicBezTo>
                      <a:pt x="-519281" y="1760854"/>
                      <a:pt x="209344" y="806936"/>
                      <a:pt x="83270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Isosceles Triangle 8">
                <a:extLst>
                  <a:ext uri="{FF2B5EF4-FFF2-40B4-BE49-F238E27FC236}">
                    <a16:creationId xmlns:a16="http://schemas.microsoft.com/office/drawing/2014/main" id="{4710FD49-0CC2-D9D2-2555-4DD85781F799}"/>
                  </a:ext>
                </a:extLst>
              </p:cNvPr>
              <p:cNvSpPr/>
              <p:nvPr/>
            </p:nvSpPr>
            <p:spPr>
              <a:xfrm rot="8894888">
                <a:off x="6291231" y="3828177"/>
                <a:ext cx="1419721" cy="1362461"/>
              </a:xfrm>
              <a:custGeom>
                <a:avLst/>
                <a:gdLst>
                  <a:gd name="connsiteX0" fmla="*/ 0 w 691561"/>
                  <a:gd name="connsiteY0" fmla="*/ 1316002 h 1316002"/>
                  <a:gd name="connsiteX1" fmla="*/ 345781 w 691561"/>
                  <a:gd name="connsiteY1" fmla="*/ 0 h 1316002"/>
                  <a:gd name="connsiteX2" fmla="*/ 691561 w 691561"/>
                  <a:gd name="connsiteY2" fmla="*/ 1316002 h 1316002"/>
                  <a:gd name="connsiteX3" fmla="*/ 0 w 691561"/>
                  <a:gd name="connsiteY3" fmla="*/ 1316002 h 1316002"/>
                  <a:gd name="connsiteX0" fmla="*/ 0 w 1006634"/>
                  <a:gd name="connsiteY0" fmla="*/ 1316002 h 1316002"/>
                  <a:gd name="connsiteX1" fmla="*/ 345781 w 1006634"/>
                  <a:gd name="connsiteY1" fmla="*/ 0 h 1316002"/>
                  <a:gd name="connsiteX2" fmla="*/ 1006634 w 1006634"/>
                  <a:gd name="connsiteY2" fmla="*/ 1253356 h 1316002"/>
                  <a:gd name="connsiteX3" fmla="*/ 0 w 1006634"/>
                  <a:gd name="connsiteY3" fmla="*/ 1316002 h 1316002"/>
                  <a:gd name="connsiteX0" fmla="*/ 0 w 1014479"/>
                  <a:gd name="connsiteY0" fmla="*/ 1316002 h 1316002"/>
                  <a:gd name="connsiteX1" fmla="*/ 345781 w 1014479"/>
                  <a:gd name="connsiteY1" fmla="*/ 0 h 1316002"/>
                  <a:gd name="connsiteX2" fmla="*/ 1014479 w 1014479"/>
                  <a:gd name="connsiteY2" fmla="*/ 1276880 h 1316002"/>
                  <a:gd name="connsiteX3" fmla="*/ 0 w 1014479"/>
                  <a:gd name="connsiteY3" fmla="*/ 1316002 h 1316002"/>
                  <a:gd name="connsiteX0" fmla="*/ 0 w 1023530"/>
                  <a:gd name="connsiteY0" fmla="*/ 1316002 h 1316002"/>
                  <a:gd name="connsiteX1" fmla="*/ 345781 w 1023530"/>
                  <a:gd name="connsiteY1" fmla="*/ 0 h 1316002"/>
                  <a:gd name="connsiteX2" fmla="*/ 1014479 w 1023530"/>
                  <a:gd name="connsiteY2" fmla="*/ 1276880 h 1316002"/>
                  <a:gd name="connsiteX3" fmla="*/ 0 w 1023530"/>
                  <a:gd name="connsiteY3" fmla="*/ 1316002 h 1316002"/>
                  <a:gd name="connsiteX0" fmla="*/ 0 w 1023989"/>
                  <a:gd name="connsiteY0" fmla="*/ 1316002 h 1316002"/>
                  <a:gd name="connsiteX1" fmla="*/ 345781 w 1023989"/>
                  <a:gd name="connsiteY1" fmla="*/ 0 h 1316002"/>
                  <a:gd name="connsiteX2" fmla="*/ 1014479 w 1023989"/>
                  <a:gd name="connsiteY2" fmla="*/ 1276880 h 1316002"/>
                  <a:gd name="connsiteX3" fmla="*/ 0 w 1023989"/>
                  <a:gd name="connsiteY3" fmla="*/ 1316002 h 1316002"/>
                  <a:gd name="connsiteX0" fmla="*/ 23809 w 1047798"/>
                  <a:gd name="connsiteY0" fmla="*/ 1316002 h 1316002"/>
                  <a:gd name="connsiteX1" fmla="*/ 369590 w 1047798"/>
                  <a:gd name="connsiteY1" fmla="*/ 0 h 1316002"/>
                  <a:gd name="connsiteX2" fmla="*/ 1038288 w 1047798"/>
                  <a:gd name="connsiteY2" fmla="*/ 1276880 h 1316002"/>
                  <a:gd name="connsiteX3" fmla="*/ 23809 w 1047798"/>
                  <a:gd name="connsiteY3" fmla="*/ 1316002 h 1316002"/>
                  <a:gd name="connsiteX0" fmla="*/ 30647 w 1054433"/>
                  <a:gd name="connsiteY0" fmla="*/ 1319985 h 1319985"/>
                  <a:gd name="connsiteX1" fmla="*/ 363958 w 1054433"/>
                  <a:gd name="connsiteY1" fmla="*/ 0 h 1319985"/>
                  <a:gd name="connsiteX2" fmla="*/ 1045126 w 1054433"/>
                  <a:gd name="connsiteY2" fmla="*/ 1280863 h 1319985"/>
                  <a:gd name="connsiteX3" fmla="*/ 30647 w 1054433"/>
                  <a:gd name="connsiteY3" fmla="*/ 1319985 h 1319985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721" h="1362461">
                    <a:moveTo>
                      <a:pt x="0" y="1362461"/>
                    </a:moveTo>
                    <a:cubicBezTo>
                      <a:pt x="40195" y="996822"/>
                      <a:pt x="240547" y="468927"/>
                      <a:pt x="729246" y="0"/>
                    </a:cubicBezTo>
                    <a:cubicBezTo>
                      <a:pt x="981934" y="160292"/>
                      <a:pt x="1494997" y="750553"/>
                      <a:pt x="1410414" y="1280863"/>
                    </a:cubicBezTo>
                    <a:lnTo>
                      <a:pt x="0" y="1362461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7">
                <a:extLst>
                  <a:ext uri="{FF2B5EF4-FFF2-40B4-BE49-F238E27FC236}">
                    <a16:creationId xmlns:a16="http://schemas.microsoft.com/office/drawing/2014/main" id="{7F10A35E-5413-4EFF-5ABF-D76BDDD18FE2}"/>
                  </a:ext>
                </a:extLst>
              </p:cNvPr>
              <p:cNvSpPr/>
              <p:nvPr/>
            </p:nvSpPr>
            <p:spPr>
              <a:xfrm rot="19800066">
                <a:off x="5828066" y="3225169"/>
                <a:ext cx="1430737" cy="104382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55899 w 1225029"/>
                  <a:gd name="connsiteY0" fmla="*/ 0 h 529783"/>
                  <a:gd name="connsiteX1" fmla="*/ 1051736 w 1225029"/>
                  <a:gd name="connsiteY1" fmla="*/ 3959 h 529783"/>
                  <a:gd name="connsiteX2" fmla="*/ 545893 w 1225029"/>
                  <a:gd name="connsiteY2" fmla="*/ 419270 h 529783"/>
                  <a:gd name="connsiteX3" fmla="*/ 155899 w 1225029"/>
                  <a:gd name="connsiteY3" fmla="*/ 0 h 529783"/>
                  <a:gd name="connsiteX0" fmla="*/ 132289 w 1201419"/>
                  <a:gd name="connsiteY0" fmla="*/ 0 h 516974"/>
                  <a:gd name="connsiteX1" fmla="*/ 1028126 w 1201419"/>
                  <a:gd name="connsiteY1" fmla="*/ 3959 h 516974"/>
                  <a:gd name="connsiteX2" fmla="*/ 522283 w 1201419"/>
                  <a:gd name="connsiteY2" fmla="*/ 419270 h 516974"/>
                  <a:gd name="connsiteX3" fmla="*/ 132289 w 1201419"/>
                  <a:gd name="connsiteY3" fmla="*/ 0 h 516974"/>
                  <a:gd name="connsiteX0" fmla="*/ 121606 w 1190736"/>
                  <a:gd name="connsiteY0" fmla="*/ 0 h 508740"/>
                  <a:gd name="connsiteX1" fmla="*/ 1017443 w 1190736"/>
                  <a:gd name="connsiteY1" fmla="*/ 3959 h 508740"/>
                  <a:gd name="connsiteX2" fmla="*/ 511600 w 1190736"/>
                  <a:gd name="connsiteY2" fmla="*/ 419270 h 508740"/>
                  <a:gd name="connsiteX3" fmla="*/ 121606 w 1190736"/>
                  <a:gd name="connsiteY3" fmla="*/ 0 h 508740"/>
                  <a:gd name="connsiteX0" fmla="*/ 121606 w 1252319"/>
                  <a:gd name="connsiteY0" fmla="*/ 10243 h 518983"/>
                  <a:gd name="connsiteX1" fmla="*/ 1129704 w 1252319"/>
                  <a:gd name="connsiteY1" fmla="*/ 0 h 518983"/>
                  <a:gd name="connsiteX2" fmla="*/ 511600 w 1252319"/>
                  <a:gd name="connsiteY2" fmla="*/ 429513 h 518983"/>
                  <a:gd name="connsiteX3" fmla="*/ 121606 w 1252319"/>
                  <a:gd name="connsiteY3" fmla="*/ 10243 h 518983"/>
                  <a:gd name="connsiteX0" fmla="*/ 121606 w 1222035"/>
                  <a:gd name="connsiteY0" fmla="*/ 10243 h 518983"/>
                  <a:gd name="connsiteX1" fmla="*/ 1129704 w 1222035"/>
                  <a:gd name="connsiteY1" fmla="*/ 0 h 518983"/>
                  <a:gd name="connsiteX2" fmla="*/ 511600 w 1222035"/>
                  <a:gd name="connsiteY2" fmla="*/ 429513 h 518983"/>
                  <a:gd name="connsiteX3" fmla="*/ 121606 w 1222035"/>
                  <a:gd name="connsiteY3" fmla="*/ 10243 h 518983"/>
                  <a:gd name="connsiteX0" fmla="*/ 121606 w 1216271"/>
                  <a:gd name="connsiteY0" fmla="*/ 10243 h 518983"/>
                  <a:gd name="connsiteX1" fmla="*/ 1129704 w 1216271"/>
                  <a:gd name="connsiteY1" fmla="*/ 0 h 518983"/>
                  <a:gd name="connsiteX2" fmla="*/ 511600 w 1216271"/>
                  <a:gd name="connsiteY2" fmla="*/ 429513 h 518983"/>
                  <a:gd name="connsiteX3" fmla="*/ 121606 w 1216271"/>
                  <a:gd name="connsiteY3" fmla="*/ 10243 h 518983"/>
                  <a:gd name="connsiteX0" fmla="*/ 121606 w 1199323"/>
                  <a:gd name="connsiteY0" fmla="*/ 63702 h 572442"/>
                  <a:gd name="connsiteX1" fmla="*/ 1103369 w 1199323"/>
                  <a:gd name="connsiteY1" fmla="*/ 0 h 572442"/>
                  <a:gd name="connsiteX2" fmla="*/ 511600 w 1199323"/>
                  <a:gd name="connsiteY2" fmla="*/ 482972 h 572442"/>
                  <a:gd name="connsiteX3" fmla="*/ 121606 w 1199323"/>
                  <a:gd name="connsiteY3" fmla="*/ 63702 h 572442"/>
                  <a:gd name="connsiteX0" fmla="*/ 121606 w 1200711"/>
                  <a:gd name="connsiteY0" fmla="*/ 63702 h 572442"/>
                  <a:gd name="connsiteX1" fmla="*/ 1103369 w 1200711"/>
                  <a:gd name="connsiteY1" fmla="*/ 0 h 572442"/>
                  <a:gd name="connsiteX2" fmla="*/ 511600 w 1200711"/>
                  <a:gd name="connsiteY2" fmla="*/ 482972 h 572442"/>
                  <a:gd name="connsiteX3" fmla="*/ 121606 w 1200711"/>
                  <a:gd name="connsiteY3" fmla="*/ 63702 h 572442"/>
                  <a:gd name="connsiteX0" fmla="*/ 121133 w 1200238"/>
                  <a:gd name="connsiteY0" fmla="*/ 63702 h 565993"/>
                  <a:gd name="connsiteX1" fmla="*/ 1102896 w 1200238"/>
                  <a:gd name="connsiteY1" fmla="*/ 0 h 565993"/>
                  <a:gd name="connsiteX2" fmla="*/ 511127 w 1200238"/>
                  <a:gd name="connsiteY2" fmla="*/ 482972 h 565993"/>
                  <a:gd name="connsiteX3" fmla="*/ 121133 w 1200238"/>
                  <a:gd name="connsiteY3" fmla="*/ 63702 h 565993"/>
                  <a:gd name="connsiteX0" fmla="*/ 121133 w 1212789"/>
                  <a:gd name="connsiteY0" fmla="*/ 63702 h 565993"/>
                  <a:gd name="connsiteX1" fmla="*/ 1102896 w 1212789"/>
                  <a:gd name="connsiteY1" fmla="*/ 0 h 565993"/>
                  <a:gd name="connsiteX2" fmla="*/ 511127 w 1212789"/>
                  <a:gd name="connsiteY2" fmla="*/ 482972 h 565993"/>
                  <a:gd name="connsiteX3" fmla="*/ 121133 w 1212789"/>
                  <a:gd name="connsiteY3" fmla="*/ 63702 h 56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789" h="565993">
                    <a:moveTo>
                      <a:pt x="121133" y="63702"/>
                    </a:moveTo>
                    <a:lnTo>
                      <a:pt x="1102896" y="0"/>
                    </a:lnTo>
                    <a:cubicBezTo>
                      <a:pt x="1181495" y="77526"/>
                      <a:pt x="1495040" y="725287"/>
                      <a:pt x="511127" y="482972"/>
                    </a:cubicBezTo>
                    <a:cubicBezTo>
                      <a:pt x="-232391" y="770499"/>
                      <a:pt x="26935" y="232267"/>
                      <a:pt x="121133" y="63702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3FD3035E-508E-4A29-E2A5-EFDE61D62036}"/>
                  </a:ext>
                </a:extLst>
              </p:cNvPr>
              <p:cNvSpPr/>
              <p:nvPr/>
            </p:nvSpPr>
            <p:spPr>
              <a:xfrm rot="19800066">
                <a:off x="5697347" y="2996748"/>
                <a:ext cx="1193042" cy="56257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95454 w 1207274"/>
                  <a:gd name="connsiteY0" fmla="*/ 0 h 536248"/>
                  <a:gd name="connsiteX1" fmla="*/ 1051747 w 1207274"/>
                  <a:gd name="connsiteY1" fmla="*/ 32859 h 536248"/>
                  <a:gd name="connsiteX2" fmla="*/ 508784 w 1207274"/>
                  <a:gd name="connsiteY2" fmla="*/ 426740 h 536248"/>
                  <a:gd name="connsiteX3" fmla="*/ 195454 w 1207274"/>
                  <a:gd name="connsiteY3" fmla="*/ 0 h 536248"/>
                  <a:gd name="connsiteX0" fmla="*/ 183449 w 1217635"/>
                  <a:gd name="connsiteY0" fmla="*/ 0 h 552254"/>
                  <a:gd name="connsiteX1" fmla="*/ 1062108 w 1217635"/>
                  <a:gd name="connsiteY1" fmla="*/ 51270 h 552254"/>
                  <a:gd name="connsiteX2" fmla="*/ 519145 w 1217635"/>
                  <a:gd name="connsiteY2" fmla="*/ 445151 h 552254"/>
                  <a:gd name="connsiteX3" fmla="*/ 183449 w 1217635"/>
                  <a:gd name="connsiteY3" fmla="*/ 0 h 552254"/>
                  <a:gd name="connsiteX0" fmla="*/ 166515 w 1200701"/>
                  <a:gd name="connsiteY0" fmla="*/ 0 h 562577"/>
                  <a:gd name="connsiteX1" fmla="*/ 1045174 w 1200701"/>
                  <a:gd name="connsiteY1" fmla="*/ 51270 h 562577"/>
                  <a:gd name="connsiteX2" fmla="*/ 502211 w 1200701"/>
                  <a:gd name="connsiteY2" fmla="*/ 445151 h 562577"/>
                  <a:gd name="connsiteX3" fmla="*/ 166515 w 1200701"/>
                  <a:gd name="connsiteY3" fmla="*/ 0 h 562577"/>
                  <a:gd name="connsiteX0" fmla="*/ 166515 w 1211181"/>
                  <a:gd name="connsiteY0" fmla="*/ 0 h 562577"/>
                  <a:gd name="connsiteX1" fmla="*/ 1064535 w 1211181"/>
                  <a:gd name="connsiteY1" fmla="*/ 36785 h 562577"/>
                  <a:gd name="connsiteX2" fmla="*/ 502211 w 1211181"/>
                  <a:gd name="connsiteY2" fmla="*/ 445151 h 562577"/>
                  <a:gd name="connsiteX3" fmla="*/ 166515 w 1211181"/>
                  <a:gd name="connsiteY3" fmla="*/ 0 h 562577"/>
                  <a:gd name="connsiteX0" fmla="*/ 166515 w 1200684"/>
                  <a:gd name="connsiteY0" fmla="*/ 0 h 562577"/>
                  <a:gd name="connsiteX1" fmla="*/ 1064535 w 1200684"/>
                  <a:gd name="connsiteY1" fmla="*/ 36785 h 562577"/>
                  <a:gd name="connsiteX2" fmla="*/ 502211 w 1200684"/>
                  <a:gd name="connsiteY2" fmla="*/ 445151 h 562577"/>
                  <a:gd name="connsiteX3" fmla="*/ 166515 w 1200684"/>
                  <a:gd name="connsiteY3" fmla="*/ 0 h 562577"/>
                  <a:gd name="connsiteX0" fmla="*/ 166515 w 1196111"/>
                  <a:gd name="connsiteY0" fmla="*/ 0 h 562577"/>
                  <a:gd name="connsiteX1" fmla="*/ 1064535 w 1196111"/>
                  <a:gd name="connsiteY1" fmla="*/ 36785 h 562577"/>
                  <a:gd name="connsiteX2" fmla="*/ 502211 w 1196111"/>
                  <a:gd name="connsiteY2" fmla="*/ 445151 h 562577"/>
                  <a:gd name="connsiteX3" fmla="*/ 166515 w 1196111"/>
                  <a:gd name="connsiteY3" fmla="*/ 0 h 562577"/>
                  <a:gd name="connsiteX0" fmla="*/ 166515 w 1193042"/>
                  <a:gd name="connsiteY0" fmla="*/ 0 h 562577"/>
                  <a:gd name="connsiteX1" fmla="*/ 1064535 w 1193042"/>
                  <a:gd name="connsiteY1" fmla="*/ 36785 h 562577"/>
                  <a:gd name="connsiteX2" fmla="*/ 502211 w 1193042"/>
                  <a:gd name="connsiteY2" fmla="*/ 445151 h 562577"/>
                  <a:gd name="connsiteX3" fmla="*/ 166515 w 1193042"/>
                  <a:gd name="connsiteY3" fmla="*/ 0 h 56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42" h="562577">
                    <a:moveTo>
                      <a:pt x="166515" y="0"/>
                    </a:moveTo>
                    <a:lnTo>
                      <a:pt x="1064535" y="36785"/>
                    </a:lnTo>
                    <a:cubicBezTo>
                      <a:pt x="1139890" y="148895"/>
                      <a:pt x="1510384" y="709290"/>
                      <a:pt x="502211" y="445151"/>
                    </a:cubicBezTo>
                    <a:cubicBezTo>
                      <a:pt x="-293813" y="809906"/>
                      <a:pt x="71145" y="229260"/>
                      <a:pt x="16651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609FF4F-CA7E-EEC7-EF81-0C6067DE5B3E}"/>
                  </a:ext>
                </a:extLst>
              </p:cNvPr>
              <p:cNvSpPr/>
              <p:nvPr/>
            </p:nvSpPr>
            <p:spPr>
              <a:xfrm>
                <a:off x="4673600" y="493486"/>
                <a:ext cx="2510971" cy="2632885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FE57CF2-6277-D19B-452A-C2BD94C94927}"/>
                  </a:ext>
                </a:extLst>
              </p:cNvPr>
              <p:cNvSpPr/>
              <p:nvPr/>
            </p:nvSpPr>
            <p:spPr>
              <a:xfrm>
                <a:off x="5082540" y="777240"/>
                <a:ext cx="1499443" cy="153924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AFF8CF0-5C46-BB05-4D8A-C80C3A2AAFF6}"/>
                  </a:ext>
                </a:extLst>
              </p:cNvPr>
              <p:cNvSpPr/>
              <p:nvPr/>
            </p:nvSpPr>
            <p:spPr>
              <a:xfrm>
                <a:off x="5544272" y="1026146"/>
                <a:ext cx="822910" cy="8447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7AEEA90-09EE-0E5B-14E4-F40727059C90}"/>
                  </a:ext>
                </a:extLst>
              </p:cNvPr>
              <p:cNvSpPr/>
              <p:nvPr/>
            </p:nvSpPr>
            <p:spPr>
              <a:xfrm>
                <a:off x="5624967" y="1124484"/>
                <a:ext cx="416541" cy="42759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3965E9-6993-C6B2-2D09-ABDB83A6C39D}"/>
                  </a:ext>
                </a:extLst>
              </p:cNvPr>
              <p:cNvSpPr/>
              <p:nvPr/>
            </p:nvSpPr>
            <p:spPr>
              <a:xfrm>
                <a:off x="6036422" y="1447801"/>
                <a:ext cx="175423" cy="180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AFFD12D-D08E-8622-4151-D509A7B2CB55}"/>
                  </a:ext>
                </a:extLst>
              </p:cNvPr>
              <p:cNvSpPr/>
              <p:nvPr/>
            </p:nvSpPr>
            <p:spPr>
              <a:xfrm>
                <a:off x="4990419" y="2354519"/>
                <a:ext cx="1669352" cy="966917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3">
                <a:extLst>
                  <a:ext uri="{FF2B5EF4-FFF2-40B4-BE49-F238E27FC236}">
                    <a16:creationId xmlns:a16="http://schemas.microsoft.com/office/drawing/2014/main" id="{3B634739-926B-EB14-282E-CC1FC7C6BBC0}"/>
                  </a:ext>
                </a:extLst>
              </p:cNvPr>
              <p:cNvSpPr/>
              <p:nvPr/>
            </p:nvSpPr>
            <p:spPr>
              <a:xfrm>
                <a:off x="3778785" y="637061"/>
                <a:ext cx="1908383" cy="2070723"/>
              </a:xfrm>
              <a:custGeom>
                <a:avLst/>
                <a:gdLst>
                  <a:gd name="connsiteX0" fmla="*/ 0 w 1959429"/>
                  <a:gd name="connsiteY0" fmla="*/ 1087137 h 2174274"/>
                  <a:gd name="connsiteX1" fmla="*/ 979715 w 1959429"/>
                  <a:gd name="connsiteY1" fmla="*/ 0 h 2174274"/>
                  <a:gd name="connsiteX2" fmla="*/ 1959430 w 1959429"/>
                  <a:gd name="connsiteY2" fmla="*/ 1087137 h 2174274"/>
                  <a:gd name="connsiteX3" fmla="*/ 979715 w 1959429"/>
                  <a:gd name="connsiteY3" fmla="*/ 2174274 h 2174274"/>
                  <a:gd name="connsiteX4" fmla="*/ 0 w 1959429"/>
                  <a:gd name="connsiteY4" fmla="*/ 1087137 h 2174274"/>
                  <a:gd name="connsiteX0" fmla="*/ 0 w 1582058"/>
                  <a:gd name="connsiteY0" fmla="*/ 1087146 h 2174291"/>
                  <a:gd name="connsiteX1" fmla="*/ 979715 w 1582058"/>
                  <a:gd name="connsiteY1" fmla="*/ 9 h 2174291"/>
                  <a:gd name="connsiteX2" fmla="*/ 1582058 w 1582058"/>
                  <a:gd name="connsiteY2" fmla="*/ 1072632 h 2174291"/>
                  <a:gd name="connsiteX3" fmla="*/ 979715 w 1582058"/>
                  <a:gd name="connsiteY3" fmla="*/ 2174283 h 2174291"/>
                  <a:gd name="connsiteX4" fmla="*/ 0 w 1582058"/>
                  <a:gd name="connsiteY4" fmla="*/ 1087146 h 2174291"/>
                  <a:gd name="connsiteX0" fmla="*/ 0 w 1651706"/>
                  <a:gd name="connsiteY0" fmla="*/ 1087254 h 2174399"/>
                  <a:gd name="connsiteX1" fmla="*/ 979715 w 1651706"/>
                  <a:gd name="connsiteY1" fmla="*/ 117 h 2174399"/>
                  <a:gd name="connsiteX2" fmla="*/ 1582058 w 1651706"/>
                  <a:gd name="connsiteY2" fmla="*/ 1072740 h 2174399"/>
                  <a:gd name="connsiteX3" fmla="*/ 979715 w 1651706"/>
                  <a:gd name="connsiteY3" fmla="*/ 2174391 h 2174399"/>
                  <a:gd name="connsiteX4" fmla="*/ 0 w 1651706"/>
                  <a:gd name="connsiteY4" fmla="*/ 1087254 h 2174399"/>
                  <a:gd name="connsiteX0" fmla="*/ 0 w 1898822"/>
                  <a:gd name="connsiteY0" fmla="*/ 1087254 h 2174399"/>
                  <a:gd name="connsiteX1" fmla="*/ 979715 w 1898822"/>
                  <a:gd name="connsiteY1" fmla="*/ 117 h 2174399"/>
                  <a:gd name="connsiteX2" fmla="*/ 1582058 w 1898822"/>
                  <a:gd name="connsiteY2" fmla="*/ 1072740 h 2174399"/>
                  <a:gd name="connsiteX3" fmla="*/ 979715 w 1898822"/>
                  <a:gd name="connsiteY3" fmla="*/ 2174391 h 2174399"/>
                  <a:gd name="connsiteX4" fmla="*/ 0 w 1898822"/>
                  <a:gd name="connsiteY4" fmla="*/ 1087254 h 2174399"/>
                  <a:gd name="connsiteX0" fmla="*/ 3040 w 1861733"/>
                  <a:gd name="connsiteY0" fmla="*/ 1087254 h 1913142"/>
                  <a:gd name="connsiteX1" fmla="*/ 982755 w 1861733"/>
                  <a:gd name="connsiteY1" fmla="*/ 117 h 1913142"/>
                  <a:gd name="connsiteX2" fmla="*/ 1585098 w 1861733"/>
                  <a:gd name="connsiteY2" fmla="*/ 1072740 h 1913142"/>
                  <a:gd name="connsiteX3" fmla="*/ 706984 w 1861733"/>
                  <a:gd name="connsiteY3" fmla="*/ 1913134 h 1913142"/>
                  <a:gd name="connsiteX4" fmla="*/ 3040 w 1861733"/>
                  <a:gd name="connsiteY4" fmla="*/ 1087254 h 1913142"/>
                  <a:gd name="connsiteX0" fmla="*/ 11462 w 1927515"/>
                  <a:gd name="connsiteY0" fmla="*/ 1087254 h 2050974"/>
                  <a:gd name="connsiteX1" fmla="*/ 991177 w 1927515"/>
                  <a:gd name="connsiteY1" fmla="*/ 117 h 2050974"/>
                  <a:gd name="connsiteX2" fmla="*/ 1593520 w 1927515"/>
                  <a:gd name="connsiteY2" fmla="*/ 1072740 h 2050974"/>
                  <a:gd name="connsiteX3" fmla="*/ 715406 w 1927515"/>
                  <a:gd name="connsiteY3" fmla="*/ 1913134 h 2050974"/>
                  <a:gd name="connsiteX4" fmla="*/ 11462 w 1927515"/>
                  <a:gd name="connsiteY4" fmla="*/ 1087254 h 2050974"/>
                  <a:gd name="connsiteX0" fmla="*/ 16005 w 1342359"/>
                  <a:gd name="connsiteY0" fmla="*/ 2065713 h 2215740"/>
                  <a:gd name="connsiteX1" fmla="*/ 473206 w 1342359"/>
                  <a:gd name="connsiteY1" fmla="*/ 49662 h 2215740"/>
                  <a:gd name="connsiteX2" fmla="*/ 1075549 w 1342359"/>
                  <a:gd name="connsiteY2" fmla="*/ 1122285 h 2215740"/>
                  <a:gd name="connsiteX3" fmla="*/ 197435 w 1342359"/>
                  <a:gd name="connsiteY3" fmla="*/ 1962679 h 2215740"/>
                  <a:gd name="connsiteX4" fmla="*/ 16005 w 1342359"/>
                  <a:gd name="connsiteY4" fmla="*/ 2065713 h 2215740"/>
                  <a:gd name="connsiteX0" fmla="*/ 548610 w 1874964"/>
                  <a:gd name="connsiteY0" fmla="*/ 2065713 h 2641424"/>
                  <a:gd name="connsiteX1" fmla="*/ 1005811 w 1874964"/>
                  <a:gd name="connsiteY1" fmla="*/ 49662 h 2641424"/>
                  <a:gd name="connsiteX2" fmla="*/ 1608154 w 1874964"/>
                  <a:gd name="connsiteY2" fmla="*/ 1122285 h 2641424"/>
                  <a:gd name="connsiteX3" fmla="*/ 730040 w 1874964"/>
                  <a:gd name="connsiteY3" fmla="*/ 1962679 h 2641424"/>
                  <a:gd name="connsiteX4" fmla="*/ 548610 w 1874964"/>
                  <a:gd name="connsiteY4" fmla="*/ 2065713 h 2641424"/>
                  <a:gd name="connsiteX0" fmla="*/ 28890 w 1355244"/>
                  <a:gd name="connsiteY0" fmla="*/ 2065713 h 2067732"/>
                  <a:gd name="connsiteX1" fmla="*/ 486091 w 1355244"/>
                  <a:gd name="connsiteY1" fmla="*/ 49662 h 2067732"/>
                  <a:gd name="connsiteX2" fmla="*/ 1088434 w 1355244"/>
                  <a:gd name="connsiteY2" fmla="*/ 1122285 h 2067732"/>
                  <a:gd name="connsiteX3" fmla="*/ 210320 w 1355244"/>
                  <a:gd name="connsiteY3" fmla="*/ 1962679 h 2067732"/>
                  <a:gd name="connsiteX4" fmla="*/ 28890 w 1355244"/>
                  <a:gd name="connsiteY4" fmla="*/ 2065713 h 2067732"/>
                  <a:gd name="connsiteX0" fmla="*/ 516317 w 1842671"/>
                  <a:gd name="connsiteY0" fmla="*/ 2017063 h 2100501"/>
                  <a:gd name="connsiteX1" fmla="*/ 8319 w 1842671"/>
                  <a:gd name="connsiteY1" fmla="*/ 900899 h 2100501"/>
                  <a:gd name="connsiteX2" fmla="*/ 973518 w 1842671"/>
                  <a:gd name="connsiteY2" fmla="*/ 1012 h 2100501"/>
                  <a:gd name="connsiteX3" fmla="*/ 1575861 w 1842671"/>
                  <a:gd name="connsiteY3" fmla="*/ 1073635 h 2100501"/>
                  <a:gd name="connsiteX4" fmla="*/ 697747 w 1842671"/>
                  <a:gd name="connsiteY4" fmla="*/ 1914029 h 2100501"/>
                  <a:gd name="connsiteX5" fmla="*/ 516317 w 1842671"/>
                  <a:gd name="connsiteY5" fmla="*/ 2017063 h 2100501"/>
                  <a:gd name="connsiteX0" fmla="*/ 519251 w 1845605"/>
                  <a:gd name="connsiteY0" fmla="*/ 2017063 h 2075164"/>
                  <a:gd name="connsiteX1" fmla="*/ 11253 w 1845605"/>
                  <a:gd name="connsiteY1" fmla="*/ 900899 h 2075164"/>
                  <a:gd name="connsiteX2" fmla="*/ 976452 w 1845605"/>
                  <a:gd name="connsiteY2" fmla="*/ 1012 h 2075164"/>
                  <a:gd name="connsiteX3" fmla="*/ 1578795 w 1845605"/>
                  <a:gd name="connsiteY3" fmla="*/ 1073635 h 2075164"/>
                  <a:gd name="connsiteX4" fmla="*/ 700681 w 1845605"/>
                  <a:gd name="connsiteY4" fmla="*/ 1914029 h 2075164"/>
                  <a:gd name="connsiteX5" fmla="*/ 519251 w 1845605"/>
                  <a:gd name="connsiteY5" fmla="*/ 2017063 h 2075164"/>
                  <a:gd name="connsiteX0" fmla="*/ 516033 w 1841185"/>
                  <a:gd name="connsiteY0" fmla="*/ 2017063 h 2063551"/>
                  <a:gd name="connsiteX1" fmla="*/ 8035 w 1841185"/>
                  <a:gd name="connsiteY1" fmla="*/ 900899 h 2063551"/>
                  <a:gd name="connsiteX2" fmla="*/ 973234 w 1841185"/>
                  <a:gd name="connsiteY2" fmla="*/ 1012 h 2063551"/>
                  <a:gd name="connsiteX3" fmla="*/ 1575577 w 1841185"/>
                  <a:gd name="connsiteY3" fmla="*/ 1073635 h 2063551"/>
                  <a:gd name="connsiteX4" fmla="*/ 697463 w 1841185"/>
                  <a:gd name="connsiteY4" fmla="*/ 1914029 h 2063551"/>
                  <a:gd name="connsiteX5" fmla="*/ 582257 w 1841185"/>
                  <a:gd name="connsiteY5" fmla="*/ 1858388 h 2063551"/>
                  <a:gd name="connsiteX6" fmla="*/ 516033 w 1841185"/>
                  <a:gd name="connsiteY6" fmla="*/ 2017063 h 2063551"/>
                  <a:gd name="connsiteX0" fmla="*/ 469176 w 1841953"/>
                  <a:gd name="connsiteY0" fmla="*/ 1988488 h 2038411"/>
                  <a:gd name="connsiteX1" fmla="*/ 8803 w 1841953"/>
                  <a:gd name="connsiteY1" fmla="*/ 900899 h 2038411"/>
                  <a:gd name="connsiteX2" fmla="*/ 974002 w 1841953"/>
                  <a:gd name="connsiteY2" fmla="*/ 1012 h 2038411"/>
                  <a:gd name="connsiteX3" fmla="*/ 1576345 w 1841953"/>
                  <a:gd name="connsiteY3" fmla="*/ 1073635 h 2038411"/>
                  <a:gd name="connsiteX4" fmla="*/ 698231 w 1841953"/>
                  <a:gd name="connsiteY4" fmla="*/ 1914029 h 2038411"/>
                  <a:gd name="connsiteX5" fmla="*/ 583025 w 1841953"/>
                  <a:gd name="connsiteY5" fmla="*/ 1858388 h 2038411"/>
                  <a:gd name="connsiteX6" fmla="*/ 469176 w 1841953"/>
                  <a:gd name="connsiteY6" fmla="*/ 1988488 h 2038411"/>
                  <a:gd name="connsiteX0" fmla="*/ 471413 w 1844190"/>
                  <a:gd name="connsiteY0" fmla="*/ 1988488 h 2026989"/>
                  <a:gd name="connsiteX1" fmla="*/ 11040 w 1844190"/>
                  <a:gd name="connsiteY1" fmla="*/ 900899 h 2026989"/>
                  <a:gd name="connsiteX2" fmla="*/ 976239 w 1844190"/>
                  <a:gd name="connsiteY2" fmla="*/ 1012 h 2026989"/>
                  <a:gd name="connsiteX3" fmla="*/ 1578582 w 1844190"/>
                  <a:gd name="connsiteY3" fmla="*/ 1073635 h 2026989"/>
                  <a:gd name="connsiteX4" fmla="*/ 700468 w 1844190"/>
                  <a:gd name="connsiteY4" fmla="*/ 1914029 h 2026989"/>
                  <a:gd name="connsiteX5" fmla="*/ 585262 w 1844190"/>
                  <a:gd name="connsiteY5" fmla="*/ 1858388 h 2026989"/>
                  <a:gd name="connsiteX6" fmla="*/ 471413 w 1844190"/>
                  <a:gd name="connsiteY6" fmla="*/ 1988488 h 2026989"/>
                  <a:gd name="connsiteX0" fmla="*/ 469150 w 1842100"/>
                  <a:gd name="connsiteY0" fmla="*/ 1988488 h 2026947"/>
                  <a:gd name="connsiteX1" fmla="*/ 8777 w 1842100"/>
                  <a:gd name="connsiteY1" fmla="*/ 900899 h 2026947"/>
                  <a:gd name="connsiteX2" fmla="*/ 973976 w 1842100"/>
                  <a:gd name="connsiteY2" fmla="*/ 1012 h 2026947"/>
                  <a:gd name="connsiteX3" fmla="*/ 1576319 w 1842100"/>
                  <a:gd name="connsiteY3" fmla="*/ 1073635 h 2026947"/>
                  <a:gd name="connsiteX4" fmla="*/ 698205 w 1842100"/>
                  <a:gd name="connsiteY4" fmla="*/ 1914029 h 2026947"/>
                  <a:gd name="connsiteX5" fmla="*/ 573474 w 1842100"/>
                  <a:gd name="connsiteY5" fmla="*/ 1791713 h 2026947"/>
                  <a:gd name="connsiteX6" fmla="*/ 469150 w 1842100"/>
                  <a:gd name="connsiteY6" fmla="*/ 1988488 h 2026947"/>
                  <a:gd name="connsiteX0" fmla="*/ 469150 w 1827811"/>
                  <a:gd name="connsiteY0" fmla="*/ 1988488 h 2026947"/>
                  <a:gd name="connsiteX1" fmla="*/ 8777 w 1827811"/>
                  <a:gd name="connsiteY1" fmla="*/ 900899 h 2026947"/>
                  <a:gd name="connsiteX2" fmla="*/ 973976 w 1827811"/>
                  <a:gd name="connsiteY2" fmla="*/ 1012 h 2026947"/>
                  <a:gd name="connsiteX3" fmla="*/ 1576319 w 1827811"/>
                  <a:gd name="connsiteY3" fmla="*/ 1073635 h 2026947"/>
                  <a:gd name="connsiteX4" fmla="*/ 698205 w 1827811"/>
                  <a:gd name="connsiteY4" fmla="*/ 1914029 h 2026947"/>
                  <a:gd name="connsiteX5" fmla="*/ 573474 w 1827811"/>
                  <a:gd name="connsiteY5" fmla="*/ 1791713 h 2026947"/>
                  <a:gd name="connsiteX6" fmla="*/ 469150 w 1827811"/>
                  <a:gd name="connsiteY6" fmla="*/ 1988488 h 2026947"/>
                  <a:gd name="connsiteX0" fmla="*/ 469150 w 1897127"/>
                  <a:gd name="connsiteY0" fmla="*/ 1988488 h 2026947"/>
                  <a:gd name="connsiteX1" fmla="*/ 8777 w 1897127"/>
                  <a:gd name="connsiteY1" fmla="*/ 900899 h 2026947"/>
                  <a:gd name="connsiteX2" fmla="*/ 973976 w 1897127"/>
                  <a:gd name="connsiteY2" fmla="*/ 1012 h 2026947"/>
                  <a:gd name="connsiteX3" fmla="*/ 1576319 w 1897127"/>
                  <a:gd name="connsiteY3" fmla="*/ 1073635 h 2026947"/>
                  <a:gd name="connsiteX4" fmla="*/ 698205 w 1897127"/>
                  <a:gd name="connsiteY4" fmla="*/ 1914029 h 2026947"/>
                  <a:gd name="connsiteX5" fmla="*/ 573474 w 1897127"/>
                  <a:gd name="connsiteY5" fmla="*/ 1791713 h 2026947"/>
                  <a:gd name="connsiteX6" fmla="*/ 469150 w 1897127"/>
                  <a:gd name="connsiteY6" fmla="*/ 1988488 h 2026947"/>
                  <a:gd name="connsiteX0" fmla="*/ 469150 w 1645781"/>
                  <a:gd name="connsiteY0" fmla="*/ 1988488 h 2041827"/>
                  <a:gd name="connsiteX1" fmla="*/ 8777 w 1645781"/>
                  <a:gd name="connsiteY1" fmla="*/ 900899 h 2041827"/>
                  <a:gd name="connsiteX2" fmla="*/ 973976 w 1645781"/>
                  <a:gd name="connsiteY2" fmla="*/ 1012 h 2041827"/>
                  <a:gd name="connsiteX3" fmla="*/ 1576319 w 1645781"/>
                  <a:gd name="connsiteY3" fmla="*/ 1073635 h 2041827"/>
                  <a:gd name="connsiteX4" fmla="*/ 573474 w 1645781"/>
                  <a:gd name="connsiteY4" fmla="*/ 1791713 h 2041827"/>
                  <a:gd name="connsiteX5" fmla="*/ 469150 w 1645781"/>
                  <a:gd name="connsiteY5" fmla="*/ 1988488 h 2041827"/>
                  <a:gd name="connsiteX0" fmla="*/ 469150 w 1903222"/>
                  <a:gd name="connsiteY0" fmla="*/ 1988488 h 2041827"/>
                  <a:gd name="connsiteX1" fmla="*/ 8777 w 1903222"/>
                  <a:gd name="connsiteY1" fmla="*/ 900899 h 2041827"/>
                  <a:gd name="connsiteX2" fmla="*/ 973976 w 1903222"/>
                  <a:gd name="connsiteY2" fmla="*/ 1012 h 2041827"/>
                  <a:gd name="connsiteX3" fmla="*/ 1576319 w 1903222"/>
                  <a:gd name="connsiteY3" fmla="*/ 1073635 h 2041827"/>
                  <a:gd name="connsiteX4" fmla="*/ 573474 w 1903222"/>
                  <a:gd name="connsiteY4" fmla="*/ 1791713 h 2041827"/>
                  <a:gd name="connsiteX5" fmla="*/ 469150 w 1903222"/>
                  <a:gd name="connsiteY5" fmla="*/ 1988488 h 2041827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72770 w 1907376"/>
                  <a:gd name="connsiteY0" fmla="*/ 1988488 h 2061061"/>
                  <a:gd name="connsiteX1" fmla="*/ 12397 w 1907376"/>
                  <a:gd name="connsiteY1" fmla="*/ 900899 h 2061061"/>
                  <a:gd name="connsiteX2" fmla="*/ 977596 w 1907376"/>
                  <a:gd name="connsiteY2" fmla="*/ 1012 h 2061061"/>
                  <a:gd name="connsiteX3" fmla="*/ 1579939 w 1907376"/>
                  <a:gd name="connsiteY3" fmla="*/ 1073635 h 2061061"/>
                  <a:gd name="connsiteX4" fmla="*/ 577094 w 1907376"/>
                  <a:gd name="connsiteY4" fmla="*/ 1791713 h 2061061"/>
                  <a:gd name="connsiteX5" fmla="*/ 472770 w 1907376"/>
                  <a:gd name="connsiteY5" fmla="*/ 1988488 h 2061061"/>
                  <a:gd name="connsiteX0" fmla="*/ 473777 w 1908383"/>
                  <a:gd name="connsiteY0" fmla="*/ 1988488 h 2061061"/>
                  <a:gd name="connsiteX1" fmla="*/ 13404 w 1908383"/>
                  <a:gd name="connsiteY1" fmla="*/ 900899 h 2061061"/>
                  <a:gd name="connsiteX2" fmla="*/ 978603 w 1908383"/>
                  <a:gd name="connsiteY2" fmla="*/ 1012 h 2061061"/>
                  <a:gd name="connsiteX3" fmla="*/ 1580946 w 1908383"/>
                  <a:gd name="connsiteY3" fmla="*/ 1073635 h 2061061"/>
                  <a:gd name="connsiteX4" fmla="*/ 578101 w 1908383"/>
                  <a:gd name="connsiteY4" fmla="*/ 1791713 h 2061061"/>
                  <a:gd name="connsiteX5" fmla="*/ 473777 w 1908383"/>
                  <a:gd name="connsiteY5" fmla="*/ 1988488 h 2061061"/>
                  <a:gd name="connsiteX0" fmla="*/ 473777 w 1908383"/>
                  <a:gd name="connsiteY0" fmla="*/ 1989435 h 2062008"/>
                  <a:gd name="connsiteX1" fmla="*/ 13404 w 1908383"/>
                  <a:gd name="connsiteY1" fmla="*/ 901846 h 2062008"/>
                  <a:gd name="connsiteX2" fmla="*/ 978603 w 1908383"/>
                  <a:gd name="connsiteY2" fmla="*/ 1959 h 2062008"/>
                  <a:gd name="connsiteX3" fmla="*/ 1580946 w 1908383"/>
                  <a:gd name="connsiteY3" fmla="*/ 1074582 h 2062008"/>
                  <a:gd name="connsiteX4" fmla="*/ 578101 w 1908383"/>
                  <a:gd name="connsiteY4" fmla="*/ 1792660 h 2062008"/>
                  <a:gd name="connsiteX5" fmla="*/ 473777 w 1908383"/>
                  <a:gd name="connsiteY5" fmla="*/ 1989435 h 2062008"/>
                  <a:gd name="connsiteX0" fmla="*/ 473777 w 1908383"/>
                  <a:gd name="connsiteY0" fmla="*/ 1995892 h 2068465"/>
                  <a:gd name="connsiteX1" fmla="*/ 13404 w 1908383"/>
                  <a:gd name="connsiteY1" fmla="*/ 908303 h 2068465"/>
                  <a:gd name="connsiteX2" fmla="*/ 978603 w 1908383"/>
                  <a:gd name="connsiteY2" fmla="*/ 8416 h 2068465"/>
                  <a:gd name="connsiteX3" fmla="*/ 1580946 w 1908383"/>
                  <a:gd name="connsiteY3" fmla="*/ 1081039 h 2068465"/>
                  <a:gd name="connsiteX4" fmla="*/ 578101 w 1908383"/>
                  <a:gd name="connsiteY4" fmla="*/ 1799117 h 2068465"/>
                  <a:gd name="connsiteX5" fmla="*/ 473777 w 1908383"/>
                  <a:gd name="connsiteY5" fmla="*/ 1995892 h 2068465"/>
                  <a:gd name="connsiteX0" fmla="*/ 473777 w 1908383"/>
                  <a:gd name="connsiteY0" fmla="*/ 1998150 h 2070723"/>
                  <a:gd name="connsiteX1" fmla="*/ 13404 w 1908383"/>
                  <a:gd name="connsiteY1" fmla="*/ 910561 h 2070723"/>
                  <a:gd name="connsiteX2" fmla="*/ 978603 w 1908383"/>
                  <a:gd name="connsiteY2" fmla="*/ 10674 h 2070723"/>
                  <a:gd name="connsiteX3" fmla="*/ 1580946 w 1908383"/>
                  <a:gd name="connsiteY3" fmla="*/ 1083297 h 2070723"/>
                  <a:gd name="connsiteX4" fmla="*/ 578101 w 1908383"/>
                  <a:gd name="connsiteY4" fmla="*/ 1801375 h 2070723"/>
                  <a:gd name="connsiteX5" fmla="*/ 473777 w 1908383"/>
                  <a:gd name="connsiteY5" fmla="*/ 1998150 h 2070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8383" h="2070723">
                    <a:moveTo>
                      <a:pt x="473777" y="1998150"/>
                    </a:moveTo>
                    <a:cubicBezTo>
                      <a:pt x="198686" y="1873493"/>
                      <a:pt x="-62796" y="1246570"/>
                      <a:pt x="13404" y="910561"/>
                    </a:cubicBezTo>
                    <a:cubicBezTo>
                      <a:pt x="158184" y="269753"/>
                      <a:pt x="709726" y="58085"/>
                      <a:pt x="978603" y="10674"/>
                    </a:cubicBezTo>
                    <a:cubicBezTo>
                      <a:pt x="1247480" y="-36737"/>
                      <a:pt x="1856717" y="32945"/>
                      <a:pt x="1580946" y="1083297"/>
                    </a:cubicBezTo>
                    <a:cubicBezTo>
                      <a:pt x="2652433" y="2296147"/>
                      <a:pt x="767392" y="2201350"/>
                      <a:pt x="578101" y="1801375"/>
                    </a:cubicBezTo>
                    <a:cubicBezTo>
                      <a:pt x="584073" y="1977662"/>
                      <a:pt x="748868" y="2122807"/>
                      <a:pt x="473777" y="199815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2E36A9F-0C67-3F79-3980-7B83485CF679}"/>
                  </a:ext>
                </a:extLst>
              </p:cNvPr>
              <p:cNvSpPr/>
              <p:nvPr/>
            </p:nvSpPr>
            <p:spPr>
              <a:xfrm rot="218652">
                <a:off x="4377589" y="1815033"/>
                <a:ext cx="789568" cy="645022"/>
              </a:xfrm>
              <a:custGeom>
                <a:avLst/>
                <a:gdLst>
                  <a:gd name="connsiteX0" fmla="*/ 0 w 757296"/>
                  <a:gd name="connsiteY0" fmla="*/ 711211 h 711211"/>
                  <a:gd name="connsiteX1" fmla="*/ 101600 w 757296"/>
                  <a:gd name="connsiteY1" fmla="*/ 444511 h 711211"/>
                  <a:gd name="connsiteX2" fmla="*/ 457200 w 757296"/>
                  <a:gd name="connsiteY2" fmla="*/ 317511 h 711211"/>
                  <a:gd name="connsiteX3" fmla="*/ 736600 w 757296"/>
                  <a:gd name="connsiteY3" fmla="*/ 50811 h 711211"/>
                  <a:gd name="connsiteX4" fmla="*/ 736600 w 757296"/>
                  <a:gd name="connsiteY4" fmla="*/ 11 h 711211"/>
                  <a:gd name="connsiteX5" fmla="*/ 736600 w 757296"/>
                  <a:gd name="connsiteY5" fmla="*/ 11 h 71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96" h="711211">
                    <a:moveTo>
                      <a:pt x="0" y="711211"/>
                    </a:moveTo>
                    <a:cubicBezTo>
                      <a:pt x="12700" y="610669"/>
                      <a:pt x="25400" y="510128"/>
                      <a:pt x="101600" y="444511"/>
                    </a:cubicBezTo>
                    <a:cubicBezTo>
                      <a:pt x="177800" y="378894"/>
                      <a:pt x="351367" y="383128"/>
                      <a:pt x="457200" y="317511"/>
                    </a:cubicBezTo>
                    <a:cubicBezTo>
                      <a:pt x="563033" y="251894"/>
                      <a:pt x="690033" y="103728"/>
                      <a:pt x="736600" y="50811"/>
                    </a:cubicBezTo>
                    <a:cubicBezTo>
                      <a:pt x="783167" y="-2106"/>
                      <a:pt x="736600" y="11"/>
                      <a:pt x="736600" y="11"/>
                    </a:cubicBezTo>
                    <a:lnTo>
                      <a:pt x="736600" y="1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78B564A7-7E2E-FF3D-7098-13821A0485AD}"/>
                  </a:ext>
                </a:extLst>
              </p:cNvPr>
              <p:cNvSpPr/>
              <p:nvPr/>
            </p:nvSpPr>
            <p:spPr>
              <a:xfrm rot="20851149">
                <a:off x="4915856" y="1816271"/>
                <a:ext cx="341290" cy="341290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Moon 75">
                <a:extLst>
                  <a:ext uri="{FF2B5EF4-FFF2-40B4-BE49-F238E27FC236}">
                    <a16:creationId xmlns:a16="http://schemas.microsoft.com/office/drawing/2014/main" id="{947BF8E9-F6C1-2AEC-239A-9B90E0E3933F}"/>
                  </a:ext>
                </a:extLst>
              </p:cNvPr>
              <p:cNvSpPr/>
              <p:nvPr/>
            </p:nvSpPr>
            <p:spPr>
              <a:xfrm rot="10012251">
                <a:off x="7023135" y="1077912"/>
                <a:ext cx="137150" cy="788761"/>
              </a:xfrm>
              <a:prstGeom prst="moon">
                <a:avLst/>
              </a:prstGeom>
              <a:solidFill>
                <a:srgbClr val="CC3A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6BBCFA-4470-0E81-47B9-5C267CA6EFEE}"/>
                </a:ext>
              </a:extLst>
            </p:cNvPr>
            <p:cNvGrpSpPr/>
            <p:nvPr/>
          </p:nvGrpSpPr>
          <p:grpSpPr>
            <a:xfrm>
              <a:off x="6796287" y="5213328"/>
              <a:ext cx="1477922" cy="1259352"/>
              <a:chOff x="9606049" y="4447545"/>
              <a:chExt cx="1477922" cy="1259352"/>
            </a:xfrm>
            <a:solidFill>
              <a:srgbClr val="CC3A2D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F69212B-9F34-2AA9-5E8A-8D51E23B985A}"/>
                  </a:ext>
                </a:extLst>
              </p:cNvPr>
              <p:cNvSpPr/>
              <p:nvPr/>
            </p:nvSpPr>
            <p:spPr>
              <a:xfrm rot="20612069">
                <a:off x="10716058" y="4447545"/>
                <a:ext cx="367913" cy="861868"/>
              </a:xfrm>
              <a:custGeom>
                <a:avLst/>
                <a:gdLst>
                  <a:gd name="connsiteX0" fmla="*/ 327355 w 367913"/>
                  <a:gd name="connsiteY0" fmla="*/ 46914 h 861868"/>
                  <a:gd name="connsiteX1" fmla="*/ 340897 w 367913"/>
                  <a:gd name="connsiteY1" fmla="*/ 103555 h 861868"/>
                  <a:gd name="connsiteX2" fmla="*/ 266563 w 367913"/>
                  <a:gd name="connsiteY2" fmla="*/ 861868 h 861868"/>
                  <a:gd name="connsiteX3" fmla="*/ 129145 w 367913"/>
                  <a:gd name="connsiteY3" fmla="*/ 709933 h 861868"/>
                  <a:gd name="connsiteX4" fmla="*/ 16100 w 367913"/>
                  <a:gd name="connsiteY4" fmla="*/ 560669 h 861868"/>
                  <a:gd name="connsiteX5" fmla="*/ 20066 w 367913"/>
                  <a:gd name="connsiteY5" fmla="*/ 541169 h 861868"/>
                  <a:gd name="connsiteX6" fmla="*/ 13979 w 367913"/>
                  <a:gd name="connsiteY6" fmla="*/ 79899 h 861868"/>
                  <a:gd name="connsiteX7" fmla="*/ 0 w 367913"/>
                  <a:gd name="connsiteY7" fmla="*/ 0 h 861868"/>
                  <a:gd name="connsiteX8" fmla="*/ 79086 w 367913"/>
                  <a:gd name="connsiteY8" fmla="*/ 6369 h 861868"/>
                  <a:gd name="connsiteX9" fmla="*/ 207807 w 367913"/>
                  <a:gd name="connsiteY9" fmla="*/ 23830 h 861868"/>
                  <a:gd name="connsiteX10" fmla="*/ 327355 w 367913"/>
                  <a:gd name="connsiteY10" fmla="*/ 46914 h 86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913" h="861868">
                    <a:moveTo>
                      <a:pt x="327355" y="46914"/>
                    </a:moveTo>
                    <a:lnTo>
                      <a:pt x="340897" y="103555"/>
                    </a:lnTo>
                    <a:cubicBezTo>
                      <a:pt x="388534" y="348161"/>
                      <a:pt x="378710" y="593233"/>
                      <a:pt x="266563" y="861868"/>
                    </a:cubicBezTo>
                    <a:cubicBezTo>
                      <a:pt x="218493" y="813448"/>
                      <a:pt x="172714" y="762691"/>
                      <a:pt x="129145" y="709933"/>
                    </a:cubicBezTo>
                    <a:lnTo>
                      <a:pt x="16100" y="560669"/>
                    </a:lnTo>
                    <a:lnTo>
                      <a:pt x="20066" y="541169"/>
                    </a:lnTo>
                    <a:cubicBezTo>
                      <a:pt x="41366" y="391052"/>
                      <a:pt x="36454" y="238130"/>
                      <a:pt x="13979" y="79899"/>
                    </a:cubicBezTo>
                    <a:lnTo>
                      <a:pt x="0" y="0"/>
                    </a:lnTo>
                    <a:lnTo>
                      <a:pt x="79086" y="6369"/>
                    </a:lnTo>
                    <a:cubicBezTo>
                      <a:pt x="122805" y="11088"/>
                      <a:pt x="165748" y="16929"/>
                      <a:pt x="207807" y="23830"/>
                    </a:cubicBezTo>
                    <a:lnTo>
                      <a:pt x="327355" y="4691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85F635-56F9-E0BE-EA0E-CCDD435500C4}"/>
                  </a:ext>
                </a:extLst>
              </p:cNvPr>
              <p:cNvSpPr/>
              <p:nvPr/>
            </p:nvSpPr>
            <p:spPr>
              <a:xfrm rot="20612069">
                <a:off x="10191886" y="4571747"/>
                <a:ext cx="597415" cy="1135150"/>
              </a:xfrm>
              <a:custGeom>
                <a:avLst/>
                <a:gdLst>
                  <a:gd name="connsiteX0" fmla="*/ 286550 w 597415"/>
                  <a:gd name="connsiteY0" fmla="*/ 0 h 1135150"/>
                  <a:gd name="connsiteX1" fmla="*/ 288529 w 597415"/>
                  <a:gd name="connsiteY1" fmla="*/ 4991 h 1135150"/>
                  <a:gd name="connsiteX2" fmla="*/ 586304 w 597415"/>
                  <a:gd name="connsiteY2" fmla="*/ 548539 h 1135150"/>
                  <a:gd name="connsiteX3" fmla="*/ 597415 w 597415"/>
                  <a:gd name="connsiteY3" fmla="*/ 563210 h 1135150"/>
                  <a:gd name="connsiteX4" fmla="*/ 571024 w 597415"/>
                  <a:gd name="connsiteY4" fmla="*/ 692984 h 1135150"/>
                  <a:gd name="connsiteX5" fmla="*/ 355883 w 597415"/>
                  <a:gd name="connsiteY5" fmla="*/ 1135150 h 1135150"/>
                  <a:gd name="connsiteX6" fmla="*/ 16721 w 597415"/>
                  <a:gd name="connsiteY6" fmla="*/ 646803 h 1135150"/>
                  <a:gd name="connsiteX7" fmla="*/ 0 w 597415"/>
                  <a:gd name="connsiteY7" fmla="*/ 606837 h 1135150"/>
                  <a:gd name="connsiteX8" fmla="*/ 17434 w 597415"/>
                  <a:gd name="connsiteY8" fmla="*/ 501381 h 1135150"/>
                  <a:gd name="connsiteX9" fmla="*/ 54122 w 597415"/>
                  <a:gd name="connsiteY9" fmla="*/ 83309 h 1135150"/>
                  <a:gd name="connsiteX10" fmla="*/ 55307 w 597415"/>
                  <a:gd name="connsiteY10" fmla="*/ 19344 h 1135150"/>
                  <a:gd name="connsiteX11" fmla="*/ 119018 w 597415"/>
                  <a:gd name="connsiteY11" fmla="*/ 8910 h 1135150"/>
                  <a:gd name="connsiteX12" fmla="*/ 286550 w 597415"/>
                  <a:gd name="connsiteY12" fmla="*/ 0 h 113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415" h="1135150">
                    <a:moveTo>
                      <a:pt x="286550" y="0"/>
                    </a:moveTo>
                    <a:lnTo>
                      <a:pt x="288529" y="4991"/>
                    </a:lnTo>
                    <a:cubicBezTo>
                      <a:pt x="370087" y="195057"/>
                      <a:pt x="468615" y="379278"/>
                      <a:pt x="586304" y="548539"/>
                    </a:cubicBezTo>
                    <a:lnTo>
                      <a:pt x="597415" y="563210"/>
                    </a:lnTo>
                    <a:lnTo>
                      <a:pt x="571024" y="692984"/>
                    </a:lnTo>
                    <a:cubicBezTo>
                      <a:pt x="531289" y="841509"/>
                      <a:pt x="462458" y="988064"/>
                      <a:pt x="355883" y="1135150"/>
                    </a:cubicBezTo>
                    <a:cubicBezTo>
                      <a:pt x="211672" y="989890"/>
                      <a:pt x="100958" y="824137"/>
                      <a:pt x="16721" y="646803"/>
                    </a:cubicBezTo>
                    <a:lnTo>
                      <a:pt x="0" y="606837"/>
                    </a:lnTo>
                    <a:lnTo>
                      <a:pt x="17434" y="501381"/>
                    </a:lnTo>
                    <a:cubicBezTo>
                      <a:pt x="36639" y="362073"/>
                      <a:pt x="48514" y="222168"/>
                      <a:pt x="54122" y="83309"/>
                    </a:cubicBezTo>
                    <a:lnTo>
                      <a:pt x="55307" y="19344"/>
                    </a:lnTo>
                    <a:lnTo>
                      <a:pt x="119018" y="8910"/>
                    </a:lnTo>
                    <a:lnTo>
                      <a:pt x="28655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980CC5-A8A3-3B2B-E033-0DD048F27F20}"/>
                  </a:ext>
                </a:extLst>
              </p:cNvPr>
              <p:cNvSpPr/>
              <p:nvPr/>
            </p:nvSpPr>
            <p:spPr>
              <a:xfrm rot="20612069">
                <a:off x="9606049" y="4802154"/>
                <a:ext cx="587446" cy="856663"/>
              </a:xfrm>
              <a:custGeom>
                <a:avLst/>
                <a:gdLst>
                  <a:gd name="connsiteX0" fmla="*/ 418900 w 587446"/>
                  <a:gd name="connsiteY0" fmla="*/ 0 h 856663"/>
                  <a:gd name="connsiteX1" fmla="*/ 423868 w 587446"/>
                  <a:gd name="connsiteY1" fmla="*/ 29762 h 856663"/>
                  <a:gd name="connsiteX2" fmla="*/ 528497 w 587446"/>
                  <a:gd name="connsiteY2" fmla="*/ 406731 h 856663"/>
                  <a:gd name="connsiteX3" fmla="*/ 587446 w 587446"/>
                  <a:gd name="connsiteY3" fmla="*/ 547629 h 856663"/>
                  <a:gd name="connsiteX4" fmla="*/ 570442 w 587446"/>
                  <a:gd name="connsiteY4" fmla="*/ 650482 h 856663"/>
                  <a:gd name="connsiteX5" fmla="*/ 524213 w 587446"/>
                  <a:gd name="connsiteY5" fmla="*/ 856663 h 856663"/>
                  <a:gd name="connsiteX6" fmla="*/ 1537 w 587446"/>
                  <a:gd name="connsiteY6" fmla="*/ 168391 h 856663"/>
                  <a:gd name="connsiteX7" fmla="*/ 0 w 587446"/>
                  <a:gd name="connsiteY7" fmla="*/ 158763 h 856663"/>
                  <a:gd name="connsiteX8" fmla="*/ 27406 w 587446"/>
                  <a:gd name="connsiteY8" fmla="*/ 142854 h 856663"/>
                  <a:gd name="connsiteX9" fmla="*/ 336931 w 587446"/>
                  <a:gd name="connsiteY9" fmla="*/ 20831 h 856663"/>
                  <a:gd name="connsiteX10" fmla="*/ 418900 w 587446"/>
                  <a:gd name="connsiteY10" fmla="*/ 0 h 8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7446" h="856663">
                    <a:moveTo>
                      <a:pt x="418900" y="0"/>
                    </a:moveTo>
                    <a:lnTo>
                      <a:pt x="423868" y="29762"/>
                    </a:lnTo>
                    <a:cubicBezTo>
                      <a:pt x="449403" y="157485"/>
                      <a:pt x="483585" y="284021"/>
                      <a:pt x="528497" y="406731"/>
                    </a:cubicBezTo>
                    <a:lnTo>
                      <a:pt x="587446" y="547629"/>
                    </a:lnTo>
                    <a:lnTo>
                      <a:pt x="570442" y="650482"/>
                    </a:lnTo>
                    <a:cubicBezTo>
                      <a:pt x="557042" y="719632"/>
                      <a:pt x="541677" y="788428"/>
                      <a:pt x="524213" y="856663"/>
                    </a:cubicBezTo>
                    <a:cubicBezTo>
                      <a:pt x="203115" y="627581"/>
                      <a:pt x="56842" y="404789"/>
                      <a:pt x="1537" y="168391"/>
                    </a:cubicBezTo>
                    <a:lnTo>
                      <a:pt x="0" y="158763"/>
                    </a:lnTo>
                    <a:lnTo>
                      <a:pt x="27406" y="142854"/>
                    </a:lnTo>
                    <a:cubicBezTo>
                      <a:pt x="118555" y="94766"/>
                      <a:pt x="222743" y="53558"/>
                      <a:pt x="336931" y="20831"/>
                    </a:cubicBezTo>
                    <a:lnTo>
                      <a:pt x="41890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76BE084-F1C6-8999-0A97-9AAF84E34636}"/>
                  </a:ext>
                </a:extLst>
              </p:cNvPr>
              <p:cNvSpPr/>
              <p:nvPr/>
            </p:nvSpPr>
            <p:spPr>
              <a:xfrm rot="20612069">
                <a:off x="10390366" y="4534997"/>
                <a:ext cx="328460" cy="568697"/>
              </a:xfrm>
              <a:custGeom>
                <a:avLst/>
                <a:gdLst>
                  <a:gd name="connsiteX0" fmla="*/ 294765 w 328460"/>
                  <a:gd name="connsiteY0" fmla="*/ 8028 h 568697"/>
                  <a:gd name="connsiteX1" fmla="*/ 308744 w 328460"/>
                  <a:gd name="connsiteY1" fmla="*/ 87927 h 568697"/>
                  <a:gd name="connsiteX2" fmla="*/ 314831 w 328460"/>
                  <a:gd name="connsiteY2" fmla="*/ 549197 h 568697"/>
                  <a:gd name="connsiteX3" fmla="*/ 310865 w 328460"/>
                  <a:gd name="connsiteY3" fmla="*/ 568697 h 568697"/>
                  <a:gd name="connsiteX4" fmla="*/ 299754 w 328460"/>
                  <a:gd name="connsiteY4" fmla="*/ 554026 h 568697"/>
                  <a:gd name="connsiteX5" fmla="*/ 1979 w 328460"/>
                  <a:gd name="connsiteY5" fmla="*/ 10478 h 568697"/>
                  <a:gd name="connsiteX6" fmla="*/ 0 w 328460"/>
                  <a:gd name="connsiteY6" fmla="*/ 5487 h 568697"/>
                  <a:gd name="connsiteX7" fmla="*/ 103160 w 328460"/>
                  <a:gd name="connsiteY7" fmla="*/ 0 h 568697"/>
                  <a:gd name="connsiteX8" fmla="*/ 240489 w 328460"/>
                  <a:gd name="connsiteY8" fmla="*/ 3658 h 568697"/>
                  <a:gd name="connsiteX9" fmla="*/ 294765 w 328460"/>
                  <a:gd name="connsiteY9" fmla="*/ 8028 h 5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460" h="568697">
                    <a:moveTo>
                      <a:pt x="294765" y="8028"/>
                    </a:moveTo>
                    <a:lnTo>
                      <a:pt x="308744" y="87927"/>
                    </a:lnTo>
                    <a:cubicBezTo>
                      <a:pt x="331219" y="246158"/>
                      <a:pt x="336131" y="399080"/>
                      <a:pt x="314831" y="549197"/>
                    </a:cubicBezTo>
                    <a:lnTo>
                      <a:pt x="310865" y="568697"/>
                    </a:lnTo>
                    <a:lnTo>
                      <a:pt x="299754" y="554026"/>
                    </a:lnTo>
                    <a:cubicBezTo>
                      <a:pt x="182065" y="384765"/>
                      <a:pt x="83537" y="200544"/>
                      <a:pt x="1979" y="10478"/>
                    </a:cubicBezTo>
                    <a:lnTo>
                      <a:pt x="0" y="5487"/>
                    </a:lnTo>
                    <a:lnTo>
                      <a:pt x="103160" y="0"/>
                    </a:lnTo>
                    <a:cubicBezTo>
                      <a:pt x="149522" y="0"/>
                      <a:pt x="195337" y="1239"/>
                      <a:pt x="240489" y="3658"/>
                    </a:cubicBezTo>
                    <a:lnTo>
                      <a:pt x="294765" y="8028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A2894CA-4AF0-FBF8-EB25-A910E1CEA9D1}"/>
                  </a:ext>
                </a:extLst>
              </p:cNvPr>
              <p:cNvSpPr/>
              <p:nvPr/>
            </p:nvSpPr>
            <p:spPr>
              <a:xfrm rot="20612069">
                <a:off x="9965781" y="4702240"/>
                <a:ext cx="223853" cy="587493"/>
              </a:xfrm>
              <a:custGeom>
                <a:avLst/>
                <a:gdLst>
                  <a:gd name="connsiteX0" fmla="*/ 223853 w 223853"/>
                  <a:gd name="connsiteY0" fmla="*/ 0 h 587493"/>
                  <a:gd name="connsiteX1" fmla="*/ 222668 w 223853"/>
                  <a:gd name="connsiteY1" fmla="*/ 63965 h 587493"/>
                  <a:gd name="connsiteX2" fmla="*/ 185980 w 223853"/>
                  <a:gd name="connsiteY2" fmla="*/ 482037 h 587493"/>
                  <a:gd name="connsiteX3" fmla="*/ 168546 w 223853"/>
                  <a:gd name="connsiteY3" fmla="*/ 587493 h 587493"/>
                  <a:gd name="connsiteX4" fmla="*/ 109597 w 223853"/>
                  <a:gd name="connsiteY4" fmla="*/ 446595 h 587493"/>
                  <a:gd name="connsiteX5" fmla="*/ 4968 w 223853"/>
                  <a:gd name="connsiteY5" fmla="*/ 69626 h 587493"/>
                  <a:gd name="connsiteX6" fmla="*/ 0 w 223853"/>
                  <a:gd name="connsiteY6" fmla="*/ 39864 h 587493"/>
                  <a:gd name="connsiteX7" fmla="*/ 35442 w 223853"/>
                  <a:gd name="connsiteY7" fmla="*/ 30856 h 587493"/>
                  <a:gd name="connsiteX8" fmla="*/ 223853 w 223853"/>
                  <a:gd name="connsiteY8" fmla="*/ 0 h 58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853" h="587493">
                    <a:moveTo>
                      <a:pt x="223853" y="0"/>
                    </a:moveTo>
                    <a:lnTo>
                      <a:pt x="222668" y="63965"/>
                    </a:lnTo>
                    <a:cubicBezTo>
                      <a:pt x="217060" y="202824"/>
                      <a:pt x="205185" y="342729"/>
                      <a:pt x="185980" y="482037"/>
                    </a:cubicBezTo>
                    <a:lnTo>
                      <a:pt x="168546" y="587493"/>
                    </a:lnTo>
                    <a:lnTo>
                      <a:pt x="109597" y="446595"/>
                    </a:lnTo>
                    <a:cubicBezTo>
                      <a:pt x="64685" y="323885"/>
                      <a:pt x="30503" y="197349"/>
                      <a:pt x="4968" y="69626"/>
                    </a:cubicBezTo>
                    <a:lnTo>
                      <a:pt x="0" y="39864"/>
                    </a:lnTo>
                    <a:lnTo>
                      <a:pt x="35442" y="30856"/>
                    </a:lnTo>
                    <a:lnTo>
                      <a:pt x="223853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63" name="ttsMP3.com_VoiceText_2025-1-24_20-58-50">
            <a:hlinkClick r:id="" action="ppaction://media"/>
            <a:extLst>
              <a:ext uri="{FF2B5EF4-FFF2-40B4-BE49-F238E27FC236}">
                <a16:creationId xmlns:a16="http://schemas.microsoft.com/office/drawing/2014/main" id="{5148FF68-A604-9F00-A48F-9E191714A8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21994" y="7467879"/>
            <a:ext cx="609600" cy="609600"/>
          </a:xfrm>
          <a:prstGeom prst="rect">
            <a:avLst/>
          </a:prstGeom>
        </p:spPr>
      </p:pic>
      <p:pic>
        <p:nvPicPr>
          <p:cNvPr id="164" name="2sec">
            <a:hlinkClick r:id="" action="ppaction://media"/>
            <a:extLst>
              <a:ext uri="{FF2B5EF4-FFF2-40B4-BE49-F238E27FC236}">
                <a16:creationId xmlns:a16="http://schemas.microsoft.com/office/drawing/2014/main" id="{EEC73EA5-0C78-EBF2-7C76-C64FAA7AB5E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54706" y="100335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192" fill="hold"/>
                                        <p:tgtEl>
                                          <p:spTgt spid="1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192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1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3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1C73DC5-77C7-19ED-8734-D88E488237EE}"/>
              </a:ext>
            </a:extLst>
          </p:cNvPr>
          <p:cNvGrpSpPr/>
          <p:nvPr/>
        </p:nvGrpSpPr>
        <p:grpSpPr>
          <a:xfrm>
            <a:off x="1622125" y="3962286"/>
            <a:ext cx="3996292" cy="6403867"/>
            <a:chOff x="3579258" y="-530086"/>
            <a:chExt cx="4300902" cy="6891990"/>
          </a:xfrm>
        </p:grpSpPr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EADC63A5-1769-DE3D-ECA8-DA2BFD506E49}"/>
                </a:ext>
              </a:extLst>
            </p:cNvPr>
            <p:cNvSpPr/>
            <p:nvPr/>
          </p:nvSpPr>
          <p:spPr>
            <a:xfrm>
              <a:off x="3619494" y="4522871"/>
              <a:ext cx="1716789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789" h="1751228">
                  <a:moveTo>
                    <a:pt x="0" y="57150"/>
                  </a:moveTo>
                  <a:lnTo>
                    <a:pt x="1634865" y="0"/>
                  </a:lnTo>
                  <a:cubicBezTo>
                    <a:pt x="1639098" y="539355"/>
                    <a:pt x="1808432" y="1129509"/>
                    <a:pt x="1647565" y="1618064"/>
                  </a:cubicBezTo>
                  <a:cubicBezTo>
                    <a:pt x="1511127" y="1791631"/>
                    <a:pt x="987338" y="1768347"/>
                    <a:pt x="666750" y="1700614"/>
                  </a:cubicBezTo>
                  <a:cubicBezTo>
                    <a:pt x="31750" y="1425843"/>
                    <a:pt x="82550" y="636721"/>
                    <a:pt x="0" y="5715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18">
              <a:extLst>
                <a:ext uri="{FF2B5EF4-FFF2-40B4-BE49-F238E27FC236}">
                  <a16:creationId xmlns:a16="http://schemas.microsoft.com/office/drawing/2014/main" id="{3D167274-6F4F-29D5-5D13-E4766729BAFA}"/>
                </a:ext>
              </a:extLst>
            </p:cNvPr>
            <p:cNvSpPr/>
            <p:nvPr/>
          </p:nvSpPr>
          <p:spPr>
            <a:xfrm flipH="1">
              <a:off x="5603419" y="4610676"/>
              <a:ext cx="1702502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502" h="1751228">
                  <a:moveTo>
                    <a:pt x="0" y="52387"/>
                  </a:moveTo>
                  <a:lnTo>
                    <a:pt x="1620578" y="0"/>
                  </a:lnTo>
                  <a:cubicBezTo>
                    <a:pt x="1624811" y="539355"/>
                    <a:pt x="1794145" y="1129509"/>
                    <a:pt x="1633278" y="1618064"/>
                  </a:cubicBezTo>
                  <a:cubicBezTo>
                    <a:pt x="1496840" y="1791631"/>
                    <a:pt x="973051" y="1768347"/>
                    <a:pt x="652463" y="1700614"/>
                  </a:cubicBezTo>
                  <a:cubicBezTo>
                    <a:pt x="17463" y="1425843"/>
                    <a:pt x="6350" y="651008"/>
                    <a:pt x="0" y="52387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17">
              <a:extLst>
                <a:ext uri="{FF2B5EF4-FFF2-40B4-BE49-F238E27FC236}">
                  <a16:creationId xmlns:a16="http://schemas.microsoft.com/office/drawing/2014/main" id="{7D1571E5-1C81-EBA2-8131-4B0634F6AB7D}"/>
                </a:ext>
              </a:extLst>
            </p:cNvPr>
            <p:cNvSpPr/>
            <p:nvPr/>
          </p:nvSpPr>
          <p:spPr>
            <a:xfrm>
              <a:off x="3612752" y="2687676"/>
              <a:ext cx="3735984" cy="291081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7A9455E-9834-55BA-AAF8-6B1C09C07636}"/>
                </a:ext>
              </a:extLst>
            </p:cNvPr>
            <p:cNvSpPr/>
            <p:nvPr/>
          </p:nvSpPr>
          <p:spPr>
            <a:xfrm>
              <a:off x="4131989" y="-530086"/>
              <a:ext cx="1309771" cy="1274688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9CF6B8-CC58-96D6-6AF9-C325782C2398}"/>
                </a:ext>
              </a:extLst>
            </p:cNvPr>
            <p:cNvSpPr/>
            <p:nvPr/>
          </p:nvSpPr>
          <p:spPr>
            <a:xfrm>
              <a:off x="6570389" y="238540"/>
              <a:ext cx="1309771" cy="1274688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89CDB7DB-B1F8-5307-D16E-872827AA0F06}"/>
                </a:ext>
              </a:extLst>
            </p:cNvPr>
            <p:cNvSpPr/>
            <p:nvPr/>
          </p:nvSpPr>
          <p:spPr>
            <a:xfrm>
              <a:off x="3703919" y="2651347"/>
              <a:ext cx="3587762" cy="290586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8772B116-627A-7DC6-8B4E-15722DCD26FC}"/>
                </a:ext>
              </a:extLst>
            </p:cNvPr>
            <p:cNvSpPr/>
            <p:nvPr/>
          </p:nvSpPr>
          <p:spPr>
            <a:xfrm rot="845431" flipH="1">
              <a:off x="5980624" y="2778540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1871C57E-D313-F607-B5FD-E2A00994E7DF}"/>
                </a:ext>
              </a:extLst>
            </p:cNvPr>
            <p:cNvSpPr/>
            <p:nvPr/>
          </p:nvSpPr>
          <p:spPr>
            <a:xfrm>
              <a:off x="3612752" y="2625947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">
              <a:extLst>
                <a:ext uri="{FF2B5EF4-FFF2-40B4-BE49-F238E27FC236}">
                  <a16:creationId xmlns:a16="http://schemas.microsoft.com/office/drawing/2014/main" id="{C814ACA6-4626-5E55-D8CC-0C27975DB67B}"/>
                </a:ext>
              </a:extLst>
            </p:cNvPr>
            <p:cNvSpPr/>
            <p:nvPr/>
          </p:nvSpPr>
          <p:spPr>
            <a:xfrm rot="905185">
              <a:off x="3579258" y="91909"/>
              <a:ext cx="4153328" cy="3254292"/>
            </a:xfrm>
            <a:custGeom>
              <a:avLst/>
              <a:gdLst>
                <a:gd name="connsiteX0" fmla="*/ 0 w 4153327"/>
                <a:gd name="connsiteY0" fmla="*/ 1626856 h 3253712"/>
                <a:gd name="connsiteX1" fmla="*/ 2076664 w 4153327"/>
                <a:gd name="connsiteY1" fmla="*/ 0 h 3253712"/>
                <a:gd name="connsiteX2" fmla="*/ 4153328 w 4153327"/>
                <a:gd name="connsiteY2" fmla="*/ 1626856 h 3253712"/>
                <a:gd name="connsiteX3" fmla="*/ 2076664 w 4153327"/>
                <a:gd name="connsiteY3" fmla="*/ 3253712 h 3253712"/>
                <a:gd name="connsiteX4" fmla="*/ 0 w 4153327"/>
                <a:gd name="connsiteY4" fmla="*/ 1626856 h 3253712"/>
                <a:gd name="connsiteX0" fmla="*/ 0 w 4153328"/>
                <a:gd name="connsiteY0" fmla="*/ 1626856 h 3254292"/>
                <a:gd name="connsiteX1" fmla="*/ 2076664 w 4153328"/>
                <a:gd name="connsiteY1" fmla="*/ 0 h 3254292"/>
                <a:gd name="connsiteX2" fmla="*/ 4153328 w 4153328"/>
                <a:gd name="connsiteY2" fmla="*/ 1626856 h 3254292"/>
                <a:gd name="connsiteX3" fmla="*/ 2076664 w 4153328"/>
                <a:gd name="connsiteY3" fmla="*/ 3253712 h 3254292"/>
                <a:gd name="connsiteX4" fmla="*/ 0 w 4153328"/>
                <a:gd name="connsiteY4" fmla="*/ 1626856 h 325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3328" h="3254292">
                  <a:moveTo>
                    <a:pt x="0" y="1626856"/>
                  </a:moveTo>
                  <a:cubicBezTo>
                    <a:pt x="0" y="728368"/>
                    <a:pt x="929754" y="0"/>
                    <a:pt x="2076664" y="0"/>
                  </a:cubicBezTo>
                  <a:cubicBezTo>
                    <a:pt x="3223574" y="0"/>
                    <a:pt x="4153328" y="728368"/>
                    <a:pt x="4153328" y="1626856"/>
                  </a:cubicBezTo>
                  <a:cubicBezTo>
                    <a:pt x="4153328" y="2525344"/>
                    <a:pt x="3641929" y="3278190"/>
                    <a:pt x="2076664" y="3253712"/>
                  </a:cubicBezTo>
                  <a:cubicBezTo>
                    <a:pt x="511399" y="3229234"/>
                    <a:pt x="0" y="2525344"/>
                    <a:pt x="0" y="1626856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A5DBD55-9061-6CED-20EB-38FFBEB18EAE}"/>
                </a:ext>
              </a:extLst>
            </p:cNvPr>
            <p:cNvSpPr/>
            <p:nvPr/>
          </p:nvSpPr>
          <p:spPr>
            <a:xfrm rot="19324530">
              <a:off x="6108285" y="1405589"/>
              <a:ext cx="782328" cy="927916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A9B3CA-709D-E2EE-B3E8-5646AB026100}"/>
                </a:ext>
              </a:extLst>
            </p:cNvPr>
            <p:cNvSpPr/>
            <p:nvPr/>
          </p:nvSpPr>
          <p:spPr>
            <a:xfrm rot="3813227">
              <a:off x="4451589" y="925689"/>
              <a:ext cx="749658" cy="927916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52">
              <a:extLst>
                <a:ext uri="{FF2B5EF4-FFF2-40B4-BE49-F238E27FC236}">
                  <a16:creationId xmlns:a16="http://schemas.microsoft.com/office/drawing/2014/main" id="{EEC4CED4-3C2B-462A-F896-67B9687AFD1E}"/>
                </a:ext>
              </a:extLst>
            </p:cNvPr>
            <p:cNvSpPr/>
            <p:nvPr/>
          </p:nvSpPr>
          <p:spPr>
            <a:xfrm rot="830758">
              <a:off x="5418261" y="1615690"/>
              <a:ext cx="428536" cy="281991"/>
            </a:xfrm>
            <a:custGeom>
              <a:avLst/>
              <a:gdLst>
                <a:gd name="connsiteX0" fmla="*/ 0 w 422662"/>
                <a:gd name="connsiteY0" fmla="*/ 250659 h 501318"/>
                <a:gd name="connsiteX1" fmla="*/ 211331 w 422662"/>
                <a:gd name="connsiteY1" fmla="*/ 0 h 501318"/>
                <a:gd name="connsiteX2" fmla="*/ 422662 w 422662"/>
                <a:gd name="connsiteY2" fmla="*/ 250659 h 501318"/>
                <a:gd name="connsiteX3" fmla="*/ 211331 w 422662"/>
                <a:gd name="connsiteY3" fmla="*/ 501318 h 501318"/>
                <a:gd name="connsiteX4" fmla="*/ 0 w 422662"/>
                <a:gd name="connsiteY4" fmla="*/ 250659 h 501318"/>
                <a:gd name="connsiteX0" fmla="*/ 0 w 428536"/>
                <a:gd name="connsiteY0" fmla="*/ 31332 h 281991"/>
                <a:gd name="connsiteX1" fmla="*/ 422662 w 428536"/>
                <a:gd name="connsiteY1" fmla="*/ 31332 h 281991"/>
                <a:gd name="connsiteX2" fmla="*/ 211331 w 428536"/>
                <a:gd name="connsiteY2" fmla="*/ 281991 h 281991"/>
                <a:gd name="connsiteX3" fmla="*/ 0 w 428536"/>
                <a:gd name="connsiteY3" fmla="*/ 31332 h 2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536" h="281991">
                  <a:moveTo>
                    <a:pt x="0" y="31332"/>
                  </a:moveTo>
                  <a:cubicBezTo>
                    <a:pt x="35222" y="-10444"/>
                    <a:pt x="387440" y="-10444"/>
                    <a:pt x="422662" y="31332"/>
                  </a:cubicBezTo>
                  <a:cubicBezTo>
                    <a:pt x="457884" y="73109"/>
                    <a:pt x="328046" y="281991"/>
                    <a:pt x="211331" y="281991"/>
                  </a:cubicBezTo>
                  <a:cubicBezTo>
                    <a:pt x="94616" y="281991"/>
                    <a:pt x="0" y="169767"/>
                    <a:pt x="0" y="31332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1B44685-DA98-A240-025E-A38E29B63C5A}"/>
                </a:ext>
              </a:extLst>
            </p:cNvPr>
            <p:cNvSpPr/>
            <p:nvPr/>
          </p:nvSpPr>
          <p:spPr>
            <a:xfrm rot="1109543">
              <a:off x="5535398" y="1846282"/>
              <a:ext cx="55778" cy="134910"/>
            </a:xfrm>
            <a:prstGeom prst="rect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52">
              <a:extLst>
                <a:ext uri="{FF2B5EF4-FFF2-40B4-BE49-F238E27FC236}">
                  <a16:creationId xmlns:a16="http://schemas.microsoft.com/office/drawing/2014/main" id="{CB7FE76F-3890-D22A-9495-ACAFD1049E75}"/>
                </a:ext>
              </a:extLst>
            </p:cNvPr>
            <p:cNvSpPr/>
            <p:nvPr/>
          </p:nvSpPr>
          <p:spPr>
            <a:xfrm rot="812363">
              <a:off x="5110311" y="1927082"/>
              <a:ext cx="755452" cy="549099"/>
            </a:xfrm>
            <a:custGeom>
              <a:avLst/>
              <a:gdLst>
                <a:gd name="connsiteX0" fmla="*/ 0 w 422662"/>
                <a:gd name="connsiteY0" fmla="*/ 250659 h 501318"/>
                <a:gd name="connsiteX1" fmla="*/ 211331 w 422662"/>
                <a:gd name="connsiteY1" fmla="*/ 0 h 501318"/>
                <a:gd name="connsiteX2" fmla="*/ 422662 w 422662"/>
                <a:gd name="connsiteY2" fmla="*/ 250659 h 501318"/>
                <a:gd name="connsiteX3" fmla="*/ 211331 w 422662"/>
                <a:gd name="connsiteY3" fmla="*/ 501318 h 501318"/>
                <a:gd name="connsiteX4" fmla="*/ 0 w 422662"/>
                <a:gd name="connsiteY4" fmla="*/ 250659 h 501318"/>
                <a:gd name="connsiteX0" fmla="*/ 0 w 428536"/>
                <a:gd name="connsiteY0" fmla="*/ 31332 h 281991"/>
                <a:gd name="connsiteX1" fmla="*/ 422662 w 428536"/>
                <a:gd name="connsiteY1" fmla="*/ 31332 h 281991"/>
                <a:gd name="connsiteX2" fmla="*/ 211331 w 428536"/>
                <a:gd name="connsiteY2" fmla="*/ 281991 h 281991"/>
                <a:gd name="connsiteX3" fmla="*/ 0 w 428536"/>
                <a:gd name="connsiteY3" fmla="*/ 31332 h 281991"/>
                <a:gd name="connsiteX0" fmla="*/ 0 w 430672"/>
                <a:gd name="connsiteY0" fmla="*/ 31332 h 282062"/>
                <a:gd name="connsiteX1" fmla="*/ 422662 w 430672"/>
                <a:gd name="connsiteY1" fmla="*/ 31332 h 282062"/>
                <a:gd name="connsiteX2" fmla="*/ 211331 w 430672"/>
                <a:gd name="connsiteY2" fmla="*/ 281991 h 282062"/>
                <a:gd name="connsiteX3" fmla="*/ 0 w 430672"/>
                <a:gd name="connsiteY3" fmla="*/ 31332 h 282062"/>
                <a:gd name="connsiteX0" fmla="*/ 0 w 411820"/>
                <a:gd name="connsiteY0" fmla="*/ 25379 h 289573"/>
                <a:gd name="connsiteX1" fmla="*/ 407270 w 411820"/>
                <a:gd name="connsiteY1" fmla="*/ 38897 h 289573"/>
                <a:gd name="connsiteX2" fmla="*/ 195939 w 411820"/>
                <a:gd name="connsiteY2" fmla="*/ 289556 h 289573"/>
                <a:gd name="connsiteX3" fmla="*/ 0 w 411820"/>
                <a:gd name="connsiteY3" fmla="*/ 25379 h 289573"/>
                <a:gd name="connsiteX0" fmla="*/ 4594 w 409003"/>
                <a:gd name="connsiteY0" fmla="*/ 29429 h 293608"/>
                <a:gd name="connsiteX1" fmla="*/ 404309 w 409003"/>
                <a:gd name="connsiteY1" fmla="*/ 34582 h 293608"/>
                <a:gd name="connsiteX2" fmla="*/ 200533 w 409003"/>
                <a:gd name="connsiteY2" fmla="*/ 293606 h 293608"/>
                <a:gd name="connsiteX3" fmla="*/ 4594 w 409003"/>
                <a:gd name="connsiteY3" fmla="*/ 29429 h 293608"/>
                <a:gd name="connsiteX0" fmla="*/ 4594 w 409003"/>
                <a:gd name="connsiteY0" fmla="*/ 21346 h 285525"/>
                <a:gd name="connsiteX1" fmla="*/ 404309 w 409003"/>
                <a:gd name="connsiteY1" fmla="*/ 26499 h 285525"/>
                <a:gd name="connsiteX2" fmla="*/ 200533 w 409003"/>
                <a:gd name="connsiteY2" fmla="*/ 285523 h 285525"/>
                <a:gd name="connsiteX3" fmla="*/ 4594 w 409003"/>
                <a:gd name="connsiteY3" fmla="*/ 21346 h 285525"/>
                <a:gd name="connsiteX0" fmla="*/ 4926 w 393980"/>
                <a:gd name="connsiteY0" fmla="*/ 20349 h 287967"/>
                <a:gd name="connsiteX1" fmla="*/ 389343 w 393980"/>
                <a:gd name="connsiteY1" fmla="*/ 28937 h 287967"/>
                <a:gd name="connsiteX2" fmla="*/ 185567 w 393980"/>
                <a:gd name="connsiteY2" fmla="*/ 287961 h 287967"/>
                <a:gd name="connsiteX3" fmla="*/ 4926 w 393980"/>
                <a:gd name="connsiteY3" fmla="*/ 20349 h 287967"/>
                <a:gd name="connsiteX0" fmla="*/ 8779 w 397833"/>
                <a:gd name="connsiteY0" fmla="*/ 13982 h 281600"/>
                <a:gd name="connsiteX1" fmla="*/ 393196 w 397833"/>
                <a:gd name="connsiteY1" fmla="*/ 22570 h 281600"/>
                <a:gd name="connsiteX2" fmla="*/ 189420 w 397833"/>
                <a:gd name="connsiteY2" fmla="*/ 281594 h 281600"/>
                <a:gd name="connsiteX3" fmla="*/ 8779 w 397833"/>
                <a:gd name="connsiteY3" fmla="*/ 13982 h 281600"/>
                <a:gd name="connsiteX0" fmla="*/ 20202 w 416019"/>
                <a:gd name="connsiteY0" fmla="*/ 13982 h 281954"/>
                <a:gd name="connsiteX1" fmla="*/ 404619 w 416019"/>
                <a:gd name="connsiteY1" fmla="*/ 22570 h 281954"/>
                <a:gd name="connsiteX2" fmla="*/ 200843 w 416019"/>
                <a:gd name="connsiteY2" fmla="*/ 281594 h 281954"/>
                <a:gd name="connsiteX3" fmla="*/ 20202 w 416019"/>
                <a:gd name="connsiteY3" fmla="*/ 13982 h 28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019" h="281954">
                  <a:moveTo>
                    <a:pt x="20202" y="13982"/>
                  </a:moveTo>
                  <a:cubicBezTo>
                    <a:pt x="68662" y="-14836"/>
                    <a:pt x="362788" y="7431"/>
                    <a:pt x="404619" y="22570"/>
                  </a:cubicBezTo>
                  <a:cubicBezTo>
                    <a:pt x="439841" y="64347"/>
                    <a:pt x="399248" y="270469"/>
                    <a:pt x="200843" y="281594"/>
                  </a:cubicBezTo>
                  <a:cubicBezTo>
                    <a:pt x="2438" y="292719"/>
                    <a:pt x="-28258" y="42800"/>
                    <a:pt x="20202" y="1398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08E620-8998-BAAB-26F3-3984F7266269}"/>
                </a:ext>
              </a:extLst>
            </p:cNvPr>
            <p:cNvSpPr/>
            <p:nvPr/>
          </p:nvSpPr>
          <p:spPr>
            <a:xfrm rot="19324530">
              <a:off x="6273842" y="1704010"/>
              <a:ext cx="144211" cy="20707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2E5001B-F982-2A22-F9A1-C631D4480B39}"/>
                </a:ext>
              </a:extLst>
            </p:cNvPr>
            <p:cNvSpPr/>
            <p:nvPr/>
          </p:nvSpPr>
          <p:spPr>
            <a:xfrm rot="14325308">
              <a:off x="4880235" y="1285517"/>
              <a:ext cx="144211" cy="20707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2" name="ttsMP3.com_VoiceText_2025-1-24_21-5-4">
            <a:hlinkClick r:id="" action="ppaction://media"/>
            <a:extLst>
              <a:ext uri="{FF2B5EF4-FFF2-40B4-BE49-F238E27FC236}">
                <a16:creationId xmlns:a16="http://schemas.microsoft.com/office/drawing/2014/main" id="{F0580162-AA46-3ACB-DBA8-ACBB7DA531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8764" y="3657486"/>
            <a:ext cx="609600" cy="609600"/>
          </a:xfrm>
          <a:prstGeom prst="rect">
            <a:avLst/>
          </a:prstGeom>
        </p:spPr>
      </p:pic>
      <p:pic>
        <p:nvPicPr>
          <p:cNvPr id="53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B200BAB3-2166-E25C-9886-087CC4698C1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39583" y="3657486"/>
            <a:ext cx="609600" cy="609600"/>
          </a:xfrm>
          <a:prstGeom prst="rect">
            <a:avLst/>
          </a:prstGeom>
        </p:spPr>
      </p:pic>
      <p:pic>
        <p:nvPicPr>
          <p:cNvPr id="54" name="ttsMP3.com_VoiceText_2025-1-24_21-5-43">
            <a:hlinkClick r:id="" action="ppaction://media"/>
            <a:extLst>
              <a:ext uri="{FF2B5EF4-FFF2-40B4-BE49-F238E27FC236}">
                <a16:creationId xmlns:a16="http://schemas.microsoft.com/office/drawing/2014/main" id="{E250AB47-5BA1-27E2-327A-B3AE621481A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30402" y="3657486"/>
            <a:ext cx="609600" cy="609600"/>
          </a:xfrm>
          <a:prstGeom prst="rect">
            <a:avLst/>
          </a:prstGeom>
        </p:spPr>
      </p:pic>
      <p:pic>
        <p:nvPicPr>
          <p:cNvPr id="55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79A95C0C-6895-5F8C-0181-C0AF212E7B0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34025" y="3657486"/>
            <a:ext cx="609600" cy="609600"/>
          </a:xfrm>
          <a:prstGeom prst="rect">
            <a:avLst/>
          </a:prstGeom>
        </p:spPr>
      </p:pic>
      <p:pic>
        <p:nvPicPr>
          <p:cNvPr id="56" name="ttsMP3.com_VoiceText_2025-1-24_21-7-19">
            <a:hlinkClick r:id="" action="ppaction://media"/>
            <a:extLst>
              <a:ext uri="{FF2B5EF4-FFF2-40B4-BE49-F238E27FC236}">
                <a16:creationId xmlns:a16="http://schemas.microsoft.com/office/drawing/2014/main" id="{2C9DC9E0-F7FE-CC48-D66F-ADC3FBA5572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837648" y="3682886"/>
            <a:ext cx="609600" cy="6096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A90F215-4560-5DD1-2246-67023B4410D4}"/>
              </a:ext>
            </a:extLst>
          </p:cNvPr>
          <p:cNvSpPr txBox="1"/>
          <p:nvPr/>
        </p:nvSpPr>
        <p:spPr>
          <a:xfrm>
            <a:off x="210469" y="6887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P p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68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462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23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0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62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21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72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EB8943-81AA-3B28-DF43-6F008C098469}"/>
              </a:ext>
            </a:extLst>
          </p:cNvPr>
          <p:cNvSpPr txBox="1"/>
          <p:nvPr/>
        </p:nvSpPr>
        <p:spPr>
          <a:xfrm>
            <a:off x="128965" y="1663916"/>
            <a:ext cx="67979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arrot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C910E0-FFD0-51CF-BB93-DDC61F338830}"/>
              </a:ext>
            </a:extLst>
          </p:cNvPr>
          <p:cNvGrpSpPr/>
          <p:nvPr/>
        </p:nvGrpSpPr>
        <p:grpSpPr>
          <a:xfrm flipH="1">
            <a:off x="1465583" y="4058597"/>
            <a:ext cx="4495424" cy="5987631"/>
            <a:chOff x="3778785" y="493486"/>
            <a:chExt cx="4495424" cy="598763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DDEAACB-FC39-FAE2-8D61-700D10A73C45}"/>
                </a:ext>
              </a:extLst>
            </p:cNvPr>
            <p:cNvGrpSpPr/>
            <p:nvPr/>
          </p:nvGrpSpPr>
          <p:grpSpPr>
            <a:xfrm>
              <a:off x="3778785" y="493486"/>
              <a:ext cx="4342594" cy="5987631"/>
              <a:chOff x="3778785" y="493486"/>
              <a:chExt cx="4342594" cy="5987631"/>
            </a:xfrm>
          </p:grpSpPr>
          <p:sp>
            <p:nvSpPr>
              <p:cNvPr id="22" name="Moon 21">
                <a:extLst>
                  <a:ext uri="{FF2B5EF4-FFF2-40B4-BE49-F238E27FC236}">
                    <a16:creationId xmlns:a16="http://schemas.microsoft.com/office/drawing/2014/main" id="{43A2A19A-8AF4-016D-9985-A23862AF5795}"/>
                  </a:ext>
                </a:extLst>
              </p:cNvPr>
              <p:cNvSpPr/>
              <p:nvPr/>
            </p:nvSpPr>
            <p:spPr>
              <a:xfrm rot="8777147">
                <a:off x="6775778" y="590083"/>
                <a:ext cx="405603" cy="1595182"/>
              </a:xfrm>
              <a:prstGeom prst="moon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11">
                <a:extLst>
                  <a:ext uri="{FF2B5EF4-FFF2-40B4-BE49-F238E27FC236}">
                    <a16:creationId xmlns:a16="http://schemas.microsoft.com/office/drawing/2014/main" id="{05C5A4C8-01C2-08BA-AA8E-C3F350A6F08D}"/>
                  </a:ext>
                </a:extLst>
              </p:cNvPr>
              <p:cNvSpPr/>
              <p:nvPr/>
            </p:nvSpPr>
            <p:spPr>
              <a:xfrm>
                <a:off x="5386024" y="4657233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13DBB3FB-B5A5-DB48-0671-F2F345807DB8}"/>
                  </a:ext>
                </a:extLst>
              </p:cNvPr>
              <p:cNvSpPr/>
              <p:nvPr/>
            </p:nvSpPr>
            <p:spPr>
              <a:xfrm>
                <a:off x="5102838" y="4678105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85DE32A-E79A-2E4E-D65E-9E05E65094FF}"/>
                  </a:ext>
                </a:extLst>
              </p:cNvPr>
              <p:cNvSpPr/>
              <p:nvPr/>
            </p:nvSpPr>
            <p:spPr>
              <a:xfrm rot="20139439">
                <a:off x="4971847" y="2190289"/>
                <a:ext cx="2055156" cy="3116157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7">
                <a:extLst>
                  <a:ext uri="{FF2B5EF4-FFF2-40B4-BE49-F238E27FC236}">
                    <a16:creationId xmlns:a16="http://schemas.microsoft.com/office/drawing/2014/main" id="{D7C21C75-270D-5361-052D-9F46AB1EA763}"/>
                  </a:ext>
                </a:extLst>
              </p:cNvPr>
              <p:cNvSpPr/>
              <p:nvPr/>
            </p:nvSpPr>
            <p:spPr>
              <a:xfrm rot="19800066">
                <a:off x="5828314" y="3262852"/>
                <a:ext cx="1441963" cy="985351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67116 w 1187069"/>
                  <a:gd name="connsiteY0" fmla="*/ 0 h 548620"/>
                  <a:gd name="connsiteX1" fmla="*/ 986289 w 1187069"/>
                  <a:gd name="connsiteY1" fmla="*/ 11429 h 548620"/>
                  <a:gd name="connsiteX2" fmla="*/ 534445 w 1187069"/>
                  <a:gd name="connsiteY2" fmla="*/ 440982 h 548620"/>
                  <a:gd name="connsiteX3" fmla="*/ 167116 w 1187069"/>
                  <a:gd name="connsiteY3" fmla="*/ 0 h 548620"/>
                  <a:gd name="connsiteX0" fmla="*/ 133778 w 1223918"/>
                  <a:gd name="connsiteY0" fmla="*/ 3569 h 539162"/>
                  <a:gd name="connsiteX1" fmla="*/ 1023138 w 1223918"/>
                  <a:gd name="connsiteY1" fmla="*/ 0 h 539162"/>
                  <a:gd name="connsiteX2" fmla="*/ 571294 w 1223918"/>
                  <a:gd name="connsiteY2" fmla="*/ 429553 h 539162"/>
                  <a:gd name="connsiteX3" fmla="*/ 133778 w 1223918"/>
                  <a:gd name="connsiteY3" fmla="*/ 3569 h 539162"/>
                  <a:gd name="connsiteX0" fmla="*/ 133778 w 1286784"/>
                  <a:gd name="connsiteY0" fmla="*/ 23780 h 559373"/>
                  <a:gd name="connsiteX1" fmla="*/ 1145416 w 1286784"/>
                  <a:gd name="connsiteY1" fmla="*/ 0 h 559373"/>
                  <a:gd name="connsiteX2" fmla="*/ 571294 w 1286784"/>
                  <a:gd name="connsiteY2" fmla="*/ 449764 h 559373"/>
                  <a:gd name="connsiteX3" fmla="*/ 133778 w 1286784"/>
                  <a:gd name="connsiteY3" fmla="*/ 23780 h 559373"/>
                  <a:gd name="connsiteX0" fmla="*/ 133778 w 1245744"/>
                  <a:gd name="connsiteY0" fmla="*/ 23780 h 559373"/>
                  <a:gd name="connsiteX1" fmla="*/ 1145416 w 1245744"/>
                  <a:gd name="connsiteY1" fmla="*/ 0 h 559373"/>
                  <a:gd name="connsiteX2" fmla="*/ 571294 w 1245744"/>
                  <a:gd name="connsiteY2" fmla="*/ 449764 h 559373"/>
                  <a:gd name="connsiteX3" fmla="*/ 133778 w 1245744"/>
                  <a:gd name="connsiteY3" fmla="*/ 23780 h 55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44" h="559373">
                    <a:moveTo>
                      <a:pt x="133778" y="23780"/>
                    </a:moveTo>
                    <a:lnTo>
                      <a:pt x="1145416" y="0"/>
                    </a:lnTo>
                    <a:cubicBezTo>
                      <a:pt x="1220771" y="112110"/>
                      <a:pt x="1506806" y="688102"/>
                      <a:pt x="571294" y="449764"/>
                    </a:cubicBezTo>
                    <a:cubicBezTo>
                      <a:pt x="-268724" y="789120"/>
                      <a:pt x="38408" y="253040"/>
                      <a:pt x="133778" y="2378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6">
                <a:extLst>
                  <a:ext uri="{FF2B5EF4-FFF2-40B4-BE49-F238E27FC236}">
                    <a16:creationId xmlns:a16="http://schemas.microsoft.com/office/drawing/2014/main" id="{FE438918-6037-E101-8535-E6D76712034C}"/>
                  </a:ext>
                </a:extLst>
              </p:cNvPr>
              <p:cNvSpPr/>
              <p:nvPr/>
            </p:nvSpPr>
            <p:spPr>
              <a:xfrm rot="19112148">
                <a:off x="6225863" y="3695989"/>
                <a:ext cx="1205480" cy="2692656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8346" h="2692656">
                    <a:moveTo>
                      <a:pt x="2713830" y="89530"/>
                    </a:moveTo>
                    <a:lnTo>
                      <a:pt x="3598345" y="0"/>
                    </a:lnTo>
                    <a:cubicBezTo>
                      <a:pt x="3598740" y="592918"/>
                      <a:pt x="2737906" y="1821252"/>
                      <a:pt x="604768" y="2692656"/>
                    </a:cubicBezTo>
                    <a:cubicBezTo>
                      <a:pt x="-1250290" y="1594045"/>
                      <a:pt x="1656520" y="1310331"/>
                      <a:pt x="2713830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6">
                <a:extLst>
                  <a:ext uri="{FF2B5EF4-FFF2-40B4-BE49-F238E27FC236}">
                    <a16:creationId xmlns:a16="http://schemas.microsoft.com/office/drawing/2014/main" id="{E024A0ED-C354-4A8D-9D19-49898A974061}"/>
                  </a:ext>
                </a:extLst>
              </p:cNvPr>
              <p:cNvSpPr/>
              <p:nvPr/>
            </p:nvSpPr>
            <p:spPr>
              <a:xfrm rot="21027340" flipH="1">
                <a:off x="6867515" y="3511757"/>
                <a:ext cx="1253864" cy="2610471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773" h="2610471">
                    <a:moveTo>
                      <a:pt x="2858257" y="89530"/>
                    </a:moveTo>
                    <a:lnTo>
                      <a:pt x="3742772" y="0"/>
                    </a:lnTo>
                    <a:cubicBezTo>
                      <a:pt x="3743167" y="592918"/>
                      <a:pt x="2708309" y="1934079"/>
                      <a:pt x="150545" y="2610471"/>
                    </a:cubicBezTo>
                    <a:cubicBezTo>
                      <a:pt x="-603655" y="1713856"/>
                      <a:pt x="1660173" y="1183038"/>
                      <a:pt x="2858257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6">
                <a:extLst>
                  <a:ext uri="{FF2B5EF4-FFF2-40B4-BE49-F238E27FC236}">
                    <a16:creationId xmlns:a16="http://schemas.microsoft.com/office/drawing/2014/main" id="{C0BA56C4-8E6A-4158-64CA-E32FE6B681C1}"/>
                  </a:ext>
                </a:extLst>
              </p:cNvPr>
              <p:cNvSpPr/>
              <p:nvPr/>
            </p:nvSpPr>
            <p:spPr>
              <a:xfrm rot="21027340" flipH="1">
                <a:off x="6831683" y="3837537"/>
                <a:ext cx="1010768" cy="2643580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  <a:gd name="connsiteX0" fmla="*/ 1813933 w 3836364"/>
                  <a:gd name="connsiteY0" fmla="*/ 0 h 2643580"/>
                  <a:gd name="connsiteX1" fmla="*/ 3836363 w 3836364"/>
                  <a:gd name="connsiteY1" fmla="*/ 33109 h 2643580"/>
                  <a:gd name="connsiteX2" fmla="*/ 244136 w 3836364"/>
                  <a:gd name="connsiteY2" fmla="*/ 2643580 h 2643580"/>
                  <a:gd name="connsiteX3" fmla="*/ 1813933 w 3836364"/>
                  <a:gd name="connsiteY3" fmla="*/ 0 h 2643580"/>
                  <a:gd name="connsiteX0" fmla="*/ 1813933 w 2745741"/>
                  <a:gd name="connsiteY0" fmla="*/ 0 h 2643580"/>
                  <a:gd name="connsiteX1" fmla="*/ 2745594 w 2745741"/>
                  <a:gd name="connsiteY1" fmla="*/ 4402 h 2643580"/>
                  <a:gd name="connsiteX2" fmla="*/ 244136 w 2745741"/>
                  <a:gd name="connsiteY2" fmla="*/ 2643580 h 2643580"/>
                  <a:gd name="connsiteX3" fmla="*/ 1813933 w 2745741"/>
                  <a:gd name="connsiteY3" fmla="*/ 0 h 2643580"/>
                  <a:gd name="connsiteX0" fmla="*/ 2085325 w 3017133"/>
                  <a:gd name="connsiteY0" fmla="*/ 0 h 2643580"/>
                  <a:gd name="connsiteX1" fmla="*/ 3016986 w 3017133"/>
                  <a:gd name="connsiteY1" fmla="*/ 4402 h 2643580"/>
                  <a:gd name="connsiteX2" fmla="*/ 515528 w 3017133"/>
                  <a:gd name="connsiteY2" fmla="*/ 2643580 h 2643580"/>
                  <a:gd name="connsiteX3" fmla="*/ 2085325 w 3017133"/>
                  <a:gd name="connsiteY3" fmla="*/ 0 h 264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7133" h="2643580">
                    <a:moveTo>
                      <a:pt x="2085325" y="0"/>
                    </a:moveTo>
                    <a:lnTo>
                      <a:pt x="3016986" y="4402"/>
                    </a:lnTo>
                    <a:cubicBezTo>
                      <a:pt x="3017381" y="597320"/>
                      <a:pt x="3073292" y="1967188"/>
                      <a:pt x="515528" y="2643580"/>
                    </a:cubicBezTo>
                    <a:cubicBezTo>
                      <a:pt x="-886617" y="1796341"/>
                      <a:pt x="887241" y="1093508"/>
                      <a:pt x="2085325" y="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98D32668-B440-B17D-4203-296AEBD8081C}"/>
                  </a:ext>
                </a:extLst>
              </p:cNvPr>
              <p:cNvSpPr/>
              <p:nvPr/>
            </p:nvSpPr>
            <p:spPr>
              <a:xfrm rot="19221806">
                <a:off x="5857564" y="2447221"/>
                <a:ext cx="1498722" cy="2858153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722" h="2858153">
                    <a:moveTo>
                      <a:pt x="832705" y="0"/>
                    </a:moveTo>
                    <a:lnTo>
                      <a:pt x="1304018" y="0"/>
                    </a:lnTo>
                    <a:cubicBezTo>
                      <a:pt x="1304413" y="592918"/>
                      <a:pt x="2080899" y="1670393"/>
                      <a:pt x="529821" y="2858153"/>
                    </a:cubicBezTo>
                    <a:cubicBezTo>
                      <a:pt x="-519281" y="1760854"/>
                      <a:pt x="209344" y="806936"/>
                      <a:pt x="83270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Isosceles Triangle 8">
                <a:extLst>
                  <a:ext uri="{FF2B5EF4-FFF2-40B4-BE49-F238E27FC236}">
                    <a16:creationId xmlns:a16="http://schemas.microsoft.com/office/drawing/2014/main" id="{8BFECDBF-D2F6-5315-AAF3-548D48F7954F}"/>
                  </a:ext>
                </a:extLst>
              </p:cNvPr>
              <p:cNvSpPr/>
              <p:nvPr/>
            </p:nvSpPr>
            <p:spPr>
              <a:xfrm rot="8894888">
                <a:off x="6291231" y="3828177"/>
                <a:ext cx="1419721" cy="1362461"/>
              </a:xfrm>
              <a:custGeom>
                <a:avLst/>
                <a:gdLst>
                  <a:gd name="connsiteX0" fmla="*/ 0 w 691561"/>
                  <a:gd name="connsiteY0" fmla="*/ 1316002 h 1316002"/>
                  <a:gd name="connsiteX1" fmla="*/ 345781 w 691561"/>
                  <a:gd name="connsiteY1" fmla="*/ 0 h 1316002"/>
                  <a:gd name="connsiteX2" fmla="*/ 691561 w 691561"/>
                  <a:gd name="connsiteY2" fmla="*/ 1316002 h 1316002"/>
                  <a:gd name="connsiteX3" fmla="*/ 0 w 691561"/>
                  <a:gd name="connsiteY3" fmla="*/ 1316002 h 1316002"/>
                  <a:gd name="connsiteX0" fmla="*/ 0 w 1006634"/>
                  <a:gd name="connsiteY0" fmla="*/ 1316002 h 1316002"/>
                  <a:gd name="connsiteX1" fmla="*/ 345781 w 1006634"/>
                  <a:gd name="connsiteY1" fmla="*/ 0 h 1316002"/>
                  <a:gd name="connsiteX2" fmla="*/ 1006634 w 1006634"/>
                  <a:gd name="connsiteY2" fmla="*/ 1253356 h 1316002"/>
                  <a:gd name="connsiteX3" fmla="*/ 0 w 1006634"/>
                  <a:gd name="connsiteY3" fmla="*/ 1316002 h 1316002"/>
                  <a:gd name="connsiteX0" fmla="*/ 0 w 1014479"/>
                  <a:gd name="connsiteY0" fmla="*/ 1316002 h 1316002"/>
                  <a:gd name="connsiteX1" fmla="*/ 345781 w 1014479"/>
                  <a:gd name="connsiteY1" fmla="*/ 0 h 1316002"/>
                  <a:gd name="connsiteX2" fmla="*/ 1014479 w 1014479"/>
                  <a:gd name="connsiteY2" fmla="*/ 1276880 h 1316002"/>
                  <a:gd name="connsiteX3" fmla="*/ 0 w 1014479"/>
                  <a:gd name="connsiteY3" fmla="*/ 1316002 h 1316002"/>
                  <a:gd name="connsiteX0" fmla="*/ 0 w 1023530"/>
                  <a:gd name="connsiteY0" fmla="*/ 1316002 h 1316002"/>
                  <a:gd name="connsiteX1" fmla="*/ 345781 w 1023530"/>
                  <a:gd name="connsiteY1" fmla="*/ 0 h 1316002"/>
                  <a:gd name="connsiteX2" fmla="*/ 1014479 w 1023530"/>
                  <a:gd name="connsiteY2" fmla="*/ 1276880 h 1316002"/>
                  <a:gd name="connsiteX3" fmla="*/ 0 w 1023530"/>
                  <a:gd name="connsiteY3" fmla="*/ 1316002 h 1316002"/>
                  <a:gd name="connsiteX0" fmla="*/ 0 w 1023989"/>
                  <a:gd name="connsiteY0" fmla="*/ 1316002 h 1316002"/>
                  <a:gd name="connsiteX1" fmla="*/ 345781 w 1023989"/>
                  <a:gd name="connsiteY1" fmla="*/ 0 h 1316002"/>
                  <a:gd name="connsiteX2" fmla="*/ 1014479 w 1023989"/>
                  <a:gd name="connsiteY2" fmla="*/ 1276880 h 1316002"/>
                  <a:gd name="connsiteX3" fmla="*/ 0 w 1023989"/>
                  <a:gd name="connsiteY3" fmla="*/ 1316002 h 1316002"/>
                  <a:gd name="connsiteX0" fmla="*/ 23809 w 1047798"/>
                  <a:gd name="connsiteY0" fmla="*/ 1316002 h 1316002"/>
                  <a:gd name="connsiteX1" fmla="*/ 369590 w 1047798"/>
                  <a:gd name="connsiteY1" fmla="*/ 0 h 1316002"/>
                  <a:gd name="connsiteX2" fmla="*/ 1038288 w 1047798"/>
                  <a:gd name="connsiteY2" fmla="*/ 1276880 h 1316002"/>
                  <a:gd name="connsiteX3" fmla="*/ 23809 w 1047798"/>
                  <a:gd name="connsiteY3" fmla="*/ 1316002 h 1316002"/>
                  <a:gd name="connsiteX0" fmla="*/ 30647 w 1054433"/>
                  <a:gd name="connsiteY0" fmla="*/ 1319985 h 1319985"/>
                  <a:gd name="connsiteX1" fmla="*/ 363958 w 1054433"/>
                  <a:gd name="connsiteY1" fmla="*/ 0 h 1319985"/>
                  <a:gd name="connsiteX2" fmla="*/ 1045126 w 1054433"/>
                  <a:gd name="connsiteY2" fmla="*/ 1280863 h 1319985"/>
                  <a:gd name="connsiteX3" fmla="*/ 30647 w 1054433"/>
                  <a:gd name="connsiteY3" fmla="*/ 1319985 h 1319985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721" h="1362461">
                    <a:moveTo>
                      <a:pt x="0" y="1362461"/>
                    </a:moveTo>
                    <a:cubicBezTo>
                      <a:pt x="40195" y="996822"/>
                      <a:pt x="240547" y="468927"/>
                      <a:pt x="729246" y="0"/>
                    </a:cubicBezTo>
                    <a:cubicBezTo>
                      <a:pt x="981934" y="160292"/>
                      <a:pt x="1494997" y="750553"/>
                      <a:pt x="1410414" y="1280863"/>
                    </a:cubicBezTo>
                    <a:lnTo>
                      <a:pt x="0" y="1362461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7">
                <a:extLst>
                  <a:ext uri="{FF2B5EF4-FFF2-40B4-BE49-F238E27FC236}">
                    <a16:creationId xmlns:a16="http://schemas.microsoft.com/office/drawing/2014/main" id="{E9D7C34C-8380-DF27-247D-68DBDC8D6E86}"/>
                  </a:ext>
                </a:extLst>
              </p:cNvPr>
              <p:cNvSpPr/>
              <p:nvPr/>
            </p:nvSpPr>
            <p:spPr>
              <a:xfrm rot="19800066">
                <a:off x="5828066" y="3225169"/>
                <a:ext cx="1430737" cy="104382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55899 w 1225029"/>
                  <a:gd name="connsiteY0" fmla="*/ 0 h 529783"/>
                  <a:gd name="connsiteX1" fmla="*/ 1051736 w 1225029"/>
                  <a:gd name="connsiteY1" fmla="*/ 3959 h 529783"/>
                  <a:gd name="connsiteX2" fmla="*/ 545893 w 1225029"/>
                  <a:gd name="connsiteY2" fmla="*/ 419270 h 529783"/>
                  <a:gd name="connsiteX3" fmla="*/ 155899 w 1225029"/>
                  <a:gd name="connsiteY3" fmla="*/ 0 h 529783"/>
                  <a:gd name="connsiteX0" fmla="*/ 132289 w 1201419"/>
                  <a:gd name="connsiteY0" fmla="*/ 0 h 516974"/>
                  <a:gd name="connsiteX1" fmla="*/ 1028126 w 1201419"/>
                  <a:gd name="connsiteY1" fmla="*/ 3959 h 516974"/>
                  <a:gd name="connsiteX2" fmla="*/ 522283 w 1201419"/>
                  <a:gd name="connsiteY2" fmla="*/ 419270 h 516974"/>
                  <a:gd name="connsiteX3" fmla="*/ 132289 w 1201419"/>
                  <a:gd name="connsiteY3" fmla="*/ 0 h 516974"/>
                  <a:gd name="connsiteX0" fmla="*/ 121606 w 1190736"/>
                  <a:gd name="connsiteY0" fmla="*/ 0 h 508740"/>
                  <a:gd name="connsiteX1" fmla="*/ 1017443 w 1190736"/>
                  <a:gd name="connsiteY1" fmla="*/ 3959 h 508740"/>
                  <a:gd name="connsiteX2" fmla="*/ 511600 w 1190736"/>
                  <a:gd name="connsiteY2" fmla="*/ 419270 h 508740"/>
                  <a:gd name="connsiteX3" fmla="*/ 121606 w 1190736"/>
                  <a:gd name="connsiteY3" fmla="*/ 0 h 508740"/>
                  <a:gd name="connsiteX0" fmla="*/ 121606 w 1252319"/>
                  <a:gd name="connsiteY0" fmla="*/ 10243 h 518983"/>
                  <a:gd name="connsiteX1" fmla="*/ 1129704 w 1252319"/>
                  <a:gd name="connsiteY1" fmla="*/ 0 h 518983"/>
                  <a:gd name="connsiteX2" fmla="*/ 511600 w 1252319"/>
                  <a:gd name="connsiteY2" fmla="*/ 429513 h 518983"/>
                  <a:gd name="connsiteX3" fmla="*/ 121606 w 1252319"/>
                  <a:gd name="connsiteY3" fmla="*/ 10243 h 518983"/>
                  <a:gd name="connsiteX0" fmla="*/ 121606 w 1222035"/>
                  <a:gd name="connsiteY0" fmla="*/ 10243 h 518983"/>
                  <a:gd name="connsiteX1" fmla="*/ 1129704 w 1222035"/>
                  <a:gd name="connsiteY1" fmla="*/ 0 h 518983"/>
                  <a:gd name="connsiteX2" fmla="*/ 511600 w 1222035"/>
                  <a:gd name="connsiteY2" fmla="*/ 429513 h 518983"/>
                  <a:gd name="connsiteX3" fmla="*/ 121606 w 1222035"/>
                  <a:gd name="connsiteY3" fmla="*/ 10243 h 518983"/>
                  <a:gd name="connsiteX0" fmla="*/ 121606 w 1216271"/>
                  <a:gd name="connsiteY0" fmla="*/ 10243 h 518983"/>
                  <a:gd name="connsiteX1" fmla="*/ 1129704 w 1216271"/>
                  <a:gd name="connsiteY1" fmla="*/ 0 h 518983"/>
                  <a:gd name="connsiteX2" fmla="*/ 511600 w 1216271"/>
                  <a:gd name="connsiteY2" fmla="*/ 429513 h 518983"/>
                  <a:gd name="connsiteX3" fmla="*/ 121606 w 1216271"/>
                  <a:gd name="connsiteY3" fmla="*/ 10243 h 518983"/>
                  <a:gd name="connsiteX0" fmla="*/ 121606 w 1199323"/>
                  <a:gd name="connsiteY0" fmla="*/ 63702 h 572442"/>
                  <a:gd name="connsiteX1" fmla="*/ 1103369 w 1199323"/>
                  <a:gd name="connsiteY1" fmla="*/ 0 h 572442"/>
                  <a:gd name="connsiteX2" fmla="*/ 511600 w 1199323"/>
                  <a:gd name="connsiteY2" fmla="*/ 482972 h 572442"/>
                  <a:gd name="connsiteX3" fmla="*/ 121606 w 1199323"/>
                  <a:gd name="connsiteY3" fmla="*/ 63702 h 572442"/>
                  <a:gd name="connsiteX0" fmla="*/ 121606 w 1200711"/>
                  <a:gd name="connsiteY0" fmla="*/ 63702 h 572442"/>
                  <a:gd name="connsiteX1" fmla="*/ 1103369 w 1200711"/>
                  <a:gd name="connsiteY1" fmla="*/ 0 h 572442"/>
                  <a:gd name="connsiteX2" fmla="*/ 511600 w 1200711"/>
                  <a:gd name="connsiteY2" fmla="*/ 482972 h 572442"/>
                  <a:gd name="connsiteX3" fmla="*/ 121606 w 1200711"/>
                  <a:gd name="connsiteY3" fmla="*/ 63702 h 572442"/>
                  <a:gd name="connsiteX0" fmla="*/ 121133 w 1200238"/>
                  <a:gd name="connsiteY0" fmla="*/ 63702 h 565993"/>
                  <a:gd name="connsiteX1" fmla="*/ 1102896 w 1200238"/>
                  <a:gd name="connsiteY1" fmla="*/ 0 h 565993"/>
                  <a:gd name="connsiteX2" fmla="*/ 511127 w 1200238"/>
                  <a:gd name="connsiteY2" fmla="*/ 482972 h 565993"/>
                  <a:gd name="connsiteX3" fmla="*/ 121133 w 1200238"/>
                  <a:gd name="connsiteY3" fmla="*/ 63702 h 565993"/>
                  <a:gd name="connsiteX0" fmla="*/ 121133 w 1212789"/>
                  <a:gd name="connsiteY0" fmla="*/ 63702 h 565993"/>
                  <a:gd name="connsiteX1" fmla="*/ 1102896 w 1212789"/>
                  <a:gd name="connsiteY1" fmla="*/ 0 h 565993"/>
                  <a:gd name="connsiteX2" fmla="*/ 511127 w 1212789"/>
                  <a:gd name="connsiteY2" fmla="*/ 482972 h 565993"/>
                  <a:gd name="connsiteX3" fmla="*/ 121133 w 1212789"/>
                  <a:gd name="connsiteY3" fmla="*/ 63702 h 56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789" h="565993">
                    <a:moveTo>
                      <a:pt x="121133" y="63702"/>
                    </a:moveTo>
                    <a:lnTo>
                      <a:pt x="1102896" y="0"/>
                    </a:lnTo>
                    <a:cubicBezTo>
                      <a:pt x="1181495" y="77526"/>
                      <a:pt x="1495040" y="725287"/>
                      <a:pt x="511127" y="482972"/>
                    </a:cubicBezTo>
                    <a:cubicBezTo>
                      <a:pt x="-232391" y="770499"/>
                      <a:pt x="26935" y="232267"/>
                      <a:pt x="121133" y="63702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C8CA24AC-3DEA-EC2B-F130-962426179D61}"/>
                  </a:ext>
                </a:extLst>
              </p:cNvPr>
              <p:cNvSpPr/>
              <p:nvPr/>
            </p:nvSpPr>
            <p:spPr>
              <a:xfrm rot="19800066">
                <a:off x="5697347" y="2996748"/>
                <a:ext cx="1193042" cy="56257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95454 w 1207274"/>
                  <a:gd name="connsiteY0" fmla="*/ 0 h 536248"/>
                  <a:gd name="connsiteX1" fmla="*/ 1051747 w 1207274"/>
                  <a:gd name="connsiteY1" fmla="*/ 32859 h 536248"/>
                  <a:gd name="connsiteX2" fmla="*/ 508784 w 1207274"/>
                  <a:gd name="connsiteY2" fmla="*/ 426740 h 536248"/>
                  <a:gd name="connsiteX3" fmla="*/ 195454 w 1207274"/>
                  <a:gd name="connsiteY3" fmla="*/ 0 h 536248"/>
                  <a:gd name="connsiteX0" fmla="*/ 183449 w 1217635"/>
                  <a:gd name="connsiteY0" fmla="*/ 0 h 552254"/>
                  <a:gd name="connsiteX1" fmla="*/ 1062108 w 1217635"/>
                  <a:gd name="connsiteY1" fmla="*/ 51270 h 552254"/>
                  <a:gd name="connsiteX2" fmla="*/ 519145 w 1217635"/>
                  <a:gd name="connsiteY2" fmla="*/ 445151 h 552254"/>
                  <a:gd name="connsiteX3" fmla="*/ 183449 w 1217635"/>
                  <a:gd name="connsiteY3" fmla="*/ 0 h 552254"/>
                  <a:gd name="connsiteX0" fmla="*/ 166515 w 1200701"/>
                  <a:gd name="connsiteY0" fmla="*/ 0 h 562577"/>
                  <a:gd name="connsiteX1" fmla="*/ 1045174 w 1200701"/>
                  <a:gd name="connsiteY1" fmla="*/ 51270 h 562577"/>
                  <a:gd name="connsiteX2" fmla="*/ 502211 w 1200701"/>
                  <a:gd name="connsiteY2" fmla="*/ 445151 h 562577"/>
                  <a:gd name="connsiteX3" fmla="*/ 166515 w 1200701"/>
                  <a:gd name="connsiteY3" fmla="*/ 0 h 562577"/>
                  <a:gd name="connsiteX0" fmla="*/ 166515 w 1211181"/>
                  <a:gd name="connsiteY0" fmla="*/ 0 h 562577"/>
                  <a:gd name="connsiteX1" fmla="*/ 1064535 w 1211181"/>
                  <a:gd name="connsiteY1" fmla="*/ 36785 h 562577"/>
                  <a:gd name="connsiteX2" fmla="*/ 502211 w 1211181"/>
                  <a:gd name="connsiteY2" fmla="*/ 445151 h 562577"/>
                  <a:gd name="connsiteX3" fmla="*/ 166515 w 1211181"/>
                  <a:gd name="connsiteY3" fmla="*/ 0 h 562577"/>
                  <a:gd name="connsiteX0" fmla="*/ 166515 w 1200684"/>
                  <a:gd name="connsiteY0" fmla="*/ 0 h 562577"/>
                  <a:gd name="connsiteX1" fmla="*/ 1064535 w 1200684"/>
                  <a:gd name="connsiteY1" fmla="*/ 36785 h 562577"/>
                  <a:gd name="connsiteX2" fmla="*/ 502211 w 1200684"/>
                  <a:gd name="connsiteY2" fmla="*/ 445151 h 562577"/>
                  <a:gd name="connsiteX3" fmla="*/ 166515 w 1200684"/>
                  <a:gd name="connsiteY3" fmla="*/ 0 h 562577"/>
                  <a:gd name="connsiteX0" fmla="*/ 166515 w 1196111"/>
                  <a:gd name="connsiteY0" fmla="*/ 0 h 562577"/>
                  <a:gd name="connsiteX1" fmla="*/ 1064535 w 1196111"/>
                  <a:gd name="connsiteY1" fmla="*/ 36785 h 562577"/>
                  <a:gd name="connsiteX2" fmla="*/ 502211 w 1196111"/>
                  <a:gd name="connsiteY2" fmla="*/ 445151 h 562577"/>
                  <a:gd name="connsiteX3" fmla="*/ 166515 w 1196111"/>
                  <a:gd name="connsiteY3" fmla="*/ 0 h 562577"/>
                  <a:gd name="connsiteX0" fmla="*/ 166515 w 1193042"/>
                  <a:gd name="connsiteY0" fmla="*/ 0 h 562577"/>
                  <a:gd name="connsiteX1" fmla="*/ 1064535 w 1193042"/>
                  <a:gd name="connsiteY1" fmla="*/ 36785 h 562577"/>
                  <a:gd name="connsiteX2" fmla="*/ 502211 w 1193042"/>
                  <a:gd name="connsiteY2" fmla="*/ 445151 h 562577"/>
                  <a:gd name="connsiteX3" fmla="*/ 166515 w 1193042"/>
                  <a:gd name="connsiteY3" fmla="*/ 0 h 56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42" h="562577">
                    <a:moveTo>
                      <a:pt x="166515" y="0"/>
                    </a:moveTo>
                    <a:lnTo>
                      <a:pt x="1064535" y="36785"/>
                    </a:lnTo>
                    <a:cubicBezTo>
                      <a:pt x="1139890" y="148895"/>
                      <a:pt x="1510384" y="709290"/>
                      <a:pt x="502211" y="445151"/>
                    </a:cubicBezTo>
                    <a:cubicBezTo>
                      <a:pt x="-293813" y="809906"/>
                      <a:pt x="71145" y="229260"/>
                      <a:pt x="16651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2A117E3-0075-001E-21A6-2705E6774E4C}"/>
                  </a:ext>
                </a:extLst>
              </p:cNvPr>
              <p:cNvSpPr/>
              <p:nvPr/>
            </p:nvSpPr>
            <p:spPr>
              <a:xfrm>
                <a:off x="4673600" y="493486"/>
                <a:ext cx="2510971" cy="2632885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4AC641-8EBE-233A-9DDF-439A49A118A2}"/>
                  </a:ext>
                </a:extLst>
              </p:cNvPr>
              <p:cNvSpPr/>
              <p:nvPr/>
            </p:nvSpPr>
            <p:spPr>
              <a:xfrm>
                <a:off x="5082540" y="777240"/>
                <a:ext cx="1499443" cy="153924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7A830A7-1F14-6976-9178-813B67D4CAD1}"/>
                  </a:ext>
                </a:extLst>
              </p:cNvPr>
              <p:cNvSpPr/>
              <p:nvPr/>
            </p:nvSpPr>
            <p:spPr>
              <a:xfrm>
                <a:off x="5544272" y="1026146"/>
                <a:ext cx="822910" cy="8447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DF74C9C-84DC-22FF-F6D6-614505525B29}"/>
                  </a:ext>
                </a:extLst>
              </p:cNvPr>
              <p:cNvSpPr/>
              <p:nvPr/>
            </p:nvSpPr>
            <p:spPr>
              <a:xfrm>
                <a:off x="5624967" y="1124484"/>
                <a:ext cx="416541" cy="42759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35EA60C-3766-5F93-1B40-38E2B5D502D8}"/>
                  </a:ext>
                </a:extLst>
              </p:cNvPr>
              <p:cNvSpPr/>
              <p:nvPr/>
            </p:nvSpPr>
            <p:spPr>
              <a:xfrm>
                <a:off x="6036422" y="1447801"/>
                <a:ext cx="175423" cy="180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CF776EA-F9E4-3230-9A70-201549E5831D}"/>
                  </a:ext>
                </a:extLst>
              </p:cNvPr>
              <p:cNvSpPr/>
              <p:nvPr/>
            </p:nvSpPr>
            <p:spPr>
              <a:xfrm>
                <a:off x="4990419" y="2354519"/>
                <a:ext cx="1669352" cy="966917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3">
                <a:extLst>
                  <a:ext uri="{FF2B5EF4-FFF2-40B4-BE49-F238E27FC236}">
                    <a16:creationId xmlns:a16="http://schemas.microsoft.com/office/drawing/2014/main" id="{7DC4F9A1-8D91-E210-54AB-3B75F77F640A}"/>
                  </a:ext>
                </a:extLst>
              </p:cNvPr>
              <p:cNvSpPr/>
              <p:nvPr/>
            </p:nvSpPr>
            <p:spPr>
              <a:xfrm>
                <a:off x="3778785" y="637061"/>
                <a:ext cx="1908383" cy="2070723"/>
              </a:xfrm>
              <a:custGeom>
                <a:avLst/>
                <a:gdLst>
                  <a:gd name="connsiteX0" fmla="*/ 0 w 1959429"/>
                  <a:gd name="connsiteY0" fmla="*/ 1087137 h 2174274"/>
                  <a:gd name="connsiteX1" fmla="*/ 979715 w 1959429"/>
                  <a:gd name="connsiteY1" fmla="*/ 0 h 2174274"/>
                  <a:gd name="connsiteX2" fmla="*/ 1959430 w 1959429"/>
                  <a:gd name="connsiteY2" fmla="*/ 1087137 h 2174274"/>
                  <a:gd name="connsiteX3" fmla="*/ 979715 w 1959429"/>
                  <a:gd name="connsiteY3" fmla="*/ 2174274 h 2174274"/>
                  <a:gd name="connsiteX4" fmla="*/ 0 w 1959429"/>
                  <a:gd name="connsiteY4" fmla="*/ 1087137 h 2174274"/>
                  <a:gd name="connsiteX0" fmla="*/ 0 w 1582058"/>
                  <a:gd name="connsiteY0" fmla="*/ 1087146 h 2174291"/>
                  <a:gd name="connsiteX1" fmla="*/ 979715 w 1582058"/>
                  <a:gd name="connsiteY1" fmla="*/ 9 h 2174291"/>
                  <a:gd name="connsiteX2" fmla="*/ 1582058 w 1582058"/>
                  <a:gd name="connsiteY2" fmla="*/ 1072632 h 2174291"/>
                  <a:gd name="connsiteX3" fmla="*/ 979715 w 1582058"/>
                  <a:gd name="connsiteY3" fmla="*/ 2174283 h 2174291"/>
                  <a:gd name="connsiteX4" fmla="*/ 0 w 1582058"/>
                  <a:gd name="connsiteY4" fmla="*/ 1087146 h 2174291"/>
                  <a:gd name="connsiteX0" fmla="*/ 0 w 1651706"/>
                  <a:gd name="connsiteY0" fmla="*/ 1087254 h 2174399"/>
                  <a:gd name="connsiteX1" fmla="*/ 979715 w 1651706"/>
                  <a:gd name="connsiteY1" fmla="*/ 117 h 2174399"/>
                  <a:gd name="connsiteX2" fmla="*/ 1582058 w 1651706"/>
                  <a:gd name="connsiteY2" fmla="*/ 1072740 h 2174399"/>
                  <a:gd name="connsiteX3" fmla="*/ 979715 w 1651706"/>
                  <a:gd name="connsiteY3" fmla="*/ 2174391 h 2174399"/>
                  <a:gd name="connsiteX4" fmla="*/ 0 w 1651706"/>
                  <a:gd name="connsiteY4" fmla="*/ 1087254 h 2174399"/>
                  <a:gd name="connsiteX0" fmla="*/ 0 w 1898822"/>
                  <a:gd name="connsiteY0" fmla="*/ 1087254 h 2174399"/>
                  <a:gd name="connsiteX1" fmla="*/ 979715 w 1898822"/>
                  <a:gd name="connsiteY1" fmla="*/ 117 h 2174399"/>
                  <a:gd name="connsiteX2" fmla="*/ 1582058 w 1898822"/>
                  <a:gd name="connsiteY2" fmla="*/ 1072740 h 2174399"/>
                  <a:gd name="connsiteX3" fmla="*/ 979715 w 1898822"/>
                  <a:gd name="connsiteY3" fmla="*/ 2174391 h 2174399"/>
                  <a:gd name="connsiteX4" fmla="*/ 0 w 1898822"/>
                  <a:gd name="connsiteY4" fmla="*/ 1087254 h 2174399"/>
                  <a:gd name="connsiteX0" fmla="*/ 3040 w 1861733"/>
                  <a:gd name="connsiteY0" fmla="*/ 1087254 h 1913142"/>
                  <a:gd name="connsiteX1" fmla="*/ 982755 w 1861733"/>
                  <a:gd name="connsiteY1" fmla="*/ 117 h 1913142"/>
                  <a:gd name="connsiteX2" fmla="*/ 1585098 w 1861733"/>
                  <a:gd name="connsiteY2" fmla="*/ 1072740 h 1913142"/>
                  <a:gd name="connsiteX3" fmla="*/ 706984 w 1861733"/>
                  <a:gd name="connsiteY3" fmla="*/ 1913134 h 1913142"/>
                  <a:gd name="connsiteX4" fmla="*/ 3040 w 1861733"/>
                  <a:gd name="connsiteY4" fmla="*/ 1087254 h 1913142"/>
                  <a:gd name="connsiteX0" fmla="*/ 11462 w 1927515"/>
                  <a:gd name="connsiteY0" fmla="*/ 1087254 h 2050974"/>
                  <a:gd name="connsiteX1" fmla="*/ 991177 w 1927515"/>
                  <a:gd name="connsiteY1" fmla="*/ 117 h 2050974"/>
                  <a:gd name="connsiteX2" fmla="*/ 1593520 w 1927515"/>
                  <a:gd name="connsiteY2" fmla="*/ 1072740 h 2050974"/>
                  <a:gd name="connsiteX3" fmla="*/ 715406 w 1927515"/>
                  <a:gd name="connsiteY3" fmla="*/ 1913134 h 2050974"/>
                  <a:gd name="connsiteX4" fmla="*/ 11462 w 1927515"/>
                  <a:gd name="connsiteY4" fmla="*/ 1087254 h 2050974"/>
                  <a:gd name="connsiteX0" fmla="*/ 16005 w 1342359"/>
                  <a:gd name="connsiteY0" fmla="*/ 2065713 h 2215740"/>
                  <a:gd name="connsiteX1" fmla="*/ 473206 w 1342359"/>
                  <a:gd name="connsiteY1" fmla="*/ 49662 h 2215740"/>
                  <a:gd name="connsiteX2" fmla="*/ 1075549 w 1342359"/>
                  <a:gd name="connsiteY2" fmla="*/ 1122285 h 2215740"/>
                  <a:gd name="connsiteX3" fmla="*/ 197435 w 1342359"/>
                  <a:gd name="connsiteY3" fmla="*/ 1962679 h 2215740"/>
                  <a:gd name="connsiteX4" fmla="*/ 16005 w 1342359"/>
                  <a:gd name="connsiteY4" fmla="*/ 2065713 h 2215740"/>
                  <a:gd name="connsiteX0" fmla="*/ 548610 w 1874964"/>
                  <a:gd name="connsiteY0" fmla="*/ 2065713 h 2641424"/>
                  <a:gd name="connsiteX1" fmla="*/ 1005811 w 1874964"/>
                  <a:gd name="connsiteY1" fmla="*/ 49662 h 2641424"/>
                  <a:gd name="connsiteX2" fmla="*/ 1608154 w 1874964"/>
                  <a:gd name="connsiteY2" fmla="*/ 1122285 h 2641424"/>
                  <a:gd name="connsiteX3" fmla="*/ 730040 w 1874964"/>
                  <a:gd name="connsiteY3" fmla="*/ 1962679 h 2641424"/>
                  <a:gd name="connsiteX4" fmla="*/ 548610 w 1874964"/>
                  <a:gd name="connsiteY4" fmla="*/ 2065713 h 2641424"/>
                  <a:gd name="connsiteX0" fmla="*/ 28890 w 1355244"/>
                  <a:gd name="connsiteY0" fmla="*/ 2065713 h 2067732"/>
                  <a:gd name="connsiteX1" fmla="*/ 486091 w 1355244"/>
                  <a:gd name="connsiteY1" fmla="*/ 49662 h 2067732"/>
                  <a:gd name="connsiteX2" fmla="*/ 1088434 w 1355244"/>
                  <a:gd name="connsiteY2" fmla="*/ 1122285 h 2067732"/>
                  <a:gd name="connsiteX3" fmla="*/ 210320 w 1355244"/>
                  <a:gd name="connsiteY3" fmla="*/ 1962679 h 2067732"/>
                  <a:gd name="connsiteX4" fmla="*/ 28890 w 1355244"/>
                  <a:gd name="connsiteY4" fmla="*/ 2065713 h 2067732"/>
                  <a:gd name="connsiteX0" fmla="*/ 516317 w 1842671"/>
                  <a:gd name="connsiteY0" fmla="*/ 2017063 h 2100501"/>
                  <a:gd name="connsiteX1" fmla="*/ 8319 w 1842671"/>
                  <a:gd name="connsiteY1" fmla="*/ 900899 h 2100501"/>
                  <a:gd name="connsiteX2" fmla="*/ 973518 w 1842671"/>
                  <a:gd name="connsiteY2" fmla="*/ 1012 h 2100501"/>
                  <a:gd name="connsiteX3" fmla="*/ 1575861 w 1842671"/>
                  <a:gd name="connsiteY3" fmla="*/ 1073635 h 2100501"/>
                  <a:gd name="connsiteX4" fmla="*/ 697747 w 1842671"/>
                  <a:gd name="connsiteY4" fmla="*/ 1914029 h 2100501"/>
                  <a:gd name="connsiteX5" fmla="*/ 516317 w 1842671"/>
                  <a:gd name="connsiteY5" fmla="*/ 2017063 h 2100501"/>
                  <a:gd name="connsiteX0" fmla="*/ 519251 w 1845605"/>
                  <a:gd name="connsiteY0" fmla="*/ 2017063 h 2075164"/>
                  <a:gd name="connsiteX1" fmla="*/ 11253 w 1845605"/>
                  <a:gd name="connsiteY1" fmla="*/ 900899 h 2075164"/>
                  <a:gd name="connsiteX2" fmla="*/ 976452 w 1845605"/>
                  <a:gd name="connsiteY2" fmla="*/ 1012 h 2075164"/>
                  <a:gd name="connsiteX3" fmla="*/ 1578795 w 1845605"/>
                  <a:gd name="connsiteY3" fmla="*/ 1073635 h 2075164"/>
                  <a:gd name="connsiteX4" fmla="*/ 700681 w 1845605"/>
                  <a:gd name="connsiteY4" fmla="*/ 1914029 h 2075164"/>
                  <a:gd name="connsiteX5" fmla="*/ 519251 w 1845605"/>
                  <a:gd name="connsiteY5" fmla="*/ 2017063 h 2075164"/>
                  <a:gd name="connsiteX0" fmla="*/ 516033 w 1841185"/>
                  <a:gd name="connsiteY0" fmla="*/ 2017063 h 2063551"/>
                  <a:gd name="connsiteX1" fmla="*/ 8035 w 1841185"/>
                  <a:gd name="connsiteY1" fmla="*/ 900899 h 2063551"/>
                  <a:gd name="connsiteX2" fmla="*/ 973234 w 1841185"/>
                  <a:gd name="connsiteY2" fmla="*/ 1012 h 2063551"/>
                  <a:gd name="connsiteX3" fmla="*/ 1575577 w 1841185"/>
                  <a:gd name="connsiteY3" fmla="*/ 1073635 h 2063551"/>
                  <a:gd name="connsiteX4" fmla="*/ 697463 w 1841185"/>
                  <a:gd name="connsiteY4" fmla="*/ 1914029 h 2063551"/>
                  <a:gd name="connsiteX5" fmla="*/ 582257 w 1841185"/>
                  <a:gd name="connsiteY5" fmla="*/ 1858388 h 2063551"/>
                  <a:gd name="connsiteX6" fmla="*/ 516033 w 1841185"/>
                  <a:gd name="connsiteY6" fmla="*/ 2017063 h 2063551"/>
                  <a:gd name="connsiteX0" fmla="*/ 469176 w 1841953"/>
                  <a:gd name="connsiteY0" fmla="*/ 1988488 h 2038411"/>
                  <a:gd name="connsiteX1" fmla="*/ 8803 w 1841953"/>
                  <a:gd name="connsiteY1" fmla="*/ 900899 h 2038411"/>
                  <a:gd name="connsiteX2" fmla="*/ 974002 w 1841953"/>
                  <a:gd name="connsiteY2" fmla="*/ 1012 h 2038411"/>
                  <a:gd name="connsiteX3" fmla="*/ 1576345 w 1841953"/>
                  <a:gd name="connsiteY3" fmla="*/ 1073635 h 2038411"/>
                  <a:gd name="connsiteX4" fmla="*/ 698231 w 1841953"/>
                  <a:gd name="connsiteY4" fmla="*/ 1914029 h 2038411"/>
                  <a:gd name="connsiteX5" fmla="*/ 583025 w 1841953"/>
                  <a:gd name="connsiteY5" fmla="*/ 1858388 h 2038411"/>
                  <a:gd name="connsiteX6" fmla="*/ 469176 w 1841953"/>
                  <a:gd name="connsiteY6" fmla="*/ 1988488 h 2038411"/>
                  <a:gd name="connsiteX0" fmla="*/ 471413 w 1844190"/>
                  <a:gd name="connsiteY0" fmla="*/ 1988488 h 2026989"/>
                  <a:gd name="connsiteX1" fmla="*/ 11040 w 1844190"/>
                  <a:gd name="connsiteY1" fmla="*/ 900899 h 2026989"/>
                  <a:gd name="connsiteX2" fmla="*/ 976239 w 1844190"/>
                  <a:gd name="connsiteY2" fmla="*/ 1012 h 2026989"/>
                  <a:gd name="connsiteX3" fmla="*/ 1578582 w 1844190"/>
                  <a:gd name="connsiteY3" fmla="*/ 1073635 h 2026989"/>
                  <a:gd name="connsiteX4" fmla="*/ 700468 w 1844190"/>
                  <a:gd name="connsiteY4" fmla="*/ 1914029 h 2026989"/>
                  <a:gd name="connsiteX5" fmla="*/ 585262 w 1844190"/>
                  <a:gd name="connsiteY5" fmla="*/ 1858388 h 2026989"/>
                  <a:gd name="connsiteX6" fmla="*/ 471413 w 1844190"/>
                  <a:gd name="connsiteY6" fmla="*/ 1988488 h 2026989"/>
                  <a:gd name="connsiteX0" fmla="*/ 469150 w 1842100"/>
                  <a:gd name="connsiteY0" fmla="*/ 1988488 h 2026947"/>
                  <a:gd name="connsiteX1" fmla="*/ 8777 w 1842100"/>
                  <a:gd name="connsiteY1" fmla="*/ 900899 h 2026947"/>
                  <a:gd name="connsiteX2" fmla="*/ 973976 w 1842100"/>
                  <a:gd name="connsiteY2" fmla="*/ 1012 h 2026947"/>
                  <a:gd name="connsiteX3" fmla="*/ 1576319 w 1842100"/>
                  <a:gd name="connsiteY3" fmla="*/ 1073635 h 2026947"/>
                  <a:gd name="connsiteX4" fmla="*/ 698205 w 1842100"/>
                  <a:gd name="connsiteY4" fmla="*/ 1914029 h 2026947"/>
                  <a:gd name="connsiteX5" fmla="*/ 573474 w 1842100"/>
                  <a:gd name="connsiteY5" fmla="*/ 1791713 h 2026947"/>
                  <a:gd name="connsiteX6" fmla="*/ 469150 w 1842100"/>
                  <a:gd name="connsiteY6" fmla="*/ 1988488 h 2026947"/>
                  <a:gd name="connsiteX0" fmla="*/ 469150 w 1827811"/>
                  <a:gd name="connsiteY0" fmla="*/ 1988488 h 2026947"/>
                  <a:gd name="connsiteX1" fmla="*/ 8777 w 1827811"/>
                  <a:gd name="connsiteY1" fmla="*/ 900899 h 2026947"/>
                  <a:gd name="connsiteX2" fmla="*/ 973976 w 1827811"/>
                  <a:gd name="connsiteY2" fmla="*/ 1012 h 2026947"/>
                  <a:gd name="connsiteX3" fmla="*/ 1576319 w 1827811"/>
                  <a:gd name="connsiteY3" fmla="*/ 1073635 h 2026947"/>
                  <a:gd name="connsiteX4" fmla="*/ 698205 w 1827811"/>
                  <a:gd name="connsiteY4" fmla="*/ 1914029 h 2026947"/>
                  <a:gd name="connsiteX5" fmla="*/ 573474 w 1827811"/>
                  <a:gd name="connsiteY5" fmla="*/ 1791713 h 2026947"/>
                  <a:gd name="connsiteX6" fmla="*/ 469150 w 1827811"/>
                  <a:gd name="connsiteY6" fmla="*/ 1988488 h 2026947"/>
                  <a:gd name="connsiteX0" fmla="*/ 469150 w 1897127"/>
                  <a:gd name="connsiteY0" fmla="*/ 1988488 h 2026947"/>
                  <a:gd name="connsiteX1" fmla="*/ 8777 w 1897127"/>
                  <a:gd name="connsiteY1" fmla="*/ 900899 h 2026947"/>
                  <a:gd name="connsiteX2" fmla="*/ 973976 w 1897127"/>
                  <a:gd name="connsiteY2" fmla="*/ 1012 h 2026947"/>
                  <a:gd name="connsiteX3" fmla="*/ 1576319 w 1897127"/>
                  <a:gd name="connsiteY3" fmla="*/ 1073635 h 2026947"/>
                  <a:gd name="connsiteX4" fmla="*/ 698205 w 1897127"/>
                  <a:gd name="connsiteY4" fmla="*/ 1914029 h 2026947"/>
                  <a:gd name="connsiteX5" fmla="*/ 573474 w 1897127"/>
                  <a:gd name="connsiteY5" fmla="*/ 1791713 h 2026947"/>
                  <a:gd name="connsiteX6" fmla="*/ 469150 w 1897127"/>
                  <a:gd name="connsiteY6" fmla="*/ 1988488 h 2026947"/>
                  <a:gd name="connsiteX0" fmla="*/ 469150 w 1645781"/>
                  <a:gd name="connsiteY0" fmla="*/ 1988488 h 2041827"/>
                  <a:gd name="connsiteX1" fmla="*/ 8777 w 1645781"/>
                  <a:gd name="connsiteY1" fmla="*/ 900899 h 2041827"/>
                  <a:gd name="connsiteX2" fmla="*/ 973976 w 1645781"/>
                  <a:gd name="connsiteY2" fmla="*/ 1012 h 2041827"/>
                  <a:gd name="connsiteX3" fmla="*/ 1576319 w 1645781"/>
                  <a:gd name="connsiteY3" fmla="*/ 1073635 h 2041827"/>
                  <a:gd name="connsiteX4" fmla="*/ 573474 w 1645781"/>
                  <a:gd name="connsiteY4" fmla="*/ 1791713 h 2041827"/>
                  <a:gd name="connsiteX5" fmla="*/ 469150 w 1645781"/>
                  <a:gd name="connsiteY5" fmla="*/ 1988488 h 2041827"/>
                  <a:gd name="connsiteX0" fmla="*/ 469150 w 1903222"/>
                  <a:gd name="connsiteY0" fmla="*/ 1988488 h 2041827"/>
                  <a:gd name="connsiteX1" fmla="*/ 8777 w 1903222"/>
                  <a:gd name="connsiteY1" fmla="*/ 900899 h 2041827"/>
                  <a:gd name="connsiteX2" fmla="*/ 973976 w 1903222"/>
                  <a:gd name="connsiteY2" fmla="*/ 1012 h 2041827"/>
                  <a:gd name="connsiteX3" fmla="*/ 1576319 w 1903222"/>
                  <a:gd name="connsiteY3" fmla="*/ 1073635 h 2041827"/>
                  <a:gd name="connsiteX4" fmla="*/ 573474 w 1903222"/>
                  <a:gd name="connsiteY4" fmla="*/ 1791713 h 2041827"/>
                  <a:gd name="connsiteX5" fmla="*/ 469150 w 1903222"/>
                  <a:gd name="connsiteY5" fmla="*/ 1988488 h 2041827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72770 w 1907376"/>
                  <a:gd name="connsiteY0" fmla="*/ 1988488 h 2061061"/>
                  <a:gd name="connsiteX1" fmla="*/ 12397 w 1907376"/>
                  <a:gd name="connsiteY1" fmla="*/ 900899 h 2061061"/>
                  <a:gd name="connsiteX2" fmla="*/ 977596 w 1907376"/>
                  <a:gd name="connsiteY2" fmla="*/ 1012 h 2061061"/>
                  <a:gd name="connsiteX3" fmla="*/ 1579939 w 1907376"/>
                  <a:gd name="connsiteY3" fmla="*/ 1073635 h 2061061"/>
                  <a:gd name="connsiteX4" fmla="*/ 577094 w 1907376"/>
                  <a:gd name="connsiteY4" fmla="*/ 1791713 h 2061061"/>
                  <a:gd name="connsiteX5" fmla="*/ 472770 w 1907376"/>
                  <a:gd name="connsiteY5" fmla="*/ 1988488 h 2061061"/>
                  <a:gd name="connsiteX0" fmla="*/ 473777 w 1908383"/>
                  <a:gd name="connsiteY0" fmla="*/ 1988488 h 2061061"/>
                  <a:gd name="connsiteX1" fmla="*/ 13404 w 1908383"/>
                  <a:gd name="connsiteY1" fmla="*/ 900899 h 2061061"/>
                  <a:gd name="connsiteX2" fmla="*/ 978603 w 1908383"/>
                  <a:gd name="connsiteY2" fmla="*/ 1012 h 2061061"/>
                  <a:gd name="connsiteX3" fmla="*/ 1580946 w 1908383"/>
                  <a:gd name="connsiteY3" fmla="*/ 1073635 h 2061061"/>
                  <a:gd name="connsiteX4" fmla="*/ 578101 w 1908383"/>
                  <a:gd name="connsiteY4" fmla="*/ 1791713 h 2061061"/>
                  <a:gd name="connsiteX5" fmla="*/ 473777 w 1908383"/>
                  <a:gd name="connsiteY5" fmla="*/ 1988488 h 2061061"/>
                  <a:gd name="connsiteX0" fmla="*/ 473777 w 1908383"/>
                  <a:gd name="connsiteY0" fmla="*/ 1989435 h 2062008"/>
                  <a:gd name="connsiteX1" fmla="*/ 13404 w 1908383"/>
                  <a:gd name="connsiteY1" fmla="*/ 901846 h 2062008"/>
                  <a:gd name="connsiteX2" fmla="*/ 978603 w 1908383"/>
                  <a:gd name="connsiteY2" fmla="*/ 1959 h 2062008"/>
                  <a:gd name="connsiteX3" fmla="*/ 1580946 w 1908383"/>
                  <a:gd name="connsiteY3" fmla="*/ 1074582 h 2062008"/>
                  <a:gd name="connsiteX4" fmla="*/ 578101 w 1908383"/>
                  <a:gd name="connsiteY4" fmla="*/ 1792660 h 2062008"/>
                  <a:gd name="connsiteX5" fmla="*/ 473777 w 1908383"/>
                  <a:gd name="connsiteY5" fmla="*/ 1989435 h 2062008"/>
                  <a:gd name="connsiteX0" fmla="*/ 473777 w 1908383"/>
                  <a:gd name="connsiteY0" fmla="*/ 1995892 h 2068465"/>
                  <a:gd name="connsiteX1" fmla="*/ 13404 w 1908383"/>
                  <a:gd name="connsiteY1" fmla="*/ 908303 h 2068465"/>
                  <a:gd name="connsiteX2" fmla="*/ 978603 w 1908383"/>
                  <a:gd name="connsiteY2" fmla="*/ 8416 h 2068465"/>
                  <a:gd name="connsiteX3" fmla="*/ 1580946 w 1908383"/>
                  <a:gd name="connsiteY3" fmla="*/ 1081039 h 2068465"/>
                  <a:gd name="connsiteX4" fmla="*/ 578101 w 1908383"/>
                  <a:gd name="connsiteY4" fmla="*/ 1799117 h 2068465"/>
                  <a:gd name="connsiteX5" fmla="*/ 473777 w 1908383"/>
                  <a:gd name="connsiteY5" fmla="*/ 1995892 h 2068465"/>
                  <a:gd name="connsiteX0" fmla="*/ 473777 w 1908383"/>
                  <a:gd name="connsiteY0" fmla="*/ 1998150 h 2070723"/>
                  <a:gd name="connsiteX1" fmla="*/ 13404 w 1908383"/>
                  <a:gd name="connsiteY1" fmla="*/ 910561 h 2070723"/>
                  <a:gd name="connsiteX2" fmla="*/ 978603 w 1908383"/>
                  <a:gd name="connsiteY2" fmla="*/ 10674 h 2070723"/>
                  <a:gd name="connsiteX3" fmla="*/ 1580946 w 1908383"/>
                  <a:gd name="connsiteY3" fmla="*/ 1083297 h 2070723"/>
                  <a:gd name="connsiteX4" fmla="*/ 578101 w 1908383"/>
                  <a:gd name="connsiteY4" fmla="*/ 1801375 h 2070723"/>
                  <a:gd name="connsiteX5" fmla="*/ 473777 w 1908383"/>
                  <a:gd name="connsiteY5" fmla="*/ 1998150 h 2070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8383" h="2070723">
                    <a:moveTo>
                      <a:pt x="473777" y="1998150"/>
                    </a:moveTo>
                    <a:cubicBezTo>
                      <a:pt x="198686" y="1873493"/>
                      <a:pt x="-62796" y="1246570"/>
                      <a:pt x="13404" y="910561"/>
                    </a:cubicBezTo>
                    <a:cubicBezTo>
                      <a:pt x="158184" y="269753"/>
                      <a:pt x="709726" y="58085"/>
                      <a:pt x="978603" y="10674"/>
                    </a:cubicBezTo>
                    <a:cubicBezTo>
                      <a:pt x="1247480" y="-36737"/>
                      <a:pt x="1856717" y="32945"/>
                      <a:pt x="1580946" y="1083297"/>
                    </a:cubicBezTo>
                    <a:cubicBezTo>
                      <a:pt x="2652433" y="2296147"/>
                      <a:pt x="767392" y="2201350"/>
                      <a:pt x="578101" y="1801375"/>
                    </a:cubicBezTo>
                    <a:cubicBezTo>
                      <a:pt x="584073" y="1977662"/>
                      <a:pt x="748868" y="2122807"/>
                      <a:pt x="473777" y="199815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CF9E6F4-7491-9F8E-EFC0-5D4329AB6063}"/>
                  </a:ext>
                </a:extLst>
              </p:cNvPr>
              <p:cNvSpPr/>
              <p:nvPr/>
            </p:nvSpPr>
            <p:spPr>
              <a:xfrm rot="218652">
                <a:off x="4377589" y="1815033"/>
                <a:ext cx="789568" cy="645022"/>
              </a:xfrm>
              <a:custGeom>
                <a:avLst/>
                <a:gdLst>
                  <a:gd name="connsiteX0" fmla="*/ 0 w 757296"/>
                  <a:gd name="connsiteY0" fmla="*/ 711211 h 711211"/>
                  <a:gd name="connsiteX1" fmla="*/ 101600 w 757296"/>
                  <a:gd name="connsiteY1" fmla="*/ 444511 h 711211"/>
                  <a:gd name="connsiteX2" fmla="*/ 457200 w 757296"/>
                  <a:gd name="connsiteY2" fmla="*/ 317511 h 711211"/>
                  <a:gd name="connsiteX3" fmla="*/ 736600 w 757296"/>
                  <a:gd name="connsiteY3" fmla="*/ 50811 h 711211"/>
                  <a:gd name="connsiteX4" fmla="*/ 736600 w 757296"/>
                  <a:gd name="connsiteY4" fmla="*/ 11 h 711211"/>
                  <a:gd name="connsiteX5" fmla="*/ 736600 w 757296"/>
                  <a:gd name="connsiteY5" fmla="*/ 11 h 71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96" h="711211">
                    <a:moveTo>
                      <a:pt x="0" y="711211"/>
                    </a:moveTo>
                    <a:cubicBezTo>
                      <a:pt x="12700" y="610669"/>
                      <a:pt x="25400" y="510128"/>
                      <a:pt x="101600" y="444511"/>
                    </a:cubicBezTo>
                    <a:cubicBezTo>
                      <a:pt x="177800" y="378894"/>
                      <a:pt x="351367" y="383128"/>
                      <a:pt x="457200" y="317511"/>
                    </a:cubicBezTo>
                    <a:cubicBezTo>
                      <a:pt x="563033" y="251894"/>
                      <a:pt x="690033" y="103728"/>
                      <a:pt x="736600" y="50811"/>
                    </a:cubicBezTo>
                    <a:cubicBezTo>
                      <a:pt x="783167" y="-2106"/>
                      <a:pt x="736600" y="11"/>
                      <a:pt x="736600" y="11"/>
                    </a:cubicBezTo>
                    <a:lnTo>
                      <a:pt x="736600" y="1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66D1F9AA-081D-A8C4-6066-512F7B2763E7}"/>
                  </a:ext>
                </a:extLst>
              </p:cNvPr>
              <p:cNvSpPr/>
              <p:nvPr/>
            </p:nvSpPr>
            <p:spPr>
              <a:xfrm rot="20851149">
                <a:off x="4915856" y="1816271"/>
                <a:ext cx="341290" cy="341290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Moon 50">
                <a:extLst>
                  <a:ext uri="{FF2B5EF4-FFF2-40B4-BE49-F238E27FC236}">
                    <a16:creationId xmlns:a16="http://schemas.microsoft.com/office/drawing/2014/main" id="{29DCD1A0-4015-9B8A-5545-CD7812063FD3}"/>
                  </a:ext>
                </a:extLst>
              </p:cNvPr>
              <p:cNvSpPr/>
              <p:nvPr/>
            </p:nvSpPr>
            <p:spPr>
              <a:xfrm rot="10012251">
                <a:off x="7023135" y="1077912"/>
                <a:ext cx="137150" cy="788761"/>
              </a:xfrm>
              <a:prstGeom prst="moon">
                <a:avLst/>
              </a:prstGeom>
              <a:solidFill>
                <a:srgbClr val="CC3A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58FA1E-69AF-FDC1-FD5A-1A8FE84370C2}"/>
                </a:ext>
              </a:extLst>
            </p:cNvPr>
            <p:cNvGrpSpPr/>
            <p:nvPr/>
          </p:nvGrpSpPr>
          <p:grpSpPr>
            <a:xfrm>
              <a:off x="6796287" y="5213328"/>
              <a:ext cx="1477922" cy="1259352"/>
              <a:chOff x="9606049" y="4447545"/>
              <a:chExt cx="1477922" cy="1259352"/>
            </a:xfrm>
            <a:solidFill>
              <a:srgbClr val="CC3A2D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5202563-00B0-B252-F81A-2204895F1451}"/>
                  </a:ext>
                </a:extLst>
              </p:cNvPr>
              <p:cNvSpPr/>
              <p:nvPr/>
            </p:nvSpPr>
            <p:spPr>
              <a:xfrm rot="20612069">
                <a:off x="10716058" y="4447545"/>
                <a:ext cx="367913" cy="861868"/>
              </a:xfrm>
              <a:custGeom>
                <a:avLst/>
                <a:gdLst>
                  <a:gd name="connsiteX0" fmla="*/ 327355 w 367913"/>
                  <a:gd name="connsiteY0" fmla="*/ 46914 h 861868"/>
                  <a:gd name="connsiteX1" fmla="*/ 340897 w 367913"/>
                  <a:gd name="connsiteY1" fmla="*/ 103555 h 861868"/>
                  <a:gd name="connsiteX2" fmla="*/ 266563 w 367913"/>
                  <a:gd name="connsiteY2" fmla="*/ 861868 h 861868"/>
                  <a:gd name="connsiteX3" fmla="*/ 129145 w 367913"/>
                  <a:gd name="connsiteY3" fmla="*/ 709933 h 861868"/>
                  <a:gd name="connsiteX4" fmla="*/ 16100 w 367913"/>
                  <a:gd name="connsiteY4" fmla="*/ 560669 h 861868"/>
                  <a:gd name="connsiteX5" fmla="*/ 20066 w 367913"/>
                  <a:gd name="connsiteY5" fmla="*/ 541169 h 861868"/>
                  <a:gd name="connsiteX6" fmla="*/ 13979 w 367913"/>
                  <a:gd name="connsiteY6" fmla="*/ 79899 h 861868"/>
                  <a:gd name="connsiteX7" fmla="*/ 0 w 367913"/>
                  <a:gd name="connsiteY7" fmla="*/ 0 h 861868"/>
                  <a:gd name="connsiteX8" fmla="*/ 79086 w 367913"/>
                  <a:gd name="connsiteY8" fmla="*/ 6369 h 861868"/>
                  <a:gd name="connsiteX9" fmla="*/ 207807 w 367913"/>
                  <a:gd name="connsiteY9" fmla="*/ 23830 h 861868"/>
                  <a:gd name="connsiteX10" fmla="*/ 327355 w 367913"/>
                  <a:gd name="connsiteY10" fmla="*/ 46914 h 86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913" h="861868">
                    <a:moveTo>
                      <a:pt x="327355" y="46914"/>
                    </a:moveTo>
                    <a:lnTo>
                      <a:pt x="340897" y="103555"/>
                    </a:lnTo>
                    <a:cubicBezTo>
                      <a:pt x="388534" y="348161"/>
                      <a:pt x="378710" y="593233"/>
                      <a:pt x="266563" y="861868"/>
                    </a:cubicBezTo>
                    <a:cubicBezTo>
                      <a:pt x="218493" y="813448"/>
                      <a:pt x="172714" y="762691"/>
                      <a:pt x="129145" y="709933"/>
                    </a:cubicBezTo>
                    <a:lnTo>
                      <a:pt x="16100" y="560669"/>
                    </a:lnTo>
                    <a:lnTo>
                      <a:pt x="20066" y="541169"/>
                    </a:lnTo>
                    <a:cubicBezTo>
                      <a:pt x="41366" y="391052"/>
                      <a:pt x="36454" y="238130"/>
                      <a:pt x="13979" y="79899"/>
                    </a:cubicBezTo>
                    <a:lnTo>
                      <a:pt x="0" y="0"/>
                    </a:lnTo>
                    <a:lnTo>
                      <a:pt x="79086" y="6369"/>
                    </a:lnTo>
                    <a:cubicBezTo>
                      <a:pt x="122805" y="11088"/>
                      <a:pt x="165748" y="16929"/>
                      <a:pt x="207807" y="23830"/>
                    </a:cubicBezTo>
                    <a:lnTo>
                      <a:pt x="327355" y="4691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815C2BB-FEB3-71A9-44D2-687558271DFB}"/>
                  </a:ext>
                </a:extLst>
              </p:cNvPr>
              <p:cNvSpPr/>
              <p:nvPr/>
            </p:nvSpPr>
            <p:spPr>
              <a:xfrm rot="20612069">
                <a:off x="10191886" y="4571747"/>
                <a:ext cx="597415" cy="1135150"/>
              </a:xfrm>
              <a:custGeom>
                <a:avLst/>
                <a:gdLst>
                  <a:gd name="connsiteX0" fmla="*/ 286550 w 597415"/>
                  <a:gd name="connsiteY0" fmla="*/ 0 h 1135150"/>
                  <a:gd name="connsiteX1" fmla="*/ 288529 w 597415"/>
                  <a:gd name="connsiteY1" fmla="*/ 4991 h 1135150"/>
                  <a:gd name="connsiteX2" fmla="*/ 586304 w 597415"/>
                  <a:gd name="connsiteY2" fmla="*/ 548539 h 1135150"/>
                  <a:gd name="connsiteX3" fmla="*/ 597415 w 597415"/>
                  <a:gd name="connsiteY3" fmla="*/ 563210 h 1135150"/>
                  <a:gd name="connsiteX4" fmla="*/ 571024 w 597415"/>
                  <a:gd name="connsiteY4" fmla="*/ 692984 h 1135150"/>
                  <a:gd name="connsiteX5" fmla="*/ 355883 w 597415"/>
                  <a:gd name="connsiteY5" fmla="*/ 1135150 h 1135150"/>
                  <a:gd name="connsiteX6" fmla="*/ 16721 w 597415"/>
                  <a:gd name="connsiteY6" fmla="*/ 646803 h 1135150"/>
                  <a:gd name="connsiteX7" fmla="*/ 0 w 597415"/>
                  <a:gd name="connsiteY7" fmla="*/ 606837 h 1135150"/>
                  <a:gd name="connsiteX8" fmla="*/ 17434 w 597415"/>
                  <a:gd name="connsiteY8" fmla="*/ 501381 h 1135150"/>
                  <a:gd name="connsiteX9" fmla="*/ 54122 w 597415"/>
                  <a:gd name="connsiteY9" fmla="*/ 83309 h 1135150"/>
                  <a:gd name="connsiteX10" fmla="*/ 55307 w 597415"/>
                  <a:gd name="connsiteY10" fmla="*/ 19344 h 1135150"/>
                  <a:gd name="connsiteX11" fmla="*/ 119018 w 597415"/>
                  <a:gd name="connsiteY11" fmla="*/ 8910 h 1135150"/>
                  <a:gd name="connsiteX12" fmla="*/ 286550 w 597415"/>
                  <a:gd name="connsiteY12" fmla="*/ 0 h 113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415" h="1135150">
                    <a:moveTo>
                      <a:pt x="286550" y="0"/>
                    </a:moveTo>
                    <a:lnTo>
                      <a:pt x="288529" y="4991"/>
                    </a:lnTo>
                    <a:cubicBezTo>
                      <a:pt x="370087" y="195057"/>
                      <a:pt x="468615" y="379278"/>
                      <a:pt x="586304" y="548539"/>
                    </a:cubicBezTo>
                    <a:lnTo>
                      <a:pt x="597415" y="563210"/>
                    </a:lnTo>
                    <a:lnTo>
                      <a:pt x="571024" y="692984"/>
                    </a:lnTo>
                    <a:cubicBezTo>
                      <a:pt x="531289" y="841509"/>
                      <a:pt x="462458" y="988064"/>
                      <a:pt x="355883" y="1135150"/>
                    </a:cubicBezTo>
                    <a:cubicBezTo>
                      <a:pt x="211672" y="989890"/>
                      <a:pt x="100958" y="824137"/>
                      <a:pt x="16721" y="646803"/>
                    </a:cubicBezTo>
                    <a:lnTo>
                      <a:pt x="0" y="606837"/>
                    </a:lnTo>
                    <a:lnTo>
                      <a:pt x="17434" y="501381"/>
                    </a:lnTo>
                    <a:cubicBezTo>
                      <a:pt x="36639" y="362073"/>
                      <a:pt x="48514" y="222168"/>
                      <a:pt x="54122" y="83309"/>
                    </a:cubicBezTo>
                    <a:lnTo>
                      <a:pt x="55307" y="19344"/>
                    </a:lnTo>
                    <a:lnTo>
                      <a:pt x="119018" y="8910"/>
                    </a:lnTo>
                    <a:lnTo>
                      <a:pt x="28655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87631A2-50D6-8684-39FC-CB7BC68D0903}"/>
                  </a:ext>
                </a:extLst>
              </p:cNvPr>
              <p:cNvSpPr/>
              <p:nvPr/>
            </p:nvSpPr>
            <p:spPr>
              <a:xfrm rot="20612069">
                <a:off x="9606049" y="4802154"/>
                <a:ext cx="587446" cy="856663"/>
              </a:xfrm>
              <a:custGeom>
                <a:avLst/>
                <a:gdLst>
                  <a:gd name="connsiteX0" fmla="*/ 418900 w 587446"/>
                  <a:gd name="connsiteY0" fmla="*/ 0 h 856663"/>
                  <a:gd name="connsiteX1" fmla="*/ 423868 w 587446"/>
                  <a:gd name="connsiteY1" fmla="*/ 29762 h 856663"/>
                  <a:gd name="connsiteX2" fmla="*/ 528497 w 587446"/>
                  <a:gd name="connsiteY2" fmla="*/ 406731 h 856663"/>
                  <a:gd name="connsiteX3" fmla="*/ 587446 w 587446"/>
                  <a:gd name="connsiteY3" fmla="*/ 547629 h 856663"/>
                  <a:gd name="connsiteX4" fmla="*/ 570442 w 587446"/>
                  <a:gd name="connsiteY4" fmla="*/ 650482 h 856663"/>
                  <a:gd name="connsiteX5" fmla="*/ 524213 w 587446"/>
                  <a:gd name="connsiteY5" fmla="*/ 856663 h 856663"/>
                  <a:gd name="connsiteX6" fmla="*/ 1537 w 587446"/>
                  <a:gd name="connsiteY6" fmla="*/ 168391 h 856663"/>
                  <a:gd name="connsiteX7" fmla="*/ 0 w 587446"/>
                  <a:gd name="connsiteY7" fmla="*/ 158763 h 856663"/>
                  <a:gd name="connsiteX8" fmla="*/ 27406 w 587446"/>
                  <a:gd name="connsiteY8" fmla="*/ 142854 h 856663"/>
                  <a:gd name="connsiteX9" fmla="*/ 336931 w 587446"/>
                  <a:gd name="connsiteY9" fmla="*/ 20831 h 856663"/>
                  <a:gd name="connsiteX10" fmla="*/ 418900 w 587446"/>
                  <a:gd name="connsiteY10" fmla="*/ 0 h 8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7446" h="856663">
                    <a:moveTo>
                      <a:pt x="418900" y="0"/>
                    </a:moveTo>
                    <a:lnTo>
                      <a:pt x="423868" y="29762"/>
                    </a:lnTo>
                    <a:cubicBezTo>
                      <a:pt x="449403" y="157485"/>
                      <a:pt x="483585" y="284021"/>
                      <a:pt x="528497" y="406731"/>
                    </a:cubicBezTo>
                    <a:lnTo>
                      <a:pt x="587446" y="547629"/>
                    </a:lnTo>
                    <a:lnTo>
                      <a:pt x="570442" y="650482"/>
                    </a:lnTo>
                    <a:cubicBezTo>
                      <a:pt x="557042" y="719632"/>
                      <a:pt x="541677" y="788428"/>
                      <a:pt x="524213" y="856663"/>
                    </a:cubicBezTo>
                    <a:cubicBezTo>
                      <a:pt x="203115" y="627581"/>
                      <a:pt x="56842" y="404789"/>
                      <a:pt x="1537" y="168391"/>
                    </a:cubicBezTo>
                    <a:lnTo>
                      <a:pt x="0" y="158763"/>
                    </a:lnTo>
                    <a:lnTo>
                      <a:pt x="27406" y="142854"/>
                    </a:lnTo>
                    <a:cubicBezTo>
                      <a:pt x="118555" y="94766"/>
                      <a:pt x="222743" y="53558"/>
                      <a:pt x="336931" y="20831"/>
                    </a:cubicBezTo>
                    <a:lnTo>
                      <a:pt x="41890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79623CA-1855-BAE4-E99D-6414267E6876}"/>
                  </a:ext>
                </a:extLst>
              </p:cNvPr>
              <p:cNvSpPr/>
              <p:nvPr/>
            </p:nvSpPr>
            <p:spPr>
              <a:xfrm rot="20612069">
                <a:off x="10390366" y="4534997"/>
                <a:ext cx="328460" cy="568697"/>
              </a:xfrm>
              <a:custGeom>
                <a:avLst/>
                <a:gdLst>
                  <a:gd name="connsiteX0" fmla="*/ 294765 w 328460"/>
                  <a:gd name="connsiteY0" fmla="*/ 8028 h 568697"/>
                  <a:gd name="connsiteX1" fmla="*/ 308744 w 328460"/>
                  <a:gd name="connsiteY1" fmla="*/ 87927 h 568697"/>
                  <a:gd name="connsiteX2" fmla="*/ 314831 w 328460"/>
                  <a:gd name="connsiteY2" fmla="*/ 549197 h 568697"/>
                  <a:gd name="connsiteX3" fmla="*/ 310865 w 328460"/>
                  <a:gd name="connsiteY3" fmla="*/ 568697 h 568697"/>
                  <a:gd name="connsiteX4" fmla="*/ 299754 w 328460"/>
                  <a:gd name="connsiteY4" fmla="*/ 554026 h 568697"/>
                  <a:gd name="connsiteX5" fmla="*/ 1979 w 328460"/>
                  <a:gd name="connsiteY5" fmla="*/ 10478 h 568697"/>
                  <a:gd name="connsiteX6" fmla="*/ 0 w 328460"/>
                  <a:gd name="connsiteY6" fmla="*/ 5487 h 568697"/>
                  <a:gd name="connsiteX7" fmla="*/ 103160 w 328460"/>
                  <a:gd name="connsiteY7" fmla="*/ 0 h 568697"/>
                  <a:gd name="connsiteX8" fmla="*/ 240489 w 328460"/>
                  <a:gd name="connsiteY8" fmla="*/ 3658 h 568697"/>
                  <a:gd name="connsiteX9" fmla="*/ 294765 w 328460"/>
                  <a:gd name="connsiteY9" fmla="*/ 8028 h 5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460" h="568697">
                    <a:moveTo>
                      <a:pt x="294765" y="8028"/>
                    </a:moveTo>
                    <a:lnTo>
                      <a:pt x="308744" y="87927"/>
                    </a:lnTo>
                    <a:cubicBezTo>
                      <a:pt x="331219" y="246158"/>
                      <a:pt x="336131" y="399080"/>
                      <a:pt x="314831" y="549197"/>
                    </a:cubicBezTo>
                    <a:lnTo>
                      <a:pt x="310865" y="568697"/>
                    </a:lnTo>
                    <a:lnTo>
                      <a:pt x="299754" y="554026"/>
                    </a:lnTo>
                    <a:cubicBezTo>
                      <a:pt x="182065" y="384765"/>
                      <a:pt x="83537" y="200544"/>
                      <a:pt x="1979" y="10478"/>
                    </a:cubicBezTo>
                    <a:lnTo>
                      <a:pt x="0" y="5487"/>
                    </a:lnTo>
                    <a:lnTo>
                      <a:pt x="103160" y="0"/>
                    </a:lnTo>
                    <a:cubicBezTo>
                      <a:pt x="149522" y="0"/>
                      <a:pt x="195337" y="1239"/>
                      <a:pt x="240489" y="3658"/>
                    </a:cubicBezTo>
                    <a:lnTo>
                      <a:pt x="294765" y="8028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C5BF64D-873C-2F57-9F36-A95482A6B13D}"/>
                  </a:ext>
                </a:extLst>
              </p:cNvPr>
              <p:cNvSpPr/>
              <p:nvPr/>
            </p:nvSpPr>
            <p:spPr>
              <a:xfrm rot="20612069">
                <a:off x="9965781" y="4702240"/>
                <a:ext cx="223853" cy="587493"/>
              </a:xfrm>
              <a:custGeom>
                <a:avLst/>
                <a:gdLst>
                  <a:gd name="connsiteX0" fmla="*/ 223853 w 223853"/>
                  <a:gd name="connsiteY0" fmla="*/ 0 h 587493"/>
                  <a:gd name="connsiteX1" fmla="*/ 222668 w 223853"/>
                  <a:gd name="connsiteY1" fmla="*/ 63965 h 587493"/>
                  <a:gd name="connsiteX2" fmla="*/ 185980 w 223853"/>
                  <a:gd name="connsiteY2" fmla="*/ 482037 h 587493"/>
                  <a:gd name="connsiteX3" fmla="*/ 168546 w 223853"/>
                  <a:gd name="connsiteY3" fmla="*/ 587493 h 587493"/>
                  <a:gd name="connsiteX4" fmla="*/ 109597 w 223853"/>
                  <a:gd name="connsiteY4" fmla="*/ 446595 h 587493"/>
                  <a:gd name="connsiteX5" fmla="*/ 4968 w 223853"/>
                  <a:gd name="connsiteY5" fmla="*/ 69626 h 587493"/>
                  <a:gd name="connsiteX6" fmla="*/ 0 w 223853"/>
                  <a:gd name="connsiteY6" fmla="*/ 39864 h 587493"/>
                  <a:gd name="connsiteX7" fmla="*/ 35442 w 223853"/>
                  <a:gd name="connsiteY7" fmla="*/ 30856 h 587493"/>
                  <a:gd name="connsiteX8" fmla="*/ 223853 w 223853"/>
                  <a:gd name="connsiteY8" fmla="*/ 0 h 58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853" h="587493">
                    <a:moveTo>
                      <a:pt x="223853" y="0"/>
                    </a:moveTo>
                    <a:lnTo>
                      <a:pt x="222668" y="63965"/>
                    </a:lnTo>
                    <a:cubicBezTo>
                      <a:pt x="217060" y="202824"/>
                      <a:pt x="205185" y="342729"/>
                      <a:pt x="185980" y="482037"/>
                    </a:cubicBezTo>
                    <a:lnTo>
                      <a:pt x="168546" y="587493"/>
                    </a:lnTo>
                    <a:lnTo>
                      <a:pt x="109597" y="446595"/>
                    </a:lnTo>
                    <a:cubicBezTo>
                      <a:pt x="64685" y="323885"/>
                      <a:pt x="30503" y="197349"/>
                      <a:pt x="4968" y="69626"/>
                    </a:cubicBezTo>
                    <a:lnTo>
                      <a:pt x="0" y="39864"/>
                    </a:lnTo>
                    <a:lnTo>
                      <a:pt x="35442" y="30856"/>
                    </a:lnTo>
                    <a:lnTo>
                      <a:pt x="223853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2" name="ttsMP3.com_VoiceText_2025-1-24_21-9-14">
            <a:hlinkClick r:id="" action="ppaction://media"/>
            <a:extLst>
              <a:ext uri="{FF2B5EF4-FFF2-40B4-BE49-F238E27FC236}">
                <a16:creationId xmlns:a16="http://schemas.microsoft.com/office/drawing/2014/main" id="{862994CC-8DD1-D2DC-D94E-25090FB824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7789" y="64930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4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FB6F7E-2180-6D41-37FE-F0B1240BE1EC}"/>
              </a:ext>
            </a:extLst>
          </p:cNvPr>
          <p:cNvSpPr txBox="1"/>
          <p:nvPr/>
        </p:nvSpPr>
        <p:spPr>
          <a:xfrm>
            <a:off x="158972" y="2116877"/>
            <a:ext cx="67743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9D63E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izza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46ADBF-3C44-21DA-D73E-475DB5FFADEE}"/>
              </a:ext>
            </a:extLst>
          </p:cNvPr>
          <p:cNvGrpSpPr/>
          <p:nvPr/>
        </p:nvGrpSpPr>
        <p:grpSpPr>
          <a:xfrm>
            <a:off x="372979" y="4569753"/>
            <a:ext cx="6112042" cy="4280375"/>
            <a:chOff x="1441292" y="-146084"/>
            <a:chExt cx="9607758" cy="67284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AA152F-0A6D-5320-4327-0012D5C44A56}"/>
                </a:ext>
              </a:extLst>
            </p:cNvPr>
            <p:cNvSpPr/>
            <p:nvPr/>
          </p:nvSpPr>
          <p:spPr>
            <a:xfrm>
              <a:off x="2107095" y="1590261"/>
              <a:ext cx="8941955" cy="4992143"/>
            </a:xfrm>
            <a:prstGeom prst="ellipse">
              <a:avLst/>
            </a:prstGeom>
            <a:solidFill>
              <a:srgbClr val="CE954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9BD382-558C-2232-EE7A-A5E09E752B3D}"/>
                </a:ext>
              </a:extLst>
            </p:cNvPr>
            <p:cNvSpPr/>
            <p:nvPr/>
          </p:nvSpPr>
          <p:spPr>
            <a:xfrm>
              <a:off x="2620407" y="1928182"/>
              <a:ext cx="7922364" cy="4348365"/>
            </a:xfrm>
            <a:prstGeom prst="ellipse">
              <a:avLst/>
            </a:prstGeom>
            <a:solidFill>
              <a:srgbClr val="D97F4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9A841E2D-D54A-0AA5-2E77-31C8C4DBE1AC}"/>
                </a:ext>
              </a:extLst>
            </p:cNvPr>
            <p:cNvSpPr/>
            <p:nvPr/>
          </p:nvSpPr>
          <p:spPr>
            <a:xfrm>
              <a:off x="2922084" y="2226098"/>
              <a:ext cx="7285415" cy="3695932"/>
            </a:xfrm>
            <a:custGeom>
              <a:avLst/>
              <a:gdLst>
                <a:gd name="connsiteX0" fmla="*/ 0 w 7388113"/>
                <a:gd name="connsiteY0" fmla="*/ 1676400 h 3352800"/>
                <a:gd name="connsiteX1" fmla="*/ 3694057 w 7388113"/>
                <a:gd name="connsiteY1" fmla="*/ 0 h 3352800"/>
                <a:gd name="connsiteX2" fmla="*/ 7388114 w 7388113"/>
                <a:gd name="connsiteY2" fmla="*/ 1676400 h 3352800"/>
                <a:gd name="connsiteX3" fmla="*/ 3694057 w 7388113"/>
                <a:gd name="connsiteY3" fmla="*/ 3352800 h 3352800"/>
                <a:gd name="connsiteX4" fmla="*/ 0 w 7388113"/>
                <a:gd name="connsiteY4" fmla="*/ 1676400 h 3352800"/>
                <a:gd name="connsiteX0" fmla="*/ 3533 w 7391647"/>
                <a:gd name="connsiteY0" fmla="*/ 1676400 h 3352800"/>
                <a:gd name="connsiteX1" fmla="*/ 3697590 w 7391647"/>
                <a:gd name="connsiteY1" fmla="*/ 0 h 3352800"/>
                <a:gd name="connsiteX2" fmla="*/ 7391647 w 7391647"/>
                <a:gd name="connsiteY2" fmla="*/ 1676400 h 3352800"/>
                <a:gd name="connsiteX3" fmla="*/ 3697590 w 7391647"/>
                <a:gd name="connsiteY3" fmla="*/ 3352800 h 3352800"/>
                <a:gd name="connsiteX4" fmla="*/ 3533 w 7391647"/>
                <a:gd name="connsiteY4" fmla="*/ 1676400 h 3352800"/>
                <a:gd name="connsiteX0" fmla="*/ 2545 w 7284642"/>
                <a:gd name="connsiteY0" fmla="*/ 1689656 h 3352815"/>
                <a:gd name="connsiteX1" fmla="*/ 3590585 w 7284642"/>
                <a:gd name="connsiteY1" fmla="*/ 4 h 3352815"/>
                <a:gd name="connsiteX2" fmla="*/ 7284642 w 7284642"/>
                <a:gd name="connsiteY2" fmla="*/ 1676404 h 3352815"/>
                <a:gd name="connsiteX3" fmla="*/ 3590585 w 7284642"/>
                <a:gd name="connsiteY3" fmla="*/ 3352804 h 3352815"/>
                <a:gd name="connsiteX4" fmla="*/ 2545 w 7284642"/>
                <a:gd name="connsiteY4" fmla="*/ 1689656 h 3352815"/>
                <a:gd name="connsiteX0" fmla="*/ 2545 w 7284642"/>
                <a:gd name="connsiteY0" fmla="*/ 1690842 h 3357744"/>
                <a:gd name="connsiteX1" fmla="*/ 3590585 w 7284642"/>
                <a:gd name="connsiteY1" fmla="*/ 1190 h 3357744"/>
                <a:gd name="connsiteX2" fmla="*/ 7284642 w 7284642"/>
                <a:gd name="connsiteY2" fmla="*/ 1677590 h 3357744"/>
                <a:gd name="connsiteX3" fmla="*/ 3590585 w 7284642"/>
                <a:gd name="connsiteY3" fmla="*/ 3353990 h 3357744"/>
                <a:gd name="connsiteX4" fmla="*/ 2545 w 7284642"/>
                <a:gd name="connsiteY4" fmla="*/ 1690842 h 3357744"/>
                <a:gd name="connsiteX0" fmla="*/ 0 w 7282097"/>
                <a:gd name="connsiteY0" fmla="*/ 1689657 h 3313052"/>
                <a:gd name="connsiteX1" fmla="*/ 3588040 w 7282097"/>
                <a:gd name="connsiteY1" fmla="*/ 5 h 3313052"/>
                <a:gd name="connsiteX2" fmla="*/ 7282097 w 7282097"/>
                <a:gd name="connsiteY2" fmla="*/ 1676405 h 3313052"/>
                <a:gd name="connsiteX3" fmla="*/ 3588040 w 7282097"/>
                <a:gd name="connsiteY3" fmla="*/ 3313049 h 3313052"/>
                <a:gd name="connsiteX4" fmla="*/ 0 w 7282097"/>
                <a:gd name="connsiteY4" fmla="*/ 1689657 h 3313052"/>
                <a:gd name="connsiteX0" fmla="*/ 2544 w 7284641"/>
                <a:gd name="connsiteY0" fmla="*/ 1691824 h 3323701"/>
                <a:gd name="connsiteX1" fmla="*/ 3590584 w 7284641"/>
                <a:gd name="connsiteY1" fmla="*/ 2172 h 3323701"/>
                <a:gd name="connsiteX2" fmla="*/ 7284641 w 7284641"/>
                <a:gd name="connsiteY2" fmla="*/ 1678572 h 3323701"/>
                <a:gd name="connsiteX3" fmla="*/ 3590584 w 7284641"/>
                <a:gd name="connsiteY3" fmla="*/ 3315216 h 3323701"/>
                <a:gd name="connsiteX4" fmla="*/ 2544 w 7284641"/>
                <a:gd name="connsiteY4" fmla="*/ 1691824 h 3323701"/>
                <a:gd name="connsiteX0" fmla="*/ 2887 w 7284984"/>
                <a:gd name="connsiteY0" fmla="*/ 1691824 h 3318923"/>
                <a:gd name="connsiteX1" fmla="*/ 3590927 w 7284984"/>
                <a:gd name="connsiteY1" fmla="*/ 2172 h 3318923"/>
                <a:gd name="connsiteX2" fmla="*/ 7284984 w 7284984"/>
                <a:gd name="connsiteY2" fmla="*/ 1678572 h 3318923"/>
                <a:gd name="connsiteX3" fmla="*/ 3590927 w 7284984"/>
                <a:gd name="connsiteY3" fmla="*/ 3315216 h 3318923"/>
                <a:gd name="connsiteX4" fmla="*/ 2887 w 7284984"/>
                <a:gd name="connsiteY4" fmla="*/ 1691824 h 3318923"/>
                <a:gd name="connsiteX0" fmla="*/ 2939 w 7285036"/>
                <a:gd name="connsiteY0" fmla="*/ 1691824 h 3344367"/>
                <a:gd name="connsiteX1" fmla="*/ 3590979 w 7285036"/>
                <a:gd name="connsiteY1" fmla="*/ 2172 h 3344367"/>
                <a:gd name="connsiteX2" fmla="*/ 7285036 w 7285036"/>
                <a:gd name="connsiteY2" fmla="*/ 1678572 h 3344367"/>
                <a:gd name="connsiteX3" fmla="*/ 3590979 w 7285036"/>
                <a:gd name="connsiteY3" fmla="*/ 3315216 h 3344367"/>
                <a:gd name="connsiteX4" fmla="*/ 2939 w 7285036"/>
                <a:gd name="connsiteY4" fmla="*/ 1691824 h 3344367"/>
                <a:gd name="connsiteX0" fmla="*/ 2905 w 7285002"/>
                <a:gd name="connsiteY0" fmla="*/ 1691824 h 3318923"/>
                <a:gd name="connsiteX1" fmla="*/ 3590945 w 7285002"/>
                <a:gd name="connsiteY1" fmla="*/ 2172 h 3318923"/>
                <a:gd name="connsiteX2" fmla="*/ 7285002 w 7285002"/>
                <a:gd name="connsiteY2" fmla="*/ 1678572 h 3318923"/>
                <a:gd name="connsiteX3" fmla="*/ 3590945 w 7285002"/>
                <a:gd name="connsiteY3" fmla="*/ 3315216 h 3318923"/>
                <a:gd name="connsiteX4" fmla="*/ 2905 w 7285002"/>
                <a:gd name="connsiteY4" fmla="*/ 1691824 h 3318923"/>
                <a:gd name="connsiteX0" fmla="*/ 386 w 7282483"/>
                <a:gd name="connsiteY0" fmla="*/ 1689657 h 3692977"/>
                <a:gd name="connsiteX1" fmla="*/ 3588426 w 7282483"/>
                <a:gd name="connsiteY1" fmla="*/ 5 h 3692977"/>
                <a:gd name="connsiteX2" fmla="*/ 7282483 w 7282483"/>
                <a:gd name="connsiteY2" fmla="*/ 1676405 h 3692977"/>
                <a:gd name="connsiteX3" fmla="*/ 3399740 w 7282483"/>
                <a:gd name="connsiteY3" fmla="*/ 3690421 h 3692977"/>
                <a:gd name="connsiteX4" fmla="*/ 386 w 7282483"/>
                <a:gd name="connsiteY4" fmla="*/ 1689657 h 3692977"/>
                <a:gd name="connsiteX0" fmla="*/ 2131 w 7284228"/>
                <a:gd name="connsiteY0" fmla="*/ 1689657 h 3692977"/>
                <a:gd name="connsiteX1" fmla="*/ 3590171 w 7284228"/>
                <a:gd name="connsiteY1" fmla="*/ 5 h 3692977"/>
                <a:gd name="connsiteX2" fmla="*/ 7284228 w 7284228"/>
                <a:gd name="connsiteY2" fmla="*/ 1676405 h 3692977"/>
                <a:gd name="connsiteX3" fmla="*/ 3401485 w 7284228"/>
                <a:gd name="connsiteY3" fmla="*/ 3690421 h 3692977"/>
                <a:gd name="connsiteX4" fmla="*/ 2131 w 7284228"/>
                <a:gd name="connsiteY4" fmla="*/ 1689657 h 3692977"/>
                <a:gd name="connsiteX0" fmla="*/ 2131 w 7284228"/>
                <a:gd name="connsiteY0" fmla="*/ 1689657 h 3695669"/>
                <a:gd name="connsiteX1" fmla="*/ 3590171 w 7284228"/>
                <a:gd name="connsiteY1" fmla="*/ 5 h 3695669"/>
                <a:gd name="connsiteX2" fmla="*/ 7284228 w 7284228"/>
                <a:gd name="connsiteY2" fmla="*/ 1676405 h 3695669"/>
                <a:gd name="connsiteX3" fmla="*/ 3401485 w 7284228"/>
                <a:gd name="connsiteY3" fmla="*/ 3690421 h 3695669"/>
                <a:gd name="connsiteX4" fmla="*/ 2131 w 7284228"/>
                <a:gd name="connsiteY4" fmla="*/ 1689657 h 3695669"/>
                <a:gd name="connsiteX0" fmla="*/ 3318 w 7285415"/>
                <a:gd name="connsiteY0" fmla="*/ 1689920 h 3695932"/>
                <a:gd name="connsiteX1" fmla="*/ 3591358 w 7285415"/>
                <a:gd name="connsiteY1" fmla="*/ 268 h 3695932"/>
                <a:gd name="connsiteX2" fmla="*/ 7285415 w 7285415"/>
                <a:gd name="connsiteY2" fmla="*/ 1676668 h 3695932"/>
                <a:gd name="connsiteX3" fmla="*/ 3402672 w 7285415"/>
                <a:gd name="connsiteY3" fmla="*/ 3690684 h 3695932"/>
                <a:gd name="connsiteX4" fmla="*/ 3318 w 7285415"/>
                <a:gd name="connsiteY4" fmla="*/ 1689920 h 369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5415" h="3695932">
                  <a:moveTo>
                    <a:pt x="3318" y="1689920"/>
                  </a:moveTo>
                  <a:cubicBezTo>
                    <a:pt x="-81348" y="145937"/>
                    <a:pt x="1463275" y="16991"/>
                    <a:pt x="3591358" y="268"/>
                  </a:cubicBezTo>
                  <a:cubicBezTo>
                    <a:pt x="5719441" y="-16455"/>
                    <a:pt x="7285415" y="750818"/>
                    <a:pt x="7285415" y="1676668"/>
                  </a:cubicBezTo>
                  <a:cubicBezTo>
                    <a:pt x="7198330" y="3241147"/>
                    <a:pt x="4934407" y="3754736"/>
                    <a:pt x="3402672" y="3690684"/>
                  </a:cubicBezTo>
                  <a:cubicBezTo>
                    <a:pt x="1870937" y="3626632"/>
                    <a:pt x="87984" y="3233903"/>
                    <a:pt x="3318" y="1689920"/>
                  </a:cubicBezTo>
                  <a:close/>
                </a:path>
              </a:pathLst>
            </a:custGeom>
            <a:solidFill>
              <a:srgbClr val="F9D63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AF5FA45C-F2BF-2801-F5DE-7DF0D4514724}"/>
                </a:ext>
              </a:extLst>
            </p:cNvPr>
            <p:cNvSpPr/>
            <p:nvPr/>
          </p:nvSpPr>
          <p:spPr>
            <a:xfrm rot="8336234" flipV="1">
              <a:off x="3465099" y="4170522"/>
              <a:ext cx="3194890" cy="326990"/>
            </a:xfrm>
            <a:custGeom>
              <a:avLst/>
              <a:gdLst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91756 h 91756"/>
                <a:gd name="connsiteX4" fmla="*/ 0 w 3051525"/>
                <a:gd name="connsiteY4" fmla="*/ 0 h 91756"/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0 h 91756"/>
                <a:gd name="connsiteX0" fmla="*/ 0 w 3095406"/>
                <a:gd name="connsiteY0" fmla="*/ 196138 h 196138"/>
                <a:gd name="connsiteX1" fmla="*/ 3095406 w 3095406"/>
                <a:gd name="connsiteY1" fmla="*/ 0 h 196138"/>
                <a:gd name="connsiteX2" fmla="*/ 3095406 w 3095406"/>
                <a:gd name="connsiteY2" fmla="*/ 91756 h 196138"/>
                <a:gd name="connsiteX3" fmla="*/ 0 w 3095406"/>
                <a:gd name="connsiteY3" fmla="*/ 196138 h 196138"/>
                <a:gd name="connsiteX0" fmla="*/ 0 w 3095406"/>
                <a:gd name="connsiteY0" fmla="*/ 104382 h 104382"/>
                <a:gd name="connsiteX1" fmla="*/ 3095406 w 3095406"/>
                <a:gd name="connsiteY1" fmla="*/ 0 h 104382"/>
                <a:gd name="connsiteX2" fmla="*/ 0 w 3095406"/>
                <a:gd name="connsiteY2" fmla="*/ 104382 h 104382"/>
                <a:gd name="connsiteX0" fmla="*/ 0 w 3194890"/>
                <a:gd name="connsiteY0" fmla="*/ 323697 h 323697"/>
                <a:gd name="connsiteX1" fmla="*/ 3194890 w 3194890"/>
                <a:gd name="connsiteY1" fmla="*/ 0 h 323697"/>
                <a:gd name="connsiteX2" fmla="*/ 0 w 3194890"/>
                <a:gd name="connsiteY2" fmla="*/ 323697 h 323697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4890" h="326990">
                  <a:moveTo>
                    <a:pt x="0" y="326990"/>
                  </a:moveTo>
                  <a:cubicBezTo>
                    <a:pt x="1064963" y="219091"/>
                    <a:pt x="2214014" y="-31546"/>
                    <a:pt x="3194890" y="3293"/>
                  </a:cubicBezTo>
                  <a:cubicBezTo>
                    <a:pt x="2121602" y="232139"/>
                    <a:pt x="1064963" y="219091"/>
                    <a:pt x="0" y="32699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869AC-1460-EFA6-A13D-3548A7817E8A}"/>
                </a:ext>
              </a:extLst>
            </p:cNvPr>
            <p:cNvSpPr/>
            <p:nvPr/>
          </p:nvSpPr>
          <p:spPr>
            <a:xfrm rot="2375698" flipV="1">
              <a:off x="6557758" y="4210773"/>
              <a:ext cx="2570580" cy="139609"/>
            </a:xfrm>
            <a:custGeom>
              <a:avLst/>
              <a:gdLst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91756 h 91756"/>
                <a:gd name="connsiteX4" fmla="*/ 0 w 3051525"/>
                <a:gd name="connsiteY4" fmla="*/ 0 h 91756"/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0 h 91756"/>
                <a:gd name="connsiteX0" fmla="*/ 0 w 3095406"/>
                <a:gd name="connsiteY0" fmla="*/ 196138 h 196138"/>
                <a:gd name="connsiteX1" fmla="*/ 3095406 w 3095406"/>
                <a:gd name="connsiteY1" fmla="*/ 0 h 196138"/>
                <a:gd name="connsiteX2" fmla="*/ 3095406 w 3095406"/>
                <a:gd name="connsiteY2" fmla="*/ 91756 h 196138"/>
                <a:gd name="connsiteX3" fmla="*/ 0 w 3095406"/>
                <a:gd name="connsiteY3" fmla="*/ 196138 h 196138"/>
                <a:gd name="connsiteX0" fmla="*/ 0 w 3095406"/>
                <a:gd name="connsiteY0" fmla="*/ 104382 h 104382"/>
                <a:gd name="connsiteX1" fmla="*/ 3095406 w 3095406"/>
                <a:gd name="connsiteY1" fmla="*/ 0 h 104382"/>
                <a:gd name="connsiteX2" fmla="*/ 0 w 3095406"/>
                <a:gd name="connsiteY2" fmla="*/ 104382 h 104382"/>
                <a:gd name="connsiteX0" fmla="*/ 0 w 3194890"/>
                <a:gd name="connsiteY0" fmla="*/ 323697 h 323697"/>
                <a:gd name="connsiteX1" fmla="*/ 3194890 w 3194890"/>
                <a:gd name="connsiteY1" fmla="*/ 0 h 323697"/>
                <a:gd name="connsiteX2" fmla="*/ 0 w 3194890"/>
                <a:gd name="connsiteY2" fmla="*/ 323697 h 323697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2603609"/>
                <a:gd name="connsiteY0" fmla="*/ 115981 h 118504"/>
                <a:gd name="connsiteX1" fmla="*/ 2603609 w 2603609"/>
                <a:gd name="connsiteY1" fmla="*/ 13977 h 118504"/>
                <a:gd name="connsiteX2" fmla="*/ 0 w 2603609"/>
                <a:gd name="connsiteY2" fmla="*/ 115981 h 118504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0580" h="139609">
                  <a:moveTo>
                    <a:pt x="0" y="139609"/>
                  </a:moveTo>
                  <a:cubicBezTo>
                    <a:pt x="1064963" y="31710"/>
                    <a:pt x="1589704" y="-24553"/>
                    <a:pt x="2570580" y="10286"/>
                  </a:cubicBezTo>
                  <a:cubicBezTo>
                    <a:pt x="1497292" y="239132"/>
                    <a:pt x="1064963" y="31710"/>
                    <a:pt x="0" y="139609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964E30A-CE64-B837-52DF-BA487506E3DD}"/>
                </a:ext>
              </a:extLst>
            </p:cNvPr>
            <p:cNvSpPr/>
            <p:nvPr/>
          </p:nvSpPr>
          <p:spPr>
            <a:xfrm flipV="1">
              <a:off x="6808152" y="3337795"/>
              <a:ext cx="3351630" cy="351423"/>
            </a:xfrm>
            <a:custGeom>
              <a:avLst/>
              <a:gdLst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91756 h 91756"/>
                <a:gd name="connsiteX4" fmla="*/ 0 w 3051525"/>
                <a:gd name="connsiteY4" fmla="*/ 0 h 91756"/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0 h 91756"/>
                <a:gd name="connsiteX0" fmla="*/ 0 w 3095406"/>
                <a:gd name="connsiteY0" fmla="*/ 196138 h 196138"/>
                <a:gd name="connsiteX1" fmla="*/ 3095406 w 3095406"/>
                <a:gd name="connsiteY1" fmla="*/ 0 h 196138"/>
                <a:gd name="connsiteX2" fmla="*/ 3095406 w 3095406"/>
                <a:gd name="connsiteY2" fmla="*/ 91756 h 196138"/>
                <a:gd name="connsiteX3" fmla="*/ 0 w 3095406"/>
                <a:gd name="connsiteY3" fmla="*/ 196138 h 196138"/>
                <a:gd name="connsiteX0" fmla="*/ 0 w 3095406"/>
                <a:gd name="connsiteY0" fmla="*/ 104382 h 104382"/>
                <a:gd name="connsiteX1" fmla="*/ 3095406 w 3095406"/>
                <a:gd name="connsiteY1" fmla="*/ 0 h 104382"/>
                <a:gd name="connsiteX2" fmla="*/ 0 w 3095406"/>
                <a:gd name="connsiteY2" fmla="*/ 104382 h 104382"/>
                <a:gd name="connsiteX0" fmla="*/ 0 w 3194890"/>
                <a:gd name="connsiteY0" fmla="*/ 323697 h 323697"/>
                <a:gd name="connsiteX1" fmla="*/ 3194890 w 3194890"/>
                <a:gd name="connsiteY1" fmla="*/ 0 h 323697"/>
                <a:gd name="connsiteX2" fmla="*/ 0 w 3194890"/>
                <a:gd name="connsiteY2" fmla="*/ 323697 h 323697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2603609"/>
                <a:gd name="connsiteY0" fmla="*/ 115981 h 118504"/>
                <a:gd name="connsiteX1" fmla="*/ 2603609 w 2603609"/>
                <a:gd name="connsiteY1" fmla="*/ 13977 h 118504"/>
                <a:gd name="connsiteX2" fmla="*/ 0 w 2603609"/>
                <a:gd name="connsiteY2" fmla="*/ 115981 h 118504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3351630"/>
                <a:gd name="connsiteY0" fmla="*/ 351423 h 351423"/>
                <a:gd name="connsiteX1" fmla="*/ 3351630 w 3351630"/>
                <a:gd name="connsiteY1" fmla="*/ 3025 h 351423"/>
                <a:gd name="connsiteX2" fmla="*/ 0 w 3351630"/>
                <a:gd name="connsiteY2" fmla="*/ 351423 h 35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1630" h="351423">
                  <a:moveTo>
                    <a:pt x="0" y="351423"/>
                  </a:moveTo>
                  <a:cubicBezTo>
                    <a:pt x="1064963" y="243524"/>
                    <a:pt x="2370754" y="-31814"/>
                    <a:pt x="3351630" y="3025"/>
                  </a:cubicBezTo>
                  <a:cubicBezTo>
                    <a:pt x="2278342" y="231871"/>
                    <a:pt x="1064963" y="243524"/>
                    <a:pt x="0" y="351423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5DCFC034-F1FB-1314-1E18-B3A3484BC0C3}"/>
                </a:ext>
              </a:extLst>
            </p:cNvPr>
            <p:cNvSpPr/>
            <p:nvPr/>
          </p:nvSpPr>
          <p:spPr>
            <a:xfrm rot="8268751" flipV="1">
              <a:off x="6663689" y="2703805"/>
              <a:ext cx="1413775" cy="263164"/>
            </a:xfrm>
            <a:custGeom>
              <a:avLst/>
              <a:gdLst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91756 h 91756"/>
                <a:gd name="connsiteX4" fmla="*/ 0 w 3051525"/>
                <a:gd name="connsiteY4" fmla="*/ 0 h 91756"/>
                <a:gd name="connsiteX0" fmla="*/ 0 w 3051525"/>
                <a:gd name="connsiteY0" fmla="*/ 0 h 91756"/>
                <a:gd name="connsiteX1" fmla="*/ 3051525 w 3051525"/>
                <a:gd name="connsiteY1" fmla="*/ 0 h 91756"/>
                <a:gd name="connsiteX2" fmla="*/ 3051525 w 3051525"/>
                <a:gd name="connsiteY2" fmla="*/ 91756 h 91756"/>
                <a:gd name="connsiteX3" fmla="*/ 0 w 3051525"/>
                <a:gd name="connsiteY3" fmla="*/ 0 h 91756"/>
                <a:gd name="connsiteX0" fmla="*/ 0 w 3095406"/>
                <a:gd name="connsiteY0" fmla="*/ 196138 h 196138"/>
                <a:gd name="connsiteX1" fmla="*/ 3095406 w 3095406"/>
                <a:gd name="connsiteY1" fmla="*/ 0 h 196138"/>
                <a:gd name="connsiteX2" fmla="*/ 3095406 w 3095406"/>
                <a:gd name="connsiteY2" fmla="*/ 91756 h 196138"/>
                <a:gd name="connsiteX3" fmla="*/ 0 w 3095406"/>
                <a:gd name="connsiteY3" fmla="*/ 196138 h 196138"/>
                <a:gd name="connsiteX0" fmla="*/ 0 w 3095406"/>
                <a:gd name="connsiteY0" fmla="*/ 104382 h 104382"/>
                <a:gd name="connsiteX1" fmla="*/ 3095406 w 3095406"/>
                <a:gd name="connsiteY1" fmla="*/ 0 h 104382"/>
                <a:gd name="connsiteX2" fmla="*/ 0 w 3095406"/>
                <a:gd name="connsiteY2" fmla="*/ 104382 h 104382"/>
                <a:gd name="connsiteX0" fmla="*/ 0 w 3194890"/>
                <a:gd name="connsiteY0" fmla="*/ 323697 h 323697"/>
                <a:gd name="connsiteX1" fmla="*/ 3194890 w 3194890"/>
                <a:gd name="connsiteY1" fmla="*/ 0 h 323697"/>
                <a:gd name="connsiteX2" fmla="*/ 0 w 3194890"/>
                <a:gd name="connsiteY2" fmla="*/ 323697 h 323697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3194890"/>
                <a:gd name="connsiteY0" fmla="*/ 326990 h 326990"/>
                <a:gd name="connsiteX1" fmla="*/ 3194890 w 3194890"/>
                <a:gd name="connsiteY1" fmla="*/ 3293 h 326990"/>
                <a:gd name="connsiteX2" fmla="*/ 0 w 3194890"/>
                <a:gd name="connsiteY2" fmla="*/ 326990 h 326990"/>
                <a:gd name="connsiteX0" fmla="*/ 0 w 2603609"/>
                <a:gd name="connsiteY0" fmla="*/ 115981 h 118504"/>
                <a:gd name="connsiteX1" fmla="*/ 2603609 w 2603609"/>
                <a:gd name="connsiteY1" fmla="*/ 13977 h 118504"/>
                <a:gd name="connsiteX2" fmla="*/ 0 w 2603609"/>
                <a:gd name="connsiteY2" fmla="*/ 115981 h 118504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2570580"/>
                <a:gd name="connsiteY0" fmla="*/ 139609 h 139609"/>
                <a:gd name="connsiteX1" fmla="*/ 2570580 w 2570580"/>
                <a:gd name="connsiteY1" fmla="*/ 10286 h 139609"/>
                <a:gd name="connsiteX2" fmla="*/ 0 w 2570580"/>
                <a:gd name="connsiteY2" fmla="*/ 139609 h 139609"/>
                <a:gd name="connsiteX0" fmla="*/ 0 w 3351630"/>
                <a:gd name="connsiteY0" fmla="*/ 351423 h 351423"/>
                <a:gd name="connsiteX1" fmla="*/ 3351630 w 3351630"/>
                <a:gd name="connsiteY1" fmla="*/ 3025 h 351423"/>
                <a:gd name="connsiteX2" fmla="*/ 0 w 3351630"/>
                <a:gd name="connsiteY2" fmla="*/ 351423 h 35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1630" h="351423">
                  <a:moveTo>
                    <a:pt x="0" y="351423"/>
                  </a:moveTo>
                  <a:cubicBezTo>
                    <a:pt x="1064963" y="243524"/>
                    <a:pt x="2370754" y="-31814"/>
                    <a:pt x="3351630" y="3025"/>
                  </a:cubicBezTo>
                  <a:cubicBezTo>
                    <a:pt x="2278342" y="231871"/>
                    <a:pt x="1064963" y="243524"/>
                    <a:pt x="0" y="351423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3486F9-4F0C-1F3B-323B-8CDCA90D5DBD}"/>
                </a:ext>
              </a:extLst>
            </p:cNvPr>
            <p:cNvGrpSpPr/>
            <p:nvPr/>
          </p:nvGrpSpPr>
          <p:grpSpPr>
            <a:xfrm>
              <a:off x="4811438" y="4636309"/>
              <a:ext cx="832320" cy="536309"/>
              <a:chOff x="4811438" y="4636309"/>
              <a:chExt cx="832320" cy="536309"/>
            </a:xfrm>
          </p:grpSpPr>
          <p:sp>
            <p:nvSpPr>
              <p:cNvPr id="83" name="Rectangle 5">
                <a:extLst>
                  <a:ext uri="{FF2B5EF4-FFF2-40B4-BE49-F238E27FC236}">
                    <a16:creationId xmlns:a16="http://schemas.microsoft.com/office/drawing/2014/main" id="{1C2C1E25-3542-B0C2-ACDB-E17B0E0B2E77}"/>
                  </a:ext>
                </a:extLst>
              </p:cNvPr>
              <p:cNvSpPr/>
              <p:nvPr/>
            </p:nvSpPr>
            <p:spPr>
              <a:xfrm rot="339536">
                <a:off x="4811438" y="4636309"/>
                <a:ext cx="832320" cy="434877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320" h="434877">
                    <a:moveTo>
                      <a:pt x="241713" y="276270"/>
                    </a:moveTo>
                    <a:cubicBezTo>
                      <a:pt x="-71415" y="468340"/>
                      <a:pt x="-161745" y="-117825"/>
                      <a:pt x="473894" y="21710"/>
                    </a:cubicBezTo>
                    <a:cubicBezTo>
                      <a:pt x="1178884" y="89397"/>
                      <a:pt x="652254" y="671563"/>
                      <a:pt x="502726" y="326198"/>
                    </a:cubicBezTo>
                    <a:lnTo>
                      <a:pt x="241713" y="27627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7">
                <a:extLst>
                  <a:ext uri="{FF2B5EF4-FFF2-40B4-BE49-F238E27FC236}">
                    <a16:creationId xmlns:a16="http://schemas.microsoft.com/office/drawing/2014/main" id="{C3BD3427-7350-B115-FA21-2F9195910DA0}"/>
                  </a:ext>
                </a:extLst>
              </p:cNvPr>
              <p:cNvSpPr/>
              <p:nvPr/>
            </p:nvSpPr>
            <p:spPr>
              <a:xfrm rot="2218974">
                <a:off x="4936158" y="4756042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7">
                <a:extLst>
                  <a:ext uri="{FF2B5EF4-FFF2-40B4-BE49-F238E27FC236}">
                    <a16:creationId xmlns:a16="http://schemas.microsoft.com/office/drawing/2014/main" id="{FE2C4FAF-8EE0-ED2A-870F-6B6A5CD1110A}"/>
                  </a:ext>
                </a:extLst>
              </p:cNvPr>
              <p:cNvSpPr/>
              <p:nvPr/>
            </p:nvSpPr>
            <p:spPr>
              <a:xfrm rot="1565570">
                <a:off x="5060364" y="4728958"/>
                <a:ext cx="382551" cy="168908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3140A458-0B9B-7A3F-F4C8-E4675702E88C}"/>
                </a:ext>
              </a:extLst>
            </p:cNvPr>
            <p:cNvSpPr/>
            <p:nvPr/>
          </p:nvSpPr>
          <p:spPr>
            <a:xfrm rot="20222909">
              <a:off x="7701304" y="4982692"/>
              <a:ext cx="659929" cy="337415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27C3009-E59E-F509-EEA3-85B7B63D33A1}"/>
                </a:ext>
              </a:extLst>
            </p:cNvPr>
            <p:cNvSpPr/>
            <p:nvPr/>
          </p:nvSpPr>
          <p:spPr>
            <a:xfrm>
              <a:off x="5607688" y="4058974"/>
              <a:ext cx="2036126" cy="1448517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  <a:gd name="connsiteX0" fmla="*/ 321486 w 2036126"/>
                <a:gd name="connsiteY0" fmla="*/ 374913 h 1448518"/>
                <a:gd name="connsiteX1" fmla="*/ 640713 w 2036126"/>
                <a:gd name="connsiteY1" fmla="*/ 403488 h 1448518"/>
                <a:gd name="connsiteX2" fmla="*/ 821687 w 2036126"/>
                <a:gd name="connsiteY2" fmla="*/ 308239 h 1448518"/>
                <a:gd name="connsiteX3" fmla="*/ 845501 w 2036126"/>
                <a:gd name="connsiteY3" fmla="*/ 46300 h 1448518"/>
                <a:gd name="connsiteX4" fmla="*/ 1255076 w 2036126"/>
                <a:gd name="connsiteY4" fmla="*/ 12964 h 1448518"/>
                <a:gd name="connsiteX5" fmla="*/ 1316988 w 2036126"/>
                <a:gd name="connsiteY5" fmla="*/ 208226 h 1448518"/>
                <a:gd name="connsiteX6" fmla="*/ 2036126 w 2036126"/>
                <a:gd name="connsiteY6" fmla="*/ 313001 h 1448518"/>
                <a:gd name="connsiteX7" fmla="*/ 1664649 w 2036126"/>
                <a:gd name="connsiteY7" fmla="*/ 341576 h 1448518"/>
                <a:gd name="connsiteX8" fmla="*/ 1807525 w 2036126"/>
                <a:gd name="connsiteY8" fmla="*/ 432064 h 1448518"/>
                <a:gd name="connsiteX9" fmla="*/ 1950400 w 2036126"/>
                <a:gd name="connsiteY9" fmla="*/ 789251 h 1448518"/>
                <a:gd name="connsiteX10" fmla="*/ 1702749 w 2036126"/>
                <a:gd name="connsiteY10" fmla="*/ 1042144 h 1448518"/>
                <a:gd name="connsiteX11" fmla="*/ 415956 w 2036126"/>
                <a:gd name="connsiteY11" fmla="*/ 1448518 h 1448518"/>
                <a:gd name="connsiteX12" fmla="*/ 231136 w 2036126"/>
                <a:gd name="connsiteY12" fmla="*/ 679713 h 1448518"/>
                <a:gd name="connsiteX13" fmla="*/ 150175 w 2036126"/>
                <a:gd name="connsiteY13" fmla="*/ 503500 h 1448518"/>
                <a:gd name="connsiteX14" fmla="*/ 321486 w 2036126"/>
                <a:gd name="connsiteY14" fmla="*/ 374913 h 1448518"/>
                <a:gd name="connsiteX0" fmla="*/ 321486 w 2036126"/>
                <a:gd name="connsiteY0" fmla="*/ 374913 h 1448518"/>
                <a:gd name="connsiteX1" fmla="*/ 640713 w 2036126"/>
                <a:gd name="connsiteY1" fmla="*/ 403488 h 1448518"/>
                <a:gd name="connsiteX2" fmla="*/ 821687 w 2036126"/>
                <a:gd name="connsiteY2" fmla="*/ 308239 h 1448518"/>
                <a:gd name="connsiteX3" fmla="*/ 845501 w 2036126"/>
                <a:gd name="connsiteY3" fmla="*/ 46300 h 1448518"/>
                <a:gd name="connsiteX4" fmla="*/ 1255076 w 2036126"/>
                <a:gd name="connsiteY4" fmla="*/ 12964 h 1448518"/>
                <a:gd name="connsiteX5" fmla="*/ 1316988 w 2036126"/>
                <a:gd name="connsiteY5" fmla="*/ 208226 h 1448518"/>
                <a:gd name="connsiteX6" fmla="*/ 2036126 w 2036126"/>
                <a:gd name="connsiteY6" fmla="*/ 313001 h 1448518"/>
                <a:gd name="connsiteX7" fmla="*/ 1664649 w 2036126"/>
                <a:gd name="connsiteY7" fmla="*/ 341576 h 1448518"/>
                <a:gd name="connsiteX8" fmla="*/ 1807525 w 2036126"/>
                <a:gd name="connsiteY8" fmla="*/ 432064 h 1448518"/>
                <a:gd name="connsiteX9" fmla="*/ 1950400 w 2036126"/>
                <a:gd name="connsiteY9" fmla="*/ 789251 h 1448518"/>
                <a:gd name="connsiteX10" fmla="*/ 1702749 w 2036126"/>
                <a:gd name="connsiteY10" fmla="*/ 1042144 h 1448518"/>
                <a:gd name="connsiteX11" fmla="*/ 415956 w 2036126"/>
                <a:gd name="connsiteY11" fmla="*/ 1448518 h 1448518"/>
                <a:gd name="connsiteX12" fmla="*/ 231136 w 2036126"/>
                <a:gd name="connsiteY12" fmla="*/ 679713 h 1448518"/>
                <a:gd name="connsiteX13" fmla="*/ 150175 w 2036126"/>
                <a:gd name="connsiteY13" fmla="*/ 503500 h 1448518"/>
                <a:gd name="connsiteX14" fmla="*/ 321486 w 2036126"/>
                <a:gd name="connsiteY14" fmla="*/ 374913 h 1448518"/>
                <a:gd name="connsiteX0" fmla="*/ 321486 w 2036126"/>
                <a:gd name="connsiteY0" fmla="*/ 374913 h 1448518"/>
                <a:gd name="connsiteX1" fmla="*/ 640713 w 2036126"/>
                <a:gd name="connsiteY1" fmla="*/ 403488 h 1448518"/>
                <a:gd name="connsiteX2" fmla="*/ 821687 w 2036126"/>
                <a:gd name="connsiteY2" fmla="*/ 308239 h 1448518"/>
                <a:gd name="connsiteX3" fmla="*/ 845501 w 2036126"/>
                <a:gd name="connsiteY3" fmla="*/ 46300 h 1448518"/>
                <a:gd name="connsiteX4" fmla="*/ 1255076 w 2036126"/>
                <a:gd name="connsiteY4" fmla="*/ 12964 h 1448518"/>
                <a:gd name="connsiteX5" fmla="*/ 1316988 w 2036126"/>
                <a:gd name="connsiteY5" fmla="*/ 208226 h 1448518"/>
                <a:gd name="connsiteX6" fmla="*/ 2036126 w 2036126"/>
                <a:gd name="connsiteY6" fmla="*/ 313001 h 1448518"/>
                <a:gd name="connsiteX7" fmla="*/ 1664649 w 2036126"/>
                <a:gd name="connsiteY7" fmla="*/ 341576 h 1448518"/>
                <a:gd name="connsiteX8" fmla="*/ 1807525 w 2036126"/>
                <a:gd name="connsiteY8" fmla="*/ 432064 h 1448518"/>
                <a:gd name="connsiteX9" fmla="*/ 1950400 w 2036126"/>
                <a:gd name="connsiteY9" fmla="*/ 789251 h 1448518"/>
                <a:gd name="connsiteX10" fmla="*/ 1702749 w 2036126"/>
                <a:gd name="connsiteY10" fmla="*/ 1042144 h 1448518"/>
                <a:gd name="connsiteX11" fmla="*/ 415956 w 2036126"/>
                <a:gd name="connsiteY11" fmla="*/ 1448518 h 1448518"/>
                <a:gd name="connsiteX12" fmla="*/ 231136 w 2036126"/>
                <a:gd name="connsiteY12" fmla="*/ 679713 h 1448518"/>
                <a:gd name="connsiteX13" fmla="*/ 150175 w 2036126"/>
                <a:gd name="connsiteY13" fmla="*/ 503500 h 1448518"/>
                <a:gd name="connsiteX14" fmla="*/ 321486 w 2036126"/>
                <a:gd name="connsiteY14" fmla="*/ 374913 h 14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6126" h="1448518">
                  <a:moveTo>
                    <a:pt x="321486" y="374913"/>
                  </a:moveTo>
                  <a:cubicBezTo>
                    <a:pt x="429483" y="381263"/>
                    <a:pt x="532716" y="397138"/>
                    <a:pt x="640713" y="403488"/>
                  </a:cubicBezTo>
                  <a:cubicBezTo>
                    <a:pt x="708205" y="386819"/>
                    <a:pt x="787556" y="367770"/>
                    <a:pt x="821687" y="308239"/>
                  </a:cubicBezTo>
                  <a:cubicBezTo>
                    <a:pt x="855818" y="248708"/>
                    <a:pt x="757395" y="89956"/>
                    <a:pt x="845501" y="46300"/>
                  </a:cubicBezTo>
                  <a:cubicBezTo>
                    <a:pt x="967738" y="101863"/>
                    <a:pt x="1132839" y="-42599"/>
                    <a:pt x="1255076" y="12964"/>
                  </a:cubicBezTo>
                  <a:cubicBezTo>
                    <a:pt x="1310638" y="70114"/>
                    <a:pt x="1261426" y="151076"/>
                    <a:pt x="1316988" y="208226"/>
                  </a:cubicBezTo>
                  <a:cubicBezTo>
                    <a:pt x="1367788" y="241564"/>
                    <a:pt x="1694813" y="-10849"/>
                    <a:pt x="2036126" y="313001"/>
                  </a:cubicBezTo>
                  <a:lnTo>
                    <a:pt x="1664649" y="341576"/>
                  </a:lnTo>
                  <a:cubicBezTo>
                    <a:pt x="1667824" y="376501"/>
                    <a:pt x="1804350" y="397139"/>
                    <a:pt x="1807525" y="432064"/>
                  </a:cubicBezTo>
                  <a:cubicBezTo>
                    <a:pt x="1731325" y="589226"/>
                    <a:pt x="1964688" y="689239"/>
                    <a:pt x="1950400" y="789251"/>
                  </a:cubicBezTo>
                  <a:cubicBezTo>
                    <a:pt x="1867850" y="873549"/>
                    <a:pt x="1737674" y="914983"/>
                    <a:pt x="1702749" y="1042144"/>
                  </a:cubicBezTo>
                  <a:cubicBezTo>
                    <a:pt x="1315528" y="1399382"/>
                    <a:pt x="573164" y="1299292"/>
                    <a:pt x="415956" y="1448518"/>
                  </a:cubicBezTo>
                  <a:cubicBezTo>
                    <a:pt x="387427" y="1307070"/>
                    <a:pt x="105200" y="821161"/>
                    <a:pt x="231136" y="679713"/>
                  </a:cubicBezTo>
                  <a:cubicBezTo>
                    <a:pt x="237486" y="770200"/>
                    <a:pt x="-232412" y="727338"/>
                    <a:pt x="150175" y="503500"/>
                  </a:cubicBezTo>
                  <a:cubicBezTo>
                    <a:pt x="207279" y="460638"/>
                    <a:pt x="-292831" y="203463"/>
                    <a:pt x="321486" y="374913"/>
                  </a:cubicBezTo>
                  <a:close/>
                </a:path>
              </a:pathLst>
            </a:custGeom>
            <a:solidFill>
              <a:srgbClr val="D97F4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3E9113EE-8644-119D-4D4F-5AA008AD4BEA}"/>
                </a:ext>
              </a:extLst>
            </p:cNvPr>
            <p:cNvSpPr/>
            <p:nvPr/>
          </p:nvSpPr>
          <p:spPr>
            <a:xfrm>
              <a:off x="6165828" y="3785436"/>
              <a:ext cx="822502" cy="268569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33699F-0177-FA3E-CF5C-A0B44C46531D}"/>
                </a:ext>
              </a:extLst>
            </p:cNvPr>
            <p:cNvSpPr/>
            <p:nvPr/>
          </p:nvSpPr>
          <p:spPr>
            <a:xfrm>
              <a:off x="5911935" y="4371358"/>
              <a:ext cx="1461946" cy="788598"/>
            </a:xfrm>
            <a:prstGeom prst="ellipse">
              <a:avLst/>
            </a:prstGeom>
            <a:solidFill>
              <a:srgbClr val="BE4B4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2CA335EC-9E27-6AE0-AE0A-29C07B1CA9C9}"/>
                </a:ext>
              </a:extLst>
            </p:cNvPr>
            <p:cNvSpPr/>
            <p:nvPr/>
          </p:nvSpPr>
          <p:spPr>
            <a:xfrm rot="10159132">
              <a:off x="5722813" y="4032941"/>
              <a:ext cx="513089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FAAFAEE7-0EEF-A7F4-14E5-8ACD88B27D2E}"/>
                </a:ext>
              </a:extLst>
            </p:cNvPr>
            <p:cNvSpPr/>
            <p:nvPr/>
          </p:nvSpPr>
          <p:spPr>
            <a:xfrm rot="10159132">
              <a:off x="5778989" y="5220136"/>
              <a:ext cx="631508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FA53FE-5A57-4F0B-1E41-02574C407630}"/>
                </a:ext>
              </a:extLst>
            </p:cNvPr>
            <p:cNvGrpSpPr/>
            <p:nvPr/>
          </p:nvGrpSpPr>
          <p:grpSpPr>
            <a:xfrm flipH="1">
              <a:off x="7857647" y="2484860"/>
              <a:ext cx="595689" cy="435337"/>
              <a:chOff x="4376550" y="1768356"/>
              <a:chExt cx="830685" cy="607075"/>
            </a:xfrm>
          </p:grpSpPr>
          <p:sp>
            <p:nvSpPr>
              <p:cNvPr id="80" name="Rectangle 5">
                <a:extLst>
                  <a:ext uri="{FF2B5EF4-FFF2-40B4-BE49-F238E27FC236}">
                    <a16:creationId xmlns:a16="http://schemas.microsoft.com/office/drawing/2014/main" id="{9A2E61D9-3A98-BB1A-AAEA-B59F283624A0}"/>
                  </a:ext>
                </a:extLst>
              </p:cNvPr>
              <p:cNvSpPr/>
              <p:nvPr/>
            </p:nvSpPr>
            <p:spPr>
              <a:xfrm rot="339536">
                <a:off x="4376550" y="1768356"/>
                <a:ext cx="830685" cy="496734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  <a:gd name="connsiteX0" fmla="*/ 244925 w 830683"/>
                  <a:gd name="connsiteY0" fmla="*/ 346831 h 496734"/>
                  <a:gd name="connsiteX1" fmla="*/ 469902 w 830683"/>
                  <a:gd name="connsiteY1" fmla="*/ 19573 h 496734"/>
                  <a:gd name="connsiteX2" fmla="*/ 505938 w 830683"/>
                  <a:gd name="connsiteY2" fmla="*/ 396759 h 496734"/>
                  <a:gd name="connsiteX3" fmla="*/ 244925 w 830683"/>
                  <a:gd name="connsiteY3" fmla="*/ 346831 h 4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0683" h="496734">
                    <a:moveTo>
                      <a:pt x="244925" y="346831"/>
                    </a:moveTo>
                    <a:cubicBezTo>
                      <a:pt x="-68203" y="538901"/>
                      <a:pt x="-165737" y="-119962"/>
                      <a:pt x="469902" y="19573"/>
                    </a:cubicBezTo>
                    <a:cubicBezTo>
                      <a:pt x="1174892" y="87260"/>
                      <a:pt x="655466" y="742124"/>
                      <a:pt x="505938" y="396759"/>
                    </a:cubicBezTo>
                    <a:lnTo>
                      <a:pt x="244925" y="34683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7">
                <a:extLst>
                  <a:ext uri="{FF2B5EF4-FFF2-40B4-BE49-F238E27FC236}">
                    <a16:creationId xmlns:a16="http://schemas.microsoft.com/office/drawing/2014/main" id="{50776DB2-893B-5E90-4F0B-0711F02EFCFB}"/>
                  </a:ext>
                </a:extLst>
              </p:cNvPr>
              <p:cNvSpPr/>
              <p:nvPr/>
            </p:nvSpPr>
            <p:spPr>
              <a:xfrm rot="2218974">
                <a:off x="4500553" y="1958855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20259730-438F-D9CA-4247-DC1FA74CA252}"/>
                  </a:ext>
                </a:extLst>
              </p:cNvPr>
              <p:cNvSpPr/>
              <p:nvPr/>
            </p:nvSpPr>
            <p:spPr>
              <a:xfrm rot="1565570">
                <a:off x="4624757" y="1931774"/>
                <a:ext cx="382551" cy="168909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0AEE9954-A676-E702-A9CB-C5725BBD0E94}"/>
                </a:ext>
              </a:extLst>
            </p:cNvPr>
            <p:cNvSpPr/>
            <p:nvPr/>
          </p:nvSpPr>
          <p:spPr>
            <a:xfrm rot="1888187">
              <a:off x="7129437" y="3921674"/>
              <a:ext cx="196829" cy="207089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A30D829E-FAAE-820B-4F22-314FC1312AB7}"/>
                </a:ext>
              </a:extLst>
            </p:cNvPr>
            <p:cNvSpPr/>
            <p:nvPr/>
          </p:nvSpPr>
          <p:spPr>
            <a:xfrm rot="6992984">
              <a:off x="6467217" y="3466179"/>
              <a:ext cx="248116" cy="148405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DF4E7895-3ED2-C202-2AB1-42FDB3F6ED37}"/>
                </a:ext>
              </a:extLst>
            </p:cNvPr>
            <p:cNvSpPr/>
            <p:nvPr/>
          </p:nvSpPr>
          <p:spPr>
            <a:xfrm rot="1800670">
              <a:off x="4505605" y="5045275"/>
              <a:ext cx="248116" cy="148405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84B67D29-C0A9-A91D-CB53-8D9039366E80}"/>
                </a:ext>
              </a:extLst>
            </p:cNvPr>
            <p:cNvSpPr/>
            <p:nvPr/>
          </p:nvSpPr>
          <p:spPr>
            <a:xfrm rot="10368020">
              <a:off x="2960471" y="3223831"/>
              <a:ext cx="2034173" cy="1322744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  <a:gd name="connsiteX0" fmla="*/ 321486 w 2036126"/>
                <a:gd name="connsiteY0" fmla="*/ 374913 h 1256414"/>
                <a:gd name="connsiteX1" fmla="*/ 640713 w 2036126"/>
                <a:gd name="connsiteY1" fmla="*/ 403488 h 1256414"/>
                <a:gd name="connsiteX2" fmla="*/ 821687 w 2036126"/>
                <a:gd name="connsiteY2" fmla="*/ 308239 h 1256414"/>
                <a:gd name="connsiteX3" fmla="*/ 845501 w 2036126"/>
                <a:gd name="connsiteY3" fmla="*/ 46300 h 1256414"/>
                <a:gd name="connsiteX4" fmla="*/ 1255076 w 2036126"/>
                <a:gd name="connsiteY4" fmla="*/ 12964 h 1256414"/>
                <a:gd name="connsiteX5" fmla="*/ 1316988 w 2036126"/>
                <a:gd name="connsiteY5" fmla="*/ 208226 h 1256414"/>
                <a:gd name="connsiteX6" fmla="*/ 2036126 w 2036126"/>
                <a:gd name="connsiteY6" fmla="*/ 313001 h 1256414"/>
                <a:gd name="connsiteX7" fmla="*/ 1664649 w 2036126"/>
                <a:gd name="connsiteY7" fmla="*/ 341576 h 1256414"/>
                <a:gd name="connsiteX8" fmla="*/ 1807525 w 2036126"/>
                <a:gd name="connsiteY8" fmla="*/ 432064 h 1256414"/>
                <a:gd name="connsiteX9" fmla="*/ 1950400 w 2036126"/>
                <a:gd name="connsiteY9" fmla="*/ 789251 h 1256414"/>
                <a:gd name="connsiteX10" fmla="*/ 1702749 w 2036126"/>
                <a:gd name="connsiteY10" fmla="*/ 1042144 h 1256414"/>
                <a:gd name="connsiteX11" fmla="*/ 761471 w 2036126"/>
                <a:gd name="connsiteY11" fmla="*/ 1256411 h 1256414"/>
                <a:gd name="connsiteX12" fmla="*/ 616761 w 2036126"/>
                <a:gd name="connsiteY12" fmla="*/ 1046907 h 1256414"/>
                <a:gd name="connsiteX13" fmla="*/ 231136 w 2036126"/>
                <a:gd name="connsiteY13" fmla="*/ 679713 h 1256414"/>
                <a:gd name="connsiteX14" fmla="*/ 150175 w 2036126"/>
                <a:gd name="connsiteY14" fmla="*/ 503500 h 1256414"/>
                <a:gd name="connsiteX15" fmla="*/ 321486 w 2036126"/>
                <a:gd name="connsiteY15" fmla="*/ 374913 h 1256414"/>
                <a:gd name="connsiteX0" fmla="*/ 321486 w 2036126"/>
                <a:gd name="connsiteY0" fmla="*/ 374913 h 1256413"/>
                <a:gd name="connsiteX1" fmla="*/ 640713 w 2036126"/>
                <a:gd name="connsiteY1" fmla="*/ 403488 h 1256413"/>
                <a:gd name="connsiteX2" fmla="*/ 821687 w 2036126"/>
                <a:gd name="connsiteY2" fmla="*/ 308239 h 1256413"/>
                <a:gd name="connsiteX3" fmla="*/ 845501 w 2036126"/>
                <a:gd name="connsiteY3" fmla="*/ 46300 h 1256413"/>
                <a:gd name="connsiteX4" fmla="*/ 1255076 w 2036126"/>
                <a:gd name="connsiteY4" fmla="*/ 12964 h 1256413"/>
                <a:gd name="connsiteX5" fmla="*/ 1316988 w 2036126"/>
                <a:gd name="connsiteY5" fmla="*/ 208226 h 1256413"/>
                <a:gd name="connsiteX6" fmla="*/ 2036126 w 2036126"/>
                <a:gd name="connsiteY6" fmla="*/ 313001 h 1256413"/>
                <a:gd name="connsiteX7" fmla="*/ 1664649 w 2036126"/>
                <a:gd name="connsiteY7" fmla="*/ 341576 h 1256413"/>
                <a:gd name="connsiteX8" fmla="*/ 1807525 w 2036126"/>
                <a:gd name="connsiteY8" fmla="*/ 432064 h 1256413"/>
                <a:gd name="connsiteX9" fmla="*/ 1950400 w 2036126"/>
                <a:gd name="connsiteY9" fmla="*/ 789251 h 1256413"/>
                <a:gd name="connsiteX10" fmla="*/ 1702749 w 2036126"/>
                <a:gd name="connsiteY10" fmla="*/ 1042144 h 1256413"/>
                <a:gd name="connsiteX11" fmla="*/ 761471 w 2036126"/>
                <a:gd name="connsiteY11" fmla="*/ 1256411 h 1256413"/>
                <a:gd name="connsiteX12" fmla="*/ 659766 w 2036126"/>
                <a:gd name="connsiteY12" fmla="*/ 985134 h 1256413"/>
                <a:gd name="connsiteX13" fmla="*/ 231136 w 2036126"/>
                <a:gd name="connsiteY13" fmla="*/ 679713 h 1256413"/>
                <a:gd name="connsiteX14" fmla="*/ 150175 w 2036126"/>
                <a:gd name="connsiteY14" fmla="*/ 503500 h 1256413"/>
                <a:gd name="connsiteX15" fmla="*/ 321486 w 2036126"/>
                <a:gd name="connsiteY15" fmla="*/ 374913 h 1256413"/>
                <a:gd name="connsiteX0" fmla="*/ 321486 w 2036126"/>
                <a:gd name="connsiteY0" fmla="*/ 374913 h 1256411"/>
                <a:gd name="connsiteX1" fmla="*/ 640713 w 2036126"/>
                <a:gd name="connsiteY1" fmla="*/ 403488 h 1256411"/>
                <a:gd name="connsiteX2" fmla="*/ 821687 w 2036126"/>
                <a:gd name="connsiteY2" fmla="*/ 308239 h 1256411"/>
                <a:gd name="connsiteX3" fmla="*/ 845501 w 2036126"/>
                <a:gd name="connsiteY3" fmla="*/ 46300 h 1256411"/>
                <a:gd name="connsiteX4" fmla="*/ 1255076 w 2036126"/>
                <a:gd name="connsiteY4" fmla="*/ 12964 h 1256411"/>
                <a:gd name="connsiteX5" fmla="*/ 1316988 w 2036126"/>
                <a:gd name="connsiteY5" fmla="*/ 208226 h 1256411"/>
                <a:gd name="connsiteX6" fmla="*/ 2036126 w 2036126"/>
                <a:gd name="connsiteY6" fmla="*/ 313001 h 1256411"/>
                <a:gd name="connsiteX7" fmla="*/ 1664649 w 2036126"/>
                <a:gd name="connsiteY7" fmla="*/ 341576 h 1256411"/>
                <a:gd name="connsiteX8" fmla="*/ 1807525 w 2036126"/>
                <a:gd name="connsiteY8" fmla="*/ 432064 h 1256411"/>
                <a:gd name="connsiteX9" fmla="*/ 1950400 w 2036126"/>
                <a:gd name="connsiteY9" fmla="*/ 789251 h 1256411"/>
                <a:gd name="connsiteX10" fmla="*/ 1702749 w 2036126"/>
                <a:gd name="connsiteY10" fmla="*/ 1042144 h 1256411"/>
                <a:gd name="connsiteX11" fmla="*/ 761471 w 2036126"/>
                <a:gd name="connsiteY11" fmla="*/ 1256411 h 1256411"/>
                <a:gd name="connsiteX12" fmla="*/ 659766 w 2036126"/>
                <a:gd name="connsiteY12" fmla="*/ 985134 h 1256411"/>
                <a:gd name="connsiteX13" fmla="*/ 231136 w 2036126"/>
                <a:gd name="connsiteY13" fmla="*/ 679713 h 1256411"/>
                <a:gd name="connsiteX14" fmla="*/ 150175 w 2036126"/>
                <a:gd name="connsiteY14" fmla="*/ 503500 h 1256411"/>
                <a:gd name="connsiteX15" fmla="*/ 321486 w 2036126"/>
                <a:gd name="connsiteY15" fmla="*/ 374913 h 1256411"/>
                <a:gd name="connsiteX0" fmla="*/ 321486 w 2036126"/>
                <a:gd name="connsiteY0" fmla="*/ 374913 h 1256411"/>
                <a:gd name="connsiteX1" fmla="*/ 640713 w 2036126"/>
                <a:gd name="connsiteY1" fmla="*/ 403488 h 1256411"/>
                <a:gd name="connsiteX2" fmla="*/ 821687 w 2036126"/>
                <a:gd name="connsiteY2" fmla="*/ 308239 h 1256411"/>
                <a:gd name="connsiteX3" fmla="*/ 845501 w 2036126"/>
                <a:gd name="connsiteY3" fmla="*/ 46300 h 1256411"/>
                <a:gd name="connsiteX4" fmla="*/ 1255076 w 2036126"/>
                <a:gd name="connsiteY4" fmla="*/ 12964 h 1256411"/>
                <a:gd name="connsiteX5" fmla="*/ 1316988 w 2036126"/>
                <a:gd name="connsiteY5" fmla="*/ 208226 h 1256411"/>
                <a:gd name="connsiteX6" fmla="*/ 2036126 w 2036126"/>
                <a:gd name="connsiteY6" fmla="*/ 313001 h 1256411"/>
                <a:gd name="connsiteX7" fmla="*/ 1664649 w 2036126"/>
                <a:gd name="connsiteY7" fmla="*/ 341576 h 1256411"/>
                <a:gd name="connsiteX8" fmla="*/ 1807525 w 2036126"/>
                <a:gd name="connsiteY8" fmla="*/ 432064 h 1256411"/>
                <a:gd name="connsiteX9" fmla="*/ 1950400 w 2036126"/>
                <a:gd name="connsiteY9" fmla="*/ 789251 h 1256411"/>
                <a:gd name="connsiteX10" fmla="*/ 1702749 w 2036126"/>
                <a:gd name="connsiteY10" fmla="*/ 1042144 h 1256411"/>
                <a:gd name="connsiteX11" fmla="*/ 761471 w 2036126"/>
                <a:gd name="connsiteY11" fmla="*/ 1256411 h 1256411"/>
                <a:gd name="connsiteX12" fmla="*/ 659766 w 2036126"/>
                <a:gd name="connsiteY12" fmla="*/ 985134 h 1256411"/>
                <a:gd name="connsiteX13" fmla="*/ 231136 w 2036126"/>
                <a:gd name="connsiteY13" fmla="*/ 679713 h 1256411"/>
                <a:gd name="connsiteX14" fmla="*/ 150175 w 2036126"/>
                <a:gd name="connsiteY14" fmla="*/ 503500 h 1256411"/>
                <a:gd name="connsiteX15" fmla="*/ 321486 w 2036126"/>
                <a:gd name="connsiteY15" fmla="*/ 374913 h 1256411"/>
                <a:gd name="connsiteX0" fmla="*/ 321486 w 2036126"/>
                <a:gd name="connsiteY0" fmla="*/ 374913 h 1256411"/>
                <a:gd name="connsiteX1" fmla="*/ 640713 w 2036126"/>
                <a:gd name="connsiteY1" fmla="*/ 403488 h 1256411"/>
                <a:gd name="connsiteX2" fmla="*/ 821687 w 2036126"/>
                <a:gd name="connsiteY2" fmla="*/ 308239 h 1256411"/>
                <a:gd name="connsiteX3" fmla="*/ 845501 w 2036126"/>
                <a:gd name="connsiteY3" fmla="*/ 46300 h 1256411"/>
                <a:gd name="connsiteX4" fmla="*/ 1255076 w 2036126"/>
                <a:gd name="connsiteY4" fmla="*/ 12964 h 1256411"/>
                <a:gd name="connsiteX5" fmla="*/ 1316988 w 2036126"/>
                <a:gd name="connsiteY5" fmla="*/ 208226 h 1256411"/>
                <a:gd name="connsiteX6" fmla="*/ 2036126 w 2036126"/>
                <a:gd name="connsiteY6" fmla="*/ 313001 h 1256411"/>
                <a:gd name="connsiteX7" fmla="*/ 1664649 w 2036126"/>
                <a:gd name="connsiteY7" fmla="*/ 341576 h 1256411"/>
                <a:gd name="connsiteX8" fmla="*/ 1807525 w 2036126"/>
                <a:gd name="connsiteY8" fmla="*/ 432064 h 1256411"/>
                <a:gd name="connsiteX9" fmla="*/ 1950400 w 2036126"/>
                <a:gd name="connsiteY9" fmla="*/ 789251 h 1256411"/>
                <a:gd name="connsiteX10" fmla="*/ 1702749 w 2036126"/>
                <a:gd name="connsiteY10" fmla="*/ 1042144 h 1256411"/>
                <a:gd name="connsiteX11" fmla="*/ 761471 w 2036126"/>
                <a:gd name="connsiteY11" fmla="*/ 1256411 h 1256411"/>
                <a:gd name="connsiteX12" fmla="*/ 659766 w 2036126"/>
                <a:gd name="connsiteY12" fmla="*/ 985134 h 1256411"/>
                <a:gd name="connsiteX13" fmla="*/ 231136 w 2036126"/>
                <a:gd name="connsiteY13" fmla="*/ 679713 h 1256411"/>
                <a:gd name="connsiteX14" fmla="*/ 150175 w 2036126"/>
                <a:gd name="connsiteY14" fmla="*/ 503500 h 1256411"/>
                <a:gd name="connsiteX15" fmla="*/ 321486 w 2036126"/>
                <a:gd name="connsiteY15" fmla="*/ 374913 h 1256411"/>
                <a:gd name="connsiteX0" fmla="*/ 321486 w 2036126"/>
                <a:gd name="connsiteY0" fmla="*/ 374913 h 1259765"/>
                <a:gd name="connsiteX1" fmla="*/ 640713 w 2036126"/>
                <a:gd name="connsiteY1" fmla="*/ 403488 h 1259765"/>
                <a:gd name="connsiteX2" fmla="*/ 821687 w 2036126"/>
                <a:gd name="connsiteY2" fmla="*/ 308239 h 1259765"/>
                <a:gd name="connsiteX3" fmla="*/ 845501 w 2036126"/>
                <a:gd name="connsiteY3" fmla="*/ 46300 h 1259765"/>
                <a:gd name="connsiteX4" fmla="*/ 1255076 w 2036126"/>
                <a:gd name="connsiteY4" fmla="*/ 12964 h 1259765"/>
                <a:gd name="connsiteX5" fmla="*/ 1316988 w 2036126"/>
                <a:gd name="connsiteY5" fmla="*/ 208226 h 1259765"/>
                <a:gd name="connsiteX6" fmla="*/ 2036126 w 2036126"/>
                <a:gd name="connsiteY6" fmla="*/ 313001 h 1259765"/>
                <a:gd name="connsiteX7" fmla="*/ 1664649 w 2036126"/>
                <a:gd name="connsiteY7" fmla="*/ 341576 h 1259765"/>
                <a:gd name="connsiteX8" fmla="*/ 1807525 w 2036126"/>
                <a:gd name="connsiteY8" fmla="*/ 432064 h 1259765"/>
                <a:gd name="connsiteX9" fmla="*/ 1950400 w 2036126"/>
                <a:gd name="connsiteY9" fmla="*/ 789251 h 1259765"/>
                <a:gd name="connsiteX10" fmla="*/ 1702749 w 2036126"/>
                <a:gd name="connsiteY10" fmla="*/ 1042144 h 1259765"/>
                <a:gd name="connsiteX11" fmla="*/ 1152002 w 2036126"/>
                <a:gd name="connsiteY11" fmla="*/ 1052925 h 1259765"/>
                <a:gd name="connsiteX12" fmla="*/ 761471 w 2036126"/>
                <a:gd name="connsiteY12" fmla="*/ 1256411 h 1259765"/>
                <a:gd name="connsiteX13" fmla="*/ 659766 w 2036126"/>
                <a:gd name="connsiteY13" fmla="*/ 985134 h 1259765"/>
                <a:gd name="connsiteX14" fmla="*/ 231136 w 2036126"/>
                <a:gd name="connsiteY14" fmla="*/ 679713 h 1259765"/>
                <a:gd name="connsiteX15" fmla="*/ 150175 w 2036126"/>
                <a:gd name="connsiteY15" fmla="*/ 503500 h 1259765"/>
                <a:gd name="connsiteX16" fmla="*/ 321486 w 2036126"/>
                <a:gd name="connsiteY16" fmla="*/ 374913 h 1259765"/>
                <a:gd name="connsiteX0" fmla="*/ 321486 w 2036126"/>
                <a:gd name="connsiteY0" fmla="*/ 374913 h 1257497"/>
                <a:gd name="connsiteX1" fmla="*/ 640713 w 2036126"/>
                <a:gd name="connsiteY1" fmla="*/ 403488 h 1257497"/>
                <a:gd name="connsiteX2" fmla="*/ 821687 w 2036126"/>
                <a:gd name="connsiteY2" fmla="*/ 308239 h 1257497"/>
                <a:gd name="connsiteX3" fmla="*/ 845501 w 2036126"/>
                <a:gd name="connsiteY3" fmla="*/ 46300 h 1257497"/>
                <a:gd name="connsiteX4" fmla="*/ 1255076 w 2036126"/>
                <a:gd name="connsiteY4" fmla="*/ 12964 h 1257497"/>
                <a:gd name="connsiteX5" fmla="*/ 1316988 w 2036126"/>
                <a:gd name="connsiteY5" fmla="*/ 208226 h 1257497"/>
                <a:gd name="connsiteX6" fmla="*/ 2036126 w 2036126"/>
                <a:gd name="connsiteY6" fmla="*/ 313001 h 1257497"/>
                <a:gd name="connsiteX7" fmla="*/ 1664649 w 2036126"/>
                <a:gd name="connsiteY7" fmla="*/ 341576 h 1257497"/>
                <a:gd name="connsiteX8" fmla="*/ 1807525 w 2036126"/>
                <a:gd name="connsiteY8" fmla="*/ 432064 h 1257497"/>
                <a:gd name="connsiteX9" fmla="*/ 1950400 w 2036126"/>
                <a:gd name="connsiteY9" fmla="*/ 789251 h 1257497"/>
                <a:gd name="connsiteX10" fmla="*/ 1702749 w 2036126"/>
                <a:gd name="connsiteY10" fmla="*/ 1042144 h 1257497"/>
                <a:gd name="connsiteX11" fmla="*/ 1152002 w 2036126"/>
                <a:gd name="connsiteY11" fmla="*/ 1052925 h 1257497"/>
                <a:gd name="connsiteX12" fmla="*/ 761471 w 2036126"/>
                <a:gd name="connsiteY12" fmla="*/ 1256411 h 1257497"/>
                <a:gd name="connsiteX13" fmla="*/ 659766 w 2036126"/>
                <a:gd name="connsiteY13" fmla="*/ 985134 h 1257497"/>
                <a:gd name="connsiteX14" fmla="*/ 231136 w 2036126"/>
                <a:gd name="connsiteY14" fmla="*/ 679713 h 1257497"/>
                <a:gd name="connsiteX15" fmla="*/ 150175 w 2036126"/>
                <a:gd name="connsiteY15" fmla="*/ 503500 h 1257497"/>
                <a:gd name="connsiteX16" fmla="*/ 321486 w 2036126"/>
                <a:gd name="connsiteY16" fmla="*/ 374913 h 1257497"/>
                <a:gd name="connsiteX0" fmla="*/ 505645 w 2036126"/>
                <a:gd name="connsiteY0" fmla="*/ 183761 h 1257497"/>
                <a:gd name="connsiteX1" fmla="*/ 640713 w 2036126"/>
                <a:gd name="connsiteY1" fmla="*/ 403488 h 1257497"/>
                <a:gd name="connsiteX2" fmla="*/ 821687 w 2036126"/>
                <a:gd name="connsiteY2" fmla="*/ 308239 h 1257497"/>
                <a:gd name="connsiteX3" fmla="*/ 845501 w 2036126"/>
                <a:gd name="connsiteY3" fmla="*/ 46300 h 1257497"/>
                <a:gd name="connsiteX4" fmla="*/ 1255076 w 2036126"/>
                <a:gd name="connsiteY4" fmla="*/ 12964 h 1257497"/>
                <a:gd name="connsiteX5" fmla="*/ 1316988 w 2036126"/>
                <a:gd name="connsiteY5" fmla="*/ 208226 h 1257497"/>
                <a:gd name="connsiteX6" fmla="*/ 2036126 w 2036126"/>
                <a:gd name="connsiteY6" fmla="*/ 313001 h 1257497"/>
                <a:gd name="connsiteX7" fmla="*/ 1664649 w 2036126"/>
                <a:gd name="connsiteY7" fmla="*/ 341576 h 1257497"/>
                <a:gd name="connsiteX8" fmla="*/ 1807525 w 2036126"/>
                <a:gd name="connsiteY8" fmla="*/ 432064 h 1257497"/>
                <a:gd name="connsiteX9" fmla="*/ 1950400 w 2036126"/>
                <a:gd name="connsiteY9" fmla="*/ 789251 h 1257497"/>
                <a:gd name="connsiteX10" fmla="*/ 1702749 w 2036126"/>
                <a:gd name="connsiteY10" fmla="*/ 1042144 h 1257497"/>
                <a:gd name="connsiteX11" fmla="*/ 1152002 w 2036126"/>
                <a:gd name="connsiteY11" fmla="*/ 1052925 h 1257497"/>
                <a:gd name="connsiteX12" fmla="*/ 761471 w 2036126"/>
                <a:gd name="connsiteY12" fmla="*/ 1256411 h 1257497"/>
                <a:gd name="connsiteX13" fmla="*/ 659766 w 2036126"/>
                <a:gd name="connsiteY13" fmla="*/ 985134 h 1257497"/>
                <a:gd name="connsiteX14" fmla="*/ 231136 w 2036126"/>
                <a:gd name="connsiteY14" fmla="*/ 679713 h 1257497"/>
                <a:gd name="connsiteX15" fmla="*/ 150175 w 2036126"/>
                <a:gd name="connsiteY15" fmla="*/ 503500 h 1257497"/>
                <a:gd name="connsiteX16" fmla="*/ 505645 w 2036126"/>
                <a:gd name="connsiteY16" fmla="*/ 183761 h 1257497"/>
                <a:gd name="connsiteX0" fmla="*/ 449537 w 1980018"/>
                <a:gd name="connsiteY0" fmla="*/ 183761 h 1257497"/>
                <a:gd name="connsiteX1" fmla="*/ 584605 w 1980018"/>
                <a:gd name="connsiteY1" fmla="*/ 403488 h 1257497"/>
                <a:gd name="connsiteX2" fmla="*/ 765579 w 1980018"/>
                <a:gd name="connsiteY2" fmla="*/ 308239 h 1257497"/>
                <a:gd name="connsiteX3" fmla="*/ 789393 w 1980018"/>
                <a:gd name="connsiteY3" fmla="*/ 46300 h 1257497"/>
                <a:gd name="connsiteX4" fmla="*/ 1198968 w 1980018"/>
                <a:gd name="connsiteY4" fmla="*/ 12964 h 1257497"/>
                <a:gd name="connsiteX5" fmla="*/ 1260880 w 1980018"/>
                <a:gd name="connsiteY5" fmla="*/ 208226 h 1257497"/>
                <a:gd name="connsiteX6" fmla="*/ 1980018 w 1980018"/>
                <a:gd name="connsiteY6" fmla="*/ 313001 h 1257497"/>
                <a:gd name="connsiteX7" fmla="*/ 1608541 w 1980018"/>
                <a:gd name="connsiteY7" fmla="*/ 341576 h 1257497"/>
                <a:gd name="connsiteX8" fmla="*/ 1751417 w 1980018"/>
                <a:gd name="connsiteY8" fmla="*/ 432064 h 1257497"/>
                <a:gd name="connsiteX9" fmla="*/ 1894292 w 1980018"/>
                <a:gd name="connsiteY9" fmla="*/ 789251 h 1257497"/>
                <a:gd name="connsiteX10" fmla="*/ 1646641 w 1980018"/>
                <a:gd name="connsiteY10" fmla="*/ 1042144 h 1257497"/>
                <a:gd name="connsiteX11" fmla="*/ 1095894 w 1980018"/>
                <a:gd name="connsiteY11" fmla="*/ 1052925 h 1257497"/>
                <a:gd name="connsiteX12" fmla="*/ 705363 w 1980018"/>
                <a:gd name="connsiteY12" fmla="*/ 1256411 h 1257497"/>
                <a:gd name="connsiteX13" fmla="*/ 603658 w 1980018"/>
                <a:gd name="connsiteY13" fmla="*/ 985134 h 1257497"/>
                <a:gd name="connsiteX14" fmla="*/ 175028 w 1980018"/>
                <a:gd name="connsiteY14" fmla="*/ 679713 h 1257497"/>
                <a:gd name="connsiteX15" fmla="*/ 94067 w 1980018"/>
                <a:gd name="connsiteY15" fmla="*/ 503500 h 1257497"/>
                <a:gd name="connsiteX16" fmla="*/ 449537 w 1980018"/>
                <a:gd name="connsiteY16" fmla="*/ 183761 h 1257497"/>
                <a:gd name="connsiteX0" fmla="*/ 457191 w 1987672"/>
                <a:gd name="connsiteY0" fmla="*/ 183761 h 1257497"/>
                <a:gd name="connsiteX1" fmla="*/ 592259 w 1987672"/>
                <a:gd name="connsiteY1" fmla="*/ 403488 h 1257497"/>
                <a:gd name="connsiteX2" fmla="*/ 773233 w 1987672"/>
                <a:gd name="connsiteY2" fmla="*/ 308239 h 1257497"/>
                <a:gd name="connsiteX3" fmla="*/ 797047 w 1987672"/>
                <a:gd name="connsiteY3" fmla="*/ 46300 h 1257497"/>
                <a:gd name="connsiteX4" fmla="*/ 1206622 w 1987672"/>
                <a:gd name="connsiteY4" fmla="*/ 12964 h 1257497"/>
                <a:gd name="connsiteX5" fmla="*/ 1268534 w 1987672"/>
                <a:gd name="connsiteY5" fmla="*/ 208226 h 1257497"/>
                <a:gd name="connsiteX6" fmla="*/ 1987672 w 1987672"/>
                <a:gd name="connsiteY6" fmla="*/ 313001 h 1257497"/>
                <a:gd name="connsiteX7" fmla="*/ 1616195 w 1987672"/>
                <a:gd name="connsiteY7" fmla="*/ 341576 h 1257497"/>
                <a:gd name="connsiteX8" fmla="*/ 1759071 w 1987672"/>
                <a:gd name="connsiteY8" fmla="*/ 432064 h 1257497"/>
                <a:gd name="connsiteX9" fmla="*/ 1901946 w 1987672"/>
                <a:gd name="connsiteY9" fmla="*/ 789251 h 1257497"/>
                <a:gd name="connsiteX10" fmla="*/ 1654295 w 1987672"/>
                <a:gd name="connsiteY10" fmla="*/ 1042144 h 1257497"/>
                <a:gd name="connsiteX11" fmla="*/ 1103548 w 1987672"/>
                <a:gd name="connsiteY11" fmla="*/ 1052925 h 1257497"/>
                <a:gd name="connsiteX12" fmla="*/ 713017 w 1987672"/>
                <a:gd name="connsiteY12" fmla="*/ 1256411 h 1257497"/>
                <a:gd name="connsiteX13" fmla="*/ 611312 w 1987672"/>
                <a:gd name="connsiteY13" fmla="*/ 985134 h 1257497"/>
                <a:gd name="connsiteX14" fmla="*/ 182682 w 1987672"/>
                <a:gd name="connsiteY14" fmla="*/ 679713 h 1257497"/>
                <a:gd name="connsiteX15" fmla="*/ 92405 w 1987672"/>
                <a:gd name="connsiteY15" fmla="*/ 399915 h 1257497"/>
                <a:gd name="connsiteX16" fmla="*/ 457191 w 1987672"/>
                <a:gd name="connsiteY16" fmla="*/ 183761 h 1257497"/>
                <a:gd name="connsiteX0" fmla="*/ 457191 w 1987672"/>
                <a:gd name="connsiteY0" fmla="*/ 183761 h 1257497"/>
                <a:gd name="connsiteX1" fmla="*/ 592259 w 1987672"/>
                <a:gd name="connsiteY1" fmla="*/ 403488 h 1257497"/>
                <a:gd name="connsiteX2" fmla="*/ 773233 w 1987672"/>
                <a:gd name="connsiteY2" fmla="*/ 308239 h 1257497"/>
                <a:gd name="connsiteX3" fmla="*/ 797047 w 1987672"/>
                <a:gd name="connsiteY3" fmla="*/ 46300 h 1257497"/>
                <a:gd name="connsiteX4" fmla="*/ 1206622 w 1987672"/>
                <a:gd name="connsiteY4" fmla="*/ 12964 h 1257497"/>
                <a:gd name="connsiteX5" fmla="*/ 1268534 w 1987672"/>
                <a:gd name="connsiteY5" fmla="*/ 208226 h 1257497"/>
                <a:gd name="connsiteX6" fmla="*/ 1987672 w 1987672"/>
                <a:gd name="connsiteY6" fmla="*/ 313001 h 1257497"/>
                <a:gd name="connsiteX7" fmla="*/ 1616195 w 1987672"/>
                <a:gd name="connsiteY7" fmla="*/ 341576 h 1257497"/>
                <a:gd name="connsiteX8" fmla="*/ 1759071 w 1987672"/>
                <a:gd name="connsiteY8" fmla="*/ 432064 h 1257497"/>
                <a:gd name="connsiteX9" fmla="*/ 1901946 w 1987672"/>
                <a:gd name="connsiteY9" fmla="*/ 789251 h 1257497"/>
                <a:gd name="connsiteX10" fmla="*/ 1654295 w 1987672"/>
                <a:gd name="connsiteY10" fmla="*/ 1042144 h 1257497"/>
                <a:gd name="connsiteX11" fmla="*/ 1103548 w 1987672"/>
                <a:gd name="connsiteY11" fmla="*/ 1052925 h 1257497"/>
                <a:gd name="connsiteX12" fmla="*/ 713017 w 1987672"/>
                <a:gd name="connsiteY12" fmla="*/ 1256411 h 1257497"/>
                <a:gd name="connsiteX13" fmla="*/ 611312 w 1987672"/>
                <a:gd name="connsiteY13" fmla="*/ 985134 h 1257497"/>
                <a:gd name="connsiteX14" fmla="*/ 182682 w 1987672"/>
                <a:gd name="connsiteY14" fmla="*/ 679713 h 1257497"/>
                <a:gd name="connsiteX15" fmla="*/ 92405 w 1987672"/>
                <a:gd name="connsiteY15" fmla="*/ 399915 h 1257497"/>
                <a:gd name="connsiteX16" fmla="*/ 457191 w 1987672"/>
                <a:gd name="connsiteY16" fmla="*/ 183761 h 1257497"/>
                <a:gd name="connsiteX0" fmla="*/ 457191 w 1987672"/>
                <a:gd name="connsiteY0" fmla="*/ 183761 h 1257497"/>
                <a:gd name="connsiteX1" fmla="*/ 592259 w 1987672"/>
                <a:gd name="connsiteY1" fmla="*/ 403488 h 1257497"/>
                <a:gd name="connsiteX2" fmla="*/ 773233 w 1987672"/>
                <a:gd name="connsiteY2" fmla="*/ 308239 h 1257497"/>
                <a:gd name="connsiteX3" fmla="*/ 797047 w 1987672"/>
                <a:gd name="connsiteY3" fmla="*/ 46300 h 1257497"/>
                <a:gd name="connsiteX4" fmla="*/ 1206622 w 1987672"/>
                <a:gd name="connsiteY4" fmla="*/ 12964 h 1257497"/>
                <a:gd name="connsiteX5" fmla="*/ 1268534 w 1987672"/>
                <a:gd name="connsiteY5" fmla="*/ 208226 h 1257497"/>
                <a:gd name="connsiteX6" fmla="*/ 1987672 w 1987672"/>
                <a:gd name="connsiteY6" fmla="*/ 313001 h 1257497"/>
                <a:gd name="connsiteX7" fmla="*/ 1616195 w 1987672"/>
                <a:gd name="connsiteY7" fmla="*/ 341576 h 1257497"/>
                <a:gd name="connsiteX8" fmla="*/ 1759071 w 1987672"/>
                <a:gd name="connsiteY8" fmla="*/ 432064 h 1257497"/>
                <a:gd name="connsiteX9" fmla="*/ 1901946 w 1987672"/>
                <a:gd name="connsiteY9" fmla="*/ 789251 h 1257497"/>
                <a:gd name="connsiteX10" fmla="*/ 1654295 w 1987672"/>
                <a:gd name="connsiteY10" fmla="*/ 1042144 h 1257497"/>
                <a:gd name="connsiteX11" fmla="*/ 1103548 w 1987672"/>
                <a:gd name="connsiteY11" fmla="*/ 1052925 h 1257497"/>
                <a:gd name="connsiteX12" fmla="*/ 713017 w 1987672"/>
                <a:gd name="connsiteY12" fmla="*/ 1256411 h 1257497"/>
                <a:gd name="connsiteX13" fmla="*/ 611312 w 1987672"/>
                <a:gd name="connsiteY13" fmla="*/ 985134 h 1257497"/>
                <a:gd name="connsiteX14" fmla="*/ 182682 w 1987672"/>
                <a:gd name="connsiteY14" fmla="*/ 679713 h 1257497"/>
                <a:gd name="connsiteX15" fmla="*/ 92405 w 1987672"/>
                <a:gd name="connsiteY15" fmla="*/ 399915 h 1257497"/>
                <a:gd name="connsiteX16" fmla="*/ 457191 w 1987672"/>
                <a:gd name="connsiteY16" fmla="*/ 183761 h 1257497"/>
                <a:gd name="connsiteX0" fmla="*/ 462019 w 1992500"/>
                <a:gd name="connsiteY0" fmla="*/ 183761 h 1257497"/>
                <a:gd name="connsiteX1" fmla="*/ 597087 w 1992500"/>
                <a:gd name="connsiteY1" fmla="*/ 403488 h 1257497"/>
                <a:gd name="connsiteX2" fmla="*/ 778061 w 1992500"/>
                <a:gd name="connsiteY2" fmla="*/ 308239 h 1257497"/>
                <a:gd name="connsiteX3" fmla="*/ 801875 w 1992500"/>
                <a:gd name="connsiteY3" fmla="*/ 46300 h 1257497"/>
                <a:gd name="connsiteX4" fmla="*/ 1211450 w 1992500"/>
                <a:gd name="connsiteY4" fmla="*/ 12964 h 1257497"/>
                <a:gd name="connsiteX5" fmla="*/ 1273362 w 1992500"/>
                <a:gd name="connsiteY5" fmla="*/ 208226 h 1257497"/>
                <a:gd name="connsiteX6" fmla="*/ 1992500 w 1992500"/>
                <a:gd name="connsiteY6" fmla="*/ 313001 h 1257497"/>
                <a:gd name="connsiteX7" fmla="*/ 1621023 w 1992500"/>
                <a:gd name="connsiteY7" fmla="*/ 341576 h 1257497"/>
                <a:gd name="connsiteX8" fmla="*/ 1763899 w 1992500"/>
                <a:gd name="connsiteY8" fmla="*/ 432064 h 1257497"/>
                <a:gd name="connsiteX9" fmla="*/ 1906774 w 1992500"/>
                <a:gd name="connsiteY9" fmla="*/ 789251 h 1257497"/>
                <a:gd name="connsiteX10" fmla="*/ 1659123 w 1992500"/>
                <a:gd name="connsiteY10" fmla="*/ 1042144 h 1257497"/>
                <a:gd name="connsiteX11" fmla="*/ 1108376 w 1992500"/>
                <a:gd name="connsiteY11" fmla="*/ 1052925 h 1257497"/>
                <a:gd name="connsiteX12" fmla="*/ 717845 w 1992500"/>
                <a:gd name="connsiteY12" fmla="*/ 1256411 h 1257497"/>
                <a:gd name="connsiteX13" fmla="*/ 616140 w 1992500"/>
                <a:gd name="connsiteY13" fmla="*/ 985134 h 1257497"/>
                <a:gd name="connsiteX14" fmla="*/ 161314 w 1992500"/>
                <a:gd name="connsiteY14" fmla="*/ 836416 h 1257497"/>
                <a:gd name="connsiteX15" fmla="*/ 97233 w 1992500"/>
                <a:gd name="connsiteY15" fmla="*/ 399915 h 1257497"/>
                <a:gd name="connsiteX16" fmla="*/ 462019 w 1992500"/>
                <a:gd name="connsiteY16" fmla="*/ 183761 h 1257497"/>
                <a:gd name="connsiteX0" fmla="*/ 469199 w 1999680"/>
                <a:gd name="connsiteY0" fmla="*/ 183761 h 1257497"/>
                <a:gd name="connsiteX1" fmla="*/ 604267 w 1999680"/>
                <a:gd name="connsiteY1" fmla="*/ 403488 h 1257497"/>
                <a:gd name="connsiteX2" fmla="*/ 785241 w 1999680"/>
                <a:gd name="connsiteY2" fmla="*/ 308239 h 1257497"/>
                <a:gd name="connsiteX3" fmla="*/ 809055 w 1999680"/>
                <a:gd name="connsiteY3" fmla="*/ 46300 h 1257497"/>
                <a:gd name="connsiteX4" fmla="*/ 1218630 w 1999680"/>
                <a:gd name="connsiteY4" fmla="*/ 12964 h 1257497"/>
                <a:gd name="connsiteX5" fmla="*/ 1280542 w 1999680"/>
                <a:gd name="connsiteY5" fmla="*/ 208226 h 1257497"/>
                <a:gd name="connsiteX6" fmla="*/ 1999680 w 1999680"/>
                <a:gd name="connsiteY6" fmla="*/ 313001 h 1257497"/>
                <a:gd name="connsiteX7" fmla="*/ 1628203 w 1999680"/>
                <a:gd name="connsiteY7" fmla="*/ 341576 h 1257497"/>
                <a:gd name="connsiteX8" fmla="*/ 1771079 w 1999680"/>
                <a:gd name="connsiteY8" fmla="*/ 432064 h 1257497"/>
                <a:gd name="connsiteX9" fmla="*/ 1913954 w 1999680"/>
                <a:gd name="connsiteY9" fmla="*/ 789251 h 1257497"/>
                <a:gd name="connsiteX10" fmla="*/ 1666303 w 1999680"/>
                <a:gd name="connsiteY10" fmla="*/ 1042144 h 1257497"/>
                <a:gd name="connsiteX11" fmla="*/ 1115556 w 1999680"/>
                <a:gd name="connsiteY11" fmla="*/ 1052925 h 1257497"/>
                <a:gd name="connsiteX12" fmla="*/ 725025 w 1999680"/>
                <a:gd name="connsiteY12" fmla="*/ 1256411 h 1257497"/>
                <a:gd name="connsiteX13" fmla="*/ 623320 w 1999680"/>
                <a:gd name="connsiteY13" fmla="*/ 985134 h 1257497"/>
                <a:gd name="connsiteX14" fmla="*/ 168494 w 1999680"/>
                <a:gd name="connsiteY14" fmla="*/ 836416 h 1257497"/>
                <a:gd name="connsiteX15" fmla="*/ 104413 w 1999680"/>
                <a:gd name="connsiteY15" fmla="*/ 399915 h 1257497"/>
                <a:gd name="connsiteX16" fmla="*/ 469199 w 1999680"/>
                <a:gd name="connsiteY16" fmla="*/ 183761 h 1257497"/>
                <a:gd name="connsiteX0" fmla="*/ 469199 w 1999680"/>
                <a:gd name="connsiteY0" fmla="*/ 251698 h 1325434"/>
                <a:gd name="connsiteX1" fmla="*/ 604267 w 1999680"/>
                <a:gd name="connsiteY1" fmla="*/ 471425 h 1325434"/>
                <a:gd name="connsiteX2" fmla="*/ 785241 w 1999680"/>
                <a:gd name="connsiteY2" fmla="*/ 376176 h 1325434"/>
                <a:gd name="connsiteX3" fmla="*/ 809055 w 1999680"/>
                <a:gd name="connsiteY3" fmla="*/ 114237 h 1325434"/>
                <a:gd name="connsiteX4" fmla="*/ 1208484 w 1999680"/>
                <a:gd name="connsiteY4" fmla="*/ 9215 h 1325434"/>
                <a:gd name="connsiteX5" fmla="*/ 1280542 w 1999680"/>
                <a:gd name="connsiteY5" fmla="*/ 276163 h 1325434"/>
                <a:gd name="connsiteX6" fmla="*/ 1999680 w 1999680"/>
                <a:gd name="connsiteY6" fmla="*/ 380938 h 1325434"/>
                <a:gd name="connsiteX7" fmla="*/ 1628203 w 1999680"/>
                <a:gd name="connsiteY7" fmla="*/ 409513 h 1325434"/>
                <a:gd name="connsiteX8" fmla="*/ 1771079 w 1999680"/>
                <a:gd name="connsiteY8" fmla="*/ 500001 h 1325434"/>
                <a:gd name="connsiteX9" fmla="*/ 1913954 w 1999680"/>
                <a:gd name="connsiteY9" fmla="*/ 857188 h 1325434"/>
                <a:gd name="connsiteX10" fmla="*/ 1666303 w 1999680"/>
                <a:gd name="connsiteY10" fmla="*/ 1110081 h 1325434"/>
                <a:gd name="connsiteX11" fmla="*/ 1115556 w 1999680"/>
                <a:gd name="connsiteY11" fmla="*/ 1120862 h 1325434"/>
                <a:gd name="connsiteX12" fmla="*/ 725025 w 1999680"/>
                <a:gd name="connsiteY12" fmla="*/ 1324348 h 1325434"/>
                <a:gd name="connsiteX13" fmla="*/ 623320 w 1999680"/>
                <a:gd name="connsiteY13" fmla="*/ 1053071 h 1325434"/>
                <a:gd name="connsiteX14" fmla="*/ 168494 w 1999680"/>
                <a:gd name="connsiteY14" fmla="*/ 904353 h 1325434"/>
                <a:gd name="connsiteX15" fmla="*/ 104413 w 1999680"/>
                <a:gd name="connsiteY15" fmla="*/ 467852 h 1325434"/>
                <a:gd name="connsiteX16" fmla="*/ 469199 w 1999680"/>
                <a:gd name="connsiteY16" fmla="*/ 251698 h 1325434"/>
                <a:gd name="connsiteX0" fmla="*/ 469199 w 1999680"/>
                <a:gd name="connsiteY0" fmla="*/ 253645 h 1327381"/>
                <a:gd name="connsiteX1" fmla="*/ 604267 w 1999680"/>
                <a:gd name="connsiteY1" fmla="*/ 473372 h 1327381"/>
                <a:gd name="connsiteX2" fmla="*/ 785241 w 1999680"/>
                <a:gd name="connsiteY2" fmla="*/ 378123 h 1327381"/>
                <a:gd name="connsiteX3" fmla="*/ 795328 w 1999680"/>
                <a:gd name="connsiteY3" fmla="*/ 72847 h 1327381"/>
                <a:gd name="connsiteX4" fmla="*/ 1208484 w 1999680"/>
                <a:gd name="connsiteY4" fmla="*/ 11162 h 1327381"/>
                <a:gd name="connsiteX5" fmla="*/ 1280542 w 1999680"/>
                <a:gd name="connsiteY5" fmla="*/ 278110 h 1327381"/>
                <a:gd name="connsiteX6" fmla="*/ 1999680 w 1999680"/>
                <a:gd name="connsiteY6" fmla="*/ 382885 h 1327381"/>
                <a:gd name="connsiteX7" fmla="*/ 1628203 w 1999680"/>
                <a:gd name="connsiteY7" fmla="*/ 411460 h 1327381"/>
                <a:gd name="connsiteX8" fmla="*/ 1771079 w 1999680"/>
                <a:gd name="connsiteY8" fmla="*/ 501948 h 1327381"/>
                <a:gd name="connsiteX9" fmla="*/ 1913954 w 1999680"/>
                <a:gd name="connsiteY9" fmla="*/ 859135 h 1327381"/>
                <a:gd name="connsiteX10" fmla="*/ 1666303 w 1999680"/>
                <a:gd name="connsiteY10" fmla="*/ 1112028 h 1327381"/>
                <a:gd name="connsiteX11" fmla="*/ 1115556 w 1999680"/>
                <a:gd name="connsiteY11" fmla="*/ 1122809 h 1327381"/>
                <a:gd name="connsiteX12" fmla="*/ 725025 w 1999680"/>
                <a:gd name="connsiteY12" fmla="*/ 1326295 h 1327381"/>
                <a:gd name="connsiteX13" fmla="*/ 623320 w 1999680"/>
                <a:gd name="connsiteY13" fmla="*/ 1055018 h 1327381"/>
                <a:gd name="connsiteX14" fmla="*/ 168494 w 1999680"/>
                <a:gd name="connsiteY14" fmla="*/ 906300 h 1327381"/>
                <a:gd name="connsiteX15" fmla="*/ 104413 w 1999680"/>
                <a:gd name="connsiteY15" fmla="*/ 469799 h 1327381"/>
                <a:gd name="connsiteX16" fmla="*/ 469199 w 1999680"/>
                <a:gd name="connsiteY16" fmla="*/ 253645 h 1327381"/>
                <a:gd name="connsiteX0" fmla="*/ 469199 w 1914586"/>
                <a:gd name="connsiteY0" fmla="*/ 253645 h 1327381"/>
                <a:gd name="connsiteX1" fmla="*/ 604267 w 1914586"/>
                <a:gd name="connsiteY1" fmla="*/ 473372 h 1327381"/>
                <a:gd name="connsiteX2" fmla="*/ 785241 w 1914586"/>
                <a:gd name="connsiteY2" fmla="*/ 378123 h 1327381"/>
                <a:gd name="connsiteX3" fmla="*/ 795328 w 1914586"/>
                <a:gd name="connsiteY3" fmla="*/ 72847 h 1327381"/>
                <a:gd name="connsiteX4" fmla="*/ 1208484 w 1914586"/>
                <a:gd name="connsiteY4" fmla="*/ 11162 h 1327381"/>
                <a:gd name="connsiteX5" fmla="*/ 1280542 w 1914586"/>
                <a:gd name="connsiteY5" fmla="*/ 278110 h 1327381"/>
                <a:gd name="connsiteX6" fmla="*/ 1628203 w 1914586"/>
                <a:gd name="connsiteY6" fmla="*/ 411460 h 1327381"/>
                <a:gd name="connsiteX7" fmla="*/ 1771079 w 1914586"/>
                <a:gd name="connsiteY7" fmla="*/ 501948 h 1327381"/>
                <a:gd name="connsiteX8" fmla="*/ 1913954 w 1914586"/>
                <a:gd name="connsiteY8" fmla="*/ 859135 h 1327381"/>
                <a:gd name="connsiteX9" fmla="*/ 1666303 w 1914586"/>
                <a:gd name="connsiteY9" fmla="*/ 1112028 h 1327381"/>
                <a:gd name="connsiteX10" fmla="*/ 1115556 w 1914586"/>
                <a:gd name="connsiteY10" fmla="*/ 1122809 h 1327381"/>
                <a:gd name="connsiteX11" fmla="*/ 725025 w 1914586"/>
                <a:gd name="connsiteY11" fmla="*/ 1326295 h 1327381"/>
                <a:gd name="connsiteX12" fmla="*/ 623320 w 1914586"/>
                <a:gd name="connsiteY12" fmla="*/ 1055018 h 1327381"/>
                <a:gd name="connsiteX13" fmla="*/ 168494 w 1914586"/>
                <a:gd name="connsiteY13" fmla="*/ 906300 h 1327381"/>
                <a:gd name="connsiteX14" fmla="*/ 104413 w 1914586"/>
                <a:gd name="connsiteY14" fmla="*/ 469799 h 1327381"/>
                <a:gd name="connsiteX15" fmla="*/ 469199 w 1914586"/>
                <a:gd name="connsiteY15" fmla="*/ 253645 h 1327381"/>
                <a:gd name="connsiteX0" fmla="*/ 469199 w 1914586"/>
                <a:gd name="connsiteY0" fmla="*/ 253645 h 1327381"/>
                <a:gd name="connsiteX1" fmla="*/ 604267 w 1914586"/>
                <a:gd name="connsiteY1" fmla="*/ 473372 h 1327381"/>
                <a:gd name="connsiteX2" fmla="*/ 785241 w 1914586"/>
                <a:gd name="connsiteY2" fmla="*/ 378123 h 1327381"/>
                <a:gd name="connsiteX3" fmla="*/ 795328 w 1914586"/>
                <a:gd name="connsiteY3" fmla="*/ 72847 h 1327381"/>
                <a:gd name="connsiteX4" fmla="*/ 1208484 w 1914586"/>
                <a:gd name="connsiteY4" fmla="*/ 11162 h 1327381"/>
                <a:gd name="connsiteX5" fmla="*/ 1280542 w 1914586"/>
                <a:gd name="connsiteY5" fmla="*/ 278110 h 1327381"/>
                <a:gd name="connsiteX6" fmla="*/ 1771079 w 1914586"/>
                <a:gd name="connsiteY6" fmla="*/ 501948 h 1327381"/>
                <a:gd name="connsiteX7" fmla="*/ 1913954 w 1914586"/>
                <a:gd name="connsiteY7" fmla="*/ 859135 h 1327381"/>
                <a:gd name="connsiteX8" fmla="*/ 1666303 w 1914586"/>
                <a:gd name="connsiteY8" fmla="*/ 1112028 h 1327381"/>
                <a:gd name="connsiteX9" fmla="*/ 1115556 w 1914586"/>
                <a:gd name="connsiteY9" fmla="*/ 1122809 h 1327381"/>
                <a:gd name="connsiteX10" fmla="*/ 725025 w 1914586"/>
                <a:gd name="connsiteY10" fmla="*/ 1326295 h 1327381"/>
                <a:gd name="connsiteX11" fmla="*/ 623320 w 1914586"/>
                <a:gd name="connsiteY11" fmla="*/ 1055018 h 1327381"/>
                <a:gd name="connsiteX12" fmla="*/ 168494 w 1914586"/>
                <a:gd name="connsiteY12" fmla="*/ 906300 h 1327381"/>
                <a:gd name="connsiteX13" fmla="*/ 104413 w 1914586"/>
                <a:gd name="connsiteY13" fmla="*/ 469799 h 1327381"/>
                <a:gd name="connsiteX14" fmla="*/ 469199 w 1914586"/>
                <a:gd name="connsiteY14" fmla="*/ 253645 h 1327381"/>
                <a:gd name="connsiteX0" fmla="*/ 469199 w 1914586"/>
                <a:gd name="connsiteY0" fmla="*/ 253645 h 1327381"/>
                <a:gd name="connsiteX1" fmla="*/ 604267 w 1914586"/>
                <a:gd name="connsiteY1" fmla="*/ 473372 h 1327381"/>
                <a:gd name="connsiteX2" fmla="*/ 785241 w 1914586"/>
                <a:gd name="connsiteY2" fmla="*/ 378123 h 1327381"/>
                <a:gd name="connsiteX3" fmla="*/ 795328 w 1914586"/>
                <a:gd name="connsiteY3" fmla="*/ 72847 h 1327381"/>
                <a:gd name="connsiteX4" fmla="*/ 1208484 w 1914586"/>
                <a:gd name="connsiteY4" fmla="*/ 11162 h 1327381"/>
                <a:gd name="connsiteX5" fmla="*/ 1280542 w 1914586"/>
                <a:gd name="connsiteY5" fmla="*/ 278110 h 1327381"/>
                <a:gd name="connsiteX6" fmla="*/ 1771079 w 1914586"/>
                <a:gd name="connsiteY6" fmla="*/ 501948 h 1327381"/>
                <a:gd name="connsiteX7" fmla="*/ 1913954 w 1914586"/>
                <a:gd name="connsiteY7" fmla="*/ 859135 h 1327381"/>
                <a:gd name="connsiteX8" fmla="*/ 1666303 w 1914586"/>
                <a:gd name="connsiteY8" fmla="*/ 1112028 h 1327381"/>
                <a:gd name="connsiteX9" fmla="*/ 1115556 w 1914586"/>
                <a:gd name="connsiteY9" fmla="*/ 1122809 h 1327381"/>
                <a:gd name="connsiteX10" fmla="*/ 725025 w 1914586"/>
                <a:gd name="connsiteY10" fmla="*/ 1326295 h 1327381"/>
                <a:gd name="connsiteX11" fmla="*/ 623320 w 1914586"/>
                <a:gd name="connsiteY11" fmla="*/ 1055018 h 1327381"/>
                <a:gd name="connsiteX12" fmla="*/ 168494 w 1914586"/>
                <a:gd name="connsiteY12" fmla="*/ 906300 h 1327381"/>
                <a:gd name="connsiteX13" fmla="*/ 104413 w 1914586"/>
                <a:gd name="connsiteY13" fmla="*/ 469799 h 1327381"/>
                <a:gd name="connsiteX14" fmla="*/ 469199 w 1914586"/>
                <a:gd name="connsiteY14" fmla="*/ 253645 h 1327381"/>
                <a:gd name="connsiteX0" fmla="*/ 469199 w 1914625"/>
                <a:gd name="connsiteY0" fmla="*/ 253645 h 1327381"/>
                <a:gd name="connsiteX1" fmla="*/ 604267 w 1914625"/>
                <a:gd name="connsiteY1" fmla="*/ 473372 h 1327381"/>
                <a:gd name="connsiteX2" fmla="*/ 785241 w 1914625"/>
                <a:gd name="connsiteY2" fmla="*/ 378123 h 1327381"/>
                <a:gd name="connsiteX3" fmla="*/ 795328 w 1914625"/>
                <a:gd name="connsiteY3" fmla="*/ 72847 h 1327381"/>
                <a:gd name="connsiteX4" fmla="*/ 1208484 w 1914625"/>
                <a:gd name="connsiteY4" fmla="*/ 11162 h 1327381"/>
                <a:gd name="connsiteX5" fmla="*/ 1280542 w 1914625"/>
                <a:gd name="connsiteY5" fmla="*/ 278110 h 1327381"/>
                <a:gd name="connsiteX6" fmla="*/ 1785170 w 1914625"/>
                <a:gd name="connsiteY6" fmla="*/ 567733 h 1327381"/>
                <a:gd name="connsiteX7" fmla="*/ 1913954 w 1914625"/>
                <a:gd name="connsiteY7" fmla="*/ 859135 h 1327381"/>
                <a:gd name="connsiteX8" fmla="*/ 1666303 w 1914625"/>
                <a:gd name="connsiteY8" fmla="*/ 1112028 h 1327381"/>
                <a:gd name="connsiteX9" fmla="*/ 1115556 w 1914625"/>
                <a:gd name="connsiteY9" fmla="*/ 1122809 h 1327381"/>
                <a:gd name="connsiteX10" fmla="*/ 725025 w 1914625"/>
                <a:gd name="connsiteY10" fmla="*/ 1326295 h 1327381"/>
                <a:gd name="connsiteX11" fmla="*/ 623320 w 1914625"/>
                <a:gd name="connsiteY11" fmla="*/ 1055018 h 1327381"/>
                <a:gd name="connsiteX12" fmla="*/ 168494 w 1914625"/>
                <a:gd name="connsiteY12" fmla="*/ 906300 h 1327381"/>
                <a:gd name="connsiteX13" fmla="*/ 104413 w 1914625"/>
                <a:gd name="connsiteY13" fmla="*/ 469799 h 1327381"/>
                <a:gd name="connsiteX14" fmla="*/ 469199 w 1914625"/>
                <a:gd name="connsiteY14" fmla="*/ 253645 h 1327381"/>
                <a:gd name="connsiteX0" fmla="*/ 469199 w 1914625"/>
                <a:gd name="connsiteY0" fmla="*/ 253645 h 1327381"/>
                <a:gd name="connsiteX1" fmla="*/ 604267 w 1914625"/>
                <a:gd name="connsiteY1" fmla="*/ 473372 h 1327381"/>
                <a:gd name="connsiteX2" fmla="*/ 785241 w 1914625"/>
                <a:gd name="connsiteY2" fmla="*/ 378123 h 1327381"/>
                <a:gd name="connsiteX3" fmla="*/ 795328 w 1914625"/>
                <a:gd name="connsiteY3" fmla="*/ 72847 h 1327381"/>
                <a:gd name="connsiteX4" fmla="*/ 1208484 w 1914625"/>
                <a:gd name="connsiteY4" fmla="*/ 11162 h 1327381"/>
                <a:gd name="connsiteX5" fmla="*/ 1280542 w 1914625"/>
                <a:gd name="connsiteY5" fmla="*/ 278110 h 1327381"/>
                <a:gd name="connsiteX6" fmla="*/ 1785170 w 1914625"/>
                <a:gd name="connsiteY6" fmla="*/ 567733 h 1327381"/>
                <a:gd name="connsiteX7" fmla="*/ 1913954 w 1914625"/>
                <a:gd name="connsiteY7" fmla="*/ 859135 h 1327381"/>
                <a:gd name="connsiteX8" fmla="*/ 1666303 w 1914625"/>
                <a:gd name="connsiteY8" fmla="*/ 1112028 h 1327381"/>
                <a:gd name="connsiteX9" fmla="*/ 1115556 w 1914625"/>
                <a:gd name="connsiteY9" fmla="*/ 1122809 h 1327381"/>
                <a:gd name="connsiteX10" fmla="*/ 725025 w 1914625"/>
                <a:gd name="connsiteY10" fmla="*/ 1326295 h 1327381"/>
                <a:gd name="connsiteX11" fmla="*/ 623320 w 1914625"/>
                <a:gd name="connsiteY11" fmla="*/ 1055018 h 1327381"/>
                <a:gd name="connsiteX12" fmla="*/ 168494 w 1914625"/>
                <a:gd name="connsiteY12" fmla="*/ 906300 h 1327381"/>
                <a:gd name="connsiteX13" fmla="*/ 104413 w 1914625"/>
                <a:gd name="connsiteY13" fmla="*/ 469799 h 1327381"/>
                <a:gd name="connsiteX14" fmla="*/ 469199 w 1914625"/>
                <a:gd name="connsiteY14" fmla="*/ 253645 h 1327381"/>
                <a:gd name="connsiteX0" fmla="*/ 469199 w 1914625"/>
                <a:gd name="connsiteY0" fmla="*/ 253645 h 1327381"/>
                <a:gd name="connsiteX1" fmla="*/ 604267 w 1914625"/>
                <a:gd name="connsiteY1" fmla="*/ 473372 h 1327381"/>
                <a:gd name="connsiteX2" fmla="*/ 785241 w 1914625"/>
                <a:gd name="connsiteY2" fmla="*/ 378123 h 1327381"/>
                <a:gd name="connsiteX3" fmla="*/ 795328 w 1914625"/>
                <a:gd name="connsiteY3" fmla="*/ 72847 h 1327381"/>
                <a:gd name="connsiteX4" fmla="*/ 1208484 w 1914625"/>
                <a:gd name="connsiteY4" fmla="*/ 11162 h 1327381"/>
                <a:gd name="connsiteX5" fmla="*/ 1280542 w 1914625"/>
                <a:gd name="connsiteY5" fmla="*/ 278110 h 1327381"/>
                <a:gd name="connsiteX6" fmla="*/ 1785170 w 1914625"/>
                <a:gd name="connsiteY6" fmla="*/ 567733 h 1327381"/>
                <a:gd name="connsiteX7" fmla="*/ 1913954 w 1914625"/>
                <a:gd name="connsiteY7" fmla="*/ 859135 h 1327381"/>
                <a:gd name="connsiteX8" fmla="*/ 1666303 w 1914625"/>
                <a:gd name="connsiteY8" fmla="*/ 1112028 h 1327381"/>
                <a:gd name="connsiteX9" fmla="*/ 1115556 w 1914625"/>
                <a:gd name="connsiteY9" fmla="*/ 1122809 h 1327381"/>
                <a:gd name="connsiteX10" fmla="*/ 725025 w 1914625"/>
                <a:gd name="connsiteY10" fmla="*/ 1326295 h 1327381"/>
                <a:gd name="connsiteX11" fmla="*/ 623320 w 1914625"/>
                <a:gd name="connsiteY11" fmla="*/ 1055018 h 1327381"/>
                <a:gd name="connsiteX12" fmla="*/ 168494 w 1914625"/>
                <a:gd name="connsiteY12" fmla="*/ 906300 h 1327381"/>
                <a:gd name="connsiteX13" fmla="*/ 104413 w 1914625"/>
                <a:gd name="connsiteY13" fmla="*/ 469799 h 1327381"/>
                <a:gd name="connsiteX14" fmla="*/ 469199 w 1914625"/>
                <a:gd name="connsiteY14" fmla="*/ 253645 h 1327381"/>
                <a:gd name="connsiteX0" fmla="*/ 469199 w 1914625"/>
                <a:gd name="connsiteY0" fmla="*/ 253645 h 1327381"/>
                <a:gd name="connsiteX1" fmla="*/ 604267 w 1914625"/>
                <a:gd name="connsiteY1" fmla="*/ 473372 h 1327381"/>
                <a:gd name="connsiteX2" fmla="*/ 785241 w 1914625"/>
                <a:gd name="connsiteY2" fmla="*/ 378123 h 1327381"/>
                <a:gd name="connsiteX3" fmla="*/ 795328 w 1914625"/>
                <a:gd name="connsiteY3" fmla="*/ 72847 h 1327381"/>
                <a:gd name="connsiteX4" fmla="*/ 1208484 w 1914625"/>
                <a:gd name="connsiteY4" fmla="*/ 11162 h 1327381"/>
                <a:gd name="connsiteX5" fmla="*/ 1280542 w 1914625"/>
                <a:gd name="connsiteY5" fmla="*/ 278110 h 1327381"/>
                <a:gd name="connsiteX6" fmla="*/ 1785170 w 1914625"/>
                <a:gd name="connsiteY6" fmla="*/ 567733 h 1327381"/>
                <a:gd name="connsiteX7" fmla="*/ 1913954 w 1914625"/>
                <a:gd name="connsiteY7" fmla="*/ 859135 h 1327381"/>
                <a:gd name="connsiteX8" fmla="*/ 1666303 w 1914625"/>
                <a:gd name="connsiteY8" fmla="*/ 1112028 h 1327381"/>
                <a:gd name="connsiteX9" fmla="*/ 1115556 w 1914625"/>
                <a:gd name="connsiteY9" fmla="*/ 1122809 h 1327381"/>
                <a:gd name="connsiteX10" fmla="*/ 725025 w 1914625"/>
                <a:gd name="connsiteY10" fmla="*/ 1326295 h 1327381"/>
                <a:gd name="connsiteX11" fmla="*/ 623320 w 1914625"/>
                <a:gd name="connsiteY11" fmla="*/ 1055018 h 1327381"/>
                <a:gd name="connsiteX12" fmla="*/ 168494 w 1914625"/>
                <a:gd name="connsiteY12" fmla="*/ 906300 h 1327381"/>
                <a:gd name="connsiteX13" fmla="*/ 104413 w 1914625"/>
                <a:gd name="connsiteY13" fmla="*/ 469799 h 1327381"/>
                <a:gd name="connsiteX14" fmla="*/ 469199 w 1914625"/>
                <a:gd name="connsiteY14" fmla="*/ 253645 h 1327381"/>
                <a:gd name="connsiteX0" fmla="*/ 469199 w 1914625"/>
                <a:gd name="connsiteY0" fmla="*/ 245268 h 1319004"/>
                <a:gd name="connsiteX1" fmla="*/ 604267 w 1914625"/>
                <a:gd name="connsiteY1" fmla="*/ 464995 h 1319004"/>
                <a:gd name="connsiteX2" fmla="*/ 785241 w 1914625"/>
                <a:gd name="connsiteY2" fmla="*/ 369746 h 1319004"/>
                <a:gd name="connsiteX3" fmla="*/ 795328 w 1914625"/>
                <a:gd name="connsiteY3" fmla="*/ 64470 h 1319004"/>
                <a:gd name="connsiteX4" fmla="*/ 1024844 w 1914625"/>
                <a:gd name="connsiteY4" fmla="*/ 312515 h 1319004"/>
                <a:gd name="connsiteX5" fmla="*/ 1208484 w 1914625"/>
                <a:gd name="connsiteY5" fmla="*/ 2785 h 1319004"/>
                <a:gd name="connsiteX6" fmla="*/ 1280542 w 1914625"/>
                <a:gd name="connsiteY6" fmla="*/ 269733 h 1319004"/>
                <a:gd name="connsiteX7" fmla="*/ 1785170 w 1914625"/>
                <a:gd name="connsiteY7" fmla="*/ 559356 h 1319004"/>
                <a:gd name="connsiteX8" fmla="*/ 1913954 w 1914625"/>
                <a:gd name="connsiteY8" fmla="*/ 850758 h 1319004"/>
                <a:gd name="connsiteX9" fmla="*/ 1666303 w 1914625"/>
                <a:gd name="connsiteY9" fmla="*/ 1103651 h 1319004"/>
                <a:gd name="connsiteX10" fmla="*/ 1115556 w 1914625"/>
                <a:gd name="connsiteY10" fmla="*/ 1114432 h 1319004"/>
                <a:gd name="connsiteX11" fmla="*/ 725025 w 1914625"/>
                <a:gd name="connsiteY11" fmla="*/ 1317918 h 1319004"/>
                <a:gd name="connsiteX12" fmla="*/ 623320 w 1914625"/>
                <a:gd name="connsiteY12" fmla="*/ 1046641 h 1319004"/>
                <a:gd name="connsiteX13" fmla="*/ 168494 w 1914625"/>
                <a:gd name="connsiteY13" fmla="*/ 897923 h 1319004"/>
                <a:gd name="connsiteX14" fmla="*/ 104413 w 1914625"/>
                <a:gd name="connsiteY14" fmla="*/ 461422 h 1319004"/>
                <a:gd name="connsiteX15" fmla="*/ 469199 w 1914625"/>
                <a:gd name="connsiteY15" fmla="*/ 245268 h 1319004"/>
                <a:gd name="connsiteX0" fmla="*/ 469199 w 1914625"/>
                <a:gd name="connsiteY0" fmla="*/ 249008 h 1322744"/>
                <a:gd name="connsiteX1" fmla="*/ 604267 w 1914625"/>
                <a:gd name="connsiteY1" fmla="*/ 468735 h 1322744"/>
                <a:gd name="connsiteX2" fmla="*/ 785241 w 1914625"/>
                <a:gd name="connsiteY2" fmla="*/ 373486 h 1322744"/>
                <a:gd name="connsiteX3" fmla="*/ 795328 w 1914625"/>
                <a:gd name="connsiteY3" fmla="*/ 68210 h 1322744"/>
                <a:gd name="connsiteX4" fmla="*/ 1024844 w 1914625"/>
                <a:gd name="connsiteY4" fmla="*/ 316255 h 1322744"/>
                <a:gd name="connsiteX5" fmla="*/ 1208484 w 1914625"/>
                <a:gd name="connsiteY5" fmla="*/ 6525 h 1322744"/>
                <a:gd name="connsiteX6" fmla="*/ 1280542 w 1914625"/>
                <a:gd name="connsiteY6" fmla="*/ 273473 h 1322744"/>
                <a:gd name="connsiteX7" fmla="*/ 1785170 w 1914625"/>
                <a:gd name="connsiteY7" fmla="*/ 563096 h 1322744"/>
                <a:gd name="connsiteX8" fmla="*/ 1913954 w 1914625"/>
                <a:gd name="connsiteY8" fmla="*/ 854498 h 1322744"/>
                <a:gd name="connsiteX9" fmla="*/ 1666303 w 1914625"/>
                <a:gd name="connsiteY9" fmla="*/ 1107391 h 1322744"/>
                <a:gd name="connsiteX10" fmla="*/ 1115556 w 1914625"/>
                <a:gd name="connsiteY10" fmla="*/ 1118172 h 1322744"/>
                <a:gd name="connsiteX11" fmla="*/ 725025 w 1914625"/>
                <a:gd name="connsiteY11" fmla="*/ 1321658 h 1322744"/>
                <a:gd name="connsiteX12" fmla="*/ 623320 w 1914625"/>
                <a:gd name="connsiteY12" fmla="*/ 1050381 h 1322744"/>
                <a:gd name="connsiteX13" fmla="*/ 168494 w 1914625"/>
                <a:gd name="connsiteY13" fmla="*/ 901663 h 1322744"/>
                <a:gd name="connsiteX14" fmla="*/ 104413 w 1914625"/>
                <a:gd name="connsiteY14" fmla="*/ 465162 h 1322744"/>
                <a:gd name="connsiteX15" fmla="*/ 469199 w 1914625"/>
                <a:gd name="connsiteY15" fmla="*/ 249008 h 1322744"/>
                <a:gd name="connsiteX0" fmla="*/ 469199 w 1914625"/>
                <a:gd name="connsiteY0" fmla="*/ 249008 h 1322744"/>
                <a:gd name="connsiteX1" fmla="*/ 604267 w 1914625"/>
                <a:gd name="connsiteY1" fmla="*/ 468735 h 1322744"/>
                <a:gd name="connsiteX2" fmla="*/ 785241 w 1914625"/>
                <a:gd name="connsiteY2" fmla="*/ 373486 h 1322744"/>
                <a:gd name="connsiteX3" fmla="*/ 795328 w 1914625"/>
                <a:gd name="connsiteY3" fmla="*/ 68210 h 1322744"/>
                <a:gd name="connsiteX4" fmla="*/ 1024844 w 1914625"/>
                <a:gd name="connsiteY4" fmla="*/ 316255 h 1322744"/>
                <a:gd name="connsiteX5" fmla="*/ 1208484 w 1914625"/>
                <a:gd name="connsiteY5" fmla="*/ 6525 h 1322744"/>
                <a:gd name="connsiteX6" fmla="*/ 1280542 w 1914625"/>
                <a:gd name="connsiteY6" fmla="*/ 273473 h 1322744"/>
                <a:gd name="connsiteX7" fmla="*/ 1785170 w 1914625"/>
                <a:gd name="connsiteY7" fmla="*/ 563096 h 1322744"/>
                <a:gd name="connsiteX8" fmla="*/ 1913954 w 1914625"/>
                <a:gd name="connsiteY8" fmla="*/ 854498 h 1322744"/>
                <a:gd name="connsiteX9" fmla="*/ 1666303 w 1914625"/>
                <a:gd name="connsiteY9" fmla="*/ 1107391 h 1322744"/>
                <a:gd name="connsiteX10" fmla="*/ 1115556 w 1914625"/>
                <a:gd name="connsiteY10" fmla="*/ 1118172 h 1322744"/>
                <a:gd name="connsiteX11" fmla="*/ 725025 w 1914625"/>
                <a:gd name="connsiteY11" fmla="*/ 1321658 h 1322744"/>
                <a:gd name="connsiteX12" fmla="*/ 623320 w 1914625"/>
                <a:gd name="connsiteY12" fmla="*/ 1050381 h 1322744"/>
                <a:gd name="connsiteX13" fmla="*/ 168494 w 1914625"/>
                <a:gd name="connsiteY13" fmla="*/ 901663 h 1322744"/>
                <a:gd name="connsiteX14" fmla="*/ 104413 w 1914625"/>
                <a:gd name="connsiteY14" fmla="*/ 465162 h 1322744"/>
                <a:gd name="connsiteX15" fmla="*/ 469199 w 1914625"/>
                <a:gd name="connsiteY15" fmla="*/ 249008 h 1322744"/>
                <a:gd name="connsiteX0" fmla="*/ 469199 w 1914625"/>
                <a:gd name="connsiteY0" fmla="*/ 249008 h 1322744"/>
                <a:gd name="connsiteX1" fmla="*/ 604267 w 1914625"/>
                <a:gd name="connsiteY1" fmla="*/ 468735 h 1322744"/>
                <a:gd name="connsiteX2" fmla="*/ 785241 w 1914625"/>
                <a:gd name="connsiteY2" fmla="*/ 373486 h 1322744"/>
                <a:gd name="connsiteX3" fmla="*/ 795328 w 1914625"/>
                <a:gd name="connsiteY3" fmla="*/ 68210 h 1322744"/>
                <a:gd name="connsiteX4" fmla="*/ 1024844 w 1914625"/>
                <a:gd name="connsiteY4" fmla="*/ 316255 h 1322744"/>
                <a:gd name="connsiteX5" fmla="*/ 1208484 w 1914625"/>
                <a:gd name="connsiteY5" fmla="*/ 6525 h 1322744"/>
                <a:gd name="connsiteX6" fmla="*/ 1280542 w 1914625"/>
                <a:gd name="connsiteY6" fmla="*/ 273473 h 1322744"/>
                <a:gd name="connsiteX7" fmla="*/ 1785170 w 1914625"/>
                <a:gd name="connsiteY7" fmla="*/ 563096 h 1322744"/>
                <a:gd name="connsiteX8" fmla="*/ 1913954 w 1914625"/>
                <a:gd name="connsiteY8" fmla="*/ 854498 h 1322744"/>
                <a:gd name="connsiteX9" fmla="*/ 1666303 w 1914625"/>
                <a:gd name="connsiteY9" fmla="*/ 1107391 h 1322744"/>
                <a:gd name="connsiteX10" fmla="*/ 1115556 w 1914625"/>
                <a:gd name="connsiteY10" fmla="*/ 1118172 h 1322744"/>
                <a:gd name="connsiteX11" fmla="*/ 725025 w 1914625"/>
                <a:gd name="connsiteY11" fmla="*/ 1321658 h 1322744"/>
                <a:gd name="connsiteX12" fmla="*/ 623320 w 1914625"/>
                <a:gd name="connsiteY12" fmla="*/ 1050381 h 1322744"/>
                <a:gd name="connsiteX13" fmla="*/ 168494 w 1914625"/>
                <a:gd name="connsiteY13" fmla="*/ 901663 h 1322744"/>
                <a:gd name="connsiteX14" fmla="*/ 104413 w 1914625"/>
                <a:gd name="connsiteY14" fmla="*/ 465162 h 1322744"/>
                <a:gd name="connsiteX15" fmla="*/ 469199 w 1914625"/>
                <a:gd name="connsiteY15" fmla="*/ 249008 h 1322744"/>
                <a:gd name="connsiteX0" fmla="*/ 469199 w 2034092"/>
                <a:gd name="connsiteY0" fmla="*/ 249008 h 1322744"/>
                <a:gd name="connsiteX1" fmla="*/ 604267 w 2034092"/>
                <a:gd name="connsiteY1" fmla="*/ 468735 h 1322744"/>
                <a:gd name="connsiteX2" fmla="*/ 785241 w 2034092"/>
                <a:gd name="connsiteY2" fmla="*/ 373486 h 1322744"/>
                <a:gd name="connsiteX3" fmla="*/ 795328 w 2034092"/>
                <a:gd name="connsiteY3" fmla="*/ 68210 h 1322744"/>
                <a:gd name="connsiteX4" fmla="*/ 1024844 w 2034092"/>
                <a:gd name="connsiteY4" fmla="*/ 316255 h 1322744"/>
                <a:gd name="connsiteX5" fmla="*/ 1208484 w 2034092"/>
                <a:gd name="connsiteY5" fmla="*/ 6525 h 1322744"/>
                <a:gd name="connsiteX6" fmla="*/ 1280542 w 2034092"/>
                <a:gd name="connsiteY6" fmla="*/ 273473 h 1322744"/>
                <a:gd name="connsiteX7" fmla="*/ 1785170 w 2034092"/>
                <a:gd name="connsiteY7" fmla="*/ 563096 h 1322744"/>
                <a:gd name="connsiteX8" fmla="*/ 2033653 w 2034092"/>
                <a:gd name="connsiteY8" fmla="*/ 869619 h 1322744"/>
                <a:gd name="connsiteX9" fmla="*/ 1666303 w 2034092"/>
                <a:gd name="connsiteY9" fmla="*/ 1107391 h 1322744"/>
                <a:gd name="connsiteX10" fmla="*/ 1115556 w 2034092"/>
                <a:gd name="connsiteY10" fmla="*/ 1118172 h 1322744"/>
                <a:gd name="connsiteX11" fmla="*/ 725025 w 2034092"/>
                <a:gd name="connsiteY11" fmla="*/ 1321658 h 1322744"/>
                <a:gd name="connsiteX12" fmla="*/ 623320 w 2034092"/>
                <a:gd name="connsiteY12" fmla="*/ 1050381 h 1322744"/>
                <a:gd name="connsiteX13" fmla="*/ 168494 w 2034092"/>
                <a:gd name="connsiteY13" fmla="*/ 901663 h 1322744"/>
                <a:gd name="connsiteX14" fmla="*/ 104413 w 2034092"/>
                <a:gd name="connsiteY14" fmla="*/ 465162 h 1322744"/>
                <a:gd name="connsiteX15" fmla="*/ 469199 w 2034092"/>
                <a:gd name="connsiteY15" fmla="*/ 249008 h 1322744"/>
                <a:gd name="connsiteX0" fmla="*/ 469199 w 2034173"/>
                <a:gd name="connsiteY0" fmla="*/ 249008 h 1322744"/>
                <a:gd name="connsiteX1" fmla="*/ 604267 w 2034173"/>
                <a:gd name="connsiteY1" fmla="*/ 468735 h 1322744"/>
                <a:gd name="connsiteX2" fmla="*/ 785241 w 2034173"/>
                <a:gd name="connsiteY2" fmla="*/ 373486 h 1322744"/>
                <a:gd name="connsiteX3" fmla="*/ 795328 w 2034173"/>
                <a:gd name="connsiteY3" fmla="*/ 68210 h 1322744"/>
                <a:gd name="connsiteX4" fmla="*/ 1024844 w 2034173"/>
                <a:gd name="connsiteY4" fmla="*/ 316255 h 1322744"/>
                <a:gd name="connsiteX5" fmla="*/ 1208484 w 2034173"/>
                <a:gd name="connsiteY5" fmla="*/ 6525 h 1322744"/>
                <a:gd name="connsiteX6" fmla="*/ 1280542 w 2034173"/>
                <a:gd name="connsiteY6" fmla="*/ 273473 h 1322744"/>
                <a:gd name="connsiteX7" fmla="*/ 1785170 w 2034173"/>
                <a:gd name="connsiteY7" fmla="*/ 563096 h 1322744"/>
                <a:gd name="connsiteX8" fmla="*/ 2033653 w 2034173"/>
                <a:gd name="connsiteY8" fmla="*/ 869619 h 1322744"/>
                <a:gd name="connsiteX9" fmla="*/ 1666303 w 2034173"/>
                <a:gd name="connsiteY9" fmla="*/ 1107391 h 1322744"/>
                <a:gd name="connsiteX10" fmla="*/ 1115556 w 2034173"/>
                <a:gd name="connsiteY10" fmla="*/ 1118172 h 1322744"/>
                <a:gd name="connsiteX11" fmla="*/ 725025 w 2034173"/>
                <a:gd name="connsiteY11" fmla="*/ 1321658 h 1322744"/>
                <a:gd name="connsiteX12" fmla="*/ 623320 w 2034173"/>
                <a:gd name="connsiteY12" fmla="*/ 1050381 h 1322744"/>
                <a:gd name="connsiteX13" fmla="*/ 168494 w 2034173"/>
                <a:gd name="connsiteY13" fmla="*/ 901663 h 1322744"/>
                <a:gd name="connsiteX14" fmla="*/ 104413 w 2034173"/>
                <a:gd name="connsiteY14" fmla="*/ 465162 h 1322744"/>
                <a:gd name="connsiteX15" fmla="*/ 469199 w 2034173"/>
                <a:gd name="connsiteY15" fmla="*/ 249008 h 1322744"/>
                <a:gd name="connsiteX0" fmla="*/ 469199 w 2034173"/>
                <a:gd name="connsiteY0" fmla="*/ 249008 h 1322744"/>
                <a:gd name="connsiteX1" fmla="*/ 604267 w 2034173"/>
                <a:gd name="connsiteY1" fmla="*/ 468735 h 1322744"/>
                <a:gd name="connsiteX2" fmla="*/ 785241 w 2034173"/>
                <a:gd name="connsiteY2" fmla="*/ 373486 h 1322744"/>
                <a:gd name="connsiteX3" fmla="*/ 795328 w 2034173"/>
                <a:gd name="connsiteY3" fmla="*/ 68210 h 1322744"/>
                <a:gd name="connsiteX4" fmla="*/ 1024844 w 2034173"/>
                <a:gd name="connsiteY4" fmla="*/ 316255 h 1322744"/>
                <a:gd name="connsiteX5" fmla="*/ 1208484 w 2034173"/>
                <a:gd name="connsiteY5" fmla="*/ 6525 h 1322744"/>
                <a:gd name="connsiteX6" fmla="*/ 1280542 w 2034173"/>
                <a:gd name="connsiteY6" fmla="*/ 273473 h 1322744"/>
                <a:gd name="connsiteX7" fmla="*/ 1785170 w 2034173"/>
                <a:gd name="connsiteY7" fmla="*/ 563096 h 1322744"/>
                <a:gd name="connsiteX8" fmla="*/ 2033653 w 2034173"/>
                <a:gd name="connsiteY8" fmla="*/ 869619 h 1322744"/>
                <a:gd name="connsiteX9" fmla="*/ 1666836 w 2034173"/>
                <a:gd name="connsiteY9" fmla="*/ 858187 h 1322744"/>
                <a:gd name="connsiteX10" fmla="*/ 1666303 w 2034173"/>
                <a:gd name="connsiteY10" fmla="*/ 1107391 h 1322744"/>
                <a:gd name="connsiteX11" fmla="*/ 1115556 w 2034173"/>
                <a:gd name="connsiteY11" fmla="*/ 1118172 h 1322744"/>
                <a:gd name="connsiteX12" fmla="*/ 725025 w 2034173"/>
                <a:gd name="connsiteY12" fmla="*/ 1321658 h 1322744"/>
                <a:gd name="connsiteX13" fmla="*/ 623320 w 2034173"/>
                <a:gd name="connsiteY13" fmla="*/ 1050381 h 1322744"/>
                <a:gd name="connsiteX14" fmla="*/ 168494 w 2034173"/>
                <a:gd name="connsiteY14" fmla="*/ 901663 h 1322744"/>
                <a:gd name="connsiteX15" fmla="*/ 104413 w 2034173"/>
                <a:gd name="connsiteY15" fmla="*/ 465162 h 1322744"/>
                <a:gd name="connsiteX16" fmla="*/ 469199 w 2034173"/>
                <a:gd name="connsiteY16" fmla="*/ 249008 h 1322744"/>
                <a:gd name="connsiteX0" fmla="*/ 469199 w 2034173"/>
                <a:gd name="connsiteY0" fmla="*/ 249008 h 1322744"/>
                <a:gd name="connsiteX1" fmla="*/ 604267 w 2034173"/>
                <a:gd name="connsiteY1" fmla="*/ 468735 h 1322744"/>
                <a:gd name="connsiteX2" fmla="*/ 785241 w 2034173"/>
                <a:gd name="connsiteY2" fmla="*/ 373486 h 1322744"/>
                <a:gd name="connsiteX3" fmla="*/ 795328 w 2034173"/>
                <a:gd name="connsiteY3" fmla="*/ 68210 h 1322744"/>
                <a:gd name="connsiteX4" fmla="*/ 1024844 w 2034173"/>
                <a:gd name="connsiteY4" fmla="*/ 316255 h 1322744"/>
                <a:gd name="connsiteX5" fmla="*/ 1208484 w 2034173"/>
                <a:gd name="connsiteY5" fmla="*/ 6525 h 1322744"/>
                <a:gd name="connsiteX6" fmla="*/ 1280542 w 2034173"/>
                <a:gd name="connsiteY6" fmla="*/ 273473 h 1322744"/>
                <a:gd name="connsiteX7" fmla="*/ 1785170 w 2034173"/>
                <a:gd name="connsiteY7" fmla="*/ 563096 h 1322744"/>
                <a:gd name="connsiteX8" fmla="*/ 2033653 w 2034173"/>
                <a:gd name="connsiteY8" fmla="*/ 869619 h 1322744"/>
                <a:gd name="connsiteX9" fmla="*/ 1666836 w 2034173"/>
                <a:gd name="connsiteY9" fmla="*/ 858187 h 1322744"/>
                <a:gd name="connsiteX10" fmla="*/ 1666303 w 2034173"/>
                <a:gd name="connsiteY10" fmla="*/ 1107391 h 1322744"/>
                <a:gd name="connsiteX11" fmla="*/ 1115556 w 2034173"/>
                <a:gd name="connsiteY11" fmla="*/ 1118172 h 1322744"/>
                <a:gd name="connsiteX12" fmla="*/ 725025 w 2034173"/>
                <a:gd name="connsiteY12" fmla="*/ 1321658 h 1322744"/>
                <a:gd name="connsiteX13" fmla="*/ 623320 w 2034173"/>
                <a:gd name="connsiteY13" fmla="*/ 1050381 h 1322744"/>
                <a:gd name="connsiteX14" fmla="*/ 168494 w 2034173"/>
                <a:gd name="connsiteY14" fmla="*/ 901663 h 1322744"/>
                <a:gd name="connsiteX15" fmla="*/ 104413 w 2034173"/>
                <a:gd name="connsiteY15" fmla="*/ 465162 h 1322744"/>
                <a:gd name="connsiteX16" fmla="*/ 469199 w 2034173"/>
                <a:gd name="connsiteY16" fmla="*/ 249008 h 132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4173" h="1322744">
                  <a:moveTo>
                    <a:pt x="469199" y="249008"/>
                  </a:moveTo>
                  <a:cubicBezTo>
                    <a:pt x="577196" y="255358"/>
                    <a:pt x="496270" y="462385"/>
                    <a:pt x="604267" y="468735"/>
                  </a:cubicBezTo>
                  <a:cubicBezTo>
                    <a:pt x="671759" y="452066"/>
                    <a:pt x="751110" y="433017"/>
                    <a:pt x="785241" y="373486"/>
                  </a:cubicBezTo>
                  <a:cubicBezTo>
                    <a:pt x="819372" y="313955"/>
                    <a:pt x="693600" y="102478"/>
                    <a:pt x="795328" y="68210"/>
                  </a:cubicBezTo>
                  <a:cubicBezTo>
                    <a:pt x="905313" y="44585"/>
                    <a:pt x="955985" y="326536"/>
                    <a:pt x="1024844" y="316255"/>
                  </a:cubicBezTo>
                  <a:cubicBezTo>
                    <a:pt x="1093703" y="305974"/>
                    <a:pt x="1002456" y="-52324"/>
                    <a:pt x="1208484" y="6525"/>
                  </a:cubicBezTo>
                  <a:cubicBezTo>
                    <a:pt x="1437725" y="56813"/>
                    <a:pt x="1317854" y="266458"/>
                    <a:pt x="1280542" y="273473"/>
                  </a:cubicBezTo>
                  <a:cubicBezTo>
                    <a:pt x="1917562" y="209481"/>
                    <a:pt x="1833620" y="437712"/>
                    <a:pt x="1785170" y="563096"/>
                  </a:cubicBezTo>
                  <a:cubicBezTo>
                    <a:pt x="1762984" y="672677"/>
                    <a:pt x="2047941" y="769607"/>
                    <a:pt x="2033653" y="869619"/>
                  </a:cubicBezTo>
                  <a:cubicBezTo>
                    <a:pt x="1710040" y="1120429"/>
                    <a:pt x="1728061" y="818558"/>
                    <a:pt x="1666836" y="858187"/>
                  </a:cubicBezTo>
                  <a:cubicBezTo>
                    <a:pt x="1605611" y="897816"/>
                    <a:pt x="1770749" y="1091250"/>
                    <a:pt x="1666303" y="1107391"/>
                  </a:cubicBezTo>
                  <a:cubicBezTo>
                    <a:pt x="1540824" y="1171497"/>
                    <a:pt x="1272436" y="1082461"/>
                    <a:pt x="1115556" y="1118172"/>
                  </a:cubicBezTo>
                  <a:cubicBezTo>
                    <a:pt x="958676" y="1153883"/>
                    <a:pt x="1104516" y="1338529"/>
                    <a:pt x="725025" y="1321658"/>
                  </a:cubicBezTo>
                  <a:cubicBezTo>
                    <a:pt x="188876" y="1271188"/>
                    <a:pt x="943970" y="1212107"/>
                    <a:pt x="623320" y="1050381"/>
                  </a:cubicBezTo>
                  <a:cubicBezTo>
                    <a:pt x="594791" y="908933"/>
                    <a:pt x="197023" y="1043111"/>
                    <a:pt x="168494" y="901663"/>
                  </a:cubicBezTo>
                  <a:cubicBezTo>
                    <a:pt x="135288" y="823941"/>
                    <a:pt x="-149488" y="455638"/>
                    <a:pt x="104413" y="465162"/>
                  </a:cubicBezTo>
                  <a:cubicBezTo>
                    <a:pt x="51268" y="408373"/>
                    <a:pt x="-19617" y="173417"/>
                    <a:pt x="469199" y="249008"/>
                  </a:cubicBezTo>
                  <a:close/>
                </a:path>
              </a:pathLst>
            </a:custGeom>
            <a:solidFill>
              <a:srgbClr val="D97F4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4E1E351-7F7A-8D55-B7D0-BAA748DBD8C3}"/>
                </a:ext>
              </a:extLst>
            </p:cNvPr>
            <p:cNvSpPr/>
            <p:nvPr/>
          </p:nvSpPr>
          <p:spPr>
            <a:xfrm rot="10368020">
              <a:off x="3274652" y="3596790"/>
              <a:ext cx="1461946" cy="788598"/>
            </a:xfrm>
            <a:prstGeom prst="ellipse">
              <a:avLst/>
            </a:prstGeom>
            <a:solidFill>
              <a:srgbClr val="BE4B4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840657E-DF66-5D62-0FF0-443B46A7BA5C}"/>
                </a:ext>
              </a:extLst>
            </p:cNvPr>
            <p:cNvGrpSpPr/>
            <p:nvPr/>
          </p:nvGrpSpPr>
          <p:grpSpPr>
            <a:xfrm rot="19937347" flipH="1">
              <a:off x="5012001" y="3449163"/>
              <a:ext cx="595687" cy="435336"/>
              <a:chOff x="4812155" y="4565544"/>
              <a:chExt cx="830683" cy="607074"/>
            </a:xfrm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74E02DD4-EB3F-8E2A-9F59-23AEF630F8BE}"/>
                  </a:ext>
                </a:extLst>
              </p:cNvPr>
              <p:cNvSpPr/>
              <p:nvPr/>
            </p:nvSpPr>
            <p:spPr>
              <a:xfrm rot="339536">
                <a:off x="4812155" y="4565544"/>
                <a:ext cx="830683" cy="496735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  <a:gd name="connsiteX0" fmla="*/ 244925 w 830683"/>
                  <a:gd name="connsiteY0" fmla="*/ 346831 h 496734"/>
                  <a:gd name="connsiteX1" fmla="*/ 469902 w 830683"/>
                  <a:gd name="connsiteY1" fmla="*/ 19573 h 496734"/>
                  <a:gd name="connsiteX2" fmla="*/ 505938 w 830683"/>
                  <a:gd name="connsiteY2" fmla="*/ 396759 h 496734"/>
                  <a:gd name="connsiteX3" fmla="*/ 244925 w 830683"/>
                  <a:gd name="connsiteY3" fmla="*/ 346831 h 4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0683" h="496734">
                    <a:moveTo>
                      <a:pt x="244925" y="346831"/>
                    </a:moveTo>
                    <a:cubicBezTo>
                      <a:pt x="-68203" y="538901"/>
                      <a:pt x="-165737" y="-119962"/>
                      <a:pt x="469902" y="19573"/>
                    </a:cubicBezTo>
                    <a:cubicBezTo>
                      <a:pt x="1174892" y="87260"/>
                      <a:pt x="655466" y="742124"/>
                      <a:pt x="505938" y="396759"/>
                    </a:cubicBezTo>
                    <a:lnTo>
                      <a:pt x="244925" y="34683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">
                <a:extLst>
                  <a:ext uri="{FF2B5EF4-FFF2-40B4-BE49-F238E27FC236}">
                    <a16:creationId xmlns:a16="http://schemas.microsoft.com/office/drawing/2014/main" id="{9D7F38B8-71A4-40DA-39C6-F06CF83C55A9}"/>
                  </a:ext>
                </a:extLst>
              </p:cNvPr>
              <p:cNvSpPr/>
              <p:nvPr/>
            </p:nvSpPr>
            <p:spPr>
              <a:xfrm rot="2218974">
                <a:off x="4936158" y="4756042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">
                <a:extLst>
                  <a:ext uri="{FF2B5EF4-FFF2-40B4-BE49-F238E27FC236}">
                    <a16:creationId xmlns:a16="http://schemas.microsoft.com/office/drawing/2014/main" id="{22C35907-2B88-D813-8901-ABC50845AD53}"/>
                  </a:ext>
                </a:extLst>
              </p:cNvPr>
              <p:cNvSpPr/>
              <p:nvPr/>
            </p:nvSpPr>
            <p:spPr>
              <a:xfrm rot="1565570">
                <a:off x="5060364" y="4728958"/>
                <a:ext cx="382551" cy="168908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E6CBFE2A-34D0-5052-2319-D942B40C9447}"/>
                </a:ext>
              </a:extLst>
            </p:cNvPr>
            <p:cNvSpPr/>
            <p:nvPr/>
          </p:nvSpPr>
          <p:spPr>
            <a:xfrm rot="10159132">
              <a:off x="3428487" y="4535952"/>
              <a:ext cx="513089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868AA2D8-9AE8-88DF-EB78-580DBF73C068}"/>
                </a:ext>
              </a:extLst>
            </p:cNvPr>
            <p:cNvSpPr/>
            <p:nvPr/>
          </p:nvSpPr>
          <p:spPr>
            <a:xfrm rot="7855816">
              <a:off x="4534440" y="4200647"/>
              <a:ext cx="314181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07A0DEE9-A56F-F3DD-4985-15A0A5782795}"/>
                </a:ext>
              </a:extLst>
            </p:cNvPr>
            <p:cNvSpPr/>
            <p:nvPr/>
          </p:nvSpPr>
          <p:spPr>
            <a:xfrm rot="7855816">
              <a:off x="5735154" y="3374917"/>
              <a:ext cx="314181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594FC829-054C-95C9-6848-CBA71AA1AE23}"/>
                </a:ext>
              </a:extLst>
            </p:cNvPr>
            <p:cNvSpPr/>
            <p:nvPr/>
          </p:nvSpPr>
          <p:spPr>
            <a:xfrm rot="10800000">
              <a:off x="4769024" y="3301467"/>
              <a:ext cx="603961" cy="161342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936B8EC9-658F-57AF-6900-B84CEDC06DD8}"/>
                </a:ext>
              </a:extLst>
            </p:cNvPr>
            <p:cNvSpPr/>
            <p:nvPr/>
          </p:nvSpPr>
          <p:spPr>
            <a:xfrm rot="11119265">
              <a:off x="8125204" y="3711045"/>
              <a:ext cx="1696085" cy="917286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6126" h="1101189">
                  <a:moveTo>
                    <a:pt x="321486" y="374913"/>
                  </a:moveTo>
                  <a:cubicBezTo>
                    <a:pt x="429483" y="381263"/>
                    <a:pt x="532716" y="397138"/>
                    <a:pt x="640713" y="403488"/>
                  </a:cubicBezTo>
                  <a:cubicBezTo>
                    <a:pt x="708205" y="386819"/>
                    <a:pt x="787556" y="367770"/>
                    <a:pt x="821687" y="308239"/>
                  </a:cubicBezTo>
                  <a:cubicBezTo>
                    <a:pt x="855818" y="248708"/>
                    <a:pt x="757395" y="89956"/>
                    <a:pt x="845501" y="46300"/>
                  </a:cubicBezTo>
                  <a:cubicBezTo>
                    <a:pt x="967738" y="101863"/>
                    <a:pt x="1132839" y="-42599"/>
                    <a:pt x="1255076" y="12964"/>
                  </a:cubicBezTo>
                  <a:cubicBezTo>
                    <a:pt x="1310638" y="70114"/>
                    <a:pt x="1261426" y="151076"/>
                    <a:pt x="1316988" y="208226"/>
                  </a:cubicBezTo>
                  <a:cubicBezTo>
                    <a:pt x="1367788" y="241564"/>
                    <a:pt x="1694813" y="-10849"/>
                    <a:pt x="2036126" y="313001"/>
                  </a:cubicBezTo>
                  <a:lnTo>
                    <a:pt x="1664649" y="341576"/>
                  </a:lnTo>
                  <a:cubicBezTo>
                    <a:pt x="1667824" y="376501"/>
                    <a:pt x="1804350" y="397139"/>
                    <a:pt x="1807525" y="432064"/>
                  </a:cubicBezTo>
                  <a:cubicBezTo>
                    <a:pt x="1731325" y="589226"/>
                    <a:pt x="1964688" y="689239"/>
                    <a:pt x="1950400" y="789251"/>
                  </a:cubicBezTo>
                  <a:cubicBezTo>
                    <a:pt x="1867850" y="873549"/>
                    <a:pt x="1737674" y="914983"/>
                    <a:pt x="1702749" y="1042144"/>
                  </a:cubicBezTo>
                  <a:cubicBezTo>
                    <a:pt x="1207403" y="1229470"/>
                    <a:pt x="773969" y="897681"/>
                    <a:pt x="616761" y="1046907"/>
                  </a:cubicBezTo>
                  <a:cubicBezTo>
                    <a:pt x="588232" y="905459"/>
                    <a:pt x="259665" y="821161"/>
                    <a:pt x="231136" y="679713"/>
                  </a:cubicBezTo>
                  <a:cubicBezTo>
                    <a:pt x="237486" y="770200"/>
                    <a:pt x="-232412" y="727338"/>
                    <a:pt x="150175" y="503500"/>
                  </a:cubicBezTo>
                  <a:cubicBezTo>
                    <a:pt x="207279" y="460638"/>
                    <a:pt x="-292831" y="203463"/>
                    <a:pt x="321486" y="374913"/>
                  </a:cubicBezTo>
                  <a:close/>
                </a:path>
              </a:pathLst>
            </a:custGeom>
            <a:solidFill>
              <a:srgbClr val="D97F4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031755-3B65-59DB-83EB-0A121FFA350B}"/>
                </a:ext>
              </a:extLst>
            </p:cNvPr>
            <p:cNvSpPr/>
            <p:nvPr/>
          </p:nvSpPr>
          <p:spPr>
            <a:xfrm rot="11119265">
              <a:off x="8238557" y="3835384"/>
              <a:ext cx="1217795" cy="656899"/>
            </a:xfrm>
            <a:prstGeom prst="ellipse">
              <a:avLst/>
            </a:prstGeom>
            <a:solidFill>
              <a:srgbClr val="BE4B4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EECDB1D-AED4-F17E-DC05-772DBB3F534F}"/>
                </a:ext>
              </a:extLst>
            </p:cNvPr>
            <p:cNvGrpSpPr/>
            <p:nvPr/>
          </p:nvGrpSpPr>
          <p:grpSpPr>
            <a:xfrm rot="2975284" flipH="1">
              <a:off x="7609100" y="3684331"/>
              <a:ext cx="540354" cy="394898"/>
              <a:chOff x="4812155" y="4565544"/>
              <a:chExt cx="830683" cy="607074"/>
            </a:xfrm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12BB2AE7-B1C4-8F6A-BBAD-994F55DFF494}"/>
                  </a:ext>
                </a:extLst>
              </p:cNvPr>
              <p:cNvSpPr/>
              <p:nvPr/>
            </p:nvSpPr>
            <p:spPr>
              <a:xfrm rot="339536">
                <a:off x="4812155" y="4565544"/>
                <a:ext cx="830683" cy="496735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  <a:gd name="connsiteX0" fmla="*/ 244925 w 830683"/>
                  <a:gd name="connsiteY0" fmla="*/ 346831 h 496734"/>
                  <a:gd name="connsiteX1" fmla="*/ 469902 w 830683"/>
                  <a:gd name="connsiteY1" fmla="*/ 19573 h 496734"/>
                  <a:gd name="connsiteX2" fmla="*/ 505938 w 830683"/>
                  <a:gd name="connsiteY2" fmla="*/ 396759 h 496734"/>
                  <a:gd name="connsiteX3" fmla="*/ 244925 w 830683"/>
                  <a:gd name="connsiteY3" fmla="*/ 346831 h 49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0683" h="496734">
                    <a:moveTo>
                      <a:pt x="244925" y="346831"/>
                    </a:moveTo>
                    <a:cubicBezTo>
                      <a:pt x="-68203" y="538901"/>
                      <a:pt x="-165737" y="-119962"/>
                      <a:pt x="469902" y="19573"/>
                    </a:cubicBezTo>
                    <a:cubicBezTo>
                      <a:pt x="1174892" y="87260"/>
                      <a:pt x="655466" y="742124"/>
                      <a:pt x="505938" y="396759"/>
                    </a:cubicBezTo>
                    <a:lnTo>
                      <a:pt x="244925" y="34683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">
                <a:extLst>
                  <a:ext uri="{FF2B5EF4-FFF2-40B4-BE49-F238E27FC236}">
                    <a16:creationId xmlns:a16="http://schemas.microsoft.com/office/drawing/2014/main" id="{519AC2CF-CE08-1153-3820-19C92BBC14FD}"/>
                  </a:ext>
                </a:extLst>
              </p:cNvPr>
              <p:cNvSpPr/>
              <p:nvPr/>
            </p:nvSpPr>
            <p:spPr>
              <a:xfrm rot="2218974">
                <a:off x="4936158" y="4756042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">
                <a:extLst>
                  <a:ext uri="{FF2B5EF4-FFF2-40B4-BE49-F238E27FC236}">
                    <a16:creationId xmlns:a16="http://schemas.microsoft.com/office/drawing/2014/main" id="{F8D3244D-879B-C338-0E50-E60C74AF3EC4}"/>
                  </a:ext>
                </a:extLst>
              </p:cNvPr>
              <p:cNvSpPr/>
              <p:nvPr/>
            </p:nvSpPr>
            <p:spPr>
              <a:xfrm rot="1565570">
                <a:off x="5060364" y="4728958"/>
                <a:ext cx="382551" cy="168908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4A323802-03FD-173F-5DED-03B2CF62CE9C}"/>
                </a:ext>
              </a:extLst>
            </p:cNvPr>
            <p:cNvSpPr/>
            <p:nvPr/>
          </p:nvSpPr>
          <p:spPr>
            <a:xfrm rot="10467436">
              <a:off x="7468450" y="3553783"/>
              <a:ext cx="640596" cy="139838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37295B54-7BCD-1B65-1D52-3F0DB023FF9D}"/>
                </a:ext>
              </a:extLst>
            </p:cNvPr>
            <p:cNvSpPr/>
            <p:nvPr/>
          </p:nvSpPr>
          <p:spPr>
            <a:xfrm rot="10159132">
              <a:off x="8743232" y="4587951"/>
              <a:ext cx="513089" cy="190208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7EDF63D4-BB18-7CAE-DD73-6C74ECB19D23}"/>
                </a:ext>
              </a:extLst>
            </p:cNvPr>
            <p:cNvSpPr/>
            <p:nvPr/>
          </p:nvSpPr>
          <p:spPr>
            <a:xfrm rot="868981">
              <a:off x="7732072" y="2651213"/>
              <a:ext cx="1282830" cy="647691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  <a:gd name="connsiteX0" fmla="*/ 321486 w 2036126"/>
                <a:gd name="connsiteY0" fmla="*/ 374913 h 1101189"/>
                <a:gd name="connsiteX1" fmla="*/ 821687 w 2036126"/>
                <a:gd name="connsiteY1" fmla="*/ 308239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09399 w 2024039"/>
                <a:gd name="connsiteY0" fmla="*/ 374913 h 1101189"/>
                <a:gd name="connsiteX1" fmla="*/ 833414 w 2024039"/>
                <a:gd name="connsiteY1" fmla="*/ 46300 h 1101189"/>
                <a:gd name="connsiteX2" fmla="*/ 1242989 w 2024039"/>
                <a:gd name="connsiteY2" fmla="*/ 12964 h 1101189"/>
                <a:gd name="connsiteX3" fmla="*/ 1304901 w 2024039"/>
                <a:gd name="connsiteY3" fmla="*/ 208226 h 1101189"/>
                <a:gd name="connsiteX4" fmla="*/ 2024039 w 2024039"/>
                <a:gd name="connsiteY4" fmla="*/ 313001 h 1101189"/>
                <a:gd name="connsiteX5" fmla="*/ 1652562 w 2024039"/>
                <a:gd name="connsiteY5" fmla="*/ 341576 h 1101189"/>
                <a:gd name="connsiteX6" fmla="*/ 1795438 w 2024039"/>
                <a:gd name="connsiteY6" fmla="*/ 432064 h 1101189"/>
                <a:gd name="connsiteX7" fmla="*/ 1938313 w 2024039"/>
                <a:gd name="connsiteY7" fmla="*/ 789251 h 1101189"/>
                <a:gd name="connsiteX8" fmla="*/ 1690662 w 2024039"/>
                <a:gd name="connsiteY8" fmla="*/ 1042144 h 1101189"/>
                <a:gd name="connsiteX9" fmla="*/ 604674 w 2024039"/>
                <a:gd name="connsiteY9" fmla="*/ 1046907 h 1101189"/>
                <a:gd name="connsiteX10" fmla="*/ 138088 w 2024039"/>
                <a:gd name="connsiteY10" fmla="*/ 503500 h 1101189"/>
                <a:gd name="connsiteX11" fmla="*/ 309399 w 2024039"/>
                <a:gd name="connsiteY11" fmla="*/ 374913 h 1101189"/>
                <a:gd name="connsiteX0" fmla="*/ 316756 w 2031396"/>
                <a:gd name="connsiteY0" fmla="*/ 374913 h 1101189"/>
                <a:gd name="connsiteX1" fmla="*/ 840771 w 2031396"/>
                <a:gd name="connsiteY1" fmla="*/ 46300 h 1101189"/>
                <a:gd name="connsiteX2" fmla="*/ 1250346 w 2031396"/>
                <a:gd name="connsiteY2" fmla="*/ 12964 h 1101189"/>
                <a:gd name="connsiteX3" fmla="*/ 1312258 w 2031396"/>
                <a:gd name="connsiteY3" fmla="*/ 208226 h 1101189"/>
                <a:gd name="connsiteX4" fmla="*/ 2031396 w 2031396"/>
                <a:gd name="connsiteY4" fmla="*/ 313001 h 1101189"/>
                <a:gd name="connsiteX5" fmla="*/ 1659919 w 2031396"/>
                <a:gd name="connsiteY5" fmla="*/ 341576 h 1101189"/>
                <a:gd name="connsiteX6" fmla="*/ 1802795 w 2031396"/>
                <a:gd name="connsiteY6" fmla="*/ 432064 h 1101189"/>
                <a:gd name="connsiteX7" fmla="*/ 1945670 w 2031396"/>
                <a:gd name="connsiteY7" fmla="*/ 789251 h 1101189"/>
                <a:gd name="connsiteX8" fmla="*/ 1698019 w 2031396"/>
                <a:gd name="connsiteY8" fmla="*/ 1042144 h 1101189"/>
                <a:gd name="connsiteX9" fmla="*/ 612031 w 2031396"/>
                <a:gd name="connsiteY9" fmla="*/ 1046907 h 1101189"/>
                <a:gd name="connsiteX10" fmla="*/ 145445 w 2031396"/>
                <a:gd name="connsiteY10" fmla="*/ 503500 h 1101189"/>
                <a:gd name="connsiteX11" fmla="*/ 316756 w 2031396"/>
                <a:gd name="connsiteY11" fmla="*/ 374913 h 1101189"/>
                <a:gd name="connsiteX0" fmla="*/ 316758 w 2031398"/>
                <a:gd name="connsiteY0" fmla="*/ 374913 h 1101189"/>
                <a:gd name="connsiteX1" fmla="*/ 840773 w 2031398"/>
                <a:gd name="connsiteY1" fmla="*/ 46300 h 1101189"/>
                <a:gd name="connsiteX2" fmla="*/ 1250348 w 2031398"/>
                <a:gd name="connsiteY2" fmla="*/ 12964 h 1101189"/>
                <a:gd name="connsiteX3" fmla="*/ 2031398 w 2031398"/>
                <a:gd name="connsiteY3" fmla="*/ 313001 h 1101189"/>
                <a:gd name="connsiteX4" fmla="*/ 1659921 w 2031398"/>
                <a:gd name="connsiteY4" fmla="*/ 341576 h 1101189"/>
                <a:gd name="connsiteX5" fmla="*/ 1802797 w 2031398"/>
                <a:gd name="connsiteY5" fmla="*/ 432064 h 1101189"/>
                <a:gd name="connsiteX6" fmla="*/ 1945672 w 2031398"/>
                <a:gd name="connsiteY6" fmla="*/ 789251 h 1101189"/>
                <a:gd name="connsiteX7" fmla="*/ 1698021 w 2031398"/>
                <a:gd name="connsiteY7" fmla="*/ 1042144 h 1101189"/>
                <a:gd name="connsiteX8" fmla="*/ 612033 w 2031398"/>
                <a:gd name="connsiteY8" fmla="*/ 1046907 h 1101189"/>
                <a:gd name="connsiteX9" fmla="*/ 145447 w 2031398"/>
                <a:gd name="connsiteY9" fmla="*/ 503500 h 1101189"/>
                <a:gd name="connsiteX10" fmla="*/ 316758 w 2031398"/>
                <a:gd name="connsiteY10" fmla="*/ 374913 h 1101189"/>
                <a:gd name="connsiteX0" fmla="*/ 2031398 w 2185032"/>
                <a:gd name="connsiteY0" fmla="*/ 313001 h 1101189"/>
                <a:gd name="connsiteX1" fmla="*/ 1659921 w 2185032"/>
                <a:gd name="connsiteY1" fmla="*/ 341576 h 1101189"/>
                <a:gd name="connsiteX2" fmla="*/ 1802797 w 2185032"/>
                <a:gd name="connsiteY2" fmla="*/ 432064 h 1101189"/>
                <a:gd name="connsiteX3" fmla="*/ 1945672 w 2185032"/>
                <a:gd name="connsiteY3" fmla="*/ 789251 h 1101189"/>
                <a:gd name="connsiteX4" fmla="*/ 1698021 w 2185032"/>
                <a:gd name="connsiteY4" fmla="*/ 1042144 h 1101189"/>
                <a:gd name="connsiteX5" fmla="*/ 612033 w 2185032"/>
                <a:gd name="connsiteY5" fmla="*/ 1046907 h 1101189"/>
                <a:gd name="connsiteX6" fmla="*/ 145447 w 2185032"/>
                <a:gd name="connsiteY6" fmla="*/ 503500 h 1101189"/>
                <a:gd name="connsiteX7" fmla="*/ 316758 w 2185032"/>
                <a:gd name="connsiteY7" fmla="*/ 374913 h 1101189"/>
                <a:gd name="connsiteX8" fmla="*/ 840773 w 2185032"/>
                <a:gd name="connsiteY8" fmla="*/ 46300 h 1101189"/>
                <a:gd name="connsiteX9" fmla="*/ 1250348 w 2185032"/>
                <a:gd name="connsiteY9" fmla="*/ 12964 h 1101189"/>
                <a:gd name="connsiteX10" fmla="*/ 2185032 w 2185032"/>
                <a:gd name="connsiteY10" fmla="*/ 466635 h 1101189"/>
                <a:gd name="connsiteX0" fmla="*/ 2031398 w 2031398"/>
                <a:gd name="connsiteY0" fmla="*/ 313001 h 1101189"/>
                <a:gd name="connsiteX1" fmla="*/ 1659921 w 2031398"/>
                <a:gd name="connsiteY1" fmla="*/ 341576 h 1101189"/>
                <a:gd name="connsiteX2" fmla="*/ 1802797 w 2031398"/>
                <a:gd name="connsiteY2" fmla="*/ 432064 h 1101189"/>
                <a:gd name="connsiteX3" fmla="*/ 1945672 w 2031398"/>
                <a:gd name="connsiteY3" fmla="*/ 789251 h 1101189"/>
                <a:gd name="connsiteX4" fmla="*/ 1698021 w 2031398"/>
                <a:gd name="connsiteY4" fmla="*/ 1042144 h 1101189"/>
                <a:gd name="connsiteX5" fmla="*/ 612033 w 2031398"/>
                <a:gd name="connsiteY5" fmla="*/ 1046907 h 1101189"/>
                <a:gd name="connsiteX6" fmla="*/ 145447 w 2031398"/>
                <a:gd name="connsiteY6" fmla="*/ 503500 h 1101189"/>
                <a:gd name="connsiteX7" fmla="*/ 316758 w 2031398"/>
                <a:gd name="connsiteY7" fmla="*/ 374913 h 1101189"/>
                <a:gd name="connsiteX8" fmla="*/ 840773 w 2031398"/>
                <a:gd name="connsiteY8" fmla="*/ 46300 h 1101189"/>
                <a:gd name="connsiteX9" fmla="*/ 1250348 w 2031398"/>
                <a:gd name="connsiteY9" fmla="*/ 12964 h 1101189"/>
                <a:gd name="connsiteX0" fmla="*/ 1659921 w 1946305"/>
                <a:gd name="connsiteY0" fmla="*/ 341576 h 1101189"/>
                <a:gd name="connsiteX1" fmla="*/ 1802797 w 1946305"/>
                <a:gd name="connsiteY1" fmla="*/ 432064 h 1101189"/>
                <a:gd name="connsiteX2" fmla="*/ 1945672 w 1946305"/>
                <a:gd name="connsiteY2" fmla="*/ 789251 h 1101189"/>
                <a:gd name="connsiteX3" fmla="*/ 1698021 w 1946305"/>
                <a:gd name="connsiteY3" fmla="*/ 1042144 h 1101189"/>
                <a:gd name="connsiteX4" fmla="*/ 612033 w 1946305"/>
                <a:gd name="connsiteY4" fmla="*/ 1046907 h 1101189"/>
                <a:gd name="connsiteX5" fmla="*/ 145447 w 1946305"/>
                <a:gd name="connsiteY5" fmla="*/ 503500 h 1101189"/>
                <a:gd name="connsiteX6" fmla="*/ 316758 w 1946305"/>
                <a:gd name="connsiteY6" fmla="*/ 374913 h 1101189"/>
                <a:gd name="connsiteX7" fmla="*/ 840773 w 1946305"/>
                <a:gd name="connsiteY7" fmla="*/ 46300 h 1101189"/>
                <a:gd name="connsiteX8" fmla="*/ 1250348 w 1946305"/>
                <a:gd name="connsiteY8" fmla="*/ 12964 h 1101189"/>
                <a:gd name="connsiteX0" fmla="*/ 2274233 w 2274249"/>
                <a:gd name="connsiteY0" fmla="*/ 224221 h 1101189"/>
                <a:gd name="connsiteX1" fmla="*/ 1802797 w 2274249"/>
                <a:gd name="connsiteY1" fmla="*/ 432064 h 1101189"/>
                <a:gd name="connsiteX2" fmla="*/ 1945672 w 2274249"/>
                <a:gd name="connsiteY2" fmla="*/ 789251 h 1101189"/>
                <a:gd name="connsiteX3" fmla="*/ 1698021 w 2274249"/>
                <a:gd name="connsiteY3" fmla="*/ 1042144 h 1101189"/>
                <a:gd name="connsiteX4" fmla="*/ 612033 w 2274249"/>
                <a:gd name="connsiteY4" fmla="*/ 1046907 h 1101189"/>
                <a:gd name="connsiteX5" fmla="*/ 145447 w 2274249"/>
                <a:gd name="connsiteY5" fmla="*/ 503500 h 1101189"/>
                <a:gd name="connsiteX6" fmla="*/ 316758 w 2274249"/>
                <a:gd name="connsiteY6" fmla="*/ 374913 h 1101189"/>
                <a:gd name="connsiteX7" fmla="*/ 840773 w 2274249"/>
                <a:gd name="connsiteY7" fmla="*/ 46300 h 1101189"/>
                <a:gd name="connsiteX8" fmla="*/ 1250348 w 2274249"/>
                <a:gd name="connsiteY8" fmla="*/ 12964 h 1101189"/>
                <a:gd name="connsiteX0" fmla="*/ 1802797 w 1946304"/>
                <a:gd name="connsiteY0" fmla="*/ 432064 h 1101189"/>
                <a:gd name="connsiteX1" fmla="*/ 1945672 w 1946304"/>
                <a:gd name="connsiteY1" fmla="*/ 789251 h 1101189"/>
                <a:gd name="connsiteX2" fmla="*/ 1698021 w 1946304"/>
                <a:gd name="connsiteY2" fmla="*/ 1042144 h 1101189"/>
                <a:gd name="connsiteX3" fmla="*/ 612033 w 1946304"/>
                <a:gd name="connsiteY3" fmla="*/ 1046907 h 1101189"/>
                <a:gd name="connsiteX4" fmla="*/ 145447 w 1946304"/>
                <a:gd name="connsiteY4" fmla="*/ 503500 h 1101189"/>
                <a:gd name="connsiteX5" fmla="*/ 316758 w 1946304"/>
                <a:gd name="connsiteY5" fmla="*/ 374913 h 1101189"/>
                <a:gd name="connsiteX6" fmla="*/ 840773 w 1946304"/>
                <a:gd name="connsiteY6" fmla="*/ 46300 h 1101189"/>
                <a:gd name="connsiteX7" fmla="*/ 1250348 w 1946304"/>
                <a:gd name="connsiteY7" fmla="*/ 12964 h 1101189"/>
                <a:gd name="connsiteX0" fmla="*/ 1945672 w 1945672"/>
                <a:gd name="connsiteY0" fmla="*/ 789251 h 1101189"/>
                <a:gd name="connsiteX1" fmla="*/ 1698021 w 1945672"/>
                <a:gd name="connsiteY1" fmla="*/ 1042144 h 1101189"/>
                <a:gd name="connsiteX2" fmla="*/ 612033 w 1945672"/>
                <a:gd name="connsiteY2" fmla="*/ 1046907 h 1101189"/>
                <a:gd name="connsiteX3" fmla="*/ 145447 w 1945672"/>
                <a:gd name="connsiteY3" fmla="*/ 503500 h 1101189"/>
                <a:gd name="connsiteX4" fmla="*/ 316758 w 1945672"/>
                <a:gd name="connsiteY4" fmla="*/ 374913 h 1101189"/>
                <a:gd name="connsiteX5" fmla="*/ 840773 w 1945672"/>
                <a:gd name="connsiteY5" fmla="*/ 46300 h 1101189"/>
                <a:gd name="connsiteX6" fmla="*/ 1250348 w 1945672"/>
                <a:gd name="connsiteY6" fmla="*/ 12964 h 1101189"/>
                <a:gd name="connsiteX0" fmla="*/ 1945672 w 1945672"/>
                <a:gd name="connsiteY0" fmla="*/ 776287 h 1088225"/>
                <a:gd name="connsiteX1" fmla="*/ 1698021 w 1945672"/>
                <a:gd name="connsiteY1" fmla="*/ 1029180 h 1088225"/>
                <a:gd name="connsiteX2" fmla="*/ 612033 w 1945672"/>
                <a:gd name="connsiteY2" fmla="*/ 1033943 h 1088225"/>
                <a:gd name="connsiteX3" fmla="*/ 145447 w 1945672"/>
                <a:gd name="connsiteY3" fmla="*/ 490536 h 1088225"/>
                <a:gd name="connsiteX4" fmla="*/ 316758 w 1945672"/>
                <a:gd name="connsiteY4" fmla="*/ 361949 h 1088225"/>
                <a:gd name="connsiteX5" fmla="*/ 840773 w 1945672"/>
                <a:gd name="connsiteY5" fmla="*/ 33336 h 1088225"/>
                <a:gd name="connsiteX6" fmla="*/ 1250348 w 1945672"/>
                <a:gd name="connsiteY6" fmla="*/ 0 h 1088225"/>
                <a:gd name="connsiteX0" fmla="*/ 2121293 w 2121292"/>
                <a:gd name="connsiteY0" fmla="*/ 400349 h 1088225"/>
                <a:gd name="connsiteX1" fmla="*/ 1698021 w 2121292"/>
                <a:gd name="connsiteY1" fmla="*/ 1029180 h 1088225"/>
                <a:gd name="connsiteX2" fmla="*/ 612033 w 2121292"/>
                <a:gd name="connsiteY2" fmla="*/ 1033943 h 1088225"/>
                <a:gd name="connsiteX3" fmla="*/ 145447 w 2121292"/>
                <a:gd name="connsiteY3" fmla="*/ 490536 h 1088225"/>
                <a:gd name="connsiteX4" fmla="*/ 316758 w 2121292"/>
                <a:gd name="connsiteY4" fmla="*/ 361949 h 1088225"/>
                <a:gd name="connsiteX5" fmla="*/ 840773 w 2121292"/>
                <a:gd name="connsiteY5" fmla="*/ 33336 h 1088225"/>
                <a:gd name="connsiteX6" fmla="*/ 1250348 w 2121292"/>
                <a:gd name="connsiteY6" fmla="*/ 0 h 1088225"/>
                <a:gd name="connsiteX0" fmla="*/ 1823289 w 1823289"/>
                <a:gd name="connsiteY0" fmla="*/ 14517 h 1088225"/>
                <a:gd name="connsiteX1" fmla="*/ 1698021 w 1823289"/>
                <a:gd name="connsiteY1" fmla="*/ 1029180 h 1088225"/>
                <a:gd name="connsiteX2" fmla="*/ 612033 w 1823289"/>
                <a:gd name="connsiteY2" fmla="*/ 1033943 h 1088225"/>
                <a:gd name="connsiteX3" fmla="*/ 145447 w 1823289"/>
                <a:gd name="connsiteY3" fmla="*/ 490536 h 1088225"/>
                <a:gd name="connsiteX4" fmla="*/ 316758 w 1823289"/>
                <a:gd name="connsiteY4" fmla="*/ 361949 h 1088225"/>
                <a:gd name="connsiteX5" fmla="*/ 840773 w 1823289"/>
                <a:gd name="connsiteY5" fmla="*/ 33336 h 1088225"/>
                <a:gd name="connsiteX6" fmla="*/ 1250348 w 1823289"/>
                <a:gd name="connsiteY6" fmla="*/ 0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823289 w 2155359"/>
                <a:gd name="connsiteY7" fmla="*/ 14517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823289 w 2155359"/>
                <a:gd name="connsiteY7" fmla="*/ 14517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823289 w 2155359"/>
                <a:gd name="connsiteY7" fmla="*/ 14517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976923 w 2155359"/>
                <a:gd name="connsiteY7" fmla="*/ 168151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976923 w 2155359"/>
                <a:gd name="connsiteY7" fmla="*/ 168151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0" fmla="*/ 1823289 w 2155359"/>
                <a:gd name="connsiteY0" fmla="*/ 14517 h 1088225"/>
                <a:gd name="connsiteX1" fmla="*/ 1698021 w 2155359"/>
                <a:gd name="connsiteY1" fmla="*/ 1029180 h 1088225"/>
                <a:gd name="connsiteX2" fmla="*/ 612033 w 2155359"/>
                <a:gd name="connsiteY2" fmla="*/ 1033943 h 1088225"/>
                <a:gd name="connsiteX3" fmla="*/ 145447 w 2155359"/>
                <a:gd name="connsiteY3" fmla="*/ 490536 h 1088225"/>
                <a:gd name="connsiteX4" fmla="*/ 316758 w 2155359"/>
                <a:gd name="connsiteY4" fmla="*/ 361949 h 1088225"/>
                <a:gd name="connsiteX5" fmla="*/ 840773 w 2155359"/>
                <a:gd name="connsiteY5" fmla="*/ 33336 h 1088225"/>
                <a:gd name="connsiteX6" fmla="*/ 1250348 w 2155359"/>
                <a:gd name="connsiteY6" fmla="*/ 0 h 1088225"/>
                <a:gd name="connsiteX7" fmla="*/ 1823289 w 2155359"/>
                <a:gd name="connsiteY7" fmla="*/ 14517 h 108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5359" h="1088225">
                  <a:moveTo>
                    <a:pt x="1823289" y="14517"/>
                  </a:moveTo>
                  <a:cubicBezTo>
                    <a:pt x="2622263" y="152105"/>
                    <a:pt x="1732946" y="902019"/>
                    <a:pt x="1698021" y="1029180"/>
                  </a:cubicBezTo>
                  <a:cubicBezTo>
                    <a:pt x="1202675" y="1216506"/>
                    <a:pt x="769241" y="884717"/>
                    <a:pt x="612033" y="1033943"/>
                  </a:cubicBezTo>
                  <a:cubicBezTo>
                    <a:pt x="353271" y="944169"/>
                    <a:pt x="-285427" y="759598"/>
                    <a:pt x="145447" y="490536"/>
                  </a:cubicBezTo>
                  <a:cubicBezTo>
                    <a:pt x="202551" y="447674"/>
                    <a:pt x="-297559" y="190499"/>
                    <a:pt x="316758" y="361949"/>
                  </a:cubicBezTo>
                  <a:cubicBezTo>
                    <a:pt x="246908" y="110587"/>
                    <a:pt x="685175" y="93661"/>
                    <a:pt x="840773" y="33336"/>
                  </a:cubicBezTo>
                  <a:cubicBezTo>
                    <a:pt x="991743" y="40156"/>
                    <a:pt x="1037399" y="9191"/>
                    <a:pt x="1250348" y="0"/>
                  </a:cubicBezTo>
                  <a:lnTo>
                    <a:pt x="1823289" y="14517"/>
                  </a:lnTo>
                  <a:close/>
                </a:path>
              </a:pathLst>
            </a:custGeom>
            <a:solidFill>
              <a:srgbClr val="D97F4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ECA9DED-52A7-77D4-BDD4-C7C8CE4B5E06}"/>
                </a:ext>
              </a:extLst>
            </p:cNvPr>
            <p:cNvSpPr/>
            <p:nvPr/>
          </p:nvSpPr>
          <p:spPr>
            <a:xfrm rot="868981">
              <a:off x="7991599" y="2766570"/>
              <a:ext cx="870123" cy="469359"/>
            </a:xfrm>
            <a:prstGeom prst="ellipse">
              <a:avLst/>
            </a:prstGeom>
            <a:solidFill>
              <a:srgbClr val="BE4B4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12">
              <a:extLst>
                <a:ext uri="{FF2B5EF4-FFF2-40B4-BE49-F238E27FC236}">
                  <a16:creationId xmlns:a16="http://schemas.microsoft.com/office/drawing/2014/main" id="{F91403CB-8BD8-94E2-741D-1954CEDBD60B}"/>
                </a:ext>
              </a:extLst>
            </p:cNvPr>
            <p:cNvSpPr/>
            <p:nvPr/>
          </p:nvSpPr>
          <p:spPr>
            <a:xfrm rot="10467436">
              <a:off x="7105322" y="3067054"/>
              <a:ext cx="640596" cy="139838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B8BBA0E6-6FEF-CB48-0F9C-BC931DBD9BA2}"/>
                </a:ext>
              </a:extLst>
            </p:cNvPr>
            <p:cNvSpPr/>
            <p:nvPr/>
          </p:nvSpPr>
          <p:spPr>
            <a:xfrm rot="10467436">
              <a:off x="9203370" y="3381838"/>
              <a:ext cx="640596" cy="139838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54FA172F-9C1B-0DE4-BB0D-E422685D9AF4}"/>
                </a:ext>
              </a:extLst>
            </p:cNvPr>
            <p:cNvSpPr/>
            <p:nvPr/>
          </p:nvSpPr>
          <p:spPr>
            <a:xfrm rot="20222909">
              <a:off x="9059536" y="3211375"/>
              <a:ext cx="507077" cy="144294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71C04934-D1B5-2B37-7DA4-F5AF281DE831}"/>
                </a:ext>
              </a:extLst>
            </p:cNvPr>
            <p:cNvSpPr/>
            <p:nvPr/>
          </p:nvSpPr>
          <p:spPr>
            <a:xfrm rot="10517485">
              <a:off x="6291368" y="2362215"/>
              <a:ext cx="1013789" cy="572196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  <a:gd name="connsiteX0" fmla="*/ 321486 w 2036126"/>
                <a:gd name="connsiteY0" fmla="*/ 374913 h 1101189"/>
                <a:gd name="connsiteX1" fmla="*/ 821687 w 2036126"/>
                <a:gd name="connsiteY1" fmla="*/ 308239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497462 w 2036126"/>
                <a:gd name="connsiteY12" fmla="*/ 550889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497462 w 2036126"/>
                <a:gd name="connsiteY12" fmla="*/ 550889 h 1101189"/>
                <a:gd name="connsiteX0" fmla="*/ 321486 w 2036126"/>
                <a:gd name="connsiteY0" fmla="*/ 374913 h 1101189"/>
                <a:gd name="connsiteX1" fmla="*/ 845501 w 2036126"/>
                <a:gd name="connsiteY1" fmla="*/ 46300 h 1101189"/>
                <a:gd name="connsiteX2" fmla="*/ 1255076 w 2036126"/>
                <a:gd name="connsiteY2" fmla="*/ 12964 h 1101189"/>
                <a:gd name="connsiteX3" fmla="*/ 1316988 w 2036126"/>
                <a:gd name="connsiteY3" fmla="*/ 208226 h 1101189"/>
                <a:gd name="connsiteX4" fmla="*/ 2036126 w 2036126"/>
                <a:gd name="connsiteY4" fmla="*/ 313001 h 1101189"/>
                <a:gd name="connsiteX5" fmla="*/ 1664649 w 2036126"/>
                <a:gd name="connsiteY5" fmla="*/ 341576 h 1101189"/>
                <a:gd name="connsiteX6" fmla="*/ 1807525 w 2036126"/>
                <a:gd name="connsiteY6" fmla="*/ 432064 h 1101189"/>
                <a:gd name="connsiteX7" fmla="*/ 1950400 w 2036126"/>
                <a:gd name="connsiteY7" fmla="*/ 789251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0" fmla="*/ 321486 w 1951033"/>
                <a:gd name="connsiteY0" fmla="*/ 374913 h 1101189"/>
                <a:gd name="connsiteX1" fmla="*/ 845501 w 1951033"/>
                <a:gd name="connsiteY1" fmla="*/ 46300 h 1101189"/>
                <a:gd name="connsiteX2" fmla="*/ 1255076 w 1951033"/>
                <a:gd name="connsiteY2" fmla="*/ 12964 h 1101189"/>
                <a:gd name="connsiteX3" fmla="*/ 1316988 w 1951033"/>
                <a:gd name="connsiteY3" fmla="*/ 208226 h 1101189"/>
                <a:gd name="connsiteX4" fmla="*/ 1664649 w 1951033"/>
                <a:gd name="connsiteY4" fmla="*/ 341576 h 1101189"/>
                <a:gd name="connsiteX5" fmla="*/ 1807525 w 1951033"/>
                <a:gd name="connsiteY5" fmla="*/ 432064 h 1101189"/>
                <a:gd name="connsiteX6" fmla="*/ 1950400 w 1951033"/>
                <a:gd name="connsiteY6" fmla="*/ 789251 h 1101189"/>
                <a:gd name="connsiteX7" fmla="*/ 1702749 w 1951033"/>
                <a:gd name="connsiteY7" fmla="*/ 1042144 h 1101189"/>
                <a:gd name="connsiteX8" fmla="*/ 616761 w 1951033"/>
                <a:gd name="connsiteY8" fmla="*/ 1046907 h 1101189"/>
                <a:gd name="connsiteX9" fmla="*/ 231136 w 1951033"/>
                <a:gd name="connsiteY9" fmla="*/ 679713 h 1101189"/>
                <a:gd name="connsiteX10" fmla="*/ 150175 w 1951033"/>
                <a:gd name="connsiteY10" fmla="*/ 503500 h 11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1033" h="1101189">
                  <a:moveTo>
                    <a:pt x="321486" y="374913"/>
                  </a:moveTo>
                  <a:cubicBezTo>
                    <a:pt x="304117" y="241754"/>
                    <a:pt x="689903" y="106625"/>
                    <a:pt x="845501" y="46300"/>
                  </a:cubicBezTo>
                  <a:cubicBezTo>
                    <a:pt x="967738" y="101863"/>
                    <a:pt x="1132839" y="-42599"/>
                    <a:pt x="1255076" y="12964"/>
                  </a:cubicBezTo>
                  <a:cubicBezTo>
                    <a:pt x="1310638" y="70114"/>
                    <a:pt x="1261426" y="151076"/>
                    <a:pt x="1316988" y="208226"/>
                  </a:cubicBezTo>
                  <a:cubicBezTo>
                    <a:pt x="1385250" y="262995"/>
                    <a:pt x="1582893" y="304270"/>
                    <a:pt x="1664649" y="341576"/>
                  </a:cubicBezTo>
                  <a:cubicBezTo>
                    <a:pt x="1667824" y="376501"/>
                    <a:pt x="1804350" y="397139"/>
                    <a:pt x="1807525" y="432064"/>
                  </a:cubicBezTo>
                  <a:cubicBezTo>
                    <a:pt x="1731325" y="589226"/>
                    <a:pt x="1964688" y="689239"/>
                    <a:pt x="1950400" y="789251"/>
                  </a:cubicBezTo>
                  <a:cubicBezTo>
                    <a:pt x="1867850" y="873549"/>
                    <a:pt x="1737674" y="914983"/>
                    <a:pt x="1702749" y="1042144"/>
                  </a:cubicBezTo>
                  <a:cubicBezTo>
                    <a:pt x="1207403" y="1229470"/>
                    <a:pt x="773969" y="897681"/>
                    <a:pt x="616761" y="1046907"/>
                  </a:cubicBezTo>
                  <a:cubicBezTo>
                    <a:pt x="588232" y="905459"/>
                    <a:pt x="259665" y="821161"/>
                    <a:pt x="231136" y="679713"/>
                  </a:cubicBezTo>
                  <a:cubicBezTo>
                    <a:pt x="237486" y="770200"/>
                    <a:pt x="-232412" y="727338"/>
                    <a:pt x="150175" y="503500"/>
                  </a:cubicBezTo>
                </a:path>
              </a:pathLst>
            </a:custGeom>
            <a:solidFill>
              <a:srgbClr val="D97F4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CC45F6A-86AB-CBC0-7DD2-77DBD41DFBA5}"/>
                </a:ext>
              </a:extLst>
            </p:cNvPr>
            <p:cNvSpPr/>
            <p:nvPr/>
          </p:nvSpPr>
          <p:spPr>
            <a:xfrm rot="10517485">
              <a:off x="6295783" y="2328327"/>
              <a:ext cx="759651" cy="409769"/>
            </a:xfrm>
            <a:prstGeom prst="ellipse">
              <a:avLst/>
            </a:prstGeom>
            <a:solidFill>
              <a:srgbClr val="BE4B4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098A3072-77D8-AD3E-A3ED-7FA87212868B}"/>
                </a:ext>
              </a:extLst>
            </p:cNvPr>
            <p:cNvSpPr/>
            <p:nvPr/>
          </p:nvSpPr>
          <p:spPr>
            <a:xfrm rot="11816762">
              <a:off x="7078104" y="2329880"/>
              <a:ext cx="423147" cy="92370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C39A11-F6EB-4FBF-2CF6-10938D657675}"/>
                </a:ext>
              </a:extLst>
            </p:cNvPr>
            <p:cNvGrpSpPr/>
            <p:nvPr/>
          </p:nvGrpSpPr>
          <p:grpSpPr>
            <a:xfrm>
              <a:off x="1441292" y="-146084"/>
              <a:ext cx="5003218" cy="3506301"/>
              <a:chOff x="1441292" y="-146084"/>
              <a:chExt cx="5003218" cy="3506301"/>
            </a:xfrm>
          </p:grpSpPr>
          <p:sp>
            <p:nvSpPr>
              <p:cNvPr id="61" name="Rectangle 21">
                <a:extLst>
                  <a:ext uri="{FF2B5EF4-FFF2-40B4-BE49-F238E27FC236}">
                    <a16:creationId xmlns:a16="http://schemas.microsoft.com/office/drawing/2014/main" id="{F34B9CB6-4C7C-9582-92CD-11F3FBD1D26B}"/>
                  </a:ext>
                </a:extLst>
              </p:cNvPr>
              <p:cNvSpPr/>
              <p:nvPr/>
            </p:nvSpPr>
            <p:spPr>
              <a:xfrm>
                <a:off x="2504749" y="1299995"/>
                <a:ext cx="3939761" cy="1901260"/>
              </a:xfrm>
              <a:custGeom>
                <a:avLst/>
                <a:gdLst>
                  <a:gd name="connsiteX0" fmla="*/ 0 w 2234982"/>
                  <a:gd name="connsiteY0" fmla="*/ 0 h 494854"/>
                  <a:gd name="connsiteX1" fmla="*/ 2234982 w 2234982"/>
                  <a:gd name="connsiteY1" fmla="*/ 0 h 494854"/>
                  <a:gd name="connsiteX2" fmla="*/ 2234982 w 2234982"/>
                  <a:gd name="connsiteY2" fmla="*/ 494854 h 494854"/>
                  <a:gd name="connsiteX3" fmla="*/ 0 w 2234982"/>
                  <a:gd name="connsiteY3" fmla="*/ 494854 h 494854"/>
                  <a:gd name="connsiteX4" fmla="*/ 0 w 2234982"/>
                  <a:gd name="connsiteY4" fmla="*/ 0 h 494854"/>
                  <a:gd name="connsiteX0" fmla="*/ 0 w 3692307"/>
                  <a:gd name="connsiteY0" fmla="*/ 0 h 1371154"/>
                  <a:gd name="connsiteX1" fmla="*/ 2234982 w 3692307"/>
                  <a:gd name="connsiteY1" fmla="*/ 0 h 1371154"/>
                  <a:gd name="connsiteX2" fmla="*/ 3692307 w 3692307"/>
                  <a:gd name="connsiteY2" fmla="*/ 1371154 h 1371154"/>
                  <a:gd name="connsiteX3" fmla="*/ 0 w 3692307"/>
                  <a:gd name="connsiteY3" fmla="*/ 494854 h 1371154"/>
                  <a:gd name="connsiteX4" fmla="*/ 0 w 3692307"/>
                  <a:gd name="connsiteY4" fmla="*/ 0 h 1371154"/>
                  <a:gd name="connsiteX0" fmla="*/ 0 w 3692307"/>
                  <a:gd name="connsiteY0" fmla="*/ 0 h 1371154"/>
                  <a:gd name="connsiteX1" fmla="*/ 2234982 w 3692307"/>
                  <a:gd name="connsiteY1" fmla="*/ 0 h 1371154"/>
                  <a:gd name="connsiteX2" fmla="*/ 3692307 w 3692307"/>
                  <a:gd name="connsiteY2" fmla="*/ 1371154 h 1371154"/>
                  <a:gd name="connsiteX3" fmla="*/ 0 w 3692307"/>
                  <a:gd name="connsiteY3" fmla="*/ 494854 h 1371154"/>
                  <a:gd name="connsiteX4" fmla="*/ 0 w 3692307"/>
                  <a:gd name="connsiteY4" fmla="*/ 0 h 1371154"/>
                  <a:gd name="connsiteX0" fmla="*/ 1076325 w 4768632"/>
                  <a:gd name="connsiteY0" fmla="*/ 0 h 1371154"/>
                  <a:gd name="connsiteX1" fmla="*/ 3311307 w 4768632"/>
                  <a:gd name="connsiteY1" fmla="*/ 0 h 1371154"/>
                  <a:gd name="connsiteX2" fmla="*/ 4768632 w 4768632"/>
                  <a:gd name="connsiteY2" fmla="*/ 1371154 h 1371154"/>
                  <a:gd name="connsiteX3" fmla="*/ 0 w 4768632"/>
                  <a:gd name="connsiteY3" fmla="*/ 561529 h 1371154"/>
                  <a:gd name="connsiteX4" fmla="*/ 1076325 w 4768632"/>
                  <a:gd name="connsiteY4" fmla="*/ 0 h 1371154"/>
                  <a:gd name="connsiteX0" fmla="*/ 1076325 w 4768632"/>
                  <a:gd name="connsiteY0" fmla="*/ 0 h 1371154"/>
                  <a:gd name="connsiteX1" fmla="*/ 3311307 w 4768632"/>
                  <a:gd name="connsiteY1" fmla="*/ 0 h 1371154"/>
                  <a:gd name="connsiteX2" fmla="*/ 4768632 w 4768632"/>
                  <a:gd name="connsiteY2" fmla="*/ 1371154 h 1371154"/>
                  <a:gd name="connsiteX3" fmla="*/ 0 w 4768632"/>
                  <a:gd name="connsiteY3" fmla="*/ 561529 h 1371154"/>
                  <a:gd name="connsiteX4" fmla="*/ 1076325 w 4768632"/>
                  <a:gd name="connsiteY4" fmla="*/ 0 h 1371154"/>
                  <a:gd name="connsiteX0" fmla="*/ 1076325 w 4825782"/>
                  <a:gd name="connsiteY0" fmla="*/ 0 h 1299716"/>
                  <a:gd name="connsiteX1" fmla="*/ 3311307 w 4825782"/>
                  <a:gd name="connsiteY1" fmla="*/ 0 h 1299716"/>
                  <a:gd name="connsiteX2" fmla="*/ 4825782 w 4825782"/>
                  <a:gd name="connsiteY2" fmla="*/ 1299716 h 1299716"/>
                  <a:gd name="connsiteX3" fmla="*/ 0 w 4825782"/>
                  <a:gd name="connsiteY3" fmla="*/ 561529 h 1299716"/>
                  <a:gd name="connsiteX4" fmla="*/ 1076325 w 4825782"/>
                  <a:gd name="connsiteY4" fmla="*/ 0 h 1299716"/>
                  <a:gd name="connsiteX0" fmla="*/ 1076325 w 4768632"/>
                  <a:gd name="connsiteY0" fmla="*/ 0 h 1352103"/>
                  <a:gd name="connsiteX1" fmla="*/ 3311307 w 4768632"/>
                  <a:gd name="connsiteY1" fmla="*/ 0 h 1352103"/>
                  <a:gd name="connsiteX2" fmla="*/ 4768632 w 4768632"/>
                  <a:gd name="connsiteY2" fmla="*/ 1352103 h 1352103"/>
                  <a:gd name="connsiteX3" fmla="*/ 0 w 4768632"/>
                  <a:gd name="connsiteY3" fmla="*/ 561529 h 1352103"/>
                  <a:gd name="connsiteX4" fmla="*/ 1076325 w 4768632"/>
                  <a:gd name="connsiteY4" fmla="*/ 0 h 1352103"/>
                  <a:gd name="connsiteX0" fmla="*/ 1076325 w 4830545"/>
                  <a:gd name="connsiteY0" fmla="*/ 0 h 1342578"/>
                  <a:gd name="connsiteX1" fmla="*/ 3311307 w 4830545"/>
                  <a:gd name="connsiteY1" fmla="*/ 0 h 1342578"/>
                  <a:gd name="connsiteX2" fmla="*/ 4830545 w 4830545"/>
                  <a:gd name="connsiteY2" fmla="*/ 1342578 h 1342578"/>
                  <a:gd name="connsiteX3" fmla="*/ 0 w 4830545"/>
                  <a:gd name="connsiteY3" fmla="*/ 561529 h 1342578"/>
                  <a:gd name="connsiteX4" fmla="*/ 1076325 w 4830545"/>
                  <a:gd name="connsiteY4" fmla="*/ 0 h 1342578"/>
                  <a:gd name="connsiteX0" fmla="*/ 1076325 w 4830545"/>
                  <a:gd name="connsiteY0" fmla="*/ 0 h 1405862"/>
                  <a:gd name="connsiteX1" fmla="*/ 3311307 w 4830545"/>
                  <a:gd name="connsiteY1" fmla="*/ 0 h 1405862"/>
                  <a:gd name="connsiteX2" fmla="*/ 4830545 w 4830545"/>
                  <a:gd name="connsiteY2" fmla="*/ 1342578 h 1405862"/>
                  <a:gd name="connsiteX3" fmla="*/ 2418542 w 4830545"/>
                  <a:gd name="connsiteY3" fmla="*/ 1087537 h 1405862"/>
                  <a:gd name="connsiteX4" fmla="*/ 0 w 4830545"/>
                  <a:gd name="connsiteY4" fmla="*/ 561529 h 1405862"/>
                  <a:gd name="connsiteX5" fmla="*/ 1076325 w 4830545"/>
                  <a:gd name="connsiteY5" fmla="*/ 0 h 1405862"/>
                  <a:gd name="connsiteX0" fmla="*/ 1076325 w 4830545"/>
                  <a:gd name="connsiteY0" fmla="*/ 0 h 1342578"/>
                  <a:gd name="connsiteX1" fmla="*/ 3311307 w 4830545"/>
                  <a:gd name="connsiteY1" fmla="*/ 0 h 1342578"/>
                  <a:gd name="connsiteX2" fmla="*/ 4830545 w 4830545"/>
                  <a:gd name="connsiteY2" fmla="*/ 1342578 h 1342578"/>
                  <a:gd name="connsiteX3" fmla="*/ 2418542 w 4830545"/>
                  <a:gd name="connsiteY3" fmla="*/ 1087537 h 1342578"/>
                  <a:gd name="connsiteX4" fmla="*/ 0 w 4830545"/>
                  <a:gd name="connsiteY4" fmla="*/ 561529 h 1342578"/>
                  <a:gd name="connsiteX5" fmla="*/ 1076325 w 4830545"/>
                  <a:gd name="connsiteY5" fmla="*/ 0 h 1342578"/>
                  <a:gd name="connsiteX0" fmla="*/ 1076475 w 4830695"/>
                  <a:gd name="connsiteY0" fmla="*/ 0 h 1342578"/>
                  <a:gd name="connsiteX1" fmla="*/ 3311457 w 4830695"/>
                  <a:gd name="connsiteY1" fmla="*/ 0 h 1342578"/>
                  <a:gd name="connsiteX2" fmla="*/ 4830695 w 4830695"/>
                  <a:gd name="connsiteY2" fmla="*/ 1342578 h 1342578"/>
                  <a:gd name="connsiteX3" fmla="*/ 2418692 w 4830695"/>
                  <a:gd name="connsiteY3" fmla="*/ 1087537 h 1342578"/>
                  <a:gd name="connsiteX4" fmla="*/ 928029 w 4830695"/>
                  <a:gd name="connsiteY4" fmla="*/ 920849 h 1342578"/>
                  <a:gd name="connsiteX5" fmla="*/ 150 w 4830695"/>
                  <a:gd name="connsiteY5" fmla="*/ 561529 h 1342578"/>
                  <a:gd name="connsiteX6" fmla="*/ 1076475 w 4830695"/>
                  <a:gd name="connsiteY6" fmla="*/ 0 h 1342578"/>
                  <a:gd name="connsiteX0" fmla="*/ 1076475 w 4830695"/>
                  <a:gd name="connsiteY0" fmla="*/ 0 h 1342578"/>
                  <a:gd name="connsiteX1" fmla="*/ 3311457 w 4830695"/>
                  <a:gd name="connsiteY1" fmla="*/ 0 h 1342578"/>
                  <a:gd name="connsiteX2" fmla="*/ 4830695 w 4830695"/>
                  <a:gd name="connsiteY2" fmla="*/ 1342578 h 1342578"/>
                  <a:gd name="connsiteX3" fmla="*/ 2418692 w 4830695"/>
                  <a:gd name="connsiteY3" fmla="*/ 1087537 h 1342578"/>
                  <a:gd name="connsiteX4" fmla="*/ 928029 w 4830695"/>
                  <a:gd name="connsiteY4" fmla="*/ 920849 h 1342578"/>
                  <a:gd name="connsiteX5" fmla="*/ 150 w 4830695"/>
                  <a:gd name="connsiteY5" fmla="*/ 561529 h 1342578"/>
                  <a:gd name="connsiteX6" fmla="*/ 1076475 w 4830695"/>
                  <a:gd name="connsiteY6" fmla="*/ 0 h 1342578"/>
                  <a:gd name="connsiteX0" fmla="*/ 1076565 w 4830785"/>
                  <a:gd name="connsiteY0" fmla="*/ 0 h 1342578"/>
                  <a:gd name="connsiteX1" fmla="*/ 3311547 w 4830785"/>
                  <a:gd name="connsiteY1" fmla="*/ 0 h 1342578"/>
                  <a:gd name="connsiteX2" fmla="*/ 4830785 w 4830785"/>
                  <a:gd name="connsiteY2" fmla="*/ 1342578 h 1342578"/>
                  <a:gd name="connsiteX3" fmla="*/ 2418782 w 4830785"/>
                  <a:gd name="connsiteY3" fmla="*/ 1087537 h 1342578"/>
                  <a:gd name="connsiteX4" fmla="*/ 928119 w 4830785"/>
                  <a:gd name="connsiteY4" fmla="*/ 920849 h 1342578"/>
                  <a:gd name="connsiteX5" fmla="*/ 240 w 4830785"/>
                  <a:gd name="connsiteY5" fmla="*/ 561529 h 1342578"/>
                  <a:gd name="connsiteX6" fmla="*/ 1076565 w 4830785"/>
                  <a:gd name="connsiteY6" fmla="*/ 0 h 1342578"/>
                  <a:gd name="connsiteX0" fmla="*/ 1076565 w 4830785"/>
                  <a:gd name="connsiteY0" fmla="*/ 298450 h 1641028"/>
                  <a:gd name="connsiteX1" fmla="*/ 3241697 w 4830785"/>
                  <a:gd name="connsiteY1" fmla="*/ 0 h 1641028"/>
                  <a:gd name="connsiteX2" fmla="*/ 4830785 w 4830785"/>
                  <a:gd name="connsiteY2" fmla="*/ 1641028 h 1641028"/>
                  <a:gd name="connsiteX3" fmla="*/ 2418782 w 4830785"/>
                  <a:gd name="connsiteY3" fmla="*/ 1385987 h 1641028"/>
                  <a:gd name="connsiteX4" fmla="*/ 928119 w 4830785"/>
                  <a:gd name="connsiteY4" fmla="*/ 1219299 h 1641028"/>
                  <a:gd name="connsiteX5" fmla="*/ 240 w 4830785"/>
                  <a:gd name="connsiteY5" fmla="*/ 859979 h 1641028"/>
                  <a:gd name="connsiteX6" fmla="*/ 1076565 w 4830785"/>
                  <a:gd name="connsiteY6" fmla="*/ 298450 h 1641028"/>
                  <a:gd name="connsiteX0" fmla="*/ 1076565 w 4830785"/>
                  <a:gd name="connsiteY0" fmla="*/ 830593 h 2173171"/>
                  <a:gd name="connsiteX1" fmla="*/ 3241697 w 4830785"/>
                  <a:gd name="connsiteY1" fmla="*/ 532143 h 2173171"/>
                  <a:gd name="connsiteX2" fmla="*/ 4830785 w 4830785"/>
                  <a:gd name="connsiteY2" fmla="*/ 2173171 h 2173171"/>
                  <a:gd name="connsiteX3" fmla="*/ 2418782 w 4830785"/>
                  <a:gd name="connsiteY3" fmla="*/ 1918130 h 2173171"/>
                  <a:gd name="connsiteX4" fmla="*/ 928119 w 4830785"/>
                  <a:gd name="connsiteY4" fmla="*/ 1751442 h 2173171"/>
                  <a:gd name="connsiteX5" fmla="*/ 240 w 4830785"/>
                  <a:gd name="connsiteY5" fmla="*/ 1392122 h 2173171"/>
                  <a:gd name="connsiteX6" fmla="*/ 1076565 w 4830785"/>
                  <a:gd name="connsiteY6" fmla="*/ 830593 h 2173171"/>
                  <a:gd name="connsiteX0" fmla="*/ 240 w 4830785"/>
                  <a:gd name="connsiteY0" fmla="*/ 859979 h 1641028"/>
                  <a:gd name="connsiteX1" fmla="*/ 3241697 w 4830785"/>
                  <a:gd name="connsiteY1" fmla="*/ 0 h 1641028"/>
                  <a:gd name="connsiteX2" fmla="*/ 4830785 w 4830785"/>
                  <a:gd name="connsiteY2" fmla="*/ 1641028 h 1641028"/>
                  <a:gd name="connsiteX3" fmla="*/ 2418782 w 4830785"/>
                  <a:gd name="connsiteY3" fmla="*/ 1385987 h 1641028"/>
                  <a:gd name="connsiteX4" fmla="*/ 928119 w 4830785"/>
                  <a:gd name="connsiteY4" fmla="*/ 1219299 h 1641028"/>
                  <a:gd name="connsiteX5" fmla="*/ 240 w 4830785"/>
                  <a:gd name="connsiteY5" fmla="*/ 859979 h 1641028"/>
                  <a:gd name="connsiteX0" fmla="*/ 240 w 4830785"/>
                  <a:gd name="connsiteY0" fmla="*/ 1091542 h 1872591"/>
                  <a:gd name="connsiteX1" fmla="*/ 3241697 w 4830785"/>
                  <a:gd name="connsiteY1" fmla="*/ 231563 h 1872591"/>
                  <a:gd name="connsiteX2" fmla="*/ 4830785 w 4830785"/>
                  <a:gd name="connsiteY2" fmla="*/ 1872591 h 1872591"/>
                  <a:gd name="connsiteX3" fmla="*/ 2418782 w 4830785"/>
                  <a:gd name="connsiteY3" fmla="*/ 1617550 h 1872591"/>
                  <a:gd name="connsiteX4" fmla="*/ 928119 w 4830785"/>
                  <a:gd name="connsiteY4" fmla="*/ 1450862 h 1872591"/>
                  <a:gd name="connsiteX5" fmla="*/ 240 w 4830785"/>
                  <a:gd name="connsiteY5" fmla="*/ 1091542 h 1872591"/>
                  <a:gd name="connsiteX0" fmla="*/ 21604 w 4852149"/>
                  <a:gd name="connsiteY0" fmla="*/ 1120211 h 1901260"/>
                  <a:gd name="connsiteX1" fmla="*/ 3263061 w 4852149"/>
                  <a:gd name="connsiteY1" fmla="*/ 260232 h 1901260"/>
                  <a:gd name="connsiteX2" fmla="*/ 4852149 w 4852149"/>
                  <a:gd name="connsiteY2" fmla="*/ 1901260 h 1901260"/>
                  <a:gd name="connsiteX3" fmla="*/ 2440146 w 4852149"/>
                  <a:gd name="connsiteY3" fmla="*/ 1646219 h 1901260"/>
                  <a:gd name="connsiteX4" fmla="*/ 949483 w 4852149"/>
                  <a:gd name="connsiteY4" fmla="*/ 1479531 h 1901260"/>
                  <a:gd name="connsiteX5" fmla="*/ 21604 w 4852149"/>
                  <a:gd name="connsiteY5" fmla="*/ 1120211 h 190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2149" h="1901260">
                    <a:moveTo>
                      <a:pt x="21604" y="1120211"/>
                    </a:moveTo>
                    <a:cubicBezTo>
                      <a:pt x="-288560" y="598601"/>
                      <a:pt x="2836625" y="-500858"/>
                      <a:pt x="3263061" y="260232"/>
                    </a:cubicBezTo>
                    <a:lnTo>
                      <a:pt x="4852149" y="1901260"/>
                    </a:lnTo>
                    <a:cubicBezTo>
                      <a:pt x="4071530" y="1881697"/>
                      <a:pt x="3245237" y="1776394"/>
                      <a:pt x="2440146" y="1646219"/>
                    </a:cubicBezTo>
                    <a:cubicBezTo>
                      <a:pt x="1765889" y="1656099"/>
                      <a:pt x="1352573" y="1567199"/>
                      <a:pt x="949483" y="1479531"/>
                    </a:cubicBezTo>
                    <a:cubicBezTo>
                      <a:pt x="341605" y="1510926"/>
                      <a:pt x="11150" y="1263367"/>
                      <a:pt x="21604" y="112021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204A748D-5238-474C-3B8E-F6D109C921C2}"/>
                  </a:ext>
                </a:extLst>
              </p:cNvPr>
              <p:cNvSpPr/>
              <p:nvPr/>
            </p:nvSpPr>
            <p:spPr>
              <a:xfrm>
                <a:off x="1441292" y="768368"/>
                <a:ext cx="4852149" cy="1901260"/>
              </a:xfrm>
              <a:custGeom>
                <a:avLst/>
                <a:gdLst>
                  <a:gd name="connsiteX0" fmla="*/ 0 w 2234982"/>
                  <a:gd name="connsiteY0" fmla="*/ 0 h 494854"/>
                  <a:gd name="connsiteX1" fmla="*/ 2234982 w 2234982"/>
                  <a:gd name="connsiteY1" fmla="*/ 0 h 494854"/>
                  <a:gd name="connsiteX2" fmla="*/ 2234982 w 2234982"/>
                  <a:gd name="connsiteY2" fmla="*/ 494854 h 494854"/>
                  <a:gd name="connsiteX3" fmla="*/ 0 w 2234982"/>
                  <a:gd name="connsiteY3" fmla="*/ 494854 h 494854"/>
                  <a:gd name="connsiteX4" fmla="*/ 0 w 2234982"/>
                  <a:gd name="connsiteY4" fmla="*/ 0 h 494854"/>
                  <a:gd name="connsiteX0" fmla="*/ 0 w 3692307"/>
                  <a:gd name="connsiteY0" fmla="*/ 0 h 1371154"/>
                  <a:gd name="connsiteX1" fmla="*/ 2234982 w 3692307"/>
                  <a:gd name="connsiteY1" fmla="*/ 0 h 1371154"/>
                  <a:gd name="connsiteX2" fmla="*/ 3692307 w 3692307"/>
                  <a:gd name="connsiteY2" fmla="*/ 1371154 h 1371154"/>
                  <a:gd name="connsiteX3" fmla="*/ 0 w 3692307"/>
                  <a:gd name="connsiteY3" fmla="*/ 494854 h 1371154"/>
                  <a:gd name="connsiteX4" fmla="*/ 0 w 3692307"/>
                  <a:gd name="connsiteY4" fmla="*/ 0 h 1371154"/>
                  <a:gd name="connsiteX0" fmla="*/ 0 w 3692307"/>
                  <a:gd name="connsiteY0" fmla="*/ 0 h 1371154"/>
                  <a:gd name="connsiteX1" fmla="*/ 2234982 w 3692307"/>
                  <a:gd name="connsiteY1" fmla="*/ 0 h 1371154"/>
                  <a:gd name="connsiteX2" fmla="*/ 3692307 w 3692307"/>
                  <a:gd name="connsiteY2" fmla="*/ 1371154 h 1371154"/>
                  <a:gd name="connsiteX3" fmla="*/ 0 w 3692307"/>
                  <a:gd name="connsiteY3" fmla="*/ 494854 h 1371154"/>
                  <a:gd name="connsiteX4" fmla="*/ 0 w 3692307"/>
                  <a:gd name="connsiteY4" fmla="*/ 0 h 1371154"/>
                  <a:gd name="connsiteX0" fmla="*/ 1076325 w 4768632"/>
                  <a:gd name="connsiteY0" fmla="*/ 0 h 1371154"/>
                  <a:gd name="connsiteX1" fmla="*/ 3311307 w 4768632"/>
                  <a:gd name="connsiteY1" fmla="*/ 0 h 1371154"/>
                  <a:gd name="connsiteX2" fmla="*/ 4768632 w 4768632"/>
                  <a:gd name="connsiteY2" fmla="*/ 1371154 h 1371154"/>
                  <a:gd name="connsiteX3" fmla="*/ 0 w 4768632"/>
                  <a:gd name="connsiteY3" fmla="*/ 561529 h 1371154"/>
                  <a:gd name="connsiteX4" fmla="*/ 1076325 w 4768632"/>
                  <a:gd name="connsiteY4" fmla="*/ 0 h 1371154"/>
                  <a:gd name="connsiteX0" fmla="*/ 1076325 w 4768632"/>
                  <a:gd name="connsiteY0" fmla="*/ 0 h 1371154"/>
                  <a:gd name="connsiteX1" fmla="*/ 3311307 w 4768632"/>
                  <a:gd name="connsiteY1" fmla="*/ 0 h 1371154"/>
                  <a:gd name="connsiteX2" fmla="*/ 4768632 w 4768632"/>
                  <a:gd name="connsiteY2" fmla="*/ 1371154 h 1371154"/>
                  <a:gd name="connsiteX3" fmla="*/ 0 w 4768632"/>
                  <a:gd name="connsiteY3" fmla="*/ 561529 h 1371154"/>
                  <a:gd name="connsiteX4" fmla="*/ 1076325 w 4768632"/>
                  <a:gd name="connsiteY4" fmla="*/ 0 h 1371154"/>
                  <a:gd name="connsiteX0" fmla="*/ 1076325 w 4825782"/>
                  <a:gd name="connsiteY0" fmla="*/ 0 h 1299716"/>
                  <a:gd name="connsiteX1" fmla="*/ 3311307 w 4825782"/>
                  <a:gd name="connsiteY1" fmla="*/ 0 h 1299716"/>
                  <a:gd name="connsiteX2" fmla="*/ 4825782 w 4825782"/>
                  <a:gd name="connsiteY2" fmla="*/ 1299716 h 1299716"/>
                  <a:gd name="connsiteX3" fmla="*/ 0 w 4825782"/>
                  <a:gd name="connsiteY3" fmla="*/ 561529 h 1299716"/>
                  <a:gd name="connsiteX4" fmla="*/ 1076325 w 4825782"/>
                  <a:gd name="connsiteY4" fmla="*/ 0 h 1299716"/>
                  <a:gd name="connsiteX0" fmla="*/ 1076325 w 4768632"/>
                  <a:gd name="connsiteY0" fmla="*/ 0 h 1352103"/>
                  <a:gd name="connsiteX1" fmla="*/ 3311307 w 4768632"/>
                  <a:gd name="connsiteY1" fmla="*/ 0 h 1352103"/>
                  <a:gd name="connsiteX2" fmla="*/ 4768632 w 4768632"/>
                  <a:gd name="connsiteY2" fmla="*/ 1352103 h 1352103"/>
                  <a:gd name="connsiteX3" fmla="*/ 0 w 4768632"/>
                  <a:gd name="connsiteY3" fmla="*/ 561529 h 1352103"/>
                  <a:gd name="connsiteX4" fmla="*/ 1076325 w 4768632"/>
                  <a:gd name="connsiteY4" fmla="*/ 0 h 1352103"/>
                  <a:gd name="connsiteX0" fmla="*/ 1076325 w 4830545"/>
                  <a:gd name="connsiteY0" fmla="*/ 0 h 1342578"/>
                  <a:gd name="connsiteX1" fmla="*/ 3311307 w 4830545"/>
                  <a:gd name="connsiteY1" fmla="*/ 0 h 1342578"/>
                  <a:gd name="connsiteX2" fmla="*/ 4830545 w 4830545"/>
                  <a:gd name="connsiteY2" fmla="*/ 1342578 h 1342578"/>
                  <a:gd name="connsiteX3" fmla="*/ 0 w 4830545"/>
                  <a:gd name="connsiteY3" fmla="*/ 561529 h 1342578"/>
                  <a:gd name="connsiteX4" fmla="*/ 1076325 w 4830545"/>
                  <a:gd name="connsiteY4" fmla="*/ 0 h 1342578"/>
                  <a:gd name="connsiteX0" fmla="*/ 1076325 w 4830545"/>
                  <a:gd name="connsiteY0" fmla="*/ 0 h 1405862"/>
                  <a:gd name="connsiteX1" fmla="*/ 3311307 w 4830545"/>
                  <a:gd name="connsiteY1" fmla="*/ 0 h 1405862"/>
                  <a:gd name="connsiteX2" fmla="*/ 4830545 w 4830545"/>
                  <a:gd name="connsiteY2" fmla="*/ 1342578 h 1405862"/>
                  <a:gd name="connsiteX3" fmla="*/ 2418542 w 4830545"/>
                  <a:gd name="connsiteY3" fmla="*/ 1087537 h 1405862"/>
                  <a:gd name="connsiteX4" fmla="*/ 0 w 4830545"/>
                  <a:gd name="connsiteY4" fmla="*/ 561529 h 1405862"/>
                  <a:gd name="connsiteX5" fmla="*/ 1076325 w 4830545"/>
                  <a:gd name="connsiteY5" fmla="*/ 0 h 1405862"/>
                  <a:gd name="connsiteX0" fmla="*/ 1076325 w 4830545"/>
                  <a:gd name="connsiteY0" fmla="*/ 0 h 1342578"/>
                  <a:gd name="connsiteX1" fmla="*/ 3311307 w 4830545"/>
                  <a:gd name="connsiteY1" fmla="*/ 0 h 1342578"/>
                  <a:gd name="connsiteX2" fmla="*/ 4830545 w 4830545"/>
                  <a:gd name="connsiteY2" fmla="*/ 1342578 h 1342578"/>
                  <a:gd name="connsiteX3" fmla="*/ 2418542 w 4830545"/>
                  <a:gd name="connsiteY3" fmla="*/ 1087537 h 1342578"/>
                  <a:gd name="connsiteX4" fmla="*/ 0 w 4830545"/>
                  <a:gd name="connsiteY4" fmla="*/ 561529 h 1342578"/>
                  <a:gd name="connsiteX5" fmla="*/ 1076325 w 4830545"/>
                  <a:gd name="connsiteY5" fmla="*/ 0 h 1342578"/>
                  <a:gd name="connsiteX0" fmla="*/ 1076475 w 4830695"/>
                  <a:gd name="connsiteY0" fmla="*/ 0 h 1342578"/>
                  <a:gd name="connsiteX1" fmla="*/ 3311457 w 4830695"/>
                  <a:gd name="connsiteY1" fmla="*/ 0 h 1342578"/>
                  <a:gd name="connsiteX2" fmla="*/ 4830695 w 4830695"/>
                  <a:gd name="connsiteY2" fmla="*/ 1342578 h 1342578"/>
                  <a:gd name="connsiteX3" fmla="*/ 2418692 w 4830695"/>
                  <a:gd name="connsiteY3" fmla="*/ 1087537 h 1342578"/>
                  <a:gd name="connsiteX4" fmla="*/ 928029 w 4830695"/>
                  <a:gd name="connsiteY4" fmla="*/ 920849 h 1342578"/>
                  <a:gd name="connsiteX5" fmla="*/ 150 w 4830695"/>
                  <a:gd name="connsiteY5" fmla="*/ 561529 h 1342578"/>
                  <a:gd name="connsiteX6" fmla="*/ 1076475 w 4830695"/>
                  <a:gd name="connsiteY6" fmla="*/ 0 h 1342578"/>
                  <a:gd name="connsiteX0" fmla="*/ 1076475 w 4830695"/>
                  <a:gd name="connsiteY0" fmla="*/ 0 h 1342578"/>
                  <a:gd name="connsiteX1" fmla="*/ 3311457 w 4830695"/>
                  <a:gd name="connsiteY1" fmla="*/ 0 h 1342578"/>
                  <a:gd name="connsiteX2" fmla="*/ 4830695 w 4830695"/>
                  <a:gd name="connsiteY2" fmla="*/ 1342578 h 1342578"/>
                  <a:gd name="connsiteX3" fmla="*/ 2418692 w 4830695"/>
                  <a:gd name="connsiteY3" fmla="*/ 1087537 h 1342578"/>
                  <a:gd name="connsiteX4" fmla="*/ 928029 w 4830695"/>
                  <a:gd name="connsiteY4" fmla="*/ 920849 h 1342578"/>
                  <a:gd name="connsiteX5" fmla="*/ 150 w 4830695"/>
                  <a:gd name="connsiteY5" fmla="*/ 561529 h 1342578"/>
                  <a:gd name="connsiteX6" fmla="*/ 1076475 w 4830695"/>
                  <a:gd name="connsiteY6" fmla="*/ 0 h 1342578"/>
                  <a:gd name="connsiteX0" fmla="*/ 1076565 w 4830785"/>
                  <a:gd name="connsiteY0" fmla="*/ 0 h 1342578"/>
                  <a:gd name="connsiteX1" fmla="*/ 3311547 w 4830785"/>
                  <a:gd name="connsiteY1" fmla="*/ 0 h 1342578"/>
                  <a:gd name="connsiteX2" fmla="*/ 4830785 w 4830785"/>
                  <a:gd name="connsiteY2" fmla="*/ 1342578 h 1342578"/>
                  <a:gd name="connsiteX3" fmla="*/ 2418782 w 4830785"/>
                  <a:gd name="connsiteY3" fmla="*/ 1087537 h 1342578"/>
                  <a:gd name="connsiteX4" fmla="*/ 928119 w 4830785"/>
                  <a:gd name="connsiteY4" fmla="*/ 920849 h 1342578"/>
                  <a:gd name="connsiteX5" fmla="*/ 240 w 4830785"/>
                  <a:gd name="connsiteY5" fmla="*/ 561529 h 1342578"/>
                  <a:gd name="connsiteX6" fmla="*/ 1076565 w 4830785"/>
                  <a:gd name="connsiteY6" fmla="*/ 0 h 1342578"/>
                  <a:gd name="connsiteX0" fmla="*/ 1076565 w 4830785"/>
                  <a:gd name="connsiteY0" fmla="*/ 298450 h 1641028"/>
                  <a:gd name="connsiteX1" fmla="*/ 3241697 w 4830785"/>
                  <a:gd name="connsiteY1" fmla="*/ 0 h 1641028"/>
                  <a:gd name="connsiteX2" fmla="*/ 4830785 w 4830785"/>
                  <a:gd name="connsiteY2" fmla="*/ 1641028 h 1641028"/>
                  <a:gd name="connsiteX3" fmla="*/ 2418782 w 4830785"/>
                  <a:gd name="connsiteY3" fmla="*/ 1385987 h 1641028"/>
                  <a:gd name="connsiteX4" fmla="*/ 928119 w 4830785"/>
                  <a:gd name="connsiteY4" fmla="*/ 1219299 h 1641028"/>
                  <a:gd name="connsiteX5" fmla="*/ 240 w 4830785"/>
                  <a:gd name="connsiteY5" fmla="*/ 859979 h 1641028"/>
                  <a:gd name="connsiteX6" fmla="*/ 1076565 w 4830785"/>
                  <a:gd name="connsiteY6" fmla="*/ 298450 h 1641028"/>
                  <a:gd name="connsiteX0" fmla="*/ 1076565 w 4830785"/>
                  <a:gd name="connsiteY0" fmla="*/ 830593 h 2173171"/>
                  <a:gd name="connsiteX1" fmla="*/ 3241697 w 4830785"/>
                  <a:gd name="connsiteY1" fmla="*/ 532143 h 2173171"/>
                  <a:gd name="connsiteX2" fmla="*/ 4830785 w 4830785"/>
                  <a:gd name="connsiteY2" fmla="*/ 2173171 h 2173171"/>
                  <a:gd name="connsiteX3" fmla="*/ 2418782 w 4830785"/>
                  <a:gd name="connsiteY3" fmla="*/ 1918130 h 2173171"/>
                  <a:gd name="connsiteX4" fmla="*/ 928119 w 4830785"/>
                  <a:gd name="connsiteY4" fmla="*/ 1751442 h 2173171"/>
                  <a:gd name="connsiteX5" fmla="*/ 240 w 4830785"/>
                  <a:gd name="connsiteY5" fmla="*/ 1392122 h 2173171"/>
                  <a:gd name="connsiteX6" fmla="*/ 1076565 w 4830785"/>
                  <a:gd name="connsiteY6" fmla="*/ 830593 h 2173171"/>
                  <a:gd name="connsiteX0" fmla="*/ 240 w 4830785"/>
                  <a:gd name="connsiteY0" fmla="*/ 859979 h 1641028"/>
                  <a:gd name="connsiteX1" fmla="*/ 3241697 w 4830785"/>
                  <a:gd name="connsiteY1" fmla="*/ 0 h 1641028"/>
                  <a:gd name="connsiteX2" fmla="*/ 4830785 w 4830785"/>
                  <a:gd name="connsiteY2" fmla="*/ 1641028 h 1641028"/>
                  <a:gd name="connsiteX3" fmla="*/ 2418782 w 4830785"/>
                  <a:gd name="connsiteY3" fmla="*/ 1385987 h 1641028"/>
                  <a:gd name="connsiteX4" fmla="*/ 928119 w 4830785"/>
                  <a:gd name="connsiteY4" fmla="*/ 1219299 h 1641028"/>
                  <a:gd name="connsiteX5" fmla="*/ 240 w 4830785"/>
                  <a:gd name="connsiteY5" fmla="*/ 859979 h 1641028"/>
                  <a:gd name="connsiteX0" fmla="*/ 240 w 4830785"/>
                  <a:gd name="connsiteY0" fmla="*/ 1091542 h 1872591"/>
                  <a:gd name="connsiteX1" fmla="*/ 3241697 w 4830785"/>
                  <a:gd name="connsiteY1" fmla="*/ 231563 h 1872591"/>
                  <a:gd name="connsiteX2" fmla="*/ 4830785 w 4830785"/>
                  <a:gd name="connsiteY2" fmla="*/ 1872591 h 1872591"/>
                  <a:gd name="connsiteX3" fmla="*/ 2418782 w 4830785"/>
                  <a:gd name="connsiteY3" fmla="*/ 1617550 h 1872591"/>
                  <a:gd name="connsiteX4" fmla="*/ 928119 w 4830785"/>
                  <a:gd name="connsiteY4" fmla="*/ 1450862 h 1872591"/>
                  <a:gd name="connsiteX5" fmla="*/ 240 w 4830785"/>
                  <a:gd name="connsiteY5" fmla="*/ 1091542 h 1872591"/>
                  <a:gd name="connsiteX0" fmla="*/ 21604 w 4852149"/>
                  <a:gd name="connsiteY0" fmla="*/ 1120211 h 1901260"/>
                  <a:gd name="connsiteX1" fmla="*/ 3263061 w 4852149"/>
                  <a:gd name="connsiteY1" fmla="*/ 260232 h 1901260"/>
                  <a:gd name="connsiteX2" fmla="*/ 4852149 w 4852149"/>
                  <a:gd name="connsiteY2" fmla="*/ 1901260 h 1901260"/>
                  <a:gd name="connsiteX3" fmla="*/ 2440146 w 4852149"/>
                  <a:gd name="connsiteY3" fmla="*/ 1646219 h 1901260"/>
                  <a:gd name="connsiteX4" fmla="*/ 949483 w 4852149"/>
                  <a:gd name="connsiteY4" fmla="*/ 1479531 h 1901260"/>
                  <a:gd name="connsiteX5" fmla="*/ 21604 w 4852149"/>
                  <a:gd name="connsiteY5" fmla="*/ 1120211 h 190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2149" h="1901260">
                    <a:moveTo>
                      <a:pt x="21604" y="1120211"/>
                    </a:moveTo>
                    <a:cubicBezTo>
                      <a:pt x="-288560" y="598601"/>
                      <a:pt x="2836625" y="-500858"/>
                      <a:pt x="3263061" y="260232"/>
                    </a:cubicBezTo>
                    <a:lnTo>
                      <a:pt x="4852149" y="1901260"/>
                    </a:lnTo>
                    <a:cubicBezTo>
                      <a:pt x="4071530" y="1881697"/>
                      <a:pt x="3245237" y="1776394"/>
                      <a:pt x="2440146" y="1646219"/>
                    </a:cubicBezTo>
                    <a:cubicBezTo>
                      <a:pt x="1765889" y="1656099"/>
                      <a:pt x="1352573" y="1567199"/>
                      <a:pt x="949483" y="1479531"/>
                    </a:cubicBezTo>
                    <a:cubicBezTo>
                      <a:pt x="341605" y="1510926"/>
                      <a:pt x="11150" y="1263367"/>
                      <a:pt x="21604" y="1120211"/>
                    </a:cubicBezTo>
                    <a:close/>
                  </a:path>
                </a:pathLst>
              </a:custGeom>
              <a:solidFill>
                <a:srgbClr val="F5D49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lowchart: Merge 20">
                <a:extLst>
                  <a:ext uri="{FF2B5EF4-FFF2-40B4-BE49-F238E27FC236}">
                    <a16:creationId xmlns:a16="http://schemas.microsoft.com/office/drawing/2014/main" id="{C5367268-B3C2-65CE-23FB-229386325997}"/>
                  </a:ext>
                </a:extLst>
              </p:cNvPr>
              <p:cNvSpPr/>
              <p:nvPr/>
            </p:nvSpPr>
            <p:spPr>
              <a:xfrm rot="18196177">
                <a:off x="1816716" y="21391"/>
                <a:ext cx="2775339" cy="244039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1086"/>
                  <a:gd name="connsiteY0" fmla="*/ 0 h 26016"/>
                  <a:gd name="connsiteX1" fmla="*/ 11086 w 11086"/>
                  <a:gd name="connsiteY1" fmla="*/ 16016 h 26016"/>
                  <a:gd name="connsiteX2" fmla="*/ 6086 w 11086"/>
                  <a:gd name="connsiteY2" fmla="*/ 26016 h 26016"/>
                  <a:gd name="connsiteX3" fmla="*/ 0 w 11086"/>
                  <a:gd name="connsiteY3" fmla="*/ 0 h 26016"/>
                  <a:gd name="connsiteX0" fmla="*/ 0 w 7587"/>
                  <a:gd name="connsiteY0" fmla="*/ 0 h 26016"/>
                  <a:gd name="connsiteX1" fmla="*/ 7587 w 7587"/>
                  <a:gd name="connsiteY1" fmla="*/ 11701 h 26016"/>
                  <a:gd name="connsiteX2" fmla="*/ 6086 w 7587"/>
                  <a:gd name="connsiteY2" fmla="*/ 26016 h 26016"/>
                  <a:gd name="connsiteX3" fmla="*/ 0 w 7587"/>
                  <a:gd name="connsiteY3" fmla="*/ 0 h 26016"/>
                  <a:gd name="connsiteX0" fmla="*/ 0 w 9576"/>
                  <a:gd name="connsiteY0" fmla="*/ 0 h 10000"/>
                  <a:gd name="connsiteX1" fmla="*/ 9576 w 9576"/>
                  <a:gd name="connsiteY1" fmla="*/ 4448 h 10000"/>
                  <a:gd name="connsiteX2" fmla="*/ 8022 w 9576"/>
                  <a:gd name="connsiteY2" fmla="*/ 10000 h 10000"/>
                  <a:gd name="connsiteX3" fmla="*/ 0 w 9576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7469"/>
                  <a:gd name="connsiteX1" fmla="*/ 10124 w 10124"/>
                  <a:gd name="connsiteY1" fmla="*/ 4487 h 7469"/>
                  <a:gd name="connsiteX2" fmla="*/ 8309 w 10124"/>
                  <a:gd name="connsiteY2" fmla="*/ 7469 h 7469"/>
                  <a:gd name="connsiteX3" fmla="*/ 0 w 10124"/>
                  <a:gd name="connsiteY3" fmla="*/ 0 h 7469"/>
                  <a:gd name="connsiteX0" fmla="*/ 0 w 10843"/>
                  <a:gd name="connsiteY0" fmla="*/ 0 h 10000"/>
                  <a:gd name="connsiteX1" fmla="*/ 10843 w 10843"/>
                  <a:gd name="connsiteY1" fmla="*/ 6040 h 10000"/>
                  <a:gd name="connsiteX2" fmla="*/ 8207 w 10843"/>
                  <a:gd name="connsiteY2" fmla="*/ 10000 h 10000"/>
                  <a:gd name="connsiteX3" fmla="*/ 0 w 10843"/>
                  <a:gd name="connsiteY3" fmla="*/ 0 h 10000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1682"/>
                  <a:gd name="connsiteY0" fmla="*/ 6 h 10314"/>
                  <a:gd name="connsiteX1" fmla="*/ 11682 w 11682"/>
                  <a:gd name="connsiteY1" fmla="*/ 6443 h 10314"/>
                  <a:gd name="connsiteX2" fmla="*/ 8154 w 11682"/>
                  <a:gd name="connsiteY2" fmla="*/ 10314 h 10314"/>
                  <a:gd name="connsiteX3" fmla="*/ 0 w 11682"/>
                  <a:gd name="connsiteY3" fmla="*/ 6 h 10314"/>
                  <a:gd name="connsiteX0" fmla="*/ 0 w 11682"/>
                  <a:gd name="connsiteY0" fmla="*/ 6 h 10314"/>
                  <a:gd name="connsiteX1" fmla="*/ 11682 w 11682"/>
                  <a:gd name="connsiteY1" fmla="*/ 6443 h 10314"/>
                  <a:gd name="connsiteX2" fmla="*/ 8154 w 11682"/>
                  <a:gd name="connsiteY2" fmla="*/ 10314 h 10314"/>
                  <a:gd name="connsiteX3" fmla="*/ 0 w 11682"/>
                  <a:gd name="connsiteY3" fmla="*/ 6 h 10314"/>
                  <a:gd name="connsiteX0" fmla="*/ 0 w 11682"/>
                  <a:gd name="connsiteY0" fmla="*/ 0 h 10308"/>
                  <a:gd name="connsiteX1" fmla="*/ 11682 w 11682"/>
                  <a:gd name="connsiteY1" fmla="*/ 6437 h 10308"/>
                  <a:gd name="connsiteX2" fmla="*/ 8154 w 11682"/>
                  <a:gd name="connsiteY2" fmla="*/ 10308 h 10308"/>
                  <a:gd name="connsiteX3" fmla="*/ 0 w 11682"/>
                  <a:gd name="connsiteY3" fmla="*/ 0 h 10308"/>
                  <a:gd name="connsiteX0" fmla="*/ 6 w 11688"/>
                  <a:gd name="connsiteY0" fmla="*/ 294 h 10602"/>
                  <a:gd name="connsiteX1" fmla="*/ 6519 w 11688"/>
                  <a:gd name="connsiteY1" fmla="*/ 3229 h 10602"/>
                  <a:gd name="connsiteX2" fmla="*/ 11688 w 11688"/>
                  <a:gd name="connsiteY2" fmla="*/ 6731 h 10602"/>
                  <a:gd name="connsiteX3" fmla="*/ 8160 w 11688"/>
                  <a:gd name="connsiteY3" fmla="*/ 10602 h 10602"/>
                  <a:gd name="connsiteX4" fmla="*/ 6 w 11688"/>
                  <a:gd name="connsiteY4" fmla="*/ 294 h 10602"/>
                  <a:gd name="connsiteX0" fmla="*/ 6 w 12002"/>
                  <a:gd name="connsiteY0" fmla="*/ 294 h 10602"/>
                  <a:gd name="connsiteX1" fmla="*/ 6519 w 12002"/>
                  <a:gd name="connsiteY1" fmla="*/ 3229 h 10602"/>
                  <a:gd name="connsiteX2" fmla="*/ 12002 w 12002"/>
                  <a:gd name="connsiteY2" fmla="*/ 6779 h 10602"/>
                  <a:gd name="connsiteX3" fmla="*/ 8160 w 12002"/>
                  <a:gd name="connsiteY3" fmla="*/ 10602 h 10602"/>
                  <a:gd name="connsiteX4" fmla="*/ 6 w 12002"/>
                  <a:gd name="connsiteY4" fmla="*/ 294 h 10602"/>
                  <a:gd name="connsiteX0" fmla="*/ 6 w 12002"/>
                  <a:gd name="connsiteY0" fmla="*/ 294 h 10602"/>
                  <a:gd name="connsiteX1" fmla="*/ 6519 w 12002"/>
                  <a:gd name="connsiteY1" fmla="*/ 3229 h 10602"/>
                  <a:gd name="connsiteX2" fmla="*/ 12002 w 12002"/>
                  <a:gd name="connsiteY2" fmla="*/ 6779 h 10602"/>
                  <a:gd name="connsiteX3" fmla="*/ 8160 w 12002"/>
                  <a:gd name="connsiteY3" fmla="*/ 10602 h 10602"/>
                  <a:gd name="connsiteX4" fmla="*/ 6 w 12002"/>
                  <a:gd name="connsiteY4" fmla="*/ 294 h 10602"/>
                  <a:gd name="connsiteX0" fmla="*/ 6 w 12154"/>
                  <a:gd name="connsiteY0" fmla="*/ 294 h 10857"/>
                  <a:gd name="connsiteX1" fmla="*/ 6519 w 12154"/>
                  <a:gd name="connsiteY1" fmla="*/ 3229 h 10857"/>
                  <a:gd name="connsiteX2" fmla="*/ 12002 w 12154"/>
                  <a:gd name="connsiteY2" fmla="*/ 6779 h 10857"/>
                  <a:gd name="connsiteX3" fmla="*/ 10352 w 12154"/>
                  <a:gd name="connsiteY3" fmla="*/ 7441 h 10857"/>
                  <a:gd name="connsiteX4" fmla="*/ 8160 w 12154"/>
                  <a:gd name="connsiteY4" fmla="*/ 10602 h 10857"/>
                  <a:gd name="connsiteX5" fmla="*/ 6 w 12154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1 w 11997"/>
                  <a:gd name="connsiteY0" fmla="*/ 81 h 10644"/>
                  <a:gd name="connsiteX1" fmla="*/ 6514 w 11997"/>
                  <a:gd name="connsiteY1" fmla="*/ 3016 h 10644"/>
                  <a:gd name="connsiteX2" fmla="*/ 11997 w 11997"/>
                  <a:gd name="connsiteY2" fmla="*/ 6566 h 10644"/>
                  <a:gd name="connsiteX3" fmla="*/ 10347 w 11997"/>
                  <a:gd name="connsiteY3" fmla="*/ 7228 h 10644"/>
                  <a:gd name="connsiteX4" fmla="*/ 8155 w 11997"/>
                  <a:gd name="connsiteY4" fmla="*/ 10389 h 10644"/>
                  <a:gd name="connsiteX5" fmla="*/ 1 w 11997"/>
                  <a:gd name="connsiteY5" fmla="*/ 81 h 10644"/>
                  <a:gd name="connsiteX0" fmla="*/ 1 w 11997"/>
                  <a:gd name="connsiteY0" fmla="*/ 125 h 10688"/>
                  <a:gd name="connsiteX1" fmla="*/ 6514 w 11997"/>
                  <a:gd name="connsiteY1" fmla="*/ 3060 h 10688"/>
                  <a:gd name="connsiteX2" fmla="*/ 11997 w 11997"/>
                  <a:gd name="connsiteY2" fmla="*/ 6610 h 10688"/>
                  <a:gd name="connsiteX3" fmla="*/ 10347 w 11997"/>
                  <a:gd name="connsiteY3" fmla="*/ 7272 h 10688"/>
                  <a:gd name="connsiteX4" fmla="*/ 8155 w 11997"/>
                  <a:gd name="connsiteY4" fmla="*/ 10433 h 10688"/>
                  <a:gd name="connsiteX5" fmla="*/ 1 w 11997"/>
                  <a:gd name="connsiteY5" fmla="*/ 125 h 10688"/>
                  <a:gd name="connsiteX0" fmla="*/ 893 w 12889"/>
                  <a:gd name="connsiteY0" fmla="*/ 277 h 10840"/>
                  <a:gd name="connsiteX1" fmla="*/ 7406 w 12889"/>
                  <a:gd name="connsiteY1" fmla="*/ 3212 h 10840"/>
                  <a:gd name="connsiteX2" fmla="*/ 12889 w 12889"/>
                  <a:gd name="connsiteY2" fmla="*/ 6762 h 10840"/>
                  <a:gd name="connsiteX3" fmla="*/ 11239 w 12889"/>
                  <a:gd name="connsiteY3" fmla="*/ 7424 h 10840"/>
                  <a:gd name="connsiteX4" fmla="*/ 9047 w 12889"/>
                  <a:gd name="connsiteY4" fmla="*/ 10585 h 10840"/>
                  <a:gd name="connsiteX5" fmla="*/ 894 w 12889"/>
                  <a:gd name="connsiteY5" fmla="*/ 1310 h 10840"/>
                  <a:gd name="connsiteX6" fmla="*/ 893 w 12889"/>
                  <a:gd name="connsiteY6" fmla="*/ 277 h 10840"/>
                  <a:gd name="connsiteX0" fmla="*/ 555 w 12551"/>
                  <a:gd name="connsiteY0" fmla="*/ 126 h 10689"/>
                  <a:gd name="connsiteX1" fmla="*/ 7068 w 12551"/>
                  <a:gd name="connsiteY1" fmla="*/ 3061 h 10689"/>
                  <a:gd name="connsiteX2" fmla="*/ 12551 w 12551"/>
                  <a:gd name="connsiteY2" fmla="*/ 6611 h 10689"/>
                  <a:gd name="connsiteX3" fmla="*/ 10901 w 12551"/>
                  <a:gd name="connsiteY3" fmla="*/ 7273 h 10689"/>
                  <a:gd name="connsiteX4" fmla="*/ 8709 w 12551"/>
                  <a:gd name="connsiteY4" fmla="*/ 10434 h 10689"/>
                  <a:gd name="connsiteX5" fmla="*/ 556 w 12551"/>
                  <a:gd name="connsiteY5" fmla="*/ 1159 h 10689"/>
                  <a:gd name="connsiteX6" fmla="*/ 555 w 12551"/>
                  <a:gd name="connsiteY6" fmla="*/ 126 h 10689"/>
                  <a:gd name="connsiteX0" fmla="*/ 343 w 12339"/>
                  <a:gd name="connsiteY0" fmla="*/ 126 h 10689"/>
                  <a:gd name="connsiteX1" fmla="*/ 6856 w 12339"/>
                  <a:gd name="connsiteY1" fmla="*/ 3061 h 10689"/>
                  <a:gd name="connsiteX2" fmla="*/ 12339 w 12339"/>
                  <a:gd name="connsiteY2" fmla="*/ 6611 h 10689"/>
                  <a:gd name="connsiteX3" fmla="*/ 10689 w 12339"/>
                  <a:gd name="connsiteY3" fmla="*/ 7273 h 10689"/>
                  <a:gd name="connsiteX4" fmla="*/ 8497 w 12339"/>
                  <a:gd name="connsiteY4" fmla="*/ 10434 h 10689"/>
                  <a:gd name="connsiteX5" fmla="*/ 344 w 12339"/>
                  <a:gd name="connsiteY5" fmla="*/ 1159 h 10689"/>
                  <a:gd name="connsiteX6" fmla="*/ 343 w 12339"/>
                  <a:gd name="connsiteY6" fmla="*/ 126 h 10689"/>
                  <a:gd name="connsiteX0" fmla="*/ 251 w 12247"/>
                  <a:gd name="connsiteY0" fmla="*/ 126 h 10689"/>
                  <a:gd name="connsiteX1" fmla="*/ 6764 w 12247"/>
                  <a:gd name="connsiteY1" fmla="*/ 3061 h 10689"/>
                  <a:gd name="connsiteX2" fmla="*/ 12247 w 12247"/>
                  <a:gd name="connsiteY2" fmla="*/ 6611 h 10689"/>
                  <a:gd name="connsiteX3" fmla="*/ 10597 w 12247"/>
                  <a:gd name="connsiteY3" fmla="*/ 7273 h 10689"/>
                  <a:gd name="connsiteX4" fmla="*/ 8405 w 12247"/>
                  <a:gd name="connsiteY4" fmla="*/ 10434 h 10689"/>
                  <a:gd name="connsiteX5" fmla="*/ 252 w 12247"/>
                  <a:gd name="connsiteY5" fmla="*/ 1159 h 10689"/>
                  <a:gd name="connsiteX6" fmla="*/ 251 w 12247"/>
                  <a:gd name="connsiteY6" fmla="*/ 126 h 10689"/>
                  <a:gd name="connsiteX0" fmla="*/ 34 w 13390"/>
                  <a:gd name="connsiteY0" fmla="*/ 130 h 10635"/>
                  <a:gd name="connsiteX1" fmla="*/ 7907 w 13390"/>
                  <a:gd name="connsiteY1" fmla="*/ 3007 h 10635"/>
                  <a:gd name="connsiteX2" fmla="*/ 13390 w 13390"/>
                  <a:gd name="connsiteY2" fmla="*/ 6557 h 10635"/>
                  <a:gd name="connsiteX3" fmla="*/ 11740 w 13390"/>
                  <a:gd name="connsiteY3" fmla="*/ 7219 h 10635"/>
                  <a:gd name="connsiteX4" fmla="*/ 9548 w 13390"/>
                  <a:gd name="connsiteY4" fmla="*/ 10380 h 10635"/>
                  <a:gd name="connsiteX5" fmla="*/ 1395 w 13390"/>
                  <a:gd name="connsiteY5" fmla="*/ 1105 h 10635"/>
                  <a:gd name="connsiteX6" fmla="*/ 34 w 13390"/>
                  <a:gd name="connsiteY6" fmla="*/ 130 h 10635"/>
                  <a:gd name="connsiteX0" fmla="*/ 41 w 13397"/>
                  <a:gd name="connsiteY0" fmla="*/ 130 h 10635"/>
                  <a:gd name="connsiteX1" fmla="*/ 7914 w 13397"/>
                  <a:gd name="connsiteY1" fmla="*/ 3007 h 10635"/>
                  <a:gd name="connsiteX2" fmla="*/ 13397 w 13397"/>
                  <a:gd name="connsiteY2" fmla="*/ 6557 h 10635"/>
                  <a:gd name="connsiteX3" fmla="*/ 11747 w 13397"/>
                  <a:gd name="connsiteY3" fmla="*/ 7219 h 10635"/>
                  <a:gd name="connsiteX4" fmla="*/ 9555 w 13397"/>
                  <a:gd name="connsiteY4" fmla="*/ 10380 h 10635"/>
                  <a:gd name="connsiteX5" fmla="*/ 1174 w 13397"/>
                  <a:gd name="connsiteY5" fmla="*/ 1216 h 10635"/>
                  <a:gd name="connsiteX6" fmla="*/ 41 w 13397"/>
                  <a:gd name="connsiteY6" fmla="*/ 130 h 10635"/>
                  <a:gd name="connsiteX0" fmla="*/ 30 w 13386"/>
                  <a:gd name="connsiteY0" fmla="*/ 130 h 10635"/>
                  <a:gd name="connsiteX1" fmla="*/ 7903 w 13386"/>
                  <a:gd name="connsiteY1" fmla="*/ 3007 h 10635"/>
                  <a:gd name="connsiteX2" fmla="*/ 13386 w 13386"/>
                  <a:gd name="connsiteY2" fmla="*/ 6557 h 10635"/>
                  <a:gd name="connsiteX3" fmla="*/ 11736 w 13386"/>
                  <a:gd name="connsiteY3" fmla="*/ 7219 h 10635"/>
                  <a:gd name="connsiteX4" fmla="*/ 9544 w 13386"/>
                  <a:gd name="connsiteY4" fmla="*/ 10380 h 10635"/>
                  <a:gd name="connsiteX5" fmla="*/ 1163 w 13386"/>
                  <a:gd name="connsiteY5" fmla="*/ 1216 h 10635"/>
                  <a:gd name="connsiteX6" fmla="*/ 30 w 13386"/>
                  <a:gd name="connsiteY6" fmla="*/ 130 h 10635"/>
                  <a:gd name="connsiteX0" fmla="*/ 30 w 13612"/>
                  <a:gd name="connsiteY0" fmla="*/ 130 h 10658"/>
                  <a:gd name="connsiteX1" fmla="*/ 7903 w 13612"/>
                  <a:gd name="connsiteY1" fmla="*/ 3007 h 10658"/>
                  <a:gd name="connsiteX2" fmla="*/ 13386 w 13612"/>
                  <a:gd name="connsiteY2" fmla="*/ 6557 h 10658"/>
                  <a:gd name="connsiteX3" fmla="*/ 13003 w 13612"/>
                  <a:gd name="connsiteY3" fmla="*/ 7609 h 10658"/>
                  <a:gd name="connsiteX4" fmla="*/ 9544 w 13612"/>
                  <a:gd name="connsiteY4" fmla="*/ 10380 h 10658"/>
                  <a:gd name="connsiteX5" fmla="*/ 1163 w 13612"/>
                  <a:gd name="connsiteY5" fmla="*/ 1216 h 10658"/>
                  <a:gd name="connsiteX6" fmla="*/ 30 w 13612"/>
                  <a:gd name="connsiteY6" fmla="*/ 130 h 10658"/>
                  <a:gd name="connsiteX0" fmla="*/ 30 w 13612"/>
                  <a:gd name="connsiteY0" fmla="*/ 130 h 9011"/>
                  <a:gd name="connsiteX1" fmla="*/ 7903 w 13612"/>
                  <a:gd name="connsiteY1" fmla="*/ 3007 h 9011"/>
                  <a:gd name="connsiteX2" fmla="*/ 13386 w 13612"/>
                  <a:gd name="connsiteY2" fmla="*/ 6557 h 9011"/>
                  <a:gd name="connsiteX3" fmla="*/ 13003 w 13612"/>
                  <a:gd name="connsiteY3" fmla="*/ 7609 h 9011"/>
                  <a:gd name="connsiteX4" fmla="*/ 7637 w 13612"/>
                  <a:gd name="connsiteY4" fmla="*/ 8531 h 9011"/>
                  <a:gd name="connsiteX5" fmla="*/ 1163 w 13612"/>
                  <a:gd name="connsiteY5" fmla="*/ 1216 h 9011"/>
                  <a:gd name="connsiteX6" fmla="*/ 30 w 13612"/>
                  <a:gd name="connsiteY6" fmla="*/ 130 h 9011"/>
                  <a:gd name="connsiteX0" fmla="*/ 22 w 10000"/>
                  <a:gd name="connsiteY0" fmla="*/ 144 h 9588"/>
                  <a:gd name="connsiteX1" fmla="*/ 5806 w 10000"/>
                  <a:gd name="connsiteY1" fmla="*/ 3337 h 9588"/>
                  <a:gd name="connsiteX2" fmla="*/ 9834 w 10000"/>
                  <a:gd name="connsiteY2" fmla="*/ 7277 h 9588"/>
                  <a:gd name="connsiteX3" fmla="*/ 9553 w 10000"/>
                  <a:gd name="connsiteY3" fmla="*/ 8444 h 9588"/>
                  <a:gd name="connsiteX4" fmla="*/ 5419 w 10000"/>
                  <a:gd name="connsiteY4" fmla="*/ 8937 h 9588"/>
                  <a:gd name="connsiteX5" fmla="*/ 854 w 10000"/>
                  <a:gd name="connsiteY5" fmla="*/ 1349 h 9588"/>
                  <a:gd name="connsiteX6" fmla="*/ 22 w 10000"/>
                  <a:gd name="connsiteY6" fmla="*/ 144 h 9588"/>
                  <a:gd name="connsiteX0" fmla="*/ 22 w 9890"/>
                  <a:gd name="connsiteY0" fmla="*/ 150 h 10000"/>
                  <a:gd name="connsiteX1" fmla="*/ 5806 w 9890"/>
                  <a:gd name="connsiteY1" fmla="*/ 3480 h 10000"/>
                  <a:gd name="connsiteX2" fmla="*/ 9446 w 9890"/>
                  <a:gd name="connsiteY2" fmla="*/ 7608 h 10000"/>
                  <a:gd name="connsiteX3" fmla="*/ 9553 w 9890"/>
                  <a:gd name="connsiteY3" fmla="*/ 8807 h 10000"/>
                  <a:gd name="connsiteX4" fmla="*/ 5419 w 9890"/>
                  <a:gd name="connsiteY4" fmla="*/ 9321 h 10000"/>
                  <a:gd name="connsiteX5" fmla="*/ 854 w 9890"/>
                  <a:gd name="connsiteY5" fmla="*/ 1407 h 10000"/>
                  <a:gd name="connsiteX6" fmla="*/ 22 w 9890"/>
                  <a:gd name="connsiteY6" fmla="*/ 150 h 10000"/>
                  <a:gd name="connsiteX0" fmla="*/ 22 w 10000"/>
                  <a:gd name="connsiteY0" fmla="*/ 150 h 10000"/>
                  <a:gd name="connsiteX1" fmla="*/ 5871 w 10000"/>
                  <a:gd name="connsiteY1" fmla="*/ 3480 h 10000"/>
                  <a:gd name="connsiteX2" fmla="*/ 9551 w 10000"/>
                  <a:gd name="connsiteY2" fmla="*/ 7608 h 10000"/>
                  <a:gd name="connsiteX3" fmla="*/ 9659 w 10000"/>
                  <a:gd name="connsiteY3" fmla="*/ 8807 h 10000"/>
                  <a:gd name="connsiteX4" fmla="*/ 5479 w 10000"/>
                  <a:gd name="connsiteY4" fmla="*/ 9321 h 10000"/>
                  <a:gd name="connsiteX5" fmla="*/ 863 w 10000"/>
                  <a:gd name="connsiteY5" fmla="*/ 1407 h 10000"/>
                  <a:gd name="connsiteX6" fmla="*/ 22 w 10000"/>
                  <a:gd name="connsiteY6" fmla="*/ 150 h 10000"/>
                  <a:gd name="connsiteX0" fmla="*/ 22 w 10000"/>
                  <a:gd name="connsiteY0" fmla="*/ 0 h 9850"/>
                  <a:gd name="connsiteX1" fmla="*/ 9551 w 10000"/>
                  <a:gd name="connsiteY1" fmla="*/ 7458 h 9850"/>
                  <a:gd name="connsiteX2" fmla="*/ 9659 w 10000"/>
                  <a:gd name="connsiteY2" fmla="*/ 8657 h 9850"/>
                  <a:gd name="connsiteX3" fmla="*/ 5479 w 10000"/>
                  <a:gd name="connsiteY3" fmla="*/ 9171 h 9850"/>
                  <a:gd name="connsiteX4" fmla="*/ 863 w 10000"/>
                  <a:gd name="connsiteY4" fmla="*/ 1257 h 9850"/>
                  <a:gd name="connsiteX5" fmla="*/ 22 w 10000"/>
                  <a:gd name="connsiteY5" fmla="*/ 0 h 9850"/>
                  <a:gd name="connsiteX0" fmla="*/ 22 w 10000"/>
                  <a:gd name="connsiteY0" fmla="*/ 0 h 10000"/>
                  <a:gd name="connsiteX1" fmla="*/ 9551 w 10000"/>
                  <a:gd name="connsiteY1" fmla="*/ 7572 h 10000"/>
                  <a:gd name="connsiteX2" fmla="*/ 9659 w 10000"/>
                  <a:gd name="connsiteY2" fmla="*/ 8789 h 10000"/>
                  <a:gd name="connsiteX3" fmla="*/ 5479 w 10000"/>
                  <a:gd name="connsiteY3" fmla="*/ 9311 h 10000"/>
                  <a:gd name="connsiteX4" fmla="*/ 863 w 10000"/>
                  <a:gd name="connsiteY4" fmla="*/ 1276 h 10000"/>
                  <a:gd name="connsiteX5" fmla="*/ 22 w 10000"/>
                  <a:gd name="connsiteY5" fmla="*/ 0 h 10000"/>
                  <a:gd name="connsiteX0" fmla="*/ 22 w 10000"/>
                  <a:gd name="connsiteY0" fmla="*/ 133 h 10133"/>
                  <a:gd name="connsiteX1" fmla="*/ 9551 w 10000"/>
                  <a:gd name="connsiteY1" fmla="*/ 7705 h 10133"/>
                  <a:gd name="connsiteX2" fmla="*/ 9659 w 10000"/>
                  <a:gd name="connsiteY2" fmla="*/ 8922 h 10133"/>
                  <a:gd name="connsiteX3" fmla="*/ 5479 w 10000"/>
                  <a:gd name="connsiteY3" fmla="*/ 9444 h 10133"/>
                  <a:gd name="connsiteX4" fmla="*/ 863 w 10000"/>
                  <a:gd name="connsiteY4" fmla="*/ 1409 h 10133"/>
                  <a:gd name="connsiteX5" fmla="*/ 22 w 10000"/>
                  <a:gd name="connsiteY5" fmla="*/ 133 h 10133"/>
                  <a:gd name="connsiteX0" fmla="*/ 22 w 9819"/>
                  <a:gd name="connsiteY0" fmla="*/ 133 h 10133"/>
                  <a:gd name="connsiteX1" fmla="*/ 9551 w 9819"/>
                  <a:gd name="connsiteY1" fmla="*/ 7705 h 10133"/>
                  <a:gd name="connsiteX2" fmla="*/ 9659 w 9819"/>
                  <a:gd name="connsiteY2" fmla="*/ 8922 h 10133"/>
                  <a:gd name="connsiteX3" fmla="*/ 5479 w 9819"/>
                  <a:gd name="connsiteY3" fmla="*/ 9444 h 10133"/>
                  <a:gd name="connsiteX4" fmla="*/ 863 w 9819"/>
                  <a:gd name="connsiteY4" fmla="*/ 1409 h 10133"/>
                  <a:gd name="connsiteX5" fmla="*/ 22 w 9819"/>
                  <a:gd name="connsiteY5" fmla="*/ 133 h 1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19" h="10133">
                    <a:moveTo>
                      <a:pt x="22" y="133"/>
                    </a:moveTo>
                    <a:cubicBezTo>
                      <a:pt x="2342" y="-719"/>
                      <a:pt x="7080" y="2602"/>
                      <a:pt x="9551" y="7705"/>
                    </a:cubicBezTo>
                    <a:cubicBezTo>
                      <a:pt x="9507" y="7793"/>
                      <a:pt x="10093" y="8963"/>
                      <a:pt x="9659" y="8922"/>
                    </a:cubicBezTo>
                    <a:cubicBezTo>
                      <a:pt x="9183" y="9670"/>
                      <a:pt x="6779" y="10925"/>
                      <a:pt x="5479" y="9444"/>
                    </a:cubicBezTo>
                    <a:cubicBezTo>
                      <a:pt x="4252" y="8221"/>
                      <a:pt x="1874" y="3428"/>
                      <a:pt x="863" y="1409"/>
                    </a:cubicBezTo>
                    <a:cubicBezTo>
                      <a:pt x="930" y="739"/>
                      <a:pt x="-167" y="674"/>
                      <a:pt x="22" y="133"/>
                    </a:cubicBezTo>
                    <a:close/>
                  </a:path>
                </a:pathLst>
              </a:custGeom>
              <a:solidFill>
                <a:srgbClr val="CE954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lowchart: Merge 20">
                <a:extLst>
                  <a:ext uri="{FF2B5EF4-FFF2-40B4-BE49-F238E27FC236}">
                    <a16:creationId xmlns:a16="http://schemas.microsoft.com/office/drawing/2014/main" id="{A079A31A-C482-675E-0FBA-78DDBCBED9FA}"/>
                  </a:ext>
                </a:extLst>
              </p:cNvPr>
              <p:cNvSpPr/>
              <p:nvPr/>
            </p:nvSpPr>
            <p:spPr>
              <a:xfrm rot="18196177">
                <a:off x="2476533" y="40224"/>
                <a:ext cx="2571345" cy="302497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1086"/>
                  <a:gd name="connsiteY0" fmla="*/ 0 h 26016"/>
                  <a:gd name="connsiteX1" fmla="*/ 11086 w 11086"/>
                  <a:gd name="connsiteY1" fmla="*/ 16016 h 26016"/>
                  <a:gd name="connsiteX2" fmla="*/ 6086 w 11086"/>
                  <a:gd name="connsiteY2" fmla="*/ 26016 h 26016"/>
                  <a:gd name="connsiteX3" fmla="*/ 0 w 11086"/>
                  <a:gd name="connsiteY3" fmla="*/ 0 h 26016"/>
                  <a:gd name="connsiteX0" fmla="*/ 0 w 7587"/>
                  <a:gd name="connsiteY0" fmla="*/ 0 h 26016"/>
                  <a:gd name="connsiteX1" fmla="*/ 7587 w 7587"/>
                  <a:gd name="connsiteY1" fmla="*/ 11701 h 26016"/>
                  <a:gd name="connsiteX2" fmla="*/ 6086 w 7587"/>
                  <a:gd name="connsiteY2" fmla="*/ 26016 h 26016"/>
                  <a:gd name="connsiteX3" fmla="*/ 0 w 7587"/>
                  <a:gd name="connsiteY3" fmla="*/ 0 h 26016"/>
                  <a:gd name="connsiteX0" fmla="*/ 0 w 9576"/>
                  <a:gd name="connsiteY0" fmla="*/ 0 h 10000"/>
                  <a:gd name="connsiteX1" fmla="*/ 9576 w 9576"/>
                  <a:gd name="connsiteY1" fmla="*/ 4448 h 10000"/>
                  <a:gd name="connsiteX2" fmla="*/ 8022 w 9576"/>
                  <a:gd name="connsiteY2" fmla="*/ 10000 h 10000"/>
                  <a:gd name="connsiteX3" fmla="*/ 0 w 9576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7469"/>
                  <a:gd name="connsiteX1" fmla="*/ 10124 w 10124"/>
                  <a:gd name="connsiteY1" fmla="*/ 4487 h 7469"/>
                  <a:gd name="connsiteX2" fmla="*/ 8309 w 10124"/>
                  <a:gd name="connsiteY2" fmla="*/ 7469 h 7469"/>
                  <a:gd name="connsiteX3" fmla="*/ 0 w 10124"/>
                  <a:gd name="connsiteY3" fmla="*/ 0 h 7469"/>
                  <a:gd name="connsiteX0" fmla="*/ 0 w 10843"/>
                  <a:gd name="connsiteY0" fmla="*/ 0 h 10000"/>
                  <a:gd name="connsiteX1" fmla="*/ 10843 w 10843"/>
                  <a:gd name="connsiteY1" fmla="*/ 6040 h 10000"/>
                  <a:gd name="connsiteX2" fmla="*/ 8207 w 10843"/>
                  <a:gd name="connsiteY2" fmla="*/ 10000 h 10000"/>
                  <a:gd name="connsiteX3" fmla="*/ 0 w 10843"/>
                  <a:gd name="connsiteY3" fmla="*/ 0 h 10000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1682"/>
                  <a:gd name="connsiteY0" fmla="*/ 6 h 10314"/>
                  <a:gd name="connsiteX1" fmla="*/ 11682 w 11682"/>
                  <a:gd name="connsiteY1" fmla="*/ 6443 h 10314"/>
                  <a:gd name="connsiteX2" fmla="*/ 8154 w 11682"/>
                  <a:gd name="connsiteY2" fmla="*/ 10314 h 10314"/>
                  <a:gd name="connsiteX3" fmla="*/ 0 w 11682"/>
                  <a:gd name="connsiteY3" fmla="*/ 6 h 10314"/>
                  <a:gd name="connsiteX0" fmla="*/ 0 w 11682"/>
                  <a:gd name="connsiteY0" fmla="*/ 6 h 10314"/>
                  <a:gd name="connsiteX1" fmla="*/ 11682 w 11682"/>
                  <a:gd name="connsiteY1" fmla="*/ 6443 h 10314"/>
                  <a:gd name="connsiteX2" fmla="*/ 8154 w 11682"/>
                  <a:gd name="connsiteY2" fmla="*/ 10314 h 10314"/>
                  <a:gd name="connsiteX3" fmla="*/ 0 w 11682"/>
                  <a:gd name="connsiteY3" fmla="*/ 6 h 10314"/>
                  <a:gd name="connsiteX0" fmla="*/ 0 w 11682"/>
                  <a:gd name="connsiteY0" fmla="*/ 0 h 10308"/>
                  <a:gd name="connsiteX1" fmla="*/ 11682 w 11682"/>
                  <a:gd name="connsiteY1" fmla="*/ 6437 h 10308"/>
                  <a:gd name="connsiteX2" fmla="*/ 8154 w 11682"/>
                  <a:gd name="connsiteY2" fmla="*/ 10308 h 10308"/>
                  <a:gd name="connsiteX3" fmla="*/ 0 w 11682"/>
                  <a:gd name="connsiteY3" fmla="*/ 0 h 10308"/>
                  <a:gd name="connsiteX0" fmla="*/ 6 w 11688"/>
                  <a:gd name="connsiteY0" fmla="*/ 294 h 10602"/>
                  <a:gd name="connsiteX1" fmla="*/ 6519 w 11688"/>
                  <a:gd name="connsiteY1" fmla="*/ 3229 h 10602"/>
                  <a:gd name="connsiteX2" fmla="*/ 11688 w 11688"/>
                  <a:gd name="connsiteY2" fmla="*/ 6731 h 10602"/>
                  <a:gd name="connsiteX3" fmla="*/ 8160 w 11688"/>
                  <a:gd name="connsiteY3" fmla="*/ 10602 h 10602"/>
                  <a:gd name="connsiteX4" fmla="*/ 6 w 11688"/>
                  <a:gd name="connsiteY4" fmla="*/ 294 h 10602"/>
                  <a:gd name="connsiteX0" fmla="*/ 6 w 12002"/>
                  <a:gd name="connsiteY0" fmla="*/ 294 h 10602"/>
                  <a:gd name="connsiteX1" fmla="*/ 6519 w 12002"/>
                  <a:gd name="connsiteY1" fmla="*/ 3229 h 10602"/>
                  <a:gd name="connsiteX2" fmla="*/ 12002 w 12002"/>
                  <a:gd name="connsiteY2" fmla="*/ 6779 h 10602"/>
                  <a:gd name="connsiteX3" fmla="*/ 8160 w 12002"/>
                  <a:gd name="connsiteY3" fmla="*/ 10602 h 10602"/>
                  <a:gd name="connsiteX4" fmla="*/ 6 w 12002"/>
                  <a:gd name="connsiteY4" fmla="*/ 294 h 10602"/>
                  <a:gd name="connsiteX0" fmla="*/ 6 w 12002"/>
                  <a:gd name="connsiteY0" fmla="*/ 294 h 10602"/>
                  <a:gd name="connsiteX1" fmla="*/ 6519 w 12002"/>
                  <a:gd name="connsiteY1" fmla="*/ 3229 h 10602"/>
                  <a:gd name="connsiteX2" fmla="*/ 12002 w 12002"/>
                  <a:gd name="connsiteY2" fmla="*/ 6779 h 10602"/>
                  <a:gd name="connsiteX3" fmla="*/ 8160 w 12002"/>
                  <a:gd name="connsiteY3" fmla="*/ 10602 h 10602"/>
                  <a:gd name="connsiteX4" fmla="*/ 6 w 12002"/>
                  <a:gd name="connsiteY4" fmla="*/ 294 h 10602"/>
                  <a:gd name="connsiteX0" fmla="*/ 6 w 12154"/>
                  <a:gd name="connsiteY0" fmla="*/ 294 h 10857"/>
                  <a:gd name="connsiteX1" fmla="*/ 6519 w 12154"/>
                  <a:gd name="connsiteY1" fmla="*/ 3229 h 10857"/>
                  <a:gd name="connsiteX2" fmla="*/ 12002 w 12154"/>
                  <a:gd name="connsiteY2" fmla="*/ 6779 h 10857"/>
                  <a:gd name="connsiteX3" fmla="*/ 10352 w 12154"/>
                  <a:gd name="connsiteY3" fmla="*/ 7441 h 10857"/>
                  <a:gd name="connsiteX4" fmla="*/ 8160 w 12154"/>
                  <a:gd name="connsiteY4" fmla="*/ 10602 h 10857"/>
                  <a:gd name="connsiteX5" fmla="*/ 6 w 12154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6 w 12002"/>
                  <a:gd name="connsiteY0" fmla="*/ 294 h 10857"/>
                  <a:gd name="connsiteX1" fmla="*/ 6519 w 12002"/>
                  <a:gd name="connsiteY1" fmla="*/ 3229 h 10857"/>
                  <a:gd name="connsiteX2" fmla="*/ 12002 w 12002"/>
                  <a:gd name="connsiteY2" fmla="*/ 6779 h 10857"/>
                  <a:gd name="connsiteX3" fmla="*/ 10352 w 12002"/>
                  <a:gd name="connsiteY3" fmla="*/ 7441 h 10857"/>
                  <a:gd name="connsiteX4" fmla="*/ 8160 w 12002"/>
                  <a:gd name="connsiteY4" fmla="*/ 10602 h 10857"/>
                  <a:gd name="connsiteX5" fmla="*/ 6 w 12002"/>
                  <a:gd name="connsiteY5" fmla="*/ 294 h 10857"/>
                  <a:gd name="connsiteX0" fmla="*/ 1 w 11997"/>
                  <a:gd name="connsiteY0" fmla="*/ 81 h 10644"/>
                  <a:gd name="connsiteX1" fmla="*/ 6514 w 11997"/>
                  <a:gd name="connsiteY1" fmla="*/ 3016 h 10644"/>
                  <a:gd name="connsiteX2" fmla="*/ 11997 w 11997"/>
                  <a:gd name="connsiteY2" fmla="*/ 6566 h 10644"/>
                  <a:gd name="connsiteX3" fmla="*/ 10347 w 11997"/>
                  <a:gd name="connsiteY3" fmla="*/ 7228 h 10644"/>
                  <a:gd name="connsiteX4" fmla="*/ 8155 w 11997"/>
                  <a:gd name="connsiteY4" fmla="*/ 10389 h 10644"/>
                  <a:gd name="connsiteX5" fmla="*/ 1 w 11997"/>
                  <a:gd name="connsiteY5" fmla="*/ 81 h 10644"/>
                  <a:gd name="connsiteX0" fmla="*/ 1 w 11997"/>
                  <a:gd name="connsiteY0" fmla="*/ 125 h 10688"/>
                  <a:gd name="connsiteX1" fmla="*/ 6514 w 11997"/>
                  <a:gd name="connsiteY1" fmla="*/ 3060 h 10688"/>
                  <a:gd name="connsiteX2" fmla="*/ 11997 w 11997"/>
                  <a:gd name="connsiteY2" fmla="*/ 6610 h 10688"/>
                  <a:gd name="connsiteX3" fmla="*/ 10347 w 11997"/>
                  <a:gd name="connsiteY3" fmla="*/ 7272 h 10688"/>
                  <a:gd name="connsiteX4" fmla="*/ 8155 w 11997"/>
                  <a:gd name="connsiteY4" fmla="*/ 10433 h 10688"/>
                  <a:gd name="connsiteX5" fmla="*/ 1 w 11997"/>
                  <a:gd name="connsiteY5" fmla="*/ 125 h 10688"/>
                  <a:gd name="connsiteX0" fmla="*/ 893 w 12889"/>
                  <a:gd name="connsiteY0" fmla="*/ 277 h 10840"/>
                  <a:gd name="connsiteX1" fmla="*/ 7406 w 12889"/>
                  <a:gd name="connsiteY1" fmla="*/ 3212 h 10840"/>
                  <a:gd name="connsiteX2" fmla="*/ 12889 w 12889"/>
                  <a:gd name="connsiteY2" fmla="*/ 6762 h 10840"/>
                  <a:gd name="connsiteX3" fmla="*/ 11239 w 12889"/>
                  <a:gd name="connsiteY3" fmla="*/ 7424 h 10840"/>
                  <a:gd name="connsiteX4" fmla="*/ 9047 w 12889"/>
                  <a:gd name="connsiteY4" fmla="*/ 10585 h 10840"/>
                  <a:gd name="connsiteX5" fmla="*/ 894 w 12889"/>
                  <a:gd name="connsiteY5" fmla="*/ 1310 h 10840"/>
                  <a:gd name="connsiteX6" fmla="*/ 893 w 12889"/>
                  <a:gd name="connsiteY6" fmla="*/ 277 h 10840"/>
                  <a:gd name="connsiteX0" fmla="*/ 555 w 12551"/>
                  <a:gd name="connsiteY0" fmla="*/ 126 h 10689"/>
                  <a:gd name="connsiteX1" fmla="*/ 7068 w 12551"/>
                  <a:gd name="connsiteY1" fmla="*/ 3061 h 10689"/>
                  <a:gd name="connsiteX2" fmla="*/ 12551 w 12551"/>
                  <a:gd name="connsiteY2" fmla="*/ 6611 h 10689"/>
                  <a:gd name="connsiteX3" fmla="*/ 10901 w 12551"/>
                  <a:gd name="connsiteY3" fmla="*/ 7273 h 10689"/>
                  <a:gd name="connsiteX4" fmla="*/ 8709 w 12551"/>
                  <a:gd name="connsiteY4" fmla="*/ 10434 h 10689"/>
                  <a:gd name="connsiteX5" fmla="*/ 556 w 12551"/>
                  <a:gd name="connsiteY5" fmla="*/ 1159 h 10689"/>
                  <a:gd name="connsiteX6" fmla="*/ 555 w 12551"/>
                  <a:gd name="connsiteY6" fmla="*/ 126 h 10689"/>
                  <a:gd name="connsiteX0" fmla="*/ 343 w 12339"/>
                  <a:gd name="connsiteY0" fmla="*/ 126 h 10689"/>
                  <a:gd name="connsiteX1" fmla="*/ 6856 w 12339"/>
                  <a:gd name="connsiteY1" fmla="*/ 3061 h 10689"/>
                  <a:gd name="connsiteX2" fmla="*/ 12339 w 12339"/>
                  <a:gd name="connsiteY2" fmla="*/ 6611 h 10689"/>
                  <a:gd name="connsiteX3" fmla="*/ 10689 w 12339"/>
                  <a:gd name="connsiteY3" fmla="*/ 7273 h 10689"/>
                  <a:gd name="connsiteX4" fmla="*/ 8497 w 12339"/>
                  <a:gd name="connsiteY4" fmla="*/ 10434 h 10689"/>
                  <a:gd name="connsiteX5" fmla="*/ 344 w 12339"/>
                  <a:gd name="connsiteY5" fmla="*/ 1159 h 10689"/>
                  <a:gd name="connsiteX6" fmla="*/ 343 w 12339"/>
                  <a:gd name="connsiteY6" fmla="*/ 126 h 10689"/>
                  <a:gd name="connsiteX0" fmla="*/ 251 w 12247"/>
                  <a:gd name="connsiteY0" fmla="*/ 126 h 10689"/>
                  <a:gd name="connsiteX1" fmla="*/ 6764 w 12247"/>
                  <a:gd name="connsiteY1" fmla="*/ 3061 h 10689"/>
                  <a:gd name="connsiteX2" fmla="*/ 12247 w 12247"/>
                  <a:gd name="connsiteY2" fmla="*/ 6611 h 10689"/>
                  <a:gd name="connsiteX3" fmla="*/ 10597 w 12247"/>
                  <a:gd name="connsiteY3" fmla="*/ 7273 h 10689"/>
                  <a:gd name="connsiteX4" fmla="*/ 8405 w 12247"/>
                  <a:gd name="connsiteY4" fmla="*/ 10434 h 10689"/>
                  <a:gd name="connsiteX5" fmla="*/ 252 w 12247"/>
                  <a:gd name="connsiteY5" fmla="*/ 1159 h 10689"/>
                  <a:gd name="connsiteX6" fmla="*/ 251 w 12247"/>
                  <a:gd name="connsiteY6" fmla="*/ 126 h 1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47" h="10689">
                    <a:moveTo>
                      <a:pt x="251" y="126"/>
                    </a:moveTo>
                    <a:cubicBezTo>
                      <a:pt x="235" y="-423"/>
                      <a:pt x="5457" y="871"/>
                      <a:pt x="6764" y="3061"/>
                    </a:cubicBezTo>
                    <a:cubicBezTo>
                      <a:pt x="8711" y="4134"/>
                      <a:pt x="10377" y="5703"/>
                      <a:pt x="12247" y="6611"/>
                    </a:cubicBezTo>
                    <a:cubicBezTo>
                      <a:pt x="12187" y="6687"/>
                      <a:pt x="11735" y="7199"/>
                      <a:pt x="10597" y="7273"/>
                    </a:cubicBezTo>
                    <a:cubicBezTo>
                      <a:pt x="9957" y="7910"/>
                      <a:pt x="10154" y="11694"/>
                      <a:pt x="8405" y="10434"/>
                    </a:cubicBezTo>
                    <a:cubicBezTo>
                      <a:pt x="6752" y="9394"/>
                      <a:pt x="1611" y="2877"/>
                      <a:pt x="252" y="1159"/>
                    </a:cubicBezTo>
                    <a:cubicBezTo>
                      <a:pt x="-153" y="949"/>
                      <a:pt x="-4" y="586"/>
                      <a:pt x="251" y="126"/>
                    </a:cubicBezTo>
                    <a:close/>
                  </a:path>
                </a:pathLst>
              </a:custGeom>
              <a:solidFill>
                <a:srgbClr val="D9A2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lowchart: Merge 20">
                <a:extLst>
                  <a:ext uri="{FF2B5EF4-FFF2-40B4-BE49-F238E27FC236}">
                    <a16:creationId xmlns:a16="http://schemas.microsoft.com/office/drawing/2014/main" id="{C79C74CE-6EE5-246E-FEC0-3E883E5C764E}"/>
                  </a:ext>
                </a:extLst>
              </p:cNvPr>
              <p:cNvSpPr/>
              <p:nvPr/>
            </p:nvSpPr>
            <p:spPr>
              <a:xfrm rot="18196177">
                <a:off x="2651541" y="313402"/>
                <a:ext cx="2269426" cy="291629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1086"/>
                  <a:gd name="connsiteY0" fmla="*/ 0 h 26016"/>
                  <a:gd name="connsiteX1" fmla="*/ 11086 w 11086"/>
                  <a:gd name="connsiteY1" fmla="*/ 16016 h 26016"/>
                  <a:gd name="connsiteX2" fmla="*/ 6086 w 11086"/>
                  <a:gd name="connsiteY2" fmla="*/ 26016 h 26016"/>
                  <a:gd name="connsiteX3" fmla="*/ 0 w 11086"/>
                  <a:gd name="connsiteY3" fmla="*/ 0 h 26016"/>
                  <a:gd name="connsiteX0" fmla="*/ 0 w 7587"/>
                  <a:gd name="connsiteY0" fmla="*/ 0 h 26016"/>
                  <a:gd name="connsiteX1" fmla="*/ 7587 w 7587"/>
                  <a:gd name="connsiteY1" fmla="*/ 11701 h 26016"/>
                  <a:gd name="connsiteX2" fmla="*/ 6086 w 7587"/>
                  <a:gd name="connsiteY2" fmla="*/ 26016 h 26016"/>
                  <a:gd name="connsiteX3" fmla="*/ 0 w 7587"/>
                  <a:gd name="connsiteY3" fmla="*/ 0 h 26016"/>
                  <a:gd name="connsiteX0" fmla="*/ 0 w 9576"/>
                  <a:gd name="connsiteY0" fmla="*/ 0 h 10000"/>
                  <a:gd name="connsiteX1" fmla="*/ 9576 w 9576"/>
                  <a:gd name="connsiteY1" fmla="*/ 4448 h 10000"/>
                  <a:gd name="connsiteX2" fmla="*/ 8022 w 9576"/>
                  <a:gd name="connsiteY2" fmla="*/ 10000 h 10000"/>
                  <a:gd name="connsiteX3" fmla="*/ 0 w 9576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7469"/>
                  <a:gd name="connsiteX1" fmla="*/ 10124 w 10124"/>
                  <a:gd name="connsiteY1" fmla="*/ 4487 h 7469"/>
                  <a:gd name="connsiteX2" fmla="*/ 8309 w 10124"/>
                  <a:gd name="connsiteY2" fmla="*/ 7469 h 7469"/>
                  <a:gd name="connsiteX3" fmla="*/ 0 w 10124"/>
                  <a:gd name="connsiteY3" fmla="*/ 0 h 7469"/>
                  <a:gd name="connsiteX0" fmla="*/ 0 w 10843"/>
                  <a:gd name="connsiteY0" fmla="*/ 0 h 10000"/>
                  <a:gd name="connsiteX1" fmla="*/ 10843 w 10843"/>
                  <a:gd name="connsiteY1" fmla="*/ 6040 h 10000"/>
                  <a:gd name="connsiteX2" fmla="*/ 8207 w 10843"/>
                  <a:gd name="connsiteY2" fmla="*/ 10000 h 10000"/>
                  <a:gd name="connsiteX3" fmla="*/ 0 w 10843"/>
                  <a:gd name="connsiteY3" fmla="*/ 0 h 10000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0 h 10308"/>
                  <a:gd name="connsiteX1" fmla="*/ 10790 w 10790"/>
                  <a:gd name="connsiteY1" fmla="*/ 6348 h 10308"/>
                  <a:gd name="connsiteX2" fmla="*/ 8154 w 10790"/>
                  <a:gd name="connsiteY2" fmla="*/ 10308 h 10308"/>
                  <a:gd name="connsiteX3" fmla="*/ 0 w 10790"/>
                  <a:gd name="connsiteY3" fmla="*/ 0 h 10308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0790"/>
                  <a:gd name="connsiteY0" fmla="*/ 6 h 10314"/>
                  <a:gd name="connsiteX1" fmla="*/ 10790 w 10790"/>
                  <a:gd name="connsiteY1" fmla="*/ 6354 h 10314"/>
                  <a:gd name="connsiteX2" fmla="*/ 8154 w 10790"/>
                  <a:gd name="connsiteY2" fmla="*/ 10314 h 10314"/>
                  <a:gd name="connsiteX3" fmla="*/ 0 w 10790"/>
                  <a:gd name="connsiteY3" fmla="*/ 6 h 10314"/>
                  <a:gd name="connsiteX0" fmla="*/ 0 w 10752"/>
                  <a:gd name="connsiteY0" fmla="*/ 6 h 10332"/>
                  <a:gd name="connsiteX1" fmla="*/ 10752 w 10752"/>
                  <a:gd name="connsiteY1" fmla="*/ 6372 h 10332"/>
                  <a:gd name="connsiteX2" fmla="*/ 8116 w 10752"/>
                  <a:gd name="connsiteY2" fmla="*/ 10332 h 10332"/>
                  <a:gd name="connsiteX3" fmla="*/ 0 w 10752"/>
                  <a:gd name="connsiteY3" fmla="*/ 6 h 10332"/>
                  <a:gd name="connsiteX0" fmla="*/ 0 w 10809"/>
                  <a:gd name="connsiteY0" fmla="*/ 7 h 10305"/>
                  <a:gd name="connsiteX1" fmla="*/ 10809 w 10809"/>
                  <a:gd name="connsiteY1" fmla="*/ 6345 h 10305"/>
                  <a:gd name="connsiteX2" fmla="*/ 8173 w 10809"/>
                  <a:gd name="connsiteY2" fmla="*/ 10305 h 10305"/>
                  <a:gd name="connsiteX3" fmla="*/ 0 w 10809"/>
                  <a:gd name="connsiteY3" fmla="*/ 7 h 10305"/>
                  <a:gd name="connsiteX0" fmla="*/ 0 w 10809"/>
                  <a:gd name="connsiteY0" fmla="*/ 7 h 10305"/>
                  <a:gd name="connsiteX1" fmla="*/ 10809 w 10809"/>
                  <a:gd name="connsiteY1" fmla="*/ 6345 h 10305"/>
                  <a:gd name="connsiteX2" fmla="*/ 8173 w 10809"/>
                  <a:gd name="connsiteY2" fmla="*/ 10305 h 10305"/>
                  <a:gd name="connsiteX3" fmla="*/ 0 w 10809"/>
                  <a:gd name="connsiteY3" fmla="*/ 7 h 10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9" h="10305">
                    <a:moveTo>
                      <a:pt x="0" y="7"/>
                    </a:moveTo>
                    <a:cubicBezTo>
                      <a:pt x="3091" y="-166"/>
                      <a:pt x="6076" y="3373"/>
                      <a:pt x="10809" y="6345"/>
                    </a:cubicBezTo>
                    <a:cubicBezTo>
                      <a:pt x="10399" y="7920"/>
                      <a:pt x="9052" y="8985"/>
                      <a:pt x="8173" y="10305"/>
                    </a:cubicBezTo>
                    <a:cubicBezTo>
                      <a:pt x="5795" y="5658"/>
                      <a:pt x="1197" y="3257"/>
                      <a:pt x="0" y="7"/>
                    </a:cubicBezTo>
                    <a:close/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lowchart: Merge 20">
                <a:extLst>
                  <a:ext uri="{FF2B5EF4-FFF2-40B4-BE49-F238E27FC236}">
                    <a16:creationId xmlns:a16="http://schemas.microsoft.com/office/drawing/2014/main" id="{CAE5F477-889B-3992-5E1D-D465D3DCABCE}"/>
                  </a:ext>
                </a:extLst>
              </p:cNvPr>
              <p:cNvSpPr/>
              <p:nvPr/>
            </p:nvSpPr>
            <p:spPr>
              <a:xfrm rot="18196177">
                <a:off x="3289411" y="225713"/>
                <a:ext cx="2147683" cy="379693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1086"/>
                  <a:gd name="connsiteY0" fmla="*/ 0 h 26016"/>
                  <a:gd name="connsiteX1" fmla="*/ 11086 w 11086"/>
                  <a:gd name="connsiteY1" fmla="*/ 16016 h 26016"/>
                  <a:gd name="connsiteX2" fmla="*/ 6086 w 11086"/>
                  <a:gd name="connsiteY2" fmla="*/ 26016 h 26016"/>
                  <a:gd name="connsiteX3" fmla="*/ 0 w 11086"/>
                  <a:gd name="connsiteY3" fmla="*/ 0 h 26016"/>
                  <a:gd name="connsiteX0" fmla="*/ 0 w 7587"/>
                  <a:gd name="connsiteY0" fmla="*/ 0 h 26016"/>
                  <a:gd name="connsiteX1" fmla="*/ 7587 w 7587"/>
                  <a:gd name="connsiteY1" fmla="*/ 11701 h 26016"/>
                  <a:gd name="connsiteX2" fmla="*/ 6086 w 7587"/>
                  <a:gd name="connsiteY2" fmla="*/ 26016 h 26016"/>
                  <a:gd name="connsiteX3" fmla="*/ 0 w 7587"/>
                  <a:gd name="connsiteY3" fmla="*/ 0 h 26016"/>
                  <a:gd name="connsiteX0" fmla="*/ 0 w 9576"/>
                  <a:gd name="connsiteY0" fmla="*/ 0 h 10000"/>
                  <a:gd name="connsiteX1" fmla="*/ 9576 w 9576"/>
                  <a:gd name="connsiteY1" fmla="*/ 4448 h 10000"/>
                  <a:gd name="connsiteX2" fmla="*/ 8022 w 9576"/>
                  <a:gd name="connsiteY2" fmla="*/ 10000 h 10000"/>
                  <a:gd name="connsiteX3" fmla="*/ 0 w 9576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124"/>
                  <a:gd name="connsiteY0" fmla="*/ 0 h 10000"/>
                  <a:gd name="connsiteX1" fmla="*/ 10124 w 10124"/>
                  <a:gd name="connsiteY1" fmla="*/ 4487 h 10000"/>
                  <a:gd name="connsiteX2" fmla="*/ 8377 w 10124"/>
                  <a:gd name="connsiteY2" fmla="*/ 10000 h 10000"/>
                  <a:gd name="connsiteX3" fmla="*/ 0 w 10124"/>
                  <a:gd name="connsiteY3" fmla="*/ 0 h 10000"/>
                  <a:gd name="connsiteX0" fmla="*/ 0 w 10441"/>
                  <a:gd name="connsiteY0" fmla="*/ 0 h 10000"/>
                  <a:gd name="connsiteX1" fmla="*/ 10441 w 10441"/>
                  <a:gd name="connsiteY1" fmla="*/ 4614 h 10000"/>
                  <a:gd name="connsiteX2" fmla="*/ 8377 w 10441"/>
                  <a:gd name="connsiteY2" fmla="*/ 10000 h 10000"/>
                  <a:gd name="connsiteX3" fmla="*/ 0 w 10441"/>
                  <a:gd name="connsiteY3" fmla="*/ 0 h 10000"/>
                  <a:gd name="connsiteX0" fmla="*/ 0 w 10356"/>
                  <a:gd name="connsiteY0" fmla="*/ 0 h 10021"/>
                  <a:gd name="connsiteX1" fmla="*/ 10356 w 10356"/>
                  <a:gd name="connsiteY1" fmla="*/ 4635 h 10021"/>
                  <a:gd name="connsiteX2" fmla="*/ 8292 w 10356"/>
                  <a:gd name="connsiteY2" fmla="*/ 10021 h 10021"/>
                  <a:gd name="connsiteX3" fmla="*/ 0 w 10356"/>
                  <a:gd name="connsiteY3" fmla="*/ 0 h 1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56" h="10021">
                    <a:moveTo>
                      <a:pt x="0" y="0"/>
                    </a:moveTo>
                    <a:cubicBezTo>
                      <a:pt x="3564" y="737"/>
                      <a:pt x="6265" y="2404"/>
                      <a:pt x="10356" y="4635"/>
                    </a:cubicBezTo>
                    <a:lnTo>
                      <a:pt x="8292" y="10021"/>
                    </a:lnTo>
                    <a:cubicBezTo>
                      <a:pt x="5884" y="6550"/>
                      <a:pt x="3033" y="3397"/>
                      <a:pt x="0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id="{2D865C44-20FE-5F21-D456-95562063F4C3}"/>
                  </a:ext>
                </a:extLst>
              </p:cNvPr>
              <p:cNvSpPr/>
              <p:nvPr/>
            </p:nvSpPr>
            <p:spPr>
              <a:xfrm>
                <a:off x="5580891" y="2348575"/>
                <a:ext cx="174454" cy="1011642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67711"/>
                  <a:gd name="connsiteY0" fmla="*/ 309563 h 699380"/>
                  <a:gd name="connsiteX1" fmla="*/ 67711 w 67711"/>
                  <a:gd name="connsiteY1" fmla="*/ 0 h 699380"/>
                  <a:gd name="connsiteX2" fmla="*/ 67711 w 67711"/>
                  <a:gd name="connsiteY2" fmla="*/ 699380 h 699380"/>
                  <a:gd name="connsiteX3" fmla="*/ 9525 w 67711"/>
                  <a:gd name="connsiteY3" fmla="*/ 699380 h 699380"/>
                  <a:gd name="connsiteX4" fmla="*/ 0 w 67711"/>
                  <a:gd name="connsiteY4" fmla="*/ 309563 h 699380"/>
                  <a:gd name="connsiteX0" fmla="*/ 0 w 67711"/>
                  <a:gd name="connsiteY0" fmla="*/ 309563 h 699380"/>
                  <a:gd name="connsiteX1" fmla="*/ 1036 w 67711"/>
                  <a:gd name="connsiteY1" fmla="*/ 0 h 699380"/>
                  <a:gd name="connsiteX2" fmla="*/ 67711 w 67711"/>
                  <a:gd name="connsiteY2" fmla="*/ 699380 h 699380"/>
                  <a:gd name="connsiteX3" fmla="*/ 9525 w 67711"/>
                  <a:gd name="connsiteY3" fmla="*/ 699380 h 699380"/>
                  <a:gd name="connsiteX4" fmla="*/ 0 w 67711"/>
                  <a:gd name="connsiteY4" fmla="*/ 309563 h 699380"/>
                  <a:gd name="connsiteX0" fmla="*/ 54343 w 122054"/>
                  <a:gd name="connsiteY0" fmla="*/ 309563 h 699380"/>
                  <a:gd name="connsiteX1" fmla="*/ 55379 w 122054"/>
                  <a:gd name="connsiteY1" fmla="*/ 0 h 699380"/>
                  <a:gd name="connsiteX2" fmla="*/ 122054 w 122054"/>
                  <a:gd name="connsiteY2" fmla="*/ 699380 h 699380"/>
                  <a:gd name="connsiteX3" fmla="*/ 63868 w 122054"/>
                  <a:gd name="connsiteY3" fmla="*/ 699380 h 699380"/>
                  <a:gd name="connsiteX4" fmla="*/ 54343 w 122054"/>
                  <a:gd name="connsiteY4" fmla="*/ 309563 h 699380"/>
                  <a:gd name="connsiteX0" fmla="*/ 54343 w 122054"/>
                  <a:gd name="connsiteY0" fmla="*/ 309563 h 699380"/>
                  <a:gd name="connsiteX1" fmla="*/ 55379 w 122054"/>
                  <a:gd name="connsiteY1" fmla="*/ 0 h 699380"/>
                  <a:gd name="connsiteX2" fmla="*/ 122054 w 122054"/>
                  <a:gd name="connsiteY2" fmla="*/ 699380 h 699380"/>
                  <a:gd name="connsiteX3" fmla="*/ 63868 w 122054"/>
                  <a:gd name="connsiteY3" fmla="*/ 699380 h 699380"/>
                  <a:gd name="connsiteX4" fmla="*/ 54343 w 122054"/>
                  <a:gd name="connsiteY4" fmla="*/ 309563 h 699380"/>
                  <a:gd name="connsiteX0" fmla="*/ 54343 w 63871"/>
                  <a:gd name="connsiteY0" fmla="*/ 309563 h 699380"/>
                  <a:gd name="connsiteX1" fmla="*/ 55379 w 63871"/>
                  <a:gd name="connsiteY1" fmla="*/ 0 h 699380"/>
                  <a:gd name="connsiteX2" fmla="*/ 63868 w 63871"/>
                  <a:gd name="connsiteY2" fmla="*/ 699380 h 699380"/>
                  <a:gd name="connsiteX3" fmla="*/ 54343 w 63871"/>
                  <a:gd name="connsiteY3" fmla="*/ 309563 h 699380"/>
                  <a:gd name="connsiteX0" fmla="*/ 54343 w 96556"/>
                  <a:gd name="connsiteY0" fmla="*/ 309566 h 699383"/>
                  <a:gd name="connsiteX1" fmla="*/ 55379 w 96556"/>
                  <a:gd name="connsiteY1" fmla="*/ 3 h 699383"/>
                  <a:gd name="connsiteX2" fmla="*/ 63868 w 96556"/>
                  <a:gd name="connsiteY2" fmla="*/ 699383 h 699383"/>
                  <a:gd name="connsiteX3" fmla="*/ 54343 w 96556"/>
                  <a:gd name="connsiteY3" fmla="*/ 309566 h 699383"/>
                  <a:gd name="connsiteX0" fmla="*/ 54343 w 96556"/>
                  <a:gd name="connsiteY0" fmla="*/ 309566 h 699565"/>
                  <a:gd name="connsiteX1" fmla="*/ 55379 w 96556"/>
                  <a:gd name="connsiteY1" fmla="*/ 3 h 699565"/>
                  <a:gd name="connsiteX2" fmla="*/ 63868 w 96556"/>
                  <a:gd name="connsiteY2" fmla="*/ 699383 h 699565"/>
                  <a:gd name="connsiteX3" fmla="*/ 54343 w 96556"/>
                  <a:gd name="connsiteY3" fmla="*/ 309566 h 699565"/>
                  <a:gd name="connsiteX0" fmla="*/ 54343 w 186975"/>
                  <a:gd name="connsiteY0" fmla="*/ 309566 h 718773"/>
                  <a:gd name="connsiteX1" fmla="*/ 55379 w 186975"/>
                  <a:gd name="connsiteY1" fmla="*/ 3 h 718773"/>
                  <a:gd name="connsiteX2" fmla="*/ 63868 w 186975"/>
                  <a:gd name="connsiteY2" fmla="*/ 699383 h 718773"/>
                  <a:gd name="connsiteX3" fmla="*/ 54343 w 186975"/>
                  <a:gd name="connsiteY3" fmla="*/ 309566 h 718773"/>
                  <a:gd name="connsiteX0" fmla="*/ 54343 w 76250"/>
                  <a:gd name="connsiteY0" fmla="*/ 309563 h 699562"/>
                  <a:gd name="connsiteX1" fmla="*/ 55379 w 76250"/>
                  <a:gd name="connsiteY1" fmla="*/ 0 h 699562"/>
                  <a:gd name="connsiteX2" fmla="*/ 72197 w 76250"/>
                  <a:gd name="connsiteY2" fmla="*/ 333386 h 699562"/>
                  <a:gd name="connsiteX3" fmla="*/ 63868 w 76250"/>
                  <a:gd name="connsiteY3" fmla="*/ 699380 h 699562"/>
                  <a:gd name="connsiteX4" fmla="*/ 54343 w 76250"/>
                  <a:gd name="connsiteY4" fmla="*/ 309563 h 699562"/>
                  <a:gd name="connsiteX0" fmla="*/ 54343 w 172847"/>
                  <a:gd name="connsiteY0" fmla="*/ 309563 h 721802"/>
                  <a:gd name="connsiteX1" fmla="*/ 55379 w 172847"/>
                  <a:gd name="connsiteY1" fmla="*/ 0 h 721802"/>
                  <a:gd name="connsiteX2" fmla="*/ 72197 w 172847"/>
                  <a:gd name="connsiteY2" fmla="*/ 333386 h 721802"/>
                  <a:gd name="connsiteX3" fmla="*/ 63868 w 172847"/>
                  <a:gd name="connsiteY3" fmla="*/ 699380 h 721802"/>
                  <a:gd name="connsiteX4" fmla="*/ 54343 w 172847"/>
                  <a:gd name="connsiteY4" fmla="*/ 309563 h 721802"/>
                  <a:gd name="connsiteX0" fmla="*/ 54343 w 172847"/>
                  <a:gd name="connsiteY0" fmla="*/ 311011 h 723250"/>
                  <a:gd name="connsiteX1" fmla="*/ 55379 w 172847"/>
                  <a:gd name="connsiteY1" fmla="*/ 1448 h 723250"/>
                  <a:gd name="connsiteX2" fmla="*/ 72197 w 172847"/>
                  <a:gd name="connsiteY2" fmla="*/ 334834 h 723250"/>
                  <a:gd name="connsiteX3" fmla="*/ 63868 w 172847"/>
                  <a:gd name="connsiteY3" fmla="*/ 700828 h 723250"/>
                  <a:gd name="connsiteX4" fmla="*/ 54343 w 172847"/>
                  <a:gd name="connsiteY4" fmla="*/ 311011 h 72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47" h="723250">
                    <a:moveTo>
                      <a:pt x="54343" y="311011"/>
                    </a:moveTo>
                    <a:cubicBezTo>
                      <a:pt x="54688" y="207823"/>
                      <a:pt x="-68791" y="33198"/>
                      <a:pt x="55379" y="1448"/>
                    </a:cubicBezTo>
                    <a:cubicBezTo>
                      <a:pt x="190117" y="-20775"/>
                      <a:pt x="70782" y="218271"/>
                      <a:pt x="72197" y="334834"/>
                    </a:cubicBezTo>
                    <a:cubicBezTo>
                      <a:pt x="73612" y="451397"/>
                      <a:pt x="303381" y="816718"/>
                      <a:pt x="63868" y="700828"/>
                    </a:cubicBezTo>
                    <a:cubicBezTo>
                      <a:pt x="-29795" y="709002"/>
                      <a:pt x="57518" y="440950"/>
                      <a:pt x="54343" y="311011"/>
                    </a:cubicBez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73">
                <a:extLst>
                  <a:ext uri="{FF2B5EF4-FFF2-40B4-BE49-F238E27FC236}">
                    <a16:creationId xmlns:a16="http://schemas.microsoft.com/office/drawing/2014/main" id="{E9B34688-1486-F729-9FEF-B3B3EB17E3D2}"/>
                  </a:ext>
                </a:extLst>
              </p:cNvPr>
              <p:cNvSpPr/>
              <p:nvPr/>
            </p:nvSpPr>
            <p:spPr>
              <a:xfrm rot="20883524">
                <a:off x="5051701" y="2289399"/>
                <a:ext cx="196608" cy="986583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3941 w 58186"/>
                  <a:gd name="connsiteY0" fmla="*/ 0 h 718018"/>
                  <a:gd name="connsiteX1" fmla="*/ 58186 w 58186"/>
                  <a:gd name="connsiteY1" fmla="*/ 18638 h 718018"/>
                  <a:gd name="connsiteX2" fmla="*/ 58186 w 58186"/>
                  <a:gd name="connsiteY2" fmla="*/ 718018 h 718018"/>
                  <a:gd name="connsiteX3" fmla="*/ 0 w 58186"/>
                  <a:gd name="connsiteY3" fmla="*/ 718018 h 718018"/>
                  <a:gd name="connsiteX4" fmla="*/ 3941 w 58186"/>
                  <a:gd name="connsiteY4" fmla="*/ 0 h 718018"/>
                  <a:gd name="connsiteX0" fmla="*/ 65681 w 119926"/>
                  <a:gd name="connsiteY0" fmla="*/ 0 h 718018"/>
                  <a:gd name="connsiteX1" fmla="*/ 119926 w 119926"/>
                  <a:gd name="connsiteY1" fmla="*/ 18638 h 718018"/>
                  <a:gd name="connsiteX2" fmla="*/ 119926 w 119926"/>
                  <a:gd name="connsiteY2" fmla="*/ 718018 h 718018"/>
                  <a:gd name="connsiteX3" fmla="*/ 0 w 119926"/>
                  <a:gd name="connsiteY3" fmla="*/ 641679 h 718018"/>
                  <a:gd name="connsiteX4" fmla="*/ 65681 w 119926"/>
                  <a:gd name="connsiteY4" fmla="*/ 0 h 718018"/>
                  <a:gd name="connsiteX0" fmla="*/ 65681 w 119926"/>
                  <a:gd name="connsiteY0" fmla="*/ 0 h 699113"/>
                  <a:gd name="connsiteX1" fmla="*/ 119926 w 119926"/>
                  <a:gd name="connsiteY1" fmla="*/ 18638 h 699113"/>
                  <a:gd name="connsiteX2" fmla="*/ 99584 w 119926"/>
                  <a:gd name="connsiteY2" fmla="*/ 699113 h 699113"/>
                  <a:gd name="connsiteX3" fmla="*/ 0 w 119926"/>
                  <a:gd name="connsiteY3" fmla="*/ 641679 h 699113"/>
                  <a:gd name="connsiteX4" fmla="*/ 65681 w 119926"/>
                  <a:gd name="connsiteY4" fmla="*/ 0 h 699113"/>
                  <a:gd name="connsiteX0" fmla="*/ 65681 w 119926"/>
                  <a:gd name="connsiteY0" fmla="*/ 0 h 699113"/>
                  <a:gd name="connsiteX1" fmla="*/ 119926 w 119926"/>
                  <a:gd name="connsiteY1" fmla="*/ 18638 h 699113"/>
                  <a:gd name="connsiteX2" fmla="*/ 99584 w 119926"/>
                  <a:gd name="connsiteY2" fmla="*/ 699113 h 699113"/>
                  <a:gd name="connsiteX3" fmla="*/ 0 w 119926"/>
                  <a:gd name="connsiteY3" fmla="*/ 641679 h 699113"/>
                  <a:gd name="connsiteX4" fmla="*/ 65681 w 119926"/>
                  <a:gd name="connsiteY4" fmla="*/ 0 h 699113"/>
                  <a:gd name="connsiteX0" fmla="*/ 65681 w 119926"/>
                  <a:gd name="connsiteY0" fmla="*/ 0 h 699113"/>
                  <a:gd name="connsiteX1" fmla="*/ 119926 w 119926"/>
                  <a:gd name="connsiteY1" fmla="*/ 18638 h 699113"/>
                  <a:gd name="connsiteX2" fmla="*/ 99584 w 119926"/>
                  <a:gd name="connsiteY2" fmla="*/ 699113 h 699113"/>
                  <a:gd name="connsiteX3" fmla="*/ 0 w 119926"/>
                  <a:gd name="connsiteY3" fmla="*/ 641679 h 699113"/>
                  <a:gd name="connsiteX4" fmla="*/ 65681 w 119926"/>
                  <a:gd name="connsiteY4" fmla="*/ 0 h 699113"/>
                  <a:gd name="connsiteX0" fmla="*/ 47043 w 119926"/>
                  <a:gd name="connsiteY0" fmla="*/ 0 h 703055"/>
                  <a:gd name="connsiteX1" fmla="*/ 119926 w 119926"/>
                  <a:gd name="connsiteY1" fmla="*/ 22580 h 703055"/>
                  <a:gd name="connsiteX2" fmla="*/ 99584 w 119926"/>
                  <a:gd name="connsiteY2" fmla="*/ 703055 h 703055"/>
                  <a:gd name="connsiteX3" fmla="*/ 0 w 119926"/>
                  <a:gd name="connsiteY3" fmla="*/ 645621 h 703055"/>
                  <a:gd name="connsiteX4" fmla="*/ 47043 w 119926"/>
                  <a:gd name="connsiteY4" fmla="*/ 0 h 703055"/>
                  <a:gd name="connsiteX0" fmla="*/ 47043 w 99584"/>
                  <a:gd name="connsiteY0" fmla="*/ 0 h 703055"/>
                  <a:gd name="connsiteX1" fmla="*/ 96629 w 99584"/>
                  <a:gd name="connsiteY1" fmla="*/ 17653 h 703055"/>
                  <a:gd name="connsiteX2" fmla="*/ 99584 w 99584"/>
                  <a:gd name="connsiteY2" fmla="*/ 703055 h 703055"/>
                  <a:gd name="connsiteX3" fmla="*/ 0 w 99584"/>
                  <a:gd name="connsiteY3" fmla="*/ 645621 h 703055"/>
                  <a:gd name="connsiteX4" fmla="*/ 47043 w 99584"/>
                  <a:gd name="connsiteY4" fmla="*/ 0 h 70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84" h="703055">
                    <a:moveTo>
                      <a:pt x="47043" y="0"/>
                    </a:moveTo>
                    <a:lnTo>
                      <a:pt x="96629" y="17653"/>
                    </a:lnTo>
                    <a:cubicBezTo>
                      <a:pt x="89848" y="244478"/>
                      <a:pt x="83067" y="471303"/>
                      <a:pt x="99584" y="703055"/>
                    </a:cubicBezTo>
                    <a:lnTo>
                      <a:pt x="0" y="645621"/>
                    </a:lnTo>
                    <a:cubicBezTo>
                      <a:pt x="45853" y="517926"/>
                      <a:pt x="45729" y="239339"/>
                      <a:pt x="47043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74">
                <a:extLst>
                  <a:ext uri="{FF2B5EF4-FFF2-40B4-BE49-F238E27FC236}">
                    <a16:creationId xmlns:a16="http://schemas.microsoft.com/office/drawing/2014/main" id="{D32DE3A6-D01E-E681-1F02-8999C6DA17A1}"/>
                  </a:ext>
                </a:extLst>
              </p:cNvPr>
              <p:cNvSpPr/>
              <p:nvPr/>
            </p:nvSpPr>
            <p:spPr>
              <a:xfrm rot="21230601">
                <a:off x="4592816" y="2217348"/>
                <a:ext cx="187214" cy="983324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123455"/>
                  <a:gd name="connsiteY0" fmla="*/ 0 h 716001"/>
                  <a:gd name="connsiteX1" fmla="*/ 58186 w 123455"/>
                  <a:gd name="connsiteY1" fmla="*/ 0 h 716001"/>
                  <a:gd name="connsiteX2" fmla="*/ 123455 w 123455"/>
                  <a:gd name="connsiteY2" fmla="*/ 716001 h 716001"/>
                  <a:gd name="connsiteX3" fmla="*/ 0 w 123455"/>
                  <a:gd name="connsiteY3" fmla="*/ 699380 h 716001"/>
                  <a:gd name="connsiteX4" fmla="*/ 0 w 123455"/>
                  <a:gd name="connsiteY4" fmla="*/ 0 h 716001"/>
                  <a:gd name="connsiteX0" fmla="*/ 34816 w 158271"/>
                  <a:gd name="connsiteY0" fmla="*/ 0 h 716001"/>
                  <a:gd name="connsiteX1" fmla="*/ 93002 w 158271"/>
                  <a:gd name="connsiteY1" fmla="*/ 0 h 716001"/>
                  <a:gd name="connsiteX2" fmla="*/ 158271 w 158271"/>
                  <a:gd name="connsiteY2" fmla="*/ 716001 h 716001"/>
                  <a:gd name="connsiteX3" fmla="*/ 0 w 158271"/>
                  <a:gd name="connsiteY3" fmla="*/ 666884 h 716001"/>
                  <a:gd name="connsiteX4" fmla="*/ 34816 w 158271"/>
                  <a:gd name="connsiteY4" fmla="*/ 0 h 716001"/>
                  <a:gd name="connsiteX0" fmla="*/ 0 w 158271"/>
                  <a:gd name="connsiteY0" fmla="*/ 666884 h 716001"/>
                  <a:gd name="connsiteX1" fmla="*/ 93002 w 158271"/>
                  <a:gd name="connsiteY1" fmla="*/ 0 h 716001"/>
                  <a:gd name="connsiteX2" fmla="*/ 158271 w 158271"/>
                  <a:gd name="connsiteY2" fmla="*/ 716001 h 716001"/>
                  <a:gd name="connsiteX3" fmla="*/ 0 w 158271"/>
                  <a:gd name="connsiteY3" fmla="*/ 666884 h 716001"/>
                  <a:gd name="connsiteX0" fmla="*/ 0 w 158271"/>
                  <a:gd name="connsiteY0" fmla="*/ 658808 h 707925"/>
                  <a:gd name="connsiteX1" fmla="*/ 34649 w 158271"/>
                  <a:gd name="connsiteY1" fmla="*/ 0 h 707925"/>
                  <a:gd name="connsiteX2" fmla="*/ 158271 w 158271"/>
                  <a:gd name="connsiteY2" fmla="*/ 707925 h 707925"/>
                  <a:gd name="connsiteX3" fmla="*/ 0 w 158271"/>
                  <a:gd name="connsiteY3" fmla="*/ 658808 h 707925"/>
                  <a:gd name="connsiteX0" fmla="*/ 0 w 158271"/>
                  <a:gd name="connsiteY0" fmla="*/ 658808 h 707925"/>
                  <a:gd name="connsiteX1" fmla="*/ 34649 w 158271"/>
                  <a:gd name="connsiteY1" fmla="*/ 0 h 707925"/>
                  <a:gd name="connsiteX2" fmla="*/ 158271 w 158271"/>
                  <a:gd name="connsiteY2" fmla="*/ 707925 h 707925"/>
                  <a:gd name="connsiteX3" fmla="*/ 0 w 158271"/>
                  <a:gd name="connsiteY3" fmla="*/ 658808 h 707925"/>
                  <a:gd name="connsiteX0" fmla="*/ 0 w 158271"/>
                  <a:gd name="connsiteY0" fmla="*/ 658808 h 707925"/>
                  <a:gd name="connsiteX1" fmla="*/ 34649 w 158271"/>
                  <a:gd name="connsiteY1" fmla="*/ 0 h 707925"/>
                  <a:gd name="connsiteX2" fmla="*/ 158271 w 158271"/>
                  <a:gd name="connsiteY2" fmla="*/ 707925 h 707925"/>
                  <a:gd name="connsiteX3" fmla="*/ 0 w 158271"/>
                  <a:gd name="connsiteY3" fmla="*/ 658808 h 707925"/>
                  <a:gd name="connsiteX0" fmla="*/ 0 w 158271"/>
                  <a:gd name="connsiteY0" fmla="*/ 658808 h 707925"/>
                  <a:gd name="connsiteX1" fmla="*/ 34649 w 158271"/>
                  <a:gd name="connsiteY1" fmla="*/ 0 h 707925"/>
                  <a:gd name="connsiteX2" fmla="*/ 158271 w 158271"/>
                  <a:gd name="connsiteY2" fmla="*/ 707925 h 707925"/>
                  <a:gd name="connsiteX3" fmla="*/ 0 w 158271"/>
                  <a:gd name="connsiteY3" fmla="*/ 658808 h 70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271" h="707925">
                    <a:moveTo>
                      <a:pt x="0" y="658808"/>
                    </a:moveTo>
                    <a:cubicBezTo>
                      <a:pt x="37544" y="509071"/>
                      <a:pt x="23099" y="219603"/>
                      <a:pt x="34649" y="0"/>
                    </a:cubicBezTo>
                    <a:cubicBezTo>
                      <a:pt x="98509" y="247998"/>
                      <a:pt x="72406" y="486293"/>
                      <a:pt x="158271" y="707925"/>
                    </a:cubicBezTo>
                    <a:lnTo>
                      <a:pt x="0" y="658808"/>
                    </a:ln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75">
                <a:extLst>
                  <a:ext uri="{FF2B5EF4-FFF2-40B4-BE49-F238E27FC236}">
                    <a16:creationId xmlns:a16="http://schemas.microsoft.com/office/drawing/2014/main" id="{467058A7-60FE-C701-A4FA-0F01695DDEB4}"/>
                  </a:ext>
                </a:extLst>
              </p:cNvPr>
              <p:cNvSpPr/>
              <p:nvPr/>
            </p:nvSpPr>
            <p:spPr>
              <a:xfrm>
                <a:off x="4307913" y="2143511"/>
                <a:ext cx="179757" cy="1009232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124861"/>
                  <a:gd name="connsiteY0" fmla="*/ 38100 h 699380"/>
                  <a:gd name="connsiteX1" fmla="*/ 124861 w 124861"/>
                  <a:gd name="connsiteY1" fmla="*/ 0 h 699380"/>
                  <a:gd name="connsiteX2" fmla="*/ 124861 w 124861"/>
                  <a:gd name="connsiteY2" fmla="*/ 699380 h 699380"/>
                  <a:gd name="connsiteX3" fmla="*/ 66675 w 124861"/>
                  <a:gd name="connsiteY3" fmla="*/ 699380 h 699380"/>
                  <a:gd name="connsiteX4" fmla="*/ 0 w 124861"/>
                  <a:gd name="connsiteY4" fmla="*/ 38100 h 699380"/>
                  <a:gd name="connsiteX0" fmla="*/ 0 w 124861"/>
                  <a:gd name="connsiteY0" fmla="*/ 0 h 661280"/>
                  <a:gd name="connsiteX1" fmla="*/ 48661 w 124861"/>
                  <a:gd name="connsiteY1" fmla="*/ 85725 h 661280"/>
                  <a:gd name="connsiteX2" fmla="*/ 124861 w 124861"/>
                  <a:gd name="connsiteY2" fmla="*/ 661280 h 661280"/>
                  <a:gd name="connsiteX3" fmla="*/ 66675 w 124861"/>
                  <a:gd name="connsiteY3" fmla="*/ 661280 h 661280"/>
                  <a:gd name="connsiteX4" fmla="*/ 0 w 124861"/>
                  <a:gd name="connsiteY4" fmla="*/ 0 h 661280"/>
                  <a:gd name="connsiteX0" fmla="*/ 0 w 201061"/>
                  <a:gd name="connsiteY0" fmla="*/ 0 h 675567"/>
                  <a:gd name="connsiteX1" fmla="*/ 48661 w 201061"/>
                  <a:gd name="connsiteY1" fmla="*/ 85725 h 675567"/>
                  <a:gd name="connsiteX2" fmla="*/ 201061 w 201061"/>
                  <a:gd name="connsiteY2" fmla="*/ 675567 h 675567"/>
                  <a:gd name="connsiteX3" fmla="*/ 66675 w 201061"/>
                  <a:gd name="connsiteY3" fmla="*/ 661280 h 675567"/>
                  <a:gd name="connsiteX4" fmla="*/ 0 w 201061"/>
                  <a:gd name="connsiteY4" fmla="*/ 0 h 675567"/>
                  <a:gd name="connsiteX0" fmla="*/ 0 w 201061"/>
                  <a:gd name="connsiteY0" fmla="*/ 0 h 675567"/>
                  <a:gd name="connsiteX1" fmla="*/ 48661 w 201061"/>
                  <a:gd name="connsiteY1" fmla="*/ 85725 h 675567"/>
                  <a:gd name="connsiteX2" fmla="*/ 201061 w 201061"/>
                  <a:gd name="connsiteY2" fmla="*/ 675567 h 675567"/>
                  <a:gd name="connsiteX3" fmla="*/ 4763 w 201061"/>
                  <a:gd name="connsiteY3" fmla="*/ 661280 h 675567"/>
                  <a:gd name="connsiteX4" fmla="*/ 0 w 201061"/>
                  <a:gd name="connsiteY4" fmla="*/ 0 h 675567"/>
                  <a:gd name="connsiteX0" fmla="*/ 0 w 201061"/>
                  <a:gd name="connsiteY0" fmla="*/ 0 h 675567"/>
                  <a:gd name="connsiteX1" fmla="*/ 86761 w 201061"/>
                  <a:gd name="connsiteY1" fmla="*/ 9525 h 675567"/>
                  <a:gd name="connsiteX2" fmla="*/ 201061 w 201061"/>
                  <a:gd name="connsiteY2" fmla="*/ 675567 h 675567"/>
                  <a:gd name="connsiteX3" fmla="*/ 4763 w 201061"/>
                  <a:gd name="connsiteY3" fmla="*/ 661280 h 675567"/>
                  <a:gd name="connsiteX4" fmla="*/ 0 w 201061"/>
                  <a:gd name="connsiteY4" fmla="*/ 0 h 675567"/>
                  <a:gd name="connsiteX0" fmla="*/ 0 w 201061"/>
                  <a:gd name="connsiteY0" fmla="*/ 0 h 675567"/>
                  <a:gd name="connsiteX1" fmla="*/ 86761 w 201061"/>
                  <a:gd name="connsiteY1" fmla="*/ 9525 h 675567"/>
                  <a:gd name="connsiteX2" fmla="*/ 201061 w 201061"/>
                  <a:gd name="connsiteY2" fmla="*/ 675567 h 675567"/>
                  <a:gd name="connsiteX3" fmla="*/ 4763 w 201061"/>
                  <a:gd name="connsiteY3" fmla="*/ 661280 h 675567"/>
                  <a:gd name="connsiteX4" fmla="*/ 0 w 201061"/>
                  <a:gd name="connsiteY4" fmla="*/ 0 h 675567"/>
                  <a:gd name="connsiteX0" fmla="*/ 0 w 201061"/>
                  <a:gd name="connsiteY0" fmla="*/ 0 h 675567"/>
                  <a:gd name="connsiteX1" fmla="*/ 86761 w 201061"/>
                  <a:gd name="connsiteY1" fmla="*/ 9525 h 675567"/>
                  <a:gd name="connsiteX2" fmla="*/ 201061 w 201061"/>
                  <a:gd name="connsiteY2" fmla="*/ 675567 h 675567"/>
                  <a:gd name="connsiteX3" fmla="*/ 4763 w 201061"/>
                  <a:gd name="connsiteY3" fmla="*/ 661280 h 675567"/>
                  <a:gd name="connsiteX4" fmla="*/ 0 w 201061"/>
                  <a:gd name="connsiteY4" fmla="*/ 0 h 67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061" h="675567">
                    <a:moveTo>
                      <a:pt x="0" y="0"/>
                    </a:moveTo>
                    <a:lnTo>
                      <a:pt x="86761" y="9525"/>
                    </a:lnTo>
                    <a:cubicBezTo>
                      <a:pt x="58186" y="231539"/>
                      <a:pt x="162961" y="453553"/>
                      <a:pt x="201061" y="675567"/>
                    </a:cubicBezTo>
                    <a:lnTo>
                      <a:pt x="4763" y="661280"/>
                    </a:lnTo>
                    <a:cubicBezTo>
                      <a:pt x="3175" y="440853"/>
                      <a:pt x="63500" y="220427"/>
                      <a:pt x="0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6">
                <a:extLst>
                  <a:ext uri="{FF2B5EF4-FFF2-40B4-BE49-F238E27FC236}">
                    <a16:creationId xmlns:a16="http://schemas.microsoft.com/office/drawing/2014/main" id="{94076D7F-2A94-4CB5-36CE-57F3E6BE7613}"/>
                  </a:ext>
                </a:extLst>
              </p:cNvPr>
              <p:cNvSpPr/>
              <p:nvPr/>
            </p:nvSpPr>
            <p:spPr>
              <a:xfrm>
                <a:off x="3892751" y="2088869"/>
                <a:ext cx="219603" cy="1078162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129624"/>
                  <a:gd name="connsiteY0" fmla="*/ 0 h 713667"/>
                  <a:gd name="connsiteX1" fmla="*/ 129624 w 129624"/>
                  <a:gd name="connsiteY1" fmla="*/ 14287 h 713667"/>
                  <a:gd name="connsiteX2" fmla="*/ 129624 w 129624"/>
                  <a:gd name="connsiteY2" fmla="*/ 713667 h 713667"/>
                  <a:gd name="connsiteX3" fmla="*/ 71438 w 129624"/>
                  <a:gd name="connsiteY3" fmla="*/ 713667 h 713667"/>
                  <a:gd name="connsiteX4" fmla="*/ 0 w 129624"/>
                  <a:gd name="connsiteY4" fmla="*/ 0 h 713667"/>
                  <a:gd name="connsiteX0" fmla="*/ 0 w 129624"/>
                  <a:gd name="connsiteY0" fmla="*/ 0 h 713667"/>
                  <a:gd name="connsiteX1" fmla="*/ 96286 w 129624"/>
                  <a:gd name="connsiteY1" fmla="*/ 14287 h 713667"/>
                  <a:gd name="connsiteX2" fmla="*/ 129624 w 129624"/>
                  <a:gd name="connsiteY2" fmla="*/ 713667 h 713667"/>
                  <a:gd name="connsiteX3" fmla="*/ 71438 w 129624"/>
                  <a:gd name="connsiteY3" fmla="*/ 713667 h 713667"/>
                  <a:gd name="connsiteX4" fmla="*/ 0 w 129624"/>
                  <a:gd name="connsiteY4" fmla="*/ 0 h 713667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  <a:gd name="connsiteX0" fmla="*/ 0 w 224874"/>
                  <a:gd name="connsiteY0" fmla="*/ 0 h 742242"/>
                  <a:gd name="connsiteX1" fmla="*/ 96286 w 224874"/>
                  <a:gd name="connsiteY1" fmla="*/ 14287 h 742242"/>
                  <a:gd name="connsiteX2" fmla="*/ 224874 w 224874"/>
                  <a:gd name="connsiteY2" fmla="*/ 742242 h 742242"/>
                  <a:gd name="connsiteX3" fmla="*/ 71438 w 224874"/>
                  <a:gd name="connsiteY3" fmla="*/ 713667 h 742242"/>
                  <a:gd name="connsiteX4" fmla="*/ 0 w 224874"/>
                  <a:gd name="connsiteY4" fmla="*/ 0 h 74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874" h="742242">
                    <a:moveTo>
                      <a:pt x="0" y="0"/>
                    </a:moveTo>
                    <a:lnTo>
                      <a:pt x="96286" y="14287"/>
                    </a:lnTo>
                    <a:cubicBezTo>
                      <a:pt x="139149" y="256939"/>
                      <a:pt x="129623" y="666278"/>
                      <a:pt x="224874" y="742242"/>
                    </a:cubicBezTo>
                    <a:lnTo>
                      <a:pt x="71438" y="713667"/>
                    </a:lnTo>
                    <a:cubicBezTo>
                      <a:pt x="47625" y="475778"/>
                      <a:pt x="76200" y="333139"/>
                      <a:pt x="0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7">
                <a:extLst>
                  <a:ext uri="{FF2B5EF4-FFF2-40B4-BE49-F238E27FC236}">
                    <a16:creationId xmlns:a16="http://schemas.microsoft.com/office/drawing/2014/main" id="{941E8E6F-D3A9-2553-B188-BE865D904106}"/>
                  </a:ext>
                </a:extLst>
              </p:cNvPr>
              <p:cNvSpPr/>
              <p:nvPr/>
            </p:nvSpPr>
            <p:spPr>
              <a:xfrm>
                <a:off x="3667079" y="2034444"/>
                <a:ext cx="79479" cy="1078162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91523"/>
                  <a:gd name="connsiteY0" fmla="*/ 0 h 704143"/>
                  <a:gd name="connsiteX1" fmla="*/ 58186 w 91523"/>
                  <a:gd name="connsiteY1" fmla="*/ 0 h 704143"/>
                  <a:gd name="connsiteX2" fmla="*/ 91523 w 91523"/>
                  <a:gd name="connsiteY2" fmla="*/ 704143 h 704143"/>
                  <a:gd name="connsiteX3" fmla="*/ 0 w 91523"/>
                  <a:gd name="connsiteY3" fmla="*/ 699380 h 704143"/>
                  <a:gd name="connsiteX4" fmla="*/ 0 w 91523"/>
                  <a:gd name="connsiteY4" fmla="*/ 0 h 704143"/>
                  <a:gd name="connsiteX0" fmla="*/ 0 w 91523"/>
                  <a:gd name="connsiteY0" fmla="*/ 0 h 704143"/>
                  <a:gd name="connsiteX1" fmla="*/ 58186 w 91523"/>
                  <a:gd name="connsiteY1" fmla="*/ 0 h 704143"/>
                  <a:gd name="connsiteX2" fmla="*/ 91523 w 91523"/>
                  <a:gd name="connsiteY2" fmla="*/ 704143 h 704143"/>
                  <a:gd name="connsiteX3" fmla="*/ 42862 w 91523"/>
                  <a:gd name="connsiteY3" fmla="*/ 699380 h 704143"/>
                  <a:gd name="connsiteX4" fmla="*/ 0 w 91523"/>
                  <a:gd name="connsiteY4" fmla="*/ 0 h 704143"/>
                  <a:gd name="connsiteX0" fmla="*/ 0 w 91523"/>
                  <a:gd name="connsiteY0" fmla="*/ 0 h 718431"/>
                  <a:gd name="connsiteX1" fmla="*/ 58186 w 91523"/>
                  <a:gd name="connsiteY1" fmla="*/ 14288 h 718431"/>
                  <a:gd name="connsiteX2" fmla="*/ 91523 w 91523"/>
                  <a:gd name="connsiteY2" fmla="*/ 718431 h 718431"/>
                  <a:gd name="connsiteX3" fmla="*/ 42862 w 91523"/>
                  <a:gd name="connsiteY3" fmla="*/ 713668 h 718431"/>
                  <a:gd name="connsiteX4" fmla="*/ 0 w 91523"/>
                  <a:gd name="connsiteY4" fmla="*/ 0 h 718431"/>
                  <a:gd name="connsiteX0" fmla="*/ 11608 w 103131"/>
                  <a:gd name="connsiteY0" fmla="*/ 0 h 718431"/>
                  <a:gd name="connsiteX1" fmla="*/ 69794 w 103131"/>
                  <a:gd name="connsiteY1" fmla="*/ 14288 h 718431"/>
                  <a:gd name="connsiteX2" fmla="*/ 103131 w 103131"/>
                  <a:gd name="connsiteY2" fmla="*/ 718431 h 718431"/>
                  <a:gd name="connsiteX3" fmla="*/ 54470 w 103131"/>
                  <a:gd name="connsiteY3" fmla="*/ 713668 h 718431"/>
                  <a:gd name="connsiteX4" fmla="*/ 11608 w 103131"/>
                  <a:gd name="connsiteY4" fmla="*/ 0 h 718431"/>
                  <a:gd name="connsiteX0" fmla="*/ 10631 w 102154"/>
                  <a:gd name="connsiteY0" fmla="*/ 0 h 725343"/>
                  <a:gd name="connsiteX1" fmla="*/ 68817 w 102154"/>
                  <a:gd name="connsiteY1" fmla="*/ 14288 h 725343"/>
                  <a:gd name="connsiteX2" fmla="*/ 102154 w 102154"/>
                  <a:gd name="connsiteY2" fmla="*/ 718431 h 725343"/>
                  <a:gd name="connsiteX3" fmla="*/ 53493 w 102154"/>
                  <a:gd name="connsiteY3" fmla="*/ 713668 h 725343"/>
                  <a:gd name="connsiteX4" fmla="*/ 10631 w 102154"/>
                  <a:gd name="connsiteY4" fmla="*/ 0 h 72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154" h="725343">
                    <a:moveTo>
                      <a:pt x="10631" y="0"/>
                    </a:moveTo>
                    <a:lnTo>
                      <a:pt x="68817" y="14288"/>
                    </a:lnTo>
                    <a:lnTo>
                      <a:pt x="102154" y="718431"/>
                    </a:lnTo>
                    <a:lnTo>
                      <a:pt x="53493" y="713668"/>
                    </a:lnTo>
                    <a:cubicBezTo>
                      <a:pt x="48731" y="804391"/>
                      <a:pt x="-27470" y="347427"/>
                      <a:pt x="10631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8">
                <a:extLst>
                  <a:ext uri="{FF2B5EF4-FFF2-40B4-BE49-F238E27FC236}">
                    <a16:creationId xmlns:a16="http://schemas.microsoft.com/office/drawing/2014/main" id="{6EDEFA49-4016-0F89-7CC7-7BA653AE5A97}"/>
                  </a:ext>
                </a:extLst>
              </p:cNvPr>
              <p:cNvSpPr/>
              <p:nvPr/>
            </p:nvSpPr>
            <p:spPr>
              <a:xfrm rot="20781475">
                <a:off x="3248583" y="1971614"/>
                <a:ext cx="182328" cy="1068004"/>
              </a:xfrm>
              <a:custGeom>
                <a:avLst/>
                <a:gdLst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58186 w 58186"/>
                  <a:gd name="connsiteY2" fmla="*/ 699380 h 699380"/>
                  <a:gd name="connsiteX3" fmla="*/ 0 w 58186"/>
                  <a:gd name="connsiteY3" fmla="*/ 699380 h 699380"/>
                  <a:gd name="connsiteX4" fmla="*/ 0 w 58186"/>
                  <a:gd name="connsiteY4" fmla="*/ 0 h 699380"/>
                  <a:gd name="connsiteX0" fmla="*/ 0 w 58186"/>
                  <a:gd name="connsiteY0" fmla="*/ 0 h 699380"/>
                  <a:gd name="connsiteX1" fmla="*/ 58186 w 58186"/>
                  <a:gd name="connsiteY1" fmla="*/ 0 h 699380"/>
                  <a:gd name="connsiteX2" fmla="*/ 0 w 58186"/>
                  <a:gd name="connsiteY2" fmla="*/ 699380 h 699380"/>
                  <a:gd name="connsiteX3" fmla="*/ 0 w 58186"/>
                  <a:gd name="connsiteY3" fmla="*/ 0 h 699380"/>
                  <a:gd name="connsiteX0" fmla="*/ 12762 w 70948"/>
                  <a:gd name="connsiteY0" fmla="*/ 0 h 691383"/>
                  <a:gd name="connsiteX1" fmla="*/ 70948 w 70948"/>
                  <a:gd name="connsiteY1" fmla="*/ 0 h 691383"/>
                  <a:gd name="connsiteX2" fmla="*/ 0 w 70948"/>
                  <a:gd name="connsiteY2" fmla="*/ 691383 h 691383"/>
                  <a:gd name="connsiteX3" fmla="*/ 12762 w 70948"/>
                  <a:gd name="connsiteY3" fmla="*/ 0 h 691383"/>
                  <a:gd name="connsiteX0" fmla="*/ 12762 w 70948"/>
                  <a:gd name="connsiteY0" fmla="*/ 0 h 703575"/>
                  <a:gd name="connsiteX1" fmla="*/ 70948 w 70948"/>
                  <a:gd name="connsiteY1" fmla="*/ 0 h 703575"/>
                  <a:gd name="connsiteX2" fmla="*/ 0 w 70948"/>
                  <a:gd name="connsiteY2" fmla="*/ 691383 h 703575"/>
                  <a:gd name="connsiteX3" fmla="*/ 12762 w 70948"/>
                  <a:gd name="connsiteY3" fmla="*/ 0 h 703575"/>
                  <a:gd name="connsiteX0" fmla="*/ 26682 w 84868"/>
                  <a:gd name="connsiteY0" fmla="*/ 0 h 703575"/>
                  <a:gd name="connsiteX1" fmla="*/ 84868 w 84868"/>
                  <a:gd name="connsiteY1" fmla="*/ 0 h 703575"/>
                  <a:gd name="connsiteX2" fmla="*/ 13920 w 84868"/>
                  <a:gd name="connsiteY2" fmla="*/ 691383 h 703575"/>
                  <a:gd name="connsiteX3" fmla="*/ 26682 w 84868"/>
                  <a:gd name="connsiteY3" fmla="*/ 0 h 703575"/>
                  <a:gd name="connsiteX0" fmla="*/ 10131 w 91458"/>
                  <a:gd name="connsiteY0" fmla="*/ 0 h 709192"/>
                  <a:gd name="connsiteX1" fmla="*/ 91458 w 91458"/>
                  <a:gd name="connsiteY1" fmla="*/ 5617 h 709192"/>
                  <a:gd name="connsiteX2" fmla="*/ 20510 w 91458"/>
                  <a:gd name="connsiteY2" fmla="*/ 697000 h 709192"/>
                  <a:gd name="connsiteX3" fmla="*/ 10131 w 91458"/>
                  <a:gd name="connsiteY3" fmla="*/ 0 h 709192"/>
                  <a:gd name="connsiteX0" fmla="*/ 10131 w 63297"/>
                  <a:gd name="connsiteY0" fmla="*/ 0 h 709152"/>
                  <a:gd name="connsiteX1" fmla="*/ 62565 w 63297"/>
                  <a:gd name="connsiteY1" fmla="*/ 3506 h 709152"/>
                  <a:gd name="connsiteX2" fmla="*/ 20510 w 63297"/>
                  <a:gd name="connsiteY2" fmla="*/ 697000 h 709152"/>
                  <a:gd name="connsiteX3" fmla="*/ 10131 w 63297"/>
                  <a:gd name="connsiteY3" fmla="*/ 0 h 70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297" h="709152">
                    <a:moveTo>
                      <a:pt x="10131" y="0"/>
                    </a:moveTo>
                    <a:lnTo>
                      <a:pt x="62565" y="3506"/>
                    </a:lnTo>
                    <a:cubicBezTo>
                      <a:pt x="38916" y="233967"/>
                      <a:pt x="100735" y="798820"/>
                      <a:pt x="20510" y="697000"/>
                    </a:cubicBezTo>
                    <a:cubicBezTo>
                      <a:pt x="-15404" y="672423"/>
                      <a:pt x="5877" y="230461"/>
                      <a:pt x="10131" y="0"/>
                    </a:cubicBez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EE40782-EC9A-F051-3571-27DC96EDD554}"/>
                </a:ext>
              </a:extLst>
            </p:cNvPr>
            <p:cNvSpPr/>
            <p:nvPr/>
          </p:nvSpPr>
          <p:spPr>
            <a:xfrm>
              <a:off x="3607098" y="1374693"/>
              <a:ext cx="1409724" cy="762415"/>
            </a:xfrm>
            <a:custGeom>
              <a:avLst/>
              <a:gdLst>
                <a:gd name="connsiteX0" fmla="*/ 0 w 1176476"/>
                <a:gd name="connsiteY0" fmla="*/ 0 h 514831"/>
                <a:gd name="connsiteX1" fmla="*/ 1176476 w 1176476"/>
                <a:gd name="connsiteY1" fmla="*/ 0 h 514831"/>
                <a:gd name="connsiteX2" fmla="*/ 1176476 w 1176476"/>
                <a:gd name="connsiteY2" fmla="*/ 514831 h 514831"/>
                <a:gd name="connsiteX3" fmla="*/ 0 w 1176476"/>
                <a:gd name="connsiteY3" fmla="*/ 514831 h 514831"/>
                <a:gd name="connsiteX4" fmla="*/ 0 w 1176476"/>
                <a:gd name="connsiteY4" fmla="*/ 0 h 514831"/>
                <a:gd name="connsiteX0" fmla="*/ 0 w 1176476"/>
                <a:gd name="connsiteY0" fmla="*/ 0 h 619606"/>
                <a:gd name="connsiteX1" fmla="*/ 1176476 w 1176476"/>
                <a:gd name="connsiteY1" fmla="*/ 0 h 619606"/>
                <a:gd name="connsiteX2" fmla="*/ 1176476 w 1176476"/>
                <a:gd name="connsiteY2" fmla="*/ 514831 h 619606"/>
                <a:gd name="connsiteX3" fmla="*/ 128588 w 1176476"/>
                <a:gd name="connsiteY3" fmla="*/ 619606 h 619606"/>
                <a:gd name="connsiteX4" fmla="*/ 0 w 1176476"/>
                <a:gd name="connsiteY4" fmla="*/ 0 h 619606"/>
                <a:gd name="connsiteX0" fmla="*/ 0 w 1214576"/>
                <a:gd name="connsiteY0" fmla="*/ 0 h 619606"/>
                <a:gd name="connsiteX1" fmla="*/ 1176476 w 1214576"/>
                <a:gd name="connsiteY1" fmla="*/ 0 h 619606"/>
                <a:gd name="connsiteX2" fmla="*/ 1214576 w 1214576"/>
                <a:gd name="connsiteY2" fmla="*/ 614843 h 619606"/>
                <a:gd name="connsiteX3" fmla="*/ 128588 w 1214576"/>
                <a:gd name="connsiteY3" fmla="*/ 619606 h 619606"/>
                <a:gd name="connsiteX4" fmla="*/ 0 w 1214576"/>
                <a:gd name="connsiteY4" fmla="*/ 0 h 619606"/>
                <a:gd name="connsiteX0" fmla="*/ 0 w 1214576"/>
                <a:gd name="connsiteY0" fmla="*/ 0 h 660900"/>
                <a:gd name="connsiteX1" fmla="*/ 1176476 w 1214576"/>
                <a:gd name="connsiteY1" fmla="*/ 0 h 660900"/>
                <a:gd name="connsiteX2" fmla="*/ 1214576 w 1214576"/>
                <a:gd name="connsiteY2" fmla="*/ 614843 h 660900"/>
                <a:gd name="connsiteX3" fmla="*/ 128588 w 1214576"/>
                <a:gd name="connsiteY3" fmla="*/ 619606 h 660900"/>
                <a:gd name="connsiteX4" fmla="*/ 0 w 1214576"/>
                <a:gd name="connsiteY4" fmla="*/ 0 h 660900"/>
                <a:gd name="connsiteX0" fmla="*/ 0 w 1214576"/>
                <a:gd name="connsiteY0" fmla="*/ 0 h 635268"/>
                <a:gd name="connsiteX1" fmla="*/ 1176476 w 1214576"/>
                <a:gd name="connsiteY1" fmla="*/ 0 h 635268"/>
                <a:gd name="connsiteX2" fmla="*/ 1214576 w 1214576"/>
                <a:gd name="connsiteY2" fmla="*/ 614843 h 635268"/>
                <a:gd name="connsiteX3" fmla="*/ 128588 w 1214576"/>
                <a:gd name="connsiteY3" fmla="*/ 619606 h 635268"/>
                <a:gd name="connsiteX4" fmla="*/ 0 w 1214576"/>
                <a:gd name="connsiteY4" fmla="*/ 0 h 635268"/>
                <a:gd name="connsiteX0" fmla="*/ 0 w 1214576"/>
                <a:gd name="connsiteY0" fmla="*/ 0 h 640248"/>
                <a:gd name="connsiteX1" fmla="*/ 1176476 w 1214576"/>
                <a:gd name="connsiteY1" fmla="*/ 0 h 640248"/>
                <a:gd name="connsiteX2" fmla="*/ 1214576 w 1214576"/>
                <a:gd name="connsiteY2" fmla="*/ 614843 h 640248"/>
                <a:gd name="connsiteX3" fmla="*/ 128588 w 1214576"/>
                <a:gd name="connsiteY3" fmla="*/ 619606 h 640248"/>
                <a:gd name="connsiteX4" fmla="*/ 0 w 1214576"/>
                <a:gd name="connsiteY4" fmla="*/ 0 h 640248"/>
                <a:gd name="connsiteX0" fmla="*/ 0 w 1214576"/>
                <a:gd name="connsiteY0" fmla="*/ 0 h 673888"/>
                <a:gd name="connsiteX1" fmla="*/ 1176476 w 1214576"/>
                <a:gd name="connsiteY1" fmla="*/ 0 h 673888"/>
                <a:gd name="connsiteX2" fmla="*/ 1214576 w 1214576"/>
                <a:gd name="connsiteY2" fmla="*/ 614843 h 673888"/>
                <a:gd name="connsiteX3" fmla="*/ 128588 w 1214576"/>
                <a:gd name="connsiteY3" fmla="*/ 619606 h 673888"/>
                <a:gd name="connsiteX4" fmla="*/ 0 w 1214576"/>
                <a:gd name="connsiteY4" fmla="*/ 0 h 673888"/>
                <a:gd name="connsiteX0" fmla="*/ 257037 w 1471613"/>
                <a:gd name="connsiteY0" fmla="*/ 0 h 673888"/>
                <a:gd name="connsiteX1" fmla="*/ 1433513 w 1471613"/>
                <a:gd name="connsiteY1" fmla="*/ 0 h 673888"/>
                <a:gd name="connsiteX2" fmla="*/ 1471613 w 1471613"/>
                <a:gd name="connsiteY2" fmla="*/ 614843 h 673888"/>
                <a:gd name="connsiteX3" fmla="*/ 385625 w 1471613"/>
                <a:gd name="connsiteY3" fmla="*/ 619606 h 673888"/>
                <a:gd name="connsiteX4" fmla="*/ 0 w 1471613"/>
                <a:gd name="connsiteY4" fmla="*/ 252412 h 673888"/>
                <a:gd name="connsiteX5" fmla="*/ 257037 w 1471613"/>
                <a:gd name="connsiteY5" fmla="*/ 0 h 673888"/>
                <a:gd name="connsiteX0" fmla="*/ 347805 w 1562381"/>
                <a:gd name="connsiteY0" fmla="*/ 0 h 673888"/>
                <a:gd name="connsiteX1" fmla="*/ 1524281 w 1562381"/>
                <a:gd name="connsiteY1" fmla="*/ 0 h 673888"/>
                <a:gd name="connsiteX2" fmla="*/ 1562381 w 1562381"/>
                <a:gd name="connsiteY2" fmla="*/ 614843 h 673888"/>
                <a:gd name="connsiteX3" fmla="*/ 476393 w 1562381"/>
                <a:gd name="connsiteY3" fmla="*/ 619606 h 673888"/>
                <a:gd name="connsiteX4" fmla="*/ 90768 w 1562381"/>
                <a:gd name="connsiteY4" fmla="*/ 252412 h 673888"/>
                <a:gd name="connsiteX5" fmla="*/ 9807 w 1562381"/>
                <a:gd name="connsiteY5" fmla="*/ 76199 h 673888"/>
                <a:gd name="connsiteX6" fmla="*/ 347805 w 1562381"/>
                <a:gd name="connsiteY6" fmla="*/ 0 h 673888"/>
                <a:gd name="connsiteX0" fmla="*/ 181118 w 1562381"/>
                <a:gd name="connsiteY0" fmla="*/ 0 h 726276"/>
                <a:gd name="connsiteX1" fmla="*/ 1524281 w 1562381"/>
                <a:gd name="connsiteY1" fmla="*/ 52388 h 726276"/>
                <a:gd name="connsiteX2" fmla="*/ 1562381 w 1562381"/>
                <a:gd name="connsiteY2" fmla="*/ 667231 h 726276"/>
                <a:gd name="connsiteX3" fmla="*/ 476393 w 1562381"/>
                <a:gd name="connsiteY3" fmla="*/ 671994 h 726276"/>
                <a:gd name="connsiteX4" fmla="*/ 90768 w 1562381"/>
                <a:gd name="connsiteY4" fmla="*/ 304800 h 726276"/>
                <a:gd name="connsiteX5" fmla="*/ 9807 w 1562381"/>
                <a:gd name="connsiteY5" fmla="*/ 128587 h 726276"/>
                <a:gd name="connsiteX6" fmla="*/ 181118 w 1562381"/>
                <a:gd name="connsiteY6" fmla="*/ 0 h 726276"/>
                <a:gd name="connsiteX0" fmla="*/ 309398 w 1690661"/>
                <a:gd name="connsiteY0" fmla="*/ 58286 h 784562"/>
                <a:gd name="connsiteX1" fmla="*/ 1652561 w 1690661"/>
                <a:gd name="connsiteY1" fmla="*/ 110674 h 784562"/>
                <a:gd name="connsiteX2" fmla="*/ 1690661 w 1690661"/>
                <a:gd name="connsiteY2" fmla="*/ 725517 h 784562"/>
                <a:gd name="connsiteX3" fmla="*/ 604673 w 1690661"/>
                <a:gd name="connsiteY3" fmla="*/ 730280 h 784562"/>
                <a:gd name="connsiteX4" fmla="*/ 219048 w 1690661"/>
                <a:gd name="connsiteY4" fmla="*/ 363086 h 784562"/>
                <a:gd name="connsiteX5" fmla="*/ 138087 w 1690661"/>
                <a:gd name="connsiteY5" fmla="*/ 186873 h 784562"/>
                <a:gd name="connsiteX6" fmla="*/ 309398 w 1690661"/>
                <a:gd name="connsiteY6" fmla="*/ 58286 h 784562"/>
                <a:gd name="connsiteX0" fmla="*/ 313339 w 1694602"/>
                <a:gd name="connsiteY0" fmla="*/ 58286 h 784562"/>
                <a:gd name="connsiteX1" fmla="*/ 1656502 w 1694602"/>
                <a:gd name="connsiteY1" fmla="*/ 110674 h 784562"/>
                <a:gd name="connsiteX2" fmla="*/ 1694602 w 1694602"/>
                <a:gd name="connsiteY2" fmla="*/ 725517 h 784562"/>
                <a:gd name="connsiteX3" fmla="*/ 608614 w 1694602"/>
                <a:gd name="connsiteY3" fmla="*/ 730280 h 784562"/>
                <a:gd name="connsiteX4" fmla="*/ 222989 w 1694602"/>
                <a:gd name="connsiteY4" fmla="*/ 363086 h 784562"/>
                <a:gd name="connsiteX5" fmla="*/ 142028 w 1694602"/>
                <a:gd name="connsiteY5" fmla="*/ 186873 h 784562"/>
                <a:gd name="connsiteX6" fmla="*/ 313339 w 1694602"/>
                <a:gd name="connsiteY6" fmla="*/ 58286 h 784562"/>
                <a:gd name="connsiteX0" fmla="*/ 321486 w 1702749"/>
                <a:gd name="connsiteY0" fmla="*/ 58286 h 784562"/>
                <a:gd name="connsiteX1" fmla="*/ 1664649 w 1702749"/>
                <a:gd name="connsiteY1" fmla="*/ 110674 h 784562"/>
                <a:gd name="connsiteX2" fmla="*/ 1702749 w 1702749"/>
                <a:gd name="connsiteY2" fmla="*/ 725517 h 784562"/>
                <a:gd name="connsiteX3" fmla="*/ 616761 w 1702749"/>
                <a:gd name="connsiteY3" fmla="*/ 730280 h 784562"/>
                <a:gd name="connsiteX4" fmla="*/ 231136 w 1702749"/>
                <a:gd name="connsiteY4" fmla="*/ 363086 h 784562"/>
                <a:gd name="connsiteX5" fmla="*/ 150175 w 1702749"/>
                <a:gd name="connsiteY5" fmla="*/ 186873 h 784562"/>
                <a:gd name="connsiteX6" fmla="*/ 321486 w 1702749"/>
                <a:gd name="connsiteY6" fmla="*/ 58286 h 784562"/>
                <a:gd name="connsiteX0" fmla="*/ 321486 w 1702749"/>
                <a:gd name="connsiteY0" fmla="*/ 58286 h 784562"/>
                <a:gd name="connsiteX1" fmla="*/ 640713 w 1702749"/>
                <a:gd name="connsiteY1" fmla="*/ 86861 h 784562"/>
                <a:gd name="connsiteX2" fmla="*/ 1664649 w 1702749"/>
                <a:gd name="connsiteY2" fmla="*/ 110674 h 784562"/>
                <a:gd name="connsiteX3" fmla="*/ 1702749 w 1702749"/>
                <a:gd name="connsiteY3" fmla="*/ 725517 h 784562"/>
                <a:gd name="connsiteX4" fmla="*/ 616761 w 1702749"/>
                <a:gd name="connsiteY4" fmla="*/ 730280 h 784562"/>
                <a:gd name="connsiteX5" fmla="*/ 231136 w 1702749"/>
                <a:gd name="connsiteY5" fmla="*/ 363086 h 784562"/>
                <a:gd name="connsiteX6" fmla="*/ 150175 w 1702749"/>
                <a:gd name="connsiteY6" fmla="*/ 186873 h 784562"/>
                <a:gd name="connsiteX7" fmla="*/ 321486 w 1702749"/>
                <a:gd name="connsiteY7" fmla="*/ 58286 h 784562"/>
                <a:gd name="connsiteX0" fmla="*/ 321486 w 1702749"/>
                <a:gd name="connsiteY0" fmla="*/ 328633 h 1054909"/>
                <a:gd name="connsiteX1" fmla="*/ 640713 w 1702749"/>
                <a:gd name="connsiteY1" fmla="*/ 357208 h 1054909"/>
                <a:gd name="connsiteX2" fmla="*/ 845501 w 1702749"/>
                <a:gd name="connsiteY2" fmla="*/ 20 h 1054909"/>
                <a:gd name="connsiteX3" fmla="*/ 1664649 w 1702749"/>
                <a:gd name="connsiteY3" fmla="*/ 381021 h 1054909"/>
                <a:gd name="connsiteX4" fmla="*/ 1702749 w 1702749"/>
                <a:gd name="connsiteY4" fmla="*/ 995864 h 1054909"/>
                <a:gd name="connsiteX5" fmla="*/ 616761 w 1702749"/>
                <a:gd name="connsiteY5" fmla="*/ 1000627 h 1054909"/>
                <a:gd name="connsiteX6" fmla="*/ 231136 w 1702749"/>
                <a:gd name="connsiteY6" fmla="*/ 633433 h 1054909"/>
                <a:gd name="connsiteX7" fmla="*/ 150175 w 1702749"/>
                <a:gd name="connsiteY7" fmla="*/ 457220 h 1054909"/>
                <a:gd name="connsiteX8" fmla="*/ 321486 w 1702749"/>
                <a:gd name="connsiteY8" fmla="*/ 328633 h 105490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664649 w 1702749"/>
                <a:gd name="connsiteY4" fmla="*/ 427301 h 1101189"/>
                <a:gd name="connsiteX5" fmla="*/ 1702749 w 1702749"/>
                <a:gd name="connsiteY5" fmla="*/ 1042144 h 1101189"/>
                <a:gd name="connsiteX6" fmla="*/ 616761 w 1702749"/>
                <a:gd name="connsiteY6" fmla="*/ 1046907 h 1101189"/>
                <a:gd name="connsiteX7" fmla="*/ 231136 w 1702749"/>
                <a:gd name="connsiteY7" fmla="*/ 679713 h 1101189"/>
                <a:gd name="connsiteX8" fmla="*/ 150175 w 1702749"/>
                <a:gd name="connsiteY8" fmla="*/ 503500 h 1101189"/>
                <a:gd name="connsiteX9" fmla="*/ 321486 w 1702749"/>
                <a:gd name="connsiteY9" fmla="*/ 374913 h 1101189"/>
                <a:gd name="connsiteX0" fmla="*/ 321486 w 1702749"/>
                <a:gd name="connsiteY0" fmla="*/ 374913 h 1101189"/>
                <a:gd name="connsiteX1" fmla="*/ 640713 w 1702749"/>
                <a:gd name="connsiteY1" fmla="*/ 403488 h 1101189"/>
                <a:gd name="connsiteX2" fmla="*/ 845501 w 1702749"/>
                <a:gd name="connsiteY2" fmla="*/ 46300 h 1101189"/>
                <a:gd name="connsiteX3" fmla="*/ 1255076 w 1702749"/>
                <a:gd name="connsiteY3" fmla="*/ 12964 h 1101189"/>
                <a:gd name="connsiteX4" fmla="*/ 1316988 w 1702749"/>
                <a:gd name="connsiteY4" fmla="*/ 208226 h 1101189"/>
                <a:gd name="connsiteX5" fmla="*/ 1664649 w 1702749"/>
                <a:gd name="connsiteY5" fmla="*/ 427301 h 1101189"/>
                <a:gd name="connsiteX6" fmla="*/ 1702749 w 1702749"/>
                <a:gd name="connsiteY6" fmla="*/ 1042144 h 1101189"/>
                <a:gd name="connsiteX7" fmla="*/ 616761 w 1702749"/>
                <a:gd name="connsiteY7" fmla="*/ 1046907 h 1101189"/>
                <a:gd name="connsiteX8" fmla="*/ 231136 w 1702749"/>
                <a:gd name="connsiteY8" fmla="*/ 679713 h 1101189"/>
                <a:gd name="connsiteX9" fmla="*/ 150175 w 1702749"/>
                <a:gd name="connsiteY9" fmla="*/ 503500 h 1101189"/>
                <a:gd name="connsiteX10" fmla="*/ 321486 w 1702749"/>
                <a:gd name="connsiteY10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427301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702749 w 2036126"/>
                <a:gd name="connsiteY7" fmla="*/ 1042144 h 1101189"/>
                <a:gd name="connsiteX8" fmla="*/ 616761 w 2036126"/>
                <a:gd name="connsiteY8" fmla="*/ 1046907 h 1101189"/>
                <a:gd name="connsiteX9" fmla="*/ 231136 w 2036126"/>
                <a:gd name="connsiteY9" fmla="*/ 679713 h 1101189"/>
                <a:gd name="connsiteX10" fmla="*/ 150175 w 2036126"/>
                <a:gd name="connsiteY10" fmla="*/ 503500 h 1101189"/>
                <a:gd name="connsiteX11" fmla="*/ 321486 w 2036126"/>
                <a:gd name="connsiteY11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702749 w 2036126"/>
                <a:gd name="connsiteY8" fmla="*/ 1042144 h 1101189"/>
                <a:gd name="connsiteX9" fmla="*/ 616761 w 2036126"/>
                <a:gd name="connsiteY9" fmla="*/ 1046907 h 1101189"/>
                <a:gd name="connsiteX10" fmla="*/ 231136 w 2036126"/>
                <a:gd name="connsiteY10" fmla="*/ 679713 h 1101189"/>
                <a:gd name="connsiteX11" fmla="*/ 150175 w 2036126"/>
                <a:gd name="connsiteY11" fmla="*/ 503500 h 1101189"/>
                <a:gd name="connsiteX12" fmla="*/ 321486 w 2036126"/>
                <a:gd name="connsiteY12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45501 w 2036126"/>
                <a:gd name="connsiteY2" fmla="*/ 46300 h 1101189"/>
                <a:gd name="connsiteX3" fmla="*/ 1255076 w 2036126"/>
                <a:gd name="connsiteY3" fmla="*/ 12964 h 1101189"/>
                <a:gd name="connsiteX4" fmla="*/ 1316988 w 2036126"/>
                <a:gd name="connsiteY4" fmla="*/ 208226 h 1101189"/>
                <a:gd name="connsiteX5" fmla="*/ 2036126 w 2036126"/>
                <a:gd name="connsiteY5" fmla="*/ 313001 h 1101189"/>
                <a:gd name="connsiteX6" fmla="*/ 1664649 w 2036126"/>
                <a:gd name="connsiteY6" fmla="*/ 341576 h 1101189"/>
                <a:gd name="connsiteX7" fmla="*/ 1807525 w 2036126"/>
                <a:gd name="connsiteY7" fmla="*/ 432064 h 1101189"/>
                <a:gd name="connsiteX8" fmla="*/ 1950400 w 2036126"/>
                <a:gd name="connsiteY8" fmla="*/ 789251 h 1101189"/>
                <a:gd name="connsiteX9" fmla="*/ 1702749 w 2036126"/>
                <a:gd name="connsiteY9" fmla="*/ 1042144 h 1101189"/>
                <a:gd name="connsiteX10" fmla="*/ 616761 w 2036126"/>
                <a:gd name="connsiteY10" fmla="*/ 1046907 h 1101189"/>
                <a:gd name="connsiteX11" fmla="*/ 231136 w 2036126"/>
                <a:gd name="connsiteY11" fmla="*/ 679713 h 1101189"/>
                <a:gd name="connsiteX12" fmla="*/ 150175 w 2036126"/>
                <a:gd name="connsiteY12" fmla="*/ 503500 h 1101189"/>
                <a:gd name="connsiteX13" fmla="*/ 321486 w 2036126"/>
                <a:gd name="connsiteY13" fmla="*/ 374913 h 1101189"/>
                <a:gd name="connsiteX0" fmla="*/ 321486 w 2036126"/>
                <a:gd name="connsiteY0" fmla="*/ 374913 h 1101189"/>
                <a:gd name="connsiteX1" fmla="*/ 640713 w 2036126"/>
                <a:gd name="connsiteY1" fmla="*/ 403488 h 1101189"/>
                <a:gd name="connsiteX2" fmla="*/ 821687 w 2036126"/>
                <a:gd name="connsiteY2" fmla="*/ 308239 h 1101189"/>
                <a:gd name="connsiteX3" fmla="*/ 845501 w 2036126"/>
                <a:gd name="connsiteY3" fmla="*/ 46300 h 1101189"/>
                <a:gd name="connsiteX4" fmla="*/ 1255076 w 2036126"/>
                <a:gd name="connsiteY4" fmla="*/ 12964 h 1101189"/>
                <a:gd name="connsiteX5" fmla="*/ 1316988 w 2036126"/>
                <a:gd name="connsiteY5" fmla="*/ 208226 h 1101189"/>
                <a:gd name="connsiteX6" fmla="*/ 2036126 w 2036126"/>
                <a:gd name="connsiteY6" fmla="*/ 313001 h 1101189"/>
                <a:gd name="connsiteX7" fmla="*/ 1664649 w 2036126"/>
                <a:gd name="connsiteY7" fmla="*/ 341576 h 1101189"/>
                <a:gd name="connsiteX8" fmla="*/ 1807525 w 2036126"/>
                <a:gd name="connsiteY8" fmla="*/ 432064 h 1101189"/>
                <a:gd name="connsiteX9" fmla="*/ 1950400 w 2036126"/>
                <a:gd name="connsiteY9" fmla="*/ 789251 h 1101189"/>
                <a:gd name="connsiteX10" fmla="*/ 1702749 w 2036126"/>
                <a:gd name="connsiteY10" fmla="*/ 1042144 h 1101189"/>
                <a:gd name="connsiteX11" fmla="*/ 616761 w 2036126"/>
                <a:gd name="connsiteY11" fmla="*/ 1046907 h 1101189"/>
                <a:gd name="connsiteX12" fmla="*/ 231136 w 2036126"/>
                <a:gd name="connsiteY12" fmla="*/ 679713 h 1101189"/>
                <a:gd name="connsiteX13" fmla="*/ 150175 w 2036126"/>
                <a:gd name="connsiteY13" fmla="*/ 503500 h 1101189"/>
                <a:gd name="connsiteX14" fmla="*/ 321486 w 2036126"/>
                <a:gd name="connsiteY14" fmla="*/ 374913 h 11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6126" h="1101189">
                  <a:moveTo>
                    <a:pt x="321486" y="374913"/>
                  </a:moveTo>
                  <a:cubicBezTo>
                    <a:pt x="429483" y="381263"/>
                    <a:pt x="532716" y="397138"/>
                    <a:pt x="640713" y="403488"/>
                  </a:cubicBezTo>
                  <a:cubicBezTo>
                    <a:pt x="708205" y="386819"/>
                    <a:pt x="787556" y="367770"/>
                    <a:pt x="821687" y="308239"/>
                  </a:cubicBezTo>
                  <a:cubicBezTo>
                    <a:pt x="855818" y="248708"/>
                    <a:pt x="757395" y="89956"/>
                    <a:pt x="845501" y="46300"/>
                  </a:cubicBezTo>
                  <a:cubicBezTo>
                    <a:pt x="967738" y="101863"/>
                    <a:pt x="1132839" y="-42599"/>
                    <a:pt x="1255076" y="12964"/>
                  </a:cubicBezTo>
                  <a:cubicBezTo>
                    <a:pt x="1310638" y="70114"/>
                    <a:pt x="1261426" y="151076"/>
                    <a:pt x="1316988" y="208226"/>
                  </a:cubicBezTo>
                  <a:cubicBezTo>
                    <a:pt x="1367788" y="241564"/>
                    <a:pt x="1694813" y="-10849"/>
                    <a:pt x="2036126" y="313001"/>
                  </a:cubicBezTo>
                  <a:lnTo>
                    <a:pt x="1664649" y="341576"/>
                  </a:lnTo>
                  <a:cubicBezTo>
                    <a:pt x="1667824" y="376501"/>
                    <a:pt x="1804350" y="397139"/>
                    <a:pt x="1807525" y="432064"/>
                  </a:cubicBezTo>
                  <a:cubicBezTo>
                    <a:pt x="1731325" y="589226"/>
                    <a:pt x="1964688" y="689239"/>
                    <a:pt x="1950400" y="789251"/>
                  </a:cubicBezTo>
                  <a:cubicBezTo>
                    <a:pt x="1867850" y="873549"/>
                    <a:pt x="1737674" y="914983"/>
                    <a:pt x="1702749" y="1042144"/>
                  </a:cubicBezTo>
                  <a:cubicBezTo>
                    <a:pt x="1207403" y="1229470"/>
                    <a:pt x="773969" y="897681"/>
                    <a:pt x="616761" y="1046907"/>
                  </a:cubicBezTo>
                  <a:cubicBezTo>
                    <a:pt x="588232" y="905459"/>
                    <a:pt x="259665" y="821161"/>
                    <a:pt x="231136" y="679713"/>
                  </a:cubicBezTo>
                  <a:cubicBezTo>
                    <a:pt x="237486" y="770200"/>
                    <a:pt x="-232412" y="727338"/>
                    <a:pt x="150175" y="503500"/>
                  </a:cubicBezTo>
                  <a:cubicBezTo>
                    <a:pt x="207279" y="460638"/>
                    <a:pt x="-292831" y="203463"/>
                    <a:pt x="321486" y="374913"/>
                  </a:cubicBezTo>
                  <a:close/>
                </a:path>
              </a:pathLst>
            </a:custGeom>
            <a:solidFill>
              <a:srgbClr val="D97F4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7E8192-33DE-DC87-CC2A-ED7E9F6FD3C8}"/>
                </a:ext>
              </a:extLst>
            </p:cNvPr>
            <p:cNvSpPr/>
            <p:nvPr/>
          </p:nvSpPr>
          <p:spPr>
            <a:xfrm>
              <a:off x="3881359" y="1528828"/>
              <a:ext cx="1012187" cy="545991"/>
            </a:xfrm>
            <a:prstGeom prst="ellipse">
              <a:avLst/>
            </a:prstGeom>
            <a:solidFill>
              <a:srgbClr val="BE4B4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6330E53-EAC3-6044-DF52-7A84E51B902D}"/>
                </a:ext>
              </a:extLst>
            </p:cNvPr>
            <p:cNvGrpSpPr/>
            <p:nvPr/>
          </p:nvGrpSpPr>
          <p:grpSpPr>
            <a:xfrm>
              <a:off x="1467122" y="1627067"/>
              <a:ext cx="1730634" cy="381867"/>
              <a:chOff x="3213187" y="4636309"/>
              <a:chExt cx="2430571" cy="536309"/>
            </a:xfrm>
          </p:grpSpPr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75309FCE-4703-CF40-43CB-B5AE05A77409}"/>
                  </a:ext>
                </a:extLst>
              </p:cNvPr>
              <p:cNvSpPr/>
              <p:nvPr/>
            </p:nvSpPr>
            <p:spPr>
              <a:xfrm rot="339536">
                <a:off x="4811438" y="4636309"/>
                <a:ext cx="832320" cy="434877"/>
              </a:xfrm>
              <a:custGeom>
                <a:avLst/>
                <a:gdLst>
                  <a:gd name="connsiteX0" fmla="*/ 0 w 249685"/>
                  <a:gd name="connsiteY0" fmla="*/ 0 h 45719"/>
                  <a:gd name="connsiteX1" fmla="*/ 249685 w 249685"/>
                  <a:gd name="connsiteY1" fmla="*/ 0 h 45719"/>
                  <a:gd name="connsiteX2" fmla="*/ 249685 w 249685"/>
                  <a:gd name="connsiteY2" fmla="*/ 45719 h 45719"/>
                  <a:gd name="connsiteX3" fmla="*/ 0 w 249685"/>
                  <a:gd name="connsiteY3" fmla="*/ 45719 h 45719"/>
                  <a:gd name="connsiteX4" fmla="*/ 0 w 249685"/>
                  <a:gd name="connsiteY4" fmla="*/ 0 h 45719"/>
                  <a:gd name="connsiteX0" fmla="*/ 18133 w 267818"/>
                  <a:gd name="connsiteY0" fmla="*/ 0 h 184709"/>
                  <a:gd name="connsiteX1" fmla="*/ 267818 w 267818"/>
                  <a:gd name="connsiteY1" fmla="*/ 0 h 184709"/>
                  <a:gd name="connsiteX2" fmla="*/ 267818 w 267818"/>
                  <a:gd name="connsiteY2" fmla="*/ 45719 h 184709"/>
                  <a:gd name="connsiteX3" fmla="*/ 0 w 267818"/>
                  <a:gd name="connsiteY3" fmla="*/ 184709 h 184709"/>
                  <a:gd name="connsiteX4" fmla="*/ 18133 w 267818"/>
                  <a:gd name="connsiteY4" fmla="*/ 0 h 184709"/>
                  <a:gd name="connsiteX0" fmla="*/ 18133 w 277779"/>
                  <a:gd name="connsiteY0" fmla="*/ 0 h 210641"/>
                  <a:gd name="connsiteX1" fmla="*/ 267818 w 277779"/>
                  <a:gd name="connsiteY1" fmla="*/ 0 h 210641"/>
                  <a:gd name="connsiteX2" fmla="*/ 277779 w 277779"/>
                  <a:gd name="connsiteY2" fmla="*/ 210641 h 210641"/>
                  <a:gd name="connsiteX3" fmla="*/ 0 w 277779"/>
                  <a:gd name="connsiteY3" fmla="*/ 184709 h 210641"/>
                  <a:gd name="connsiteX4" fmla="*/ 18133 w 277779"/>
                  <a:gd name="connsiteY4" fmla="*/ 0 h 210641"/>
                  <a:gd name="connsiteX0" fmla="*/ 18133 w 485464"/>
                  <a:gd name="connsiteY0" fmla="*/ 0 h 219400"/>
                  <a:gd name="connsiteX1" fmla="*/ 267818 w 485464"/>
                  <a:gd name="connsiteY1" fmla="*/ 0 h 219400"/>
                  <a:gd name="connsiteX2" fmla="*/ 277779 w 485464"/>
                  <a:gd name="connsiteY2" fmla="*/ 210641 h 219400"/>
                  <a:gd name="connsiteX3" fmla="*/ 0 w 485464"/>
                  <a:gd name="connsiteY3" fmla="*/ 184709 h 219400"/>
                  <a:gd name="connsiteX4" fmla="*/ 18133 w 485464"/>
                  <a:gd name="connsiteY4" fmla="*/ 0 h 219400"/>
                  <a:gd name="connsiteX0" fmla="*/ 18133 w 480765"/>
                  <a:gd name="connsiteY0" fmla="*/ 93847 h 310729"/>
                  <a:gd name="connsiteX1" fmla="*/ 248947 w 480765"/>
                  <a:gd name="connsiteY1" fmla="*/ 0 h 310729"/>
                  <a:gd name="connsiteX2" fmla="*/ 277779 w 480765"/>
                  <a:gd name="connsiteY2" fmla="*/ 304488 h 310729"/>
                  <a:gd name="connsiteX3" fmla="*/ 0 w 480765"/>
                  <a:gd name="connsiteY3" fmla="*/ 278556 h 310729"/>
                  <a:gd name="connsiteX4" fmla="*/ 18133 w 480765"/>
                  <a:gd name="connsiteY4" fmla="*/ 93847 h 310729"/>
                  <a:gd name="connsiteX0" fmla="*/ 18133 w 617529"/>
                  <a:gd name="connsiteY0" fmla="*/ 93847 h 310157"/>
                  <a:gd name="connsiteX1" fmla="*/ 248947 w 617529"/>
                  <a:gd name="connsiteY1" fmla="*/ 0 h 310157"/>
                  <a:gd name="connsiteX2" fmla="*/ 277779 w 617529"/>
                  <a:gd name="connsiteY2" fmla="*/ 304488 h 310157"/>
                  <a:gd name="connsiteX3" fmla="*/ 0 w 617529"/>
                  <a:gd name="connsiteY3" fmla="*/ 278556 h 310157"/>
                  <a:gd name="connsiteX4" fmla="*/ 18133 w 617529"/>
                  <a:gd name="connsiteY4" fmla="*/ 93847 h 310157"/>
                  <a:gd name="connsiteX0" fmla="*/ 18133 w 506189"/>
                  <a:gd name="connsiteY0" fmla="*/ 93847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4" fmla="*/ 18133 w 506189"/>
                  <a:gd name="connsiteY4" fmla="*/ 93847 h 409581"/>
                  <a:gd name="connsiteX0" fmla="*/ 0 w 506189"/>
                  <a:gd name="connsiteY0" fmla="*/ 278556 h 409581"/>
                  <a:gd name="connsiteX1" fmla="*/ 248947 w 506189"/>
                  <a:gd name="connsiteY1" fmla="*/ 0 h 409581"/>
                  <a:gd name="connsiteX2" fmla="*/ 277779 w 506189"/>
                  <a:gd name="connsiteY2" fmla="*/ 304488 h 409581"/>
                  <a:gd name="connsiteX3" fmla="*/ 0 w 506189"/>
                  <a:gd name="connsiteY3" fmla="*/ 278556 h 409581"/>
                  <a:gd name="connsiteX0" fmla="*/ 62221 w 568410"/>
                  <a:gd name="connsiteY0" fmla="*/ 295940 h 426965"/>
                  <a:gd name="connsiteX1" fmla="*/ 311168 w 568410"/>
                  <a:gd name="connsiteY1" fmla="*/ 17384 h 426965"/>
                  <a:gd name="connsiteX2" fmla="*/ 340000 w 568410"/>
                  <a:gd name="connsiteY2" fmla="*/ 321872 h 426965"/>
                  <a:gd name="connsiteX3" fmla="*/ 62221 w 568410"/>
                  <a:gd name="connsiteY3" fmla="*/ 295940 h 426965"/>
                  <a:gd name="connsiteX0" fmla="*/ 224298 w 730487"/>
                  <a:gd name="connsiteY0" fmla="*/ 291873 h 422898"/>
                  <a:gd name="connsiteX1" fmla="*/ 473245 w 730487"/>
                  <a:gd name="connsiteY1" fmla="*/ 13317 h 422898"/>
                  <a:gd name="connsiteX2" fmla="*/ 502077 w 730487"/>
                  <a:gd name="connsiteY2" fmla="*/ 317805 h 422898"/>
                  <a:gd name="connsiteX3" fmla="*/ 224298 w 730487"/>
                  <a:gd name="connsiteY3" fmla="*/ 291873 h 422898"/>
                  <a:gd name="connsiteX0" fmla="*/ 215716 w 721905"/>
                  <a:gd name="connsiteY0" fmla="*/ 288712 h 419737"/>
                  <a:gd name="connsiteX1" fmla="*/ 464663 w 721905"/>
                  <a:gd name="connsiteY1" fmla="*/ 10156 h 419737"/>
                  <a:gd name="connsiteX2" fmla="*/ 493495 w 721905"/>
                  <a:gd name="connsiteY2" fmla="*/ 314644 h 419737"/>
                  <a:gd name="connsiteX3" fmla="*/ 215716 w 721905"/>
                  <a:gd name="connsiteY3" fmla="*/ 288712 h 419737"/>
                  <a:gd name="connsiteX0" fmla="*/ 212948 w 719137"/>
                  <a:gd name="connsiteY0" fmla="*/ 288153 h 419178"/>
                  <a:gd name="connsiteX1" fmla="*/ 461895 w 719137"/>
                  <a:gd name="connsiteY1" fmla="*/ 9597 h 419178"/>
                  <a:gd name="connsiteX2" fmla="*/ 490727 w 719137"/>
                  <a:gd name="connsiteY2" fmla="*/ 314085 h 419178"/>
                  <a:gd name="connsiteX3" fmla="*/ 212948 w 719137"/>
                  <a:gd name="connsiteY3" fmla="*/ 288153 h 419178"/>
                  <a:gd name="connsiteX0" fmla="*/ 212948 w 820321"/>
                  <a:gd name="connsiteY0" fmla="*/ 288153 h 422764"/>
                  <a:gd name="connsiteX1" fmla="*/ 461895 w 820321"/>
                  <a:gd name="connsiteY1" fmla="*/ 9597 h 422764"/>
                  <a:gd name="connsiteX2" fmla="*/ 490727 w 820321"/>
                  <a:gd name="connsiteY2" fmla="*/ 314085 h 422764"/>
                  <a:gd name="connsiteX3" fmla="*/ 212948 w 820321"/>
                  <a:gd name="connsiteY3" fmla="*/ 288153 h 422764"/>
                  <a:gd name="connsiteX0" fmla="*/ 234401 w 841774"/>
                  <a:gd name="connsiteY0" fmla="*/ 299510 h 434121"/>
                  <a:gd name="connsiteX1" fmla="*/ 483348 w 841774"/>
                  <a:gd name="connsiteY1" fmla="*/ 20954 h 434121"/>
                  <a:gd name="connsiteX2" fmla="*/ 512180 w 841774"/>
                  <a:gd name="connsiteY2" fmla="*/ 325442 h 434121"/>
                  <a:gd name="connsiteX3" fmla="*/ 234401 w 841774"/>
                  <a:gd name="connsiteY3" fmla="*/ 299510 h 434121"/>
                  <a:gd name="connsiteX0" fmla="*/ 241713 w 832320"/>
                  <a:gd name="connsiteY0" fmla="*/ 276270 h 434877"/>
                  <a:gd name="connsiteX1" fmla="*/ 473894 w 832320"/>
                  <a:gd name="connsiteY1" fmla="*/ 21710 h 434877"/>
                  <a:gd name="connsiteX2" fmla="*/ 502726 w 832320"/>
                  <a:gd name="connsiteY2" fmla="*/ 326198 h 434877"/>
                  <a:gd name="connsiteX3" fmla="*/ 241713 w 832320"/>
                  <a:gd name="connsiteY3" fmla="*/ 276270 h 43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320" h="434877">
                    <a:moveTo>
                      <a:pt x="241713" y="276270"/>
                    </a:moveTo>
                    <a:cubicBezTo>
                      <a:pt x="-71415" y="468340"/>
                      <a:pt x="-161745" y="-117825"/>
                      <a:pt x="473894" y="21710"/>
                    </a:cubicBezTo>
                    <a:cubicBezTo>
                      <a:pt x="1178884" y="89397"/>
                      <a:pt x="652254" y="671563"/>
                      <a:pt x="502726" y="326198"/>
                    </a:cubicBezTo>
                    <a:lnTo>
                      <a:pt x="241713" y="27627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7">
                <a:extLst>
                  <a:ext uri="{FF2B5EF4-FFF2-40B4-BE49-F238E27FC236}">
                    <a16:creationId xmlns:a16="http://schemas.microsoft.com/office/drawing/2014/main" id="{2E042D1B-79B3-8CEB-6C44-F0DED79EF5B4}"/>
                  </a:ext>
                </a:extLst>
              </p:cNvPr>
              <p:cNvSpPr/>
              <p:nvPr/>
            </p:nvSpPr>
            <p:spPr>
              <a:xfrm rot="2218974">
                <a:off x="4936158" y="4756042"/>
                <a:ext cx="382551" cy="416576"/>
              </a:xfrm>
              <a:custGeom>
                <a:avLst/>
                <a:gdLst>
                  <a:gd name="connsiteX0" fmla="*/ 0 w 345134"/>
                  <a:gd name="connsiteY0" fmla="*/ 0 h 247650"/>
                  <a:gd name="connsiteX1" fmla="*/ 345134 w 345134"/>
                  <a:gd name="connsiteY1" fmla="*/ 0 h 247650"/>
                  <a:gd name="connsiteX2" fmla="*/ 345134 w 345134"/>
                  <a:gd name="connsiteY2" fmla="*/ 247650 h 247650"/>
                  <a:gd name="connsiteX3" fmla="*/ 0 w 345134"/>
                  <a:gd name="connsiteY3" fmla="*/ 247650 h 247650"/>
                  <a:gd name="connsiteX4" fmla="*/ 0 w 345134"/>
                  <a:gd name="connsiteY4" fmla="*/ 0 h 247650"/>
                  <a:gd name="connsiteX0" fmla="*/ 0 w 345134"/>
                  <a:gd name="connsiteY0" fmla="*/ 0 h 327025"/>
                  <a:gd name="connsiteX1" fmla="*/ 345134 w 345134"/>
                  <a:gd name="connsiteY1" fmla="*/ 0 h 327025"/>
                  <a:gd name="connsiteX2" fmla="*/ 345134 w 345134"/>
                  <a:gd name="connsiteY2" fmla="*/ 247650 h 327025"/>
                  <a:gd name="connsiteX3" fmla="*/ 156 w 345134"/>
                  <a:gd name="connsiteY3" fmla="*/ 327025 h 327025"/>
                  <a:gd name="connsiteX4" fmla="*/ 0 w 345134"/>
                  <a:gd name="connsiteY4" fmla="*/ 0 h 327025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44978"/>
                  <a:gd name="connsiteY0" fmla="*/ 0 h 348693"/>
                  <a:gd name="connsiteX1" fmla="*/ 344978 w 344978"/>
                  <a:gd name="connsiteY1" fmla="*/ 21668 h 348693"/>
                  <a:gd name="connsiteX2" fmla="*/ 344978 w 344978"/>
                  <a:gd name="connsiteY2" fmla="*/ 269318 h 348693"/>
                  <a:gd name="connsiteX3" fmla="*/ 0 w 344978"/>
                  <a:gd name="connsiteY3" fmla="*/ 348693 h 348693"/>
                  <a:gd name="connsiteX4" fmla="*/ 39171 w 344978"/>
                  <a:gd name="connsiteY4" fmla="*/ 0 h 348693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  <a:gd name="connsiteX0" fmla="*/ 39171 w 353056"/>
                  <a:gd name="connsiteY0" fmla="*/ 67883 h 416576"/>
                  <a:gd name="connsiteX1" fmla="*/ 353056 w 353056"/>
                  <a:gd name="connsiteY1" fmla="*/ 0 h 416576"/>
                  <a:gd name="connsiteX2" fmla="*/ 344978 w 353056"/>
                  <a:gd name="connsiteY2" fmla="*/ 337201 h 416576"/>
                  <a:gd name="connsiteX3" fmla="*/ 0 w 353056"/>
                  <a:gd name="connsiteY3" fmla="*/ 416576 h 416576"/>
                  <a:gd name="connsiteX4" fmla="*/ 39171 w 353056"/>
                  <a:gd name="connsiteY4" fmla="*/ 67883 h 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056" h="416576">
                    <a:moveTo>
                      <a:pt x="39171" y="67883"/>
                    </a:moveTo>
                    <a:lnTo>
                      <a:pt x="353056" y="0"/>
                    </a:lnTo>
                    <a:cubicBezTo>
                      <a:pt x="222721" y="260598"/>
                      <a:pt x="346512" y="281318"/>
                      <a:pt x="344978" y="337201"/>
                    </a:cubicBezTo>
                    <a:lnTo>
                      <a:pt x="0" y="416576"/>
                    </a:lnTo>
                    <a:cubicBezTo>
                      <a:pt x="16940" y="337167"/>
                      <a:pt x="155960" y="282933"/>
                      <a:pt x="39171" y="67883"/>
                    </a:cubicBez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C2B07E2A-F8BC-8A88-F9A3-B811FDCA8AA4}"/>
                  </a:ext>
                </a:extLst>
              </p:cNvPr>
              <p:cNvSpPr/>
              <p:nvPr/>
            </p:nvSpPr>
            <p:spPr>
              <a:xfrm rot="1565570">
                <a:off x="5060364" y="4728958"/>
                <a:ext cx="382551" cy="168908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7">
                <a:extLst>
                  <a:ext uri="{FF2B5EF4-FFF2-40B4-BE49-F238E27FC236}">
                    <a16:creationId xmlns:a16="http://schemas.microsoft.com/office/drawing/2014/main" id="{E56B746E-E665-A889-E1BC-AB2654F4BCB4}"/>
                  </a:ext>
                </a:extLst>
              </p:cNvPr>
              <p:cNvSpPr/>
              <p:nvPr/>
            </p:nvSpPr>
            <p:spPr>
              <a:xfrm rot="20368571">
                <a:off x="3213187" y="4699260"/>
                <a:ext cx="565356" cy="193338"/>
              </a:xfrm>
              <a:custGeom>
                <a:avLst/>
                <a:gdLst>
                  <a:gd name="connsiteX0" fmla="*/ 0 w 272387"/>
                  <a:gd name="connsiteY0" fmla="*/ 0 h 120267"/>
                  <a:gd name="connsiteX1" fmla="*/ 272387 w 272387"/>
                  <a:gd name="connsiteY1" fmla="*/ 0 h 120267"/>
                  <a:gd name="connsiteX2" fmla="*/ 272387 w 272387"/>
                  <a:gd name="connsiteY2" fmla="*/ 120267 h 120267"/>
                  <a:gd name="connsiteX3" fmla="*/ 0 w 272387"/>
                  <a:gd name="connsiteY3" fmla="*/ 120267 h 120267"/>
                  <a:gd name="connsiteX4" fmla="*/ 0 w 272387"/>
                  <a:gd name="connsiteY4" fmla="*/ 0 h 120267"/>
                  <a:gd name="connsiteX0" fmla="*/ 0 w 358602"/>
                  <a:gd name="connsiteY0" fmla="*/ 0 h 120267"/>
                  <a:gd name="connsiteX1" fmla="*/ 272387 w 358602"/>
                  <a:gd name="connsiteY1" fmla="*/ 0 h 120267"/>
                  <a:gd name="connsiteX2" fmla="*/ 272387 w 358602"/>
                  <a:gd name="connsiteY2" fmla="*/ 120267 h 120267"/>
                  <a:gd name="connsiteX3" fmla="*/ 0 w 358602"/>
                  <a:gd name="connsiteY3" fmla="*/ 120267 h 120267"/>
                  <a:gd name="connsiteX4" fmla="*/ 0 w 358602"/>
                  <a:gd name="connsiteY4" fmla="*/ 0 h 120267"/>
                  <a:gd name="connsiteX0" fmla="*/ 0 w 361264"/>
                  <a:gd name="connsiteY0" fmla="*/ 0 h 120267"/>
                  <a:gd name="connsiteX1" fmla="*/ 272387 w 361264"/>
                  <a:gd name="connsiteY1" fmla="*/ 0 h 120267"/>
                  <a:gd name="connsiteX2" fmla="*/ 272387 w 361264"/>
                  <a:gd name="connsiteY2" fmla="*/ 120267 h 120267"/>
                  <a:gd name="connsiteX3" fmla="*/ 0 w 361264"/>
                  <a:gd name="connsiteY3" fmla="*/ 120267 h 120267"/>
                  <a:gd name="connsiteX4" fmla="*/ 0 w 361264"/>
                  <a:gd name="connsiteY4" fmla="*/ 0 h 120267"/>
                  <a:gd name="connsiteX0" fmla="*/ 0 w 359416"/>
                  <a:gd name="connsiteY0" fmla="*/ 0 h 120267"/>
                  <a:gd name="connsiteX1" fmla="*/ 272387 w 359416"/>
                  <a:gd name="connsiteY1" fmla="*/ 0 h 120267"/>
                  <a:gd name="connsiteX2" fmla="*/ 272387 w 359416"/>
                  <a:gd name="connsiteY2" fmla="*/ 120267 h 120267"/>
                  <a:gd name="connsiteX3" fmla="*/ 0 w 359416"/>
                  <a:gd name="connsiteY3" fmla="*/ 120267 h 120267"/>
                  <a:gd name="connsiteX4" fmla="*/ 0 w 359416"/>
                  <a:gd name="connsiteY4" fmla="*/ 0 h 120267"/>
                  <a:gd name="connsiteX0" fmla="*/ 46725 w 406141"/>
                  <a:gd name="connsiteY0" fmla="*/ 19446 h 139713"/>
                  <a:gd name="connsiteX1" fmla="*/ 319112 w 406141"/>
                  <a:gd name="connsiteY1" fmla="*/ 19446 h 139713"/>
                  <a:gd name="connsiteX2" fmla="*/ 319112 w 406141"/>
                  <a:gd name="connsiteY2" fmla="*/ 139713 h 139713"/>
                  <a:gd name="connsiteX3" fmla="*/ 46725 w 406141"/>
                  <a:gd name="connsiteY3" fmla="*/ 139713 h 139713"/>
                  <a:gd name="connsiteX4" fmla="*/ 46725 w 406141"/>
                  <a:gd name="connsiteY4" fmla="*/ 19446 h 139713"/>
                  <a:gd name="connsiteX0" fmla="*/ 43133 w 402549"/>
                  <a:gd name="connsiteY0" fmla="*/ 17395 h 137662"/>
                  <a:gd name="connsiteX1" fmla="*/ 315520 w 402549"/>
                  <a:gd name="connsiteY1" fmla="*/ 17395 h 137662"/>
                  <a:gd name="connsiteX2" fmla="*/ 315520 w 402549"/>
                  <a:gd name="connsiteY2" fmla="*/ 137662 h 137662"/>
                  <a:gd name="connsiteX3" fmla="*/ 43133 w 402549"/>
                  <a:gd name="connsiteY3" fmla="*/ 137662 h 137662"/>
                  <a:gd name="connsiteX4" fmla="*/ 43133 w 402549"/>
                  <a:gd name="connsiteY4" fmla="*/ 17395 h 13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549" h="137662">
                    <a:moveTo>
                      <a:pt x="43133" y="17395"/>
                    </a:moveTo>
                    <a:lnTo>
                      <a:pt x="315520" y="17395"/>
                    </a:lnTo>
                    <a:cubicBezTo>
                      <a:pt x="509504" y="69081"/>
                      <a:pt x="319157" y="121818"/>
                      <a:pt x="315520" y="137662"/>
                    </a:cubicBezTo>
                    <a:lnTo>
                      <a:pt x="43133" y="137662"/>
                    </a:lnTo>
                    <a:cubicBezTo>
                      <a:pt x="43133" y="97573"/>
                      <a:pt x="-53915" y="-50041"/>
                      <a:pt x="43133" y="17395"/>
                    </a:cubicBezTo>
                    <a:close/>
                  </a:path>
                </a:pathLst>
              </a:custGeom>
              <a:solidFill>
                <a:srgbClr val="F5D49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" name="Rectangle 12">
              <a:extLst>
                <a:ext uri="{FF2B5EF4-FFF2-40B4-BE49-F238E27FC236}">
                  <a16:creationId xmlns:a16="http://schemas.microsoft.com/office/drawing/2014/main" id="{D1C0A430-8684-06F6-D84D-D7FC5A7546DE}"/>
                </a:ext>
              </a:extLst>
            </p:cNvPr>
            <p:cNvSpPr/>
            <p:nvPr/>
          </p:nvSpPr>
          <p:spPr>
            <a:xfrm>
              <a:off x="3174839" y="1315289"/>
              <a:ext cx="822502" cy="268569"/>
            </a:xfrm>
            <a:custGeom>
              <a:avLst/>
              <a:gdLst>
                <a:gd name="connsiteX0" fmla="*/ 0 w 728662"/>
                <a:gd name="connsiteY0" fmla="*/ 0 h 45719"/>
                <a:gd name="connsiteX1" fmla="*/ 728662 w 728662"/>
                <a:gd name="connsiteY1" fmla="*/ 0 h 45719"/>
                <a:gd name="connsiteX2" fmla="*/ 728662 w 728662"/>
                <a:gd name="connsiteY2" fmla="*/ 45719 h 45719"/>
                <a:gd name="connsiteX3" fmla="*/ 0 w 728662"/>
                <a:gd name="connsiteY3" fmla="*/ 45719 h 45719"/>
                <a:gd name="connsiteX4" fmla="*/ 0 w 728662"/>
                <a:gd name="connsiteY4" fmla="*/ 0 h 45719"/>
                <a:gd name="connsiteX0" fmla="*/ 0 w 728662"/>
                <a:gd name="connsiteY0" fmla="*/ 0 h 188594"/>
                <a:gd name="connsiteX1" fmla="*/ 728662 w 728662"/>
                <a:gd name="connsiteY1" fmla="*/ 0 h 188594"/>
                <a:gd name="connsiteX2" fmla="*/ 728662 w 728662"/>
                <a:gd name="connsiteY2" fmla="*/ 45719 h 188594"/>
                <a:gd name="connsiteX3" fmla="*/ 171450 w 728662"/>
                <a:gd name="connsiteY3" fmla="*/ 188594 h 188594"/>
                <a:gd name="connsiteX4" fmla="*/ 0 w 728662"/>
                <a:gd name="connsiteY4" fmla="*/ 0 h 188594"/>
                <a:gd name="connsiteX0" fmla="*/ 42011 w 770673"/>
                <a:gd name="connsiteY0" fmla="*/ 0 h 188594"/>
                <a:gd name="connsiteX1" fmla="*/ 770673 w 770673"/>
                <a:gd name="connsiteY1" fmla="*/ 0 h 188594"/>
                <a:gd name="connsiteX2" fmla="*/ 770673 w 770673"/>
                <a:gd name="connsiteY2" fmla="*/ 45719 h 188594"/>
                <a:gd name="connsiteX3" fmla="*/ 213461 w 770673"/>
                <a:gd name="connsiteY3" fmla="*/ 188594 h 188594"/>
                <a:gd name="connsiteX4" fmla="*/ 42011 w 770673"/>
                <a:gd name="connsiteY4" fmla="*/ 0 h 188594"/>
                <a:gd name="connsiteX0" fmla="*/ 42011 w 770673"/>
                <a:gd name="connsiteY0" fmla="*/ 37 h 188631"/>
                <a:gd name="connsiteX1" fmla="*/ 184887 w 770673"/>
                <a:gd name="connsiteY1" fmla="*/ 93380 h 188631"/>
                <a:gd name="connsiteX2" fmla="*/ 770673 w 770673"/>
                <a:gd name="connsiteY2" fmla="*/ 37 h 188631"/>
                <a:gd name="connsiteX3" fmla="*/ 770673 w 770673"/>
                <a:gd name="connsiteY3" fmla="*/ 45756 h 188631"/>
                <a:gd name="connsiteX4" fmla="*/ 213461 w 770673"/>
                <a:gd name="connsiteY4" fmla="*/ 188631 h 188631"/>
                <a:gd name="connsiteX5" fmla="*/ 42011 w 770673"/>
                <a:gd name="connsiteY5" fmla="*/ 37 h 188631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770673 w 770673"/>
                <a:gd name="connsiteY3" fmla="*/ 20956 h 209550"/>
                <a:gd name="connsiteX4" fmla="*/ 770673 w 770673"/>
                <a:gd name="connsiteY4" fmla="*/ 66675 h 209550"/>
                <a:gd name="connsiteX5" fmla="*/ 213461 w 770673"/>
                <a:gd name="connsiteY5" fmla="*/ 209550 h 209550"/>
                <a:gd name="connsiteX6" fmla="*/ 42011 w 770673"/>
                <a:gd name="connsiteY6" fmla="*/ 20956 h 209550"/>
                <a:gd name="connsiteX0" fmla="*/ 42011 w 770673"/>
                <a:gd name="connsiteY0" fmla="*/ 20956 h 209550"/>
                <a:gd name="connsiteX1" fmla="*/ 184887 w 770673"/>
                <a:gd name="connsiteY1" fmla="*/ 114299 h 209550"/>
                <a:gd name="connsiteX2" fmla="*/ 370624 w 770673"/>
                <a:gd name="connsiteY2" fmla="*/ 0 h 209550"/>
                <a:gd name="connsiteX3" fmla="*/ 599224 w 770673"/>
                <a:gd name="connsiteY3" fmla="*/ 80962 h 209550"/>
                <a:gd name="connsiteX4" fmla="*/ 770673 w 770673"/>
                <a:gd name="connsiteY4" fmla="*/ 20956 h 209550"/>
                <a:gd name="connsiteX5" fmla="*/ 770673 w 770673"/>
                <a:gd name="connsiteY5" fmla="*/ 66675 h 209550"/>
                <a:gd name="connsiteX6" fmla="*/ 213461 w 770673"/>
                <a:gd name="connsiteY6" fmla="*/ 209550 h 209550"/>
                <a:gd name="connsiteX7" fmla="*/ 42011 w 770673"/>
                <a:gd name="connsiteY7" fmla="*/ 20956 h 209550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770673 w 804011"/>
                <a:gd name="connsiteY5" fmla="*/ 121919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213461 w 804011"/>
                <a:gd name="connsiteY6" fmla="*/ 264794 h 264794"/>
                <a:gd name="connsiteX7" fmla="*/ 42011 w 804011"/>
                <a:gd name="connsiteY7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6200 h 264794"/>
                <a:gd name="connsiteX1" fmla="*/ 184887 w 804011"/>
                <a:gd name="connsiteY1" fmla="*/ 169543 h 264794"/>
                <a:gd name="connsiteX2" fmla="*/ 370624 w 804011"/>
                <a:gd name="connsiteY2" fmla="*/ 55244 h 264794"/>
                <a:gd name="connsiteX3" fmla="*/ 599224 w 804011"/>
                <a:gd name="connsiteY3" fmla="*/ 136206 h 264794"/>
                <a:gd name="connsiteX4" fmla="*/ 804011 w 804011"/>
                <a:gd name="connsiteY4" fmla="*/ 0 h 264794"/>
                <a:gd name="connsiteX5" fmla="*/ 665898 w 804011"/>
                <a:gd name="connsiteY5" fmla="*/ 226694 h 264794"/>
                <a:gd name="connsiteX6" fmla="*/ 384912 w 804011"/>
                <a:gd name="connsiteY6" fmla="*/ 169544 h 264794"/>
                <a:gd name="connsiteX7" fmla="*/ 213461 w 804011"/>
                <a:gd name="connsiteY7" fmla="*/ 264794 h 264794"/>
                <a:gd name="connsiteX8" fmla="*/ 42011 w 804011"/>
                <a:gd name="connsiteY8" fmla="*/ 76200 h 264794"/>
                <a:gd name="connsiteX0" fmla="*/ 42011 w 804011"/>
                <a:gd name="connsiteY0" fmla="*/ 78857 h 267451"/>
                <a:gd name="connsiteX1" fmla="*/ 184887 w 804011"/>
                <a:gd name="connsiteY1" fmla="*/ 172200 h 267451"/>
                <a:gd name="connsiteX2" fmla="*/ 370624 w 804011"/>
                <a:gd name="connsiteY2" fmla="*/ 57901 h 267451"/>
                <a:gd name="connsiteX3" fmla="*/ 599224 w 804011"/>
                <a:gd name="connsiteY3" fmla="*/ 138863 h 267451"/>
                <a:gd name="connsiteX4" fmla="*/ 804011 w 804011"/>
                <a:gd name="connsiteY4" fmla="*/ 2657 h 267451"/>
                <a:gd name="connsiteX5" fmla="*/ 665898 w 804011"/>
                <a:gd name="connsiteY5" fmla="*/ 229351 h 267451"/>
                <a:gd name="connsiteX6" fmla="*/ 384912 w 804011"/>
                <a:gd name="connsiteY6" fmla="*/ 172201 h 267451"/>
                <a:gd name="connsiteX7" fmla="*/ 213461 w 804011"/>
                <a:gd name="connsiteY7" fmla="*/ 267451 h 267451"/>
                <a:gd name="connsiteX8" fmla="*/ 42011 w 804011"/>
                <a:gd name="connsiteY8" fmla="*/ 78857 h 267451"/>
                <a:gd name="connsiteX0" fmla="*/ 42011 w 834328"/>
                <a:gd name="connsiteY0" fmla="*/ 78857 h 267451"/>
                <a:gd name="connsiteX1" fmla="*/ 184887 w 834328"/>
                <a:gd name="connsiteY1" fmla="*/ 172200 h 267451"/>
                <a:gd name="connsiteX2" fmla="*/ 370624 w 834328"/>
                <a:gd name="connsiteY2" fmla="*/ 57901 h 267451"/>
                <a:gd name="connsiteX3" fmla="*/ 599224 w 834328"/>
                <a:gd name="connsiteY3" fmla="*/ 138863 h 267451"/>
                <a:gd name="connsiteX4" fmla="*/ 804011 w 834328"/>
                <a:gd name="connsiteY4" fmla="*/ 2657 h 267451"/>
                <a:gd name="connsiteX5" fmla="*/ 665898 w 834328"/>
                <a:gd name="connsiteY5" fmla="*/ 229351 h 267451"/>
                <a:gd name="connsiteX6" fmla="*/ 384912 w 834328"/>
                <a:gd name="connsiteY6" fmla="*/ 172201 h 267451"/>
                <a:gd name="connsiteX7" fmla="*/ 213461 w 834328"/>
                <a:gd name="connsiteY7" fmla="*/ 267451 h 267451"/>
                <a:gd name="connsiteX8" fmla="*/ 42011 w 834328"/>
                <a:gd name="connsiteY8" fmla="*/ 78857 h 267451"/>
                <a:gd name="connsiteX0" fmla="*/ 71517 w 863834"/>
                <a:gd name="connsiteY0" fmla="*/ 78857 h 267451"/>
                <a:gd name="connsiteX1" fmla="*/ 214393 w 863834"/>
                <a:gd name="connsiteY1" fmla="*/ 172200 h 267451"/>
                <a:gd name="connsiteX2" fmla="*/ 400130 w 863834"/>
                <a:gd name="connsiteY2" fmla="*/ 57901 h 267451"/>
                <a:gd name="connsiteX3" fmla="*/ 628730 w 863834"/>
                <a:gd name="connsiteY3" fmla="*/ 138863 h 267451"/>
                <a:gd name="connsiteX4" fmla="*/ 833517 w 863834"/>
                <a:gd name="connsiteY4" fmla="*/ 2657 h 267451"/>
                <a:gd name="connsiteX5" fmla="*/ 695404 w 863834"/>
                <a:gd name="connsiteY5" fmla="*/ 229351 h 267451"/>
                <a:gd name="connsiteX6" fmla="*/ 414418 w 863834"/>
                <a:gd name="connsiteY6" fmla="*/ 172201 h 267451"/>
                <a:gd name="connsiteX7" fmla="*/ 242967 w 863834"/>
                <a:gd name="connsiteY7" fmla="*/ 267451 h 267451"/>
                <a:gd name="connsiteX8" fmla="*/ 71517 w 863834"/>
                <a:gd name="connsiteY8" fmla="*/ 78857 h 267451"/>
                <a:gd name="connsiteX0" fmla="*/ 71517 w 863834"/>
                <a:gd name="connsiteY0" fmla="*/ 78857 h 268569"/>
                <a:gd name="connsiteX1" fmla="*/ 214393 w 863834"/>
                <a:gd name="connsiteY1" fmla="*/ 172200 h 268569"/>
                <a:gd name="connsiteX2" fmla="*/ 400130 w 863834"/>
                <a:gd name="connsiteY2" fmla="*/ 57901 h 268569"/>
                <a:gd name="connsiteX3" fmla="*/ 628730 w 863834"/>
                <a:gd name="connsiteY3" fmla="*/ 138863 h 268569"/>
                <a:gd name="connsiteX4" fmla="*/ 833517 w 863834"/>
                <a:gd name="connsiteY4" fmla="*/ 2657 h 268569"/>
                <a:gd name="connsiteX5" fmla="*/ 695404 w 863834"/>
                <a:gd name="connsiteY5" fmla="*/ 229351 h 268569"/>
                <a:gd name="connsiteX6" fmla="*/ 414418 w 863834"/>
                <a:gd name="connsiteY6" fmla="*/ 172201 h 268569"/>
                <a:gd name="connsiteX7" fmla="*/ 242967 w 863834"/>
                <a:gd name="connsiteY7" fmla="*/ 267451 h 268569"/>
                <a:gd name="connsiteX8" fmla="*/ 71517 w 863834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  <a:gd name="connsiteX0" fmla="*/ 30185 w 822502"/>
                <a:gd name="connsiteY0" fmla="*/ 78857 h 268569"/>
                <a:gd name="connsiteX1" fmla="*/ 173061 w 822502"/>
                <a:gd name="connsiteY1" fmla="*/ 172200 h 268569"/>
                <a:gd name="connsiteX2" fmla="*/ 358798 w 822502"/>
                <a:gd name="connsiteY2" fmla="*/ 57901 h 268569"/>
                <a:gd name="connsiteX3" fmla="*/ 587398 w 822502"/>
                <a:gd name="connsiteY3" fmla="*/ 138863 h 268569"/>
                <a:gd name="connsiteX4" fmla="*/ 792185 w 822502"/>
                <a:gd name="connsiteY4" fmla="*/ 2657 h 268569"/>
                <a:gd name="connsiteX5" fmla="*/ 654072 w 822502"/>
                <a:gd name="connsiteY5" fmla="*/ 229351 h 268569"/>
                <a:gd name="connsiteX6" fmla="*/ 373086 w 822502"/>
                <a:gd name="connsiteY6" fmla="*/ 172201 h 268569"/>
                <a:gd name="connsiteX7" fmla="*/ 201635 w 822502"/>
                <a:gd name="connsiteY7" fmla="*/ 267451 h 268569"/>
                <a:gd name="connsiteX8" fmla="*/ 30185 w 822502"/>
                <a:gd name="connsiteY8" fmla="*/ 78857 h 26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502" h="268569">
                  <a:moveTo>
                    <a:pt x="30185" y="78857"/>
                  </a:moveTo>
                  <a:cubicBezTo>
                    <a:pt x="80985" y="76634"/>
                    <a:pt x="122261" y="174423"/>
                    <a:pt x="173061" y="172200"/>
                  </a:cubicBezTo>
                  <a:cubicBezTo>
                    <a:pt x="265136" y="157913"/>
                    <a:pt x="281011" y="72188"/>
                    <a:pt x="358798" y="57901"/>
                  </a:cubicBezTo>
                  <a:cubicBezTo>
                    <a:pt x="431823" y="61076"/>
                    <a:pt x="514373" y="135688"/>
                    <a:pt x="587398" y="138863"/>
                  </a:cubicBezTo>
                  <a:cubicBezTo>
                    <a:pt x="655660" y="93461"/>
                    <a:pt x="704873" y="-18616"/>
                    <a:pt x="792185" y="2657"/>
                  </a:cubicBezTo>
                  <a:cubicBezTo>
                    <a:pt x="855684" y="82984"/>
                    <a:pt x="823935" y="158548"/>
                    <a:pt x="654072" y="229351"/>
                  </a:cubicBezTo>
                  <a:cubicBezTo>
                    <a:pt x="504847" y="251575"/>
                    <a:pt x="465161" y="164264"/>
                    <a:pt x="373086" y="172201"/>
                  </a:cubicBezTo>
                  <a:cubicBezTo>
                    <a:pt x="315936" y="203951"/>
                    <a:pt x="292122" y="278564"/>
                    <a:pt x="201635" y="267451"/>
                  </a:cubicBezTo>
                  <a:cubicBezTo>
                    <a:pt x="-69828" y="247448"/>
                    <a:pt x="1610" y="98860"/>
                    <a:pt x="30185" y="7885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9">
              <a:extLst>
                <a:ext uri="{FF2B5EF4-FFF2-40B4-BE49-F238E27FC236}">
                  <a16:creationId xmlns:a16="http://schemas.microsoft.com/office/drawing/2014/main" id="{FF216CB1-7E84-4544-BB47-A7647056E3BE}"/>
                </a:ext>
              </a:extLst>
            </p:cNvPr>
            <p:cNvSpPr/>
            <p:nvPr/>
          </p:nvSpPr>
          <p:spPr>
            <a:xfrm rot="10159132">
              <a:off x="5031848" y="2016984"/>
              <a:ext cx="631507" cy="262337"/>
            </a:xfrm>
            <a:custGeom>
              <a:avLst/>
              <a:gdLst>
                <a:gd name="connsiteX0" fmla="*/ 0 w 404703"/>
                <a:gd name="connsiteY0" fmla="*/ 0 h 154835"/>
                <a:gd name="connsiteX1" fmla="*/ 404703 w 404703"/>
                <a:gd name="connsiteY1" fmla="*/ 0 h 154835"/>
                <a:gd name="connsiteX2" fmla="*/ 404703 w 404703"/>
                <a:gd name="connsiteY2" fmla="*/ 154835 h 154835"/>
                <a:gd name="connsiteX3" fmla="*/ 0 w 404703"/>
                <a:gd name="connsiteY3" fmla="*/ 154835 h 154835"/>
                <a:gd name="connsiteX4" fmla="*/ 0 w 404703"/>
                <a:gd name="connsiteY4" fmla="*/ 0 h 154835"/>
                <a:gd name="connsiteX0" fmla="*/ 0 w 517853"/>
                <a:gd name="connsiteY0" fmla="*/ 0 h 290674"/>
                <a:gd name="connsiteX1" fmla="*/ 404703 w 517853"/>
                <a:gd name="connsiteY1" fmla="*/ 0 h 290674"/>
                <a:gd name="connsiteX2" fmla="*/ 517853 w 517853"/>
                <a:gd name="connsiteY2" fmla="*/ 290674 h 290674"/>
                <a:gd name="connsiteX3" fmla="*/ 0 w 517853"/>
                <a:gd name="connsiteY3" fmla="*/ 154835 h 290674"/>
                <a:gd name="connsiteX4" fmla="*/ 0 w 517853"/>
                <a:gd name="connsiteY4" fmla="*/ 0 h 290674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17853"/>
                <a:gd name="connsiteY0" fmla="*/ 45914 h 336588"/>
                <a:gd name="connsiteX1" fmla="*/ 320707 w 517853"/>
                <a:gd name="connsiteY1" fmla="*/ 0 h 336588"/>
                <a:gd name="connsiteX2" fmla="*/ 517853 w 517853"/>
                <a:gd name="connsiteY2" fmla="*/ 336588 h 336588"/>
                <a:gd name="connsiteX3" fmla="*/ 0 w 517853"/>
                <a:gd name="connsiteY3" fmla="*/ 200749 h 336588"/>
                <a:gd name="connsiteX4" fmla="*/ 0 w 517853"/>
                <a:gd name="connsiteY4" fmla="*/ 45914 h 336588"/>
                <a:gd name="connsiteX0" fmla="*/ 0 w 566183"/>
                <a:gd name="connsiteY0" fmla="*/ 45914 h 336588"/>
                <a:gd name="connsiteX1" fmla="*/ 320707 w 566183"/>
                <a:gd name="connsiteY1" fmla="*/ 0 h 336588"/>
                <a:gd name="connsiteX2" fmla="*/ 517853 w 566183"/>
                <a:gd name="connsiteY2" fmla="*/ 336588 h 336588"/>
                <a:gd name="connsiteX3" fmla="*/ 0 w 566183"/>
                <a:gd name="connsiteY3" fmla="*/ 200749 h 336588"/>
                <a:gd name="connsiteX4" fmla="*/ 0 w 566183"/>
                <a:gd name="connsiteY4" fmla="*/ 45914 h 336588"/>
                <a:gd name="connsiteX0" fmla="*/ 4229 w 570412"/>
                <a:gd name="connsiteY0" fmla="*/ 45914 h 336588"/>
                <a:gd name="connsiteX1" fmla="*/ 324936 w 570412"/>
                <a:gd name="connsiteY1" fmla="*/ 0 h 336588"/>
                <a:gd name="connsiteX2" fmla="*/ 522082 w 570412"/>
                <a:gd name="connsiteY2" fmla="*/ 336588 h 336588"/>
                <a:gd name="connsiteX3" fmla="*/ 0 w 570412"/>
                <a:gd name="connsiteY3" fmla="*/ 235161 h 336588"/>
                <a:gd name="connsiteX4" fmla="*/ 4229 w 570412"/>
                <a:gd name="connsiteY4" fmla="*/ 45914 h 336588"/>
                <a:gd name="connsiteX0" fmla="*/ 63023 w 629206"/>
                <a:gd name="connsiteY0" fmla="*/ 45914 h 336588"/>
                <a:gd name="connsiteX1" fmla="*/ 383730 w 629206"/>
                <a:gd name="connsiteY1" fmla="*/ 0 h 336588"/>
                <a:gd name="connsiteX2" fmla="*/ 580876 w 629206"/>
                <a:gd name="connsiteY2" fmla="*/ 336588 h 336588"/>
                <a:gd name="connsiteX3" fmla="*/ 58794 w 629206"/>
                <a:gd name="connsiteY3" fmla="*/ 235161 h 336588"/>
                <a:gd name="connsiteX4" fmla="*/ 63023 w 629206"/>
                <a:gd name="connsiteY4" fmla="*/ 45914 h 336588"/>
                <a:gd name="connsiteX0" fmla="*/ 37005 w 640286"/>
                <a:gd name="connsiteY0" fmla="*/ 0 h 337415"/>
                <a:gd name="connsiteX1" fmla="*/ 394810 w 640286"/>
                <a:gd name="connsiteY1" fmla="*/ 827 h 337415"/>
                <a:gd name="connsiteX2" fmla="*/ 591956 w 640286"/>
                <a:gd name="connsiteY2" fmla="*/ 337415 h 337415"/>
                <a:gd name="connsiteX3" fmla="*/ 69874 w 640286"/>
                <a:gd name="connsiteY3" fmla="*/ 235988 h 337415"/>
                <a:gd name="connsiteX4" fmla="*/ 37005 w 640286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  <a:gd name="connsiteX0" fmla="*/ 56648 w 659929"/>
                <a:gd name="connsiteY0" fmla="*/ 0 h 337415"/>
                <a:gd name="connsiteX1" fmla="*/ 414453 w 659929"/>
                <a:gd name="connsiteY1" fmla="*/ 827 h 337415"/>
                <a:gd name="connsiteX2" fmla="*/ 611599 w 659929"/>
                <a:gd name="connsiteY2" fmla="*/ 337415 h 337415"/>
                <a:gd name="connsiteX3" fmla="*/ 89517 w 659929"/>
                <a:gd name="connsiteY3" fmla="*/ 235988 h 337415"/>
                <a:gd name="connsiteX4" fmla="*/ 56648 w 659929"/>
                <a:gd name="connsiteY4" fmla="*/ 0 h 33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29" h="337415">
                  <a:moveTo>
                    <a:pt x="56648" y="0"/>
                  </a:moveTo>
                  <a:cubicBezTo>
                    <a:pt x="190571" y="63374"/>
                    <a:pt x="295185" y="551"/>
                    <a:pt x="414453" y="827"/>
                  </a:cubicBezTo>
                  <a:cubicBezTo>
                    <a:pt x="703515" y="135198"/>
                    <a:pt x="689934" y="275876"/>
                    <a:pt x="611599" y="337415"/>
                  </a:cubicBezTo>
                  <a:cubicBezTo>
                    <a:pt x="414146" y="236795"/>
                    <a:pt x="263544" y="269797"/>
                    <a:pt x="89517" y="235988"/>
                  </a:cubicBezTo>
                  <a:cubicBezTo>
                    <a:pt x="-44508" y="89693"/>
                    <a:pt x="-4144" y="68966"/>
                    <a:pt x="56648" y="0"/>
                  </a:cubicBezTo>
                  <a:close/>
                </a:path>
              </a:pathLst>
            </a:custGeom>
            <a:solidFill>
              <a:srgbClr val="9156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105">
              <a:extLst>
                <a:ext uri="{FF2B5EF4-FFF2-40B4-BE49-F238E27FC236}">
                  <a16:creationId xmlns:a16="http://schemas.microsoft.com/office/drawing/2014/main" id="{9300D8E6-639E-B69D-27B1-5FD207EDE437}"/>
                </a:ext>
              </a:extLst>
            </p:cNvPr>
            <p:cNvSpPr/>
            <p:nvPr/>
          </p:nvSpPr>
          <p:spPr>
            <a:xfrm>
              <a:off x="1900806" y="2278629"/>
              <a:ext cx="1012260" cy="496070"/>
            </a:xfrm>
            <a:custGeom>
              <a:avLst/>
              <a:gdLst>
                <a:gd name="connsiteX0" fmla="*/ 0 w 1012187"/>
                <a:gd name="connsiteY0" fmla="*/ 206174 h 412347"/>
                <a:gd name="connsiteX1" fmla="*/ 506094 w 1012187"/>
                <a:gd name="connsiteY1" fmla="*/ 0 h 412347"/>
                <a:gd name="connsiteX2" fmla="*/ 1012188 w 1012187"/>
                <a:gd name="connsiteY2" fmla="*/ 206174 h 412347"/>
                <a:gd name="connsiteX3" fmla="*/ 506094 w 1012187"/>
                <a:gd name="connsiteY3" fmla="*/ 412348 h 412347"/>
                <a:gd name="connsiteX4" fmla="*/ 0 w 1012187"/>
                <a:gd name="connsiteY4" fmla="*/ 206174 h 412347"/>
                <a:gd name="connsiteX0" fmla="*/ 209 w 1012397"/>
                <a:gd name="connsiteY0" fmla="*/ 244274 h 450448"/>
                <a:gd name="connsiteX1" fmla="*/ 461853 w 1012397"/>
                <a:gd name="connsiteY1" fmla="*/ 0 h 450448"/>
                <a:gd name="connsiteX2" fmla="*/ 1012397 w 1012397"/>
                <a:gd name="connsiteY2" fmla="*/ 244274 h 450448"/>
                <a:gd name="connsiteX3" fmla="*/ 506303 w 1012397"/>
                <a:gd name="connsiteY3" fmla="*/ 450448 h 450448"/>
                <a:gd name="connsiteX4" fmla="*/ 209 w 1012397"/>
                <a:gd name="connsiteY4" fmla="*/ 244274 h 450448"/>
                <a:gd name="connsiteX0" fmla="*/ 83 w 1012271"/>
                <a:gd name="connsiteY0" fmla="*/ 244274 h 450448"/>
                <a:gd name="connsiteX1" fmla="*/ 477602 w 1012271"/>
                <a:gd name="connsiteY1" fmla="*/ 0 h 450448"/>
                <a:gd name="connsiteX2" fmla="*/ 1012271 w 1012271"/>
                <a:gd name="connsiteY2" fmla="*/ 244274 h 450448"/>
                <a:gd name="connsiteX3" fmla="*/ 506177 w 1012271"/>
                <a:gd name="connsiteY3" fmla="*/ 450448 h 450448"/>
                <a:gd name="connsiteX4" fmla="*/ 83 w 1012271"/>
                <a:gd name="connsiteY4" fmla="*/ 244274 h 450448"/>
                <a:gd name="connsiteX0" fmla="*/ 72 w 1012260"/>
                <a:gd name="connsiteY0" fmla="*/ 245463 h 451637"/>
                <a:gd name="connsiteX1" fmla="*/ 477591 w 1012260"/>
                <a:gd name="connsiteY1" fmla="*/ 1189 h 451637"/>
                <a:gd name="connsiteX2" fmla="*/ 1012260 w 1012260"/>
                <a:gd name="connsiteY2" fmla="*/ 245463 h 451637"/>
                <a:gd name="connsiteX3" fmla="*/ 506166 w 1012260"/>
                <a:gd name="connsiteY3" fmla="*/ 451637 h 451637"/>
                <a:gd name="connsiteX4" fmla="*/ 72 w 1012260"/>
                <a:gd name="connsiteY4" fmla="*/ 245463 h 451637"/>
                <a:gd name="connsiteX0" fmla="*/ 72 w 1012260"/>
                <a:gd name="connsiteY0" fmla="*/ 246450 h 452624"/>
                <a:gd name="connsiteX1" fmla="*/ 477591 w 1012260"/>
                <a:gd name="connsiteY1" fmla="*/ 2176 h 452624"/>
                <a:gd name="connsiteX2" fmla="*/ 1012260 w 1012260"/>
                <a:gd name="connsiteY2" fmla="*/ 246450 h 452624"/>
                <a:gd name="connsiteX3" fmla="*/ 506166 w 1012260"/>
                <a:gd name="connsiteY3" fmla="*/ 452624 h 452624"/>
                <a:gd name="connsiteX4" fmla="*/ 72 w 1012260"/>
                <a:gd name="connsiteY4" fmla="*/ 246450 h 452624"/>
                <a:gd name="connsiteX0" fmla="*/ 72 w 1012260"/>
                <a:gd name="connsiteY0" fmla="*/ 246450 h 488504"/>
                <a:gd name="connsiteX1" fmla="*/ 477591 w 1012260"/>
                <a:gd name="connsiteY1" fmla="*/ 2176 h 488504"/>
                <a:gd name="connsiteX2" fmla="*/ 1012260 w 1012260"/>
                <a:gd name="connsiteY2" fmla="*/ 246450 h 488504"/>
                <a:gd name="connsiteX3" fmla="*/ 506166 w 1012260"/>
                <a:gd name="connsiteY3" fmla="*/ 452624 h 488504"/>
                <a:gd name="connsiteX4" fmla="*/ 72 w 1012260"/>
                <a:gd name="connsiteY4" fmla="*/ 246450 h 488504"/>
                <a:gd name="connsiteX0" fmla="*/ 72 w 1012260"/>
                <a:gd name="connsiteY0" fmla="*/ 246450 h 496070"/>
                <a:gd name="connsiteX1" fmla="*/ 477591 w 1012260"/>
                <a:gd name="connsiteY1" fmla="*/ 2176 h 496070"/>
                <a:gd name="connsiteX2" fmla="*/ 1012260 w 1012260"/>
                <a:gd name="connsiteY2" fmla="*/ 246450 h 496070"/>
                <a:gd name="connsiteX3" fmla="*/ 506166 w 1012260"/>
                <a:gd name="connsiteY3" fmla="*/ 452624 h 496070"/>
                <a:gd name="connsiteX4" fmla="*/ 72 w 1012260"/>
                <a:gd name="connsiteY4" fmla="*/ 246450 h 49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260" h="496070">
                  <a:moveTo>
                    <a:pt x="72" y="246450"/>
                  </a:moveTo>
                  <a:cubicBezTo>
                    <a:pt x="-4690" y="171375"/>
                    <a:pt x="229833" y="24401"/>
                    <a:pt x="477591" y="2176"/>
                  </a:cubicBezTo>
                  <a:cubicBezTo>
                    <a:pt x="725349" y="-20049"/>
                    <a:pt x="1012260" y="132583"/>
                    <a:pt x="1012260" y="246450"/>
                  </a:cubicBezTo>
                  <a:cubicBezTo>
                    <a:pt x="1012260" y="360317"/>
                    <a:pt x="779324" y="592324"/>
                    <a:pt x="506166" y="452624"/>
                  </a:cubicBezTo>
                  <a:cubicBezTo>
                    <a:pt x="233008" y="312924"/>
                    <a:pt x="4834" y="321525"/>
                    <a:pt x="72" y="24645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6" name="ttsMP3.com_VoiceText_2025-1-24_21-10-35">
            <a:hlinkClick r:id="" action="ppaction://media"/>
            <a:extLst>
              <a:ext uri="{FF2B5EF4-FFF2-40B4-BE49-F238E27FC236}">
                <a16:creationId xmlns:a16="http://schemas.microsoft.com/office/drawing/2014/main" id="{6DC93DEB-EF9D-97F1-090A-CA18C8119D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24591" y="25550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80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0AA83B6-3FC6-B722-F274-668AB1831E15}"/>
              </a:ext>
            </a:extLst>
          </p:cNvPr>
          <p:cNvSpPr txBox="1"/>
          <p:nvPr/>
        </p:nvSpPr>
        <p:spPr>
          <a:xfrm>
            <a:off x="92516" y="1887170"/>
            <a:ext cx="67900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anda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8ADDA9-341F-F690-B16F-9D7F0FEC3EDB}"/>
              </a:ext>
            </a:extLst>
          </p:cNvPr>
          <p:cNvGrpSpPr/>
          <p:nvPr/>
        </p:nvGrpSpPr>
        <p:grpSpPr>
          <a:xfrm flipH="1">
            <a:off x="1499415" y="4164419"/>
            <a:ext cx="3859170" cy="6405835"/>
            <a:chOff x="3579258" y="-532204"/>
            <a:chExt cx="4153328" cy="68941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050C7E-97FB-A12C-00F1-63DB379BDA82}"/>
                </a:ext>
              </a:extLst>
            </p:cNvPr>
            <p:cNvSpPr/>
            <p:nvPr/>
          </p:nvSpPr>
          <p:spPr>
            <a:xfrm>
              <a:off x="3619495" y="4580716"/>
              <a:ext cx="1716789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789" h="1751228">
                  <a:moveTo>
                    <a:pt x="0" y="57150"/>
                  </a:moveTo>
                  <a:lnTo>
                    <a:pt x="1634865" y="0"/>
                  </a:lnTo>
                  <a:cubicBezTo>
                    <a:pt x="1639098" y="539355"/>
                    <a:pt x="1808432" y="1129509"/>
                    <a:pt x="1647565" y="1618064"/>
                  </a:cubicBezTo>
                  <a:cubicBezTo>
                    <a:pt x="1511127" y="1791631"/>
                    <a:pt x="987338" y="1768347"/>
                    <a:pt x="666750" y="1700614"/>
                  </a:cubicBezTo>
                  <a:cubicBezTo>
                    <a:pt x="31750" y="1425843"/>
                    <a:pt x="82550" y="636721"/>
                    <a:pt x="0" y="5715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9C68E5E-E6D3-6EF8-03C1-32002F33594D}"/>
                </a:ext>
              </a:extLst>
            </p:cNvPr>
            <p:cNvSpPr/>
            <p:nvPr/>
          </p:nvSpPr>
          <p:spPr>
            <a:xfrm flipH="1">
              <a:off x="5603419" y="4610676"/>
              <a:ext cx="1702502" cy="1751228"/>
            </a:xfrm>
            <a:custGeom>
              <a:avLst/>
              <a:gdLst>
                <a:gd name="connsiteX0" fmla="*/ 0 w 1368165"/>
                <a:gd name="connsiteY0" fmla="*/ 0 h 1179914"/>
                <a:gd name="connsiteX1" fmla="*/ 1368165 w 1368165"/>
                <a:gd name="connsiteY1" fmla="*/ 0 h 1179914"/>
                <a:gd name="connsiteX2" fmla="*/ 1368165 w 1368165"/>
                <a:gd name="connsiteY2" fmla="*/ 1179914 h 1179914"/>
                <a:gd name="connsiteX3" fmla="*/ 0 w 1368165"/>
                <a:gd name="connsiteY3" fmla="*/ 1179914 h 1179914"/>
                <a:gd name="connsiteX4" fmla="*/ 0 w 1368165"/>
                <a:gd name="connsiteY4" fmla="*/ 0 h 1179914"/>
                <a:gd name="connsiteX0" fmla="*/ 0 w 1634865"/>
                <a:gd name="connsiteY0" fmla="*/ 57150 h 1179914"/>
                <a:gd name="connsiteX1" fmla="*/ 1634865 w 1634865"/>
                <a:gd name="connsiteY1" fmla="*/ 0 h 1179914"/>
                <a:gd name="connsiteX2" fmla="*/ 1634865 w 1634865"/>
                <a:gd name="connsiteY2" fmla="*/ 1179914 h 1179914"/>
                <a:gd name="connsiteX3" fmla="*/ 266700 w 1634865"/>
                <a:gd name="connsiteY3" fmla="*/ 1179914 h 1179914"/>
                <a:gd name="connsiteX4" fmla="*/ 0 w 1634865"/>
                <a:gd name="connsiteY4" fmla="*/ 57150 h 11799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34865"/>
                <a:gd name="connsiteY0" fmla="*/ 57150 h 1700614"/>
                <a:gd name="connsiteX1" fmla="*/ 1634865 w 1634865"/>
                <a:gd name="connsiteY1" fmla="*/ 0 h 1700614"/>
                <a:gd name="connsiteX2" fmla="*/ 1634865 w 1634865"/>
                <a:gd name="connsiteY2" fmla="*/ 1179914 h 1700614"/>
                <a:gd name="connsiteX3" fmla="*/ 666750 w 1634865"/>
                <a:gd name="connsiteY3" fmla="*/ 1700614 h 1700614"/>
                <a:gd name="connsiteX4" fmla="*/ 0 w 1634865"/>
                <a:gd name="connsiteY4" fmla="*/ 57150 h 1700614"/>
                <a:gd name="connsiteX0" fmla="*/ 0 w 1647565"/>
                <a:gd name="connsiteY0" fmla="*/ 57150 h 1700614"/>
                <a:gd name="connsiteX1" fmla="*/ 1634865 w 1647565"/>
                <a:gd name="connsiteY1" fmla="*/ 0 h 1700614"/>
                <a:gd name="connsiteX2" fmla="*/ 1647565 w 1647565"/>
                <a:gd name="connsiteY2" fmla="*/ 1618064 h 1700614"/>
                <a:gd name="connsiteX3" fmla="*/ 666750 w 1647565"/>
                <a:gd name="connsiteY3" fmla="*/ 1700614 h 1700614"/>
                <a:gd name="connsiteX4" fmla="*/ 0 w 1647565"/>
                <a:gd name="connsiteY4" fmla="*/ 57150 h 1700614"/>
                <a:gd name="connsiteX0" fmla="*/ 0 w 1647565"/>
                <a:gd name="connsiteY0" fmla="*/ 57150 h 1714857"/>
                <a:gd name="connsiteX1" fmla="*/ 1634865 w 1647565"/>
                <a:gd name="connsiteY1" fmla="*/ 0 h 1714857"/>
                <a:gd name="connsiteX2" fmla="*/ 1647565 w 1647565"/>
                <a:gd name="connsiteY2" fmla="*/ 1618064 h 1714857"/>
                <a:gd name="connsiteX3" fmla="*/ 666750 w 1647565"/>
                <a:gd name="connsiteY3" fmla="*/ 1700614 h 1714857"/>
                <a:gd name="connsiteX4" fmla="*/ 0 w 1647565"/>
                <a:gd name="connsiteY4" fmla="*/ 57150 h 1714857"/>
                <a:gd name="connsiteX0" fmla="*/ 0 w 1647565"/>
                <a:gd name="connsiteY0" fmla="*/ 57150 h 1751228"/>
                <a:gd name="connsiteX1" fmla="*/ 1634865 w 1647565"/>
                <a:gd name="connsiteY1" fmla="*/ 0 h 1751228"/>
                <a:gd name="connsiteX2" fmla="*/ 1647565 w 1647565"/>
                <a:gd name="connsiteY2" fmla="*/ 1618064 h 1751228"/>
                <a:gd name="connsiteX3" fmla="*/ 666750 w 1647565"/>
                <a:gd name="connsiteY3" fmla="*/ 1700614 h 1751228"/>
                <a:gd name="connsiteX4" fmla="*/ 0 w 1647565"/>
                <a:gd name="connsiteY4" fmla="*/ 57150 h 1751228"/>
                <a:gd name="connsiteX0" fmla="*/ 0 w 1716789"/>
                <a:gd name="connsiteY0" fmla="*/ 57150 h 1751228"/>
                <a:gd name="connsiteX1" fmla="*/ 1634865 w 1716789"/>
                <a:gd name="connsiteY1" fmla="*/ 0 h 1751228"/>
                <a:gd name="connsiteX2" fmla="*/ 1647565 w 1716789"/>
                <a:gd name="connsiteY2" fmla="*/ 1618064 h 1751228"/>
                <a:gd name="connsiteX3" fmla="*/ 666750 w 1716789"/>
                <a:gd name="connsiteY3" fmla="*/ 1700614 h 1751228"/>
                <a:gd name="connsiteX4" fmla="*/ 0 w 1716789"/>
                <a:gd name="connsiteY4" fmla="*/ 57150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  <a:gd name="connsiteX0" fmla="*/ 0 w 1702502"/>
                <a:gd name="connsiteY0" fmla="*/ 52387 h 1751228"/>
                <a:gd name="connsiteX1" fmla="*/ 1620578 w 1702502"/>
                <a:gd name="connsiteY1" fmla="*/ 0 h 1751228"/>
                <a:gd name="connsiteX2" fmla="*/ 1633278 w 1702502"/>
                <a:gd name="connsiteY2" fmla="*/ 1618064 h 1751228"/>
                <a:gd name="connsiteX3" fmla="*/ 652463 w 1702502"/>
                <a:gd name="connsiteY3" fmla="*/ 1700614 h 1751228"/>
                <a:gd name="connsiteX4" fmla="*/ 0 w 1702502"/>
                <a:gd name="connsiteY4" fmla="*/ 52387 h 17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502" h="1751228">
                  <a:moveTo>
                    <a:pt x="0" y="52387"/>
                  </a:moveTo>
                  <a:lnTo>
                    <a:pt x="1620578" y="0"/>
                  </a:lnTo>
                  <a:cubicBezTo>
                    <a:pt x="1624811" y="539355"/>
                    <a:pt x="1794145" y="1129509"/>
                    <a:pt x="1633278" y="1618064"/>
                  </a:cubicBezTo>
                  <a:cubicBezTo>
                    <a:pt x="1496840" y="1791631"/>
                    <a:pt x="973051" y="1768347"/>
                    <a:pt x="652463" y="1700614"/>
                  </a:cubicBezTo>
                  <a:cubicBezTo>
                    <a:pt x="17463" y="1425843"/>
                    <a:pt x="6350" y="651008"/>
                    <a:pt x="0" y="52387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F08B07E-DA0D-F84B-CCC1-DD12FF33E543}"/>
                </a:ext>
              </a:extLst>
            </p:cNvPr>
            <p:cNvSpPr/>
            <p:nvPr/>
          </p:nvSpPr>
          <p:spPr>
            <a:xfrm>
              <a:off x="3612752" y="2687676"/>
              <a:ext cx="3735984" cy="291081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6B2422-399A-AC51-3B33-9036015C2CE3}"/>
                </a:ext>
              </a:extLst>
            </p:cNvPr>
            <p:cNvSpPr/>
            <p:nvPr/>
          </p:nvSpPr>
          <p:spPr>
            <a:xfrm>
              <a:off x="3823004" y="-532204"/>
              <a:ext cx="1309771" cy="1274688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AE8F2DB-0C63-73CF-5E5B-2C37196EFFF5}"/>
                </a:ext>
              </a:extLst>
            </p:cNvPr>
            <p:cNvSpPr/>
            <p:nvPr/>
          </p:nvSpPr>
          <p:spPr>
            <a:xfrm rot="18163429">
              <a:off x="6260059" y="-408663"/>
              <a:ext cx="1309771" cy="127468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17">
              <a:extLst>
                <a:ext uri="{FF2B5EF4-FFF2-40B4-BE49-F238E27FC236}">
                  <a16:creationId xmlns:a16="http://schemas.microsoft.com/office/drawing/2014/main" id="{29D33840-F41A-D522-9EE7-3CBAE851DD9C}"/>
                </a:ext>
              </a:extLst>
            </p:cNvPr>
            <p:cNvSpPr/>
            <p:nvPr/>
          </p:nvSpPr>
          <p:spPr>
            <a:xfrm>
              <a:off x="3703919" y="2651347"/>
              <a:ext cx="3587762" cy="2905867"/>
            </a:xfrm>
            <a:custGeom>
              <a:avLst/>
              <a:gdLst>
                <a:gd name="connsiteX0" fmla="*/ 0 w 3505200"/>
                <a:gd name="connsiteY0" fmla="*/ 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0 w 3505200"/>
                <a:gd name="connsiteY4" fmla="*/ 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04800 w 3505200"/>
                <a:gd name="connsiteY0" fmla="*/ 50800 h 2200053"/>
                <a:gd name="connsiteX1" fmla="*/ 3505200 w 3505200"/>
                <a:gd name="connsiteY1" fmla="*/ 0 h 2200053"/>
                <a:gd name="connsiteX2" fmla="*/ 3505200 w 3505200"/>
                <a:gd name="connsiteY2" fmla="*/ 2200053 h 2200053"/>
                <a:gd name="connsiteX3" fmla="*/ 0 w 3505200"/>
                <a:gd name="connsiteY3" fmla="*/ 2200053 h 2200053"/>
                <a:gd name="connsiteX4" fmla="*/ 304800 w 3505200"/>
                <a:gd name="connsiteY4" fmla="*/ 50800 h 2200053"/>
                <a:gd name="connsiteX0" fmla="*/ 334681 w 3535081"/>
                <a:gd name="connsiteY0" fmla="*/ 50800 h 2200053"/>
                <a:gd name="connsiteX1" fmla="*/ 3535081 w 3535081"/>
                <a:gd name="connsiteY1" fmla="*/ 0 h 2200053"/>
                <a:gd name="connsiteX2" fmla="*/ 3535081 w 3535081"/>
                <a:gd name="connsiteY2" fmla="*/ 2200053 h 2200053"/>
                <a:gd name="connsiteX3" fmla="*/ 29881 w 3535081"/>
                <a:gd name="connsiteY3" fmla="*/ 2200053 h 2200053"/>
                <a:gd name="connsiteX4" fmla="*/ 334681 w 3535081"/>
                <a:gd name="connsiteY4" fmla="*/ 50800 h 2200053"/>
                <a:gd name="connsiteX0" fmla="*/ 334681 w 3535081"/>
                <a:gd name="connsiteY0" fmla="*/ 25400 h 2174653"/>
                <a:gd name="connsiteX1" fmla="*/ 3293781 w 3535081"/>
                <a:gd name="connsiteY1" fmla="*/ 0 h 2174653"/>
                <a:gd name="connsiteX2" fmla="*/ 3535081 w 3535081"/>
                <a:gd name="connsiteY2" fmla="*/ 2174653 h 2174653"/>
                <a:gd name="connsiteX3" fmla="*/ 29881 w 3535081"/>
                <a:gd name="connsiteY3" fmla="*/ 2174653 h 2174653"/>
                <a:gd name="connsiteX4" fmla="*/ 334681 w 3535081"/>
                <a:gd name="connsiteY4" fmla="*/ 25400 h 2174653"/>
                <a:gd name="connsiteX0" fmla="*/ 334681 w 3543137"/>
                <a:gd name="connsiteY0" fmla="*/ 25400 h 2174653"/>
                <a:gd name="connsiteX1" fmla="*/ 3293781 w 3543137"/>
                <a:gd name="connsiteY1" fmla="*/ 0 h 2174653"/>
                <a:gd name="connsiteX2" fmla="*/ 3535081 w 3543137"/>
                <a:gd name="connsiteY2" fmla="*/ 2174653 h 2174653"/>
                <a:gd name="connsiteX3" fmla="*/ 29881 w 3543137"/>
                <a:gd name="connsiteY3" fmla="*/ 2174653 h 2174653"/>
                <a:gd name="connsiteX4" fmla="*/ 334681 w 3543137"/>
                <a:gd name="connsiteY4" fmla="*/ 25400 h 2174653"/>
                <a:gd name="connsiteX0" fmla="*/ 334681 w 3587762"/>
                <a:gd name="connsiteY0" fmla="*/ 25400 h 2174653"/>
                <a:gd name="connsiteX1" fmla="*/ 3293781 w 3587762"/>
                <a:gd name="connsiteY1" fmla="*/ 0 h 2174653"/>
                <a:gd name="connsiteX2" fmla="*/ 3535081 w 3587762"/>
                <a:gd name="connsiteY2" fmla="*/ 2174653 h 2174653"/>
                <a:gd name="connsiteX3" fmla="*/ 29881 w 3587762"/>
                <a:gd name="connsiteY3" fmla="*/ 2174653 h 2174653"/>
                <a:gd name="connsiteX4" fmla="*/ 334681 w 3587762"/>
                <a:gd name="connsiteY4" fmla="*/ 25400 h 2174653"/>
                <a:gd name="connsiteX0" fmla="*/ 334681 w 3587762"/>
                <a:gd name="connsiteY0" fmla="*/ 25400 h 2812475"/>
                <a:gd name="connsiteX1" fmla="*/ 3293781 w 3587762"/>
                <a:gd name="connsiteY1" fmla="*/ 0 h 2812475"/>
                <a:gd name="connsiteX2" fmla="*/ 3535081 w 3587762"/>
                <a:gd name="connsiteY2" fmla="*/ 2174653 h 2812475"/>
                <a:gd name="connsiteX3" fmla="*/ 29881 w 3587762"/>
                <a:gd name="connsiteY3" fmla="*/ 2174653 h 2812475"/>
                <a:gd name="connsiteX4" fmla="*/ 334681 w 3587762"/>
                <a:gd name="connsiteY4" fmla="*/ 25400 h 2812475"/>
                <a:gd name="connsiteX0" fmla="*/ 334681 w 3587762"/>
                <a:gd name="connsiteY0" fmla="*/ 25400 h 2905867"/>
                <a:gd name="connsiteX1" fmla="*/ 3293781 w 3587762"/>
                <a:gd name="connsiteY1" fmla="*/ 0 h 2905867"/>
                <a:gd name="connsiteX2" fmla="*/ 3535081 w 3587762"/>
                <a:gd name="connsiteY2" fmla="*/ 2174653 h 2905867"/>
                <a:gd name="connsiteX3" fmla="*/ 29881 w 3587762"/>
                <a:gd name="connsiteY3" fmla="*/ 2174653 h 2905867"/>
                <a:gd name="connsiteX4" fmla="*/ 334681 w 3587762"/>
                <a:gd name="connsiteY4" fmla="*/ 25400 h 29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62" h="2905867">
                  <a:moveTo>
                    <a:pt x="334681" y="25400"/>
                  </a:moveTo>
                  <a:lnTo>
                    <a:pt x="3293781" y="0"/>
                  </a:lnTo>
                  <a:cubicBezTo>
                    <a:pt x="3717114" y="1347184"/>
                    <a:pt x="3568948" y="1602169"/>
                    <a:pt x="3535081" y="2174653"/>
                  </a:cubicBezTo>
                  <a:cubicBezTo>
                    <a:pt x="2150781" y="3609753"/>
                    <a:pt x="423581" y="2555653"/>
                    <a:pt x="29881" y="2174653"/>
                  </a:cubicBezTo>
                  <a:cubicBezTo>
                    <a:pt x="17181" y="1991635"/>
                    <a:pt x="-122519" y="1364118"/>
                    <a:pt x="334681" y="2540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id="{61D992B5-FE53-3E0F-EBB0-E68E0C94B194}"/>
                </a:ext>
              </a:extLst>
            </p:cNvPr>
            <p:cNvSpPr/>
            <p:nvPr/>
          </p:nvSpPr>
          <p:spPr>
            <a:xfrm rot="845431" flipH="1">
              <a:off x="5891058" y="2780951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833AC837-59C9-CC9F-33C7-60ACD06BF487}"/>
                </a:ext>
              </a:extLst>
            </p:cNvPr>
            <p:cNvSpPr/>
            <p:nvPr/>
          </p:nvSpPr>
          <p:spPr>
            <a:xfrm>
              <a:off x="3612752" y="2625947"/>
              <a:ext cx="1516387" cy="1757231"/>
            </a:xfrm>
            <a:custGeom>
              <a:avLst/>
              <a:gdLst>
                <a:gd name="connsiteX0" fmla="*/ 0 w 204359"/>
                <a:gd name="connsiteY0" fmla="*/ 0 h 952142"/>
                <a:gd name="connsiteX1" fmla="*/ 204359 w 204359"/>
                <a:gd name="connsiteY1" fmla="*/ 0 h 952142"/>
                <a:gd name="connsiteX2" fmla="*/ 204359 w 204359"/>
                <a:gd name="connsiteY2" fmla="*/ 952142 h 952142"/>
                <a:gd name="connsiteX3" fmla="*/ 0 w 204359"/>
                <a:gd name="connsiteY3" fmla="*/ 952142 h 952142"/>
                <a:gd name="connsiteX4" fmla="*/ 0 w 204359"/>
                <a:gd name="connsiteY4" fmla="*/ 0 h 952142"/>
                <a:gd name="connsiteX0" fmla="*/ 0 w 1105507"/>
                <a:gd name="connsiteY0" fmla="*/ 0 h 1614751"/>
                <a:gd name="connsiteX1" fmla="*/ 204359 w 1105507"/>
                <a:gd name="connsiteY1" fmla="*/ 0 h 1614751"/>
                <a:gd name="connsiteX2" fmla="*/ 1105507 w 1105507"/>
                <a:gd name="connsiteY2" fmla="*/ 1614751 h 1614751"/>
                <a:gd name="connsiteX3" fmla="*/ 0 w 1105507"/>
                <a:gd name="connsiteY3" fmla="*/ 952142 h 1614751"/>
                <a:gd name="connsiteX4" fmla="*/ 0 w 1105507"/>
                <a:gd name="connsiteY4" fmla="*/ 0 h 1614751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991899 h 1654508"/>
                <a:gd name="connsiteX4" fmla="*/ 0 w 1105507"/>
                <a:gd name="connsiteY4" fmla="*/ 0 h 1654508"/>
                <a:gd name="connsiteX0" fmla="*/ 0 w 1105507"/>
                <a:gd name="connsiteY0" fmla="*/ 0 h 1654508"/>
                <a:gd name="connsiteX1" fmla="*/ 204359 w 1105507"/>
                <a:gd name="connsiteY1" fmla="*/ 39757 h 1654508"/>
                <a:gd name="connsiteX2" fmla="*/ 1105507 w 1105507"/>
                <a:gd name="connsiteY2" fmla="*/ 1654508 h 1654508"/>
                <a:gd name="connsiteX3" fmla="*/ 0 w 1105507"/>
                <a:gd name="connsiteY3" fmla="*/ 0 h 1654508"/>
                <a:gd name="connsiteX0" fmla="*/ 0 w 1181464"/>
                <a:gd name="connsiteY0" fmla="*/ 0 h 1654508"/>
                <a:gd name="connsiteX1" fmla="*/ 204359 w 1181464"/>
                <a:gd name="connsiteY1" fmla="*/ 39757 h 1654508"/>
                <a:gd name="connsiteX2" fmla="*/ 1105507 w 1181464"/>
                <a:gd name="connsiteY2" fmla="*/ 1654508 h 1654508"/>
                <a:gd name="connsiteX3" fmla="*/ 0 w 1181464"/>
                <a:gd name="connsiteY3" fmla="*/ 0 h 1654508"/>
                <a:gd name="connsiteX0" fmla="*/ 0 w 1181464"/>
                <a:gd name="connsiteY0" fmla="*/ 0 h 1807272"/>
                <a:gd name="connsiteX1" fmla="*/ 204359 w 1181464"/>
                <a:gd name="connsiteY1" fmla="*/ 39757 h 1807272"/>
                <a:gd name="connsiteX2" fmla="*/ 1105507 w 1181464"/>
                <a:gd name="connsiteY2" fmla="*/ 1654508 h 1807272"/>
                <a:gd name="connsiteX3" fmla="*/ 0 w 1181464"/>
                <a:gd name="connsiteY3" fmla="*/ 0 h 1807272"/>
                <a:gd name="connsiteX0" fmla="*/ 291983 w 1473447"/>
                <a:gd name="connsiteY0" fmla="*/ 0 h 1818666"/>
                <a:gd name="connsiteX1" fmla="*/ 496342 w 1473447"/>
                <a:gd name="connsiteY1" fmla="*/ 39757 h 1818666"/>
                <a:gd name="connsiteX2" fmla="*/ 1397490 w 1473447"/>
                <a:gd name="connsiteY2" fmla="*/ 1654508 h 1818666"/>
                <a:gd name="connsiteX3" fmla="*/ 291983 w 1473447"/>
                <a:gd name="connsiteY3" fmla="*/ 0 h 1818666"/>
                <a:gd name="connsiteX0" fmla="*/ 308349 w 1423552"/>
                <a:gd name="connsiteY0" fmla="*/ 0 h 1794180"/>
                <a:gd name="connsiteX1" fmla="*/ 446447 w 1423552"/>
                <a:gd name="connsiteY1" fmla="*/ 13252 h 1794180"/>
                <a:gd name="connsiteX2" fmla="*/ 1347595 w 1423552"/>
                <a:gd name="connsiteY2" fmla="*/ 1628003 h 1794180"/>
                <a:gd name="connsiteX3" fmla="*/ 308349 w 1423552"/>
                <a:gd name="connsiteY3" fmla="*/ 0 h 1794180"/>
                <a:gd name="connsiteX0" fmla="*/ 349577 w 1464780"/>
                <a:gd name="connsiteY0" fmla="*/ 0 h 1788614"/>
                <a:gd name="connsiteX1" fmla="*/ 487675 w 1464780"/>
                <a:gd name="connsiteY1" fmla="*/ 13252 h 1788614"/>
                <a:gd name="connsiteX2" fmla="*/ 1388823 w 1464780"/>
                <a:gd name="connsiteY2" fmla="*/ 1628003 h 1788614"/>
                <a:gd name="connsiteX3" fmla="*/ 349577 w 1464780"/>
                <a:gd name="connsiteY3" fmla="*/ 0 h 1788614"/>
                <a:gd name="connsiteX0" fmla="*/ 349577 w 1464780"/>
                <a:gd name="connsiteY0" fmla="*/ 0 h 1757341"/>
                <a:gd name="connsiteX1" fmla="*/ 487675 w 1464780"/>
                <a:gd name="connsiteY1" fmla="*/ 13252 h 1757341"/>
                <a:gd name="connsiteX2" fmla="*/ 1388823 w 1464780"/>
                <a:gd name="connsiteY2" fmla="*/ 1628003 h 1757341"/>
                <a:gd name="connsiteX3" fmla="*/ 349577 w 1464780"/>
                <a:gd name="connsiteY3" fmla="*/ 0 h 1757341"/>
                <a:gd name="connsiteX0" fmla="*/ 349577 w 1438970"/>
                <a:gd name="connsiteY0" fmla="*/ 0 h 1757341"/>
                <a:gd name="connsiteX1" fmla="*/ 487675 w 1438970"/>
                <a:gd name="connsiteY1" fmla="*/ 13252 h 1757341"/>
                <a:gd name="connsiteX2" fmla="*/ 1388823 w 1438970"/>
                <a:gd name="connsiteY2" fmla="*/ 1628003 h 1757341"/>
                <a:gd name="connsiteX3" fmla="*/ 349577 w 1438970"/>
                <a:gd name="connsiteY3" fmla="*/ 0 h 1757341"/>
                <a:gd name="connsiteX0" fmla="*/ 349577 w 1485570"/>
                <a:gd name="connsiteY0" fmla="*/ 0 h 1757341"/>
                <a:gd name="connsiteX1" fmla="*/ 487675 w 1485570"/>
                <a:gd name="connsiteY1" fmla="*/ 13252 h 1757341"/>
                <a:gd name="connsiteX2" fmla="*/ 1388823 w 1485570"/>
                <a:gd name="connsiteY2" fmla="*/ 1628003 h 1757341"/>
                <a:gd name="connsiteX3" fmla="*/ 349577 w 1485570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49577 w 1493475"/>
                <a:gd name="connsiteY0" fmla="*/ 0 h 1757341"/>
                <a:gd name="connsiteX1" fmla="*/ 487675 w 1493475"/>
                <a:gd name="connsiteY1" fmla="*/ 13252 h 1757341"/>
                <a:gd name="connsiteX2" fmla="*/ 1388823 w 1493475"/>
                <a:gd name="connsiteY2" fmla="*/ 1628003 h 1757341"/>
                <a:gd name="connsiteX3" fmla="*/ 349577 w 1493475"/>
                <a:gd name="connsiteY3" fmla="*/ 0 h 1757341"/>
                <a:gd name="connsiteX0" fmla="*/ 356491 w 1475201"/>
                <a:gd name="connsiteY0" fmla="*/ 0 h 1769764"/>
                <a:gd name="connsiteX1" fmla="*/ 494589 w 1475201"/>
                <a:gd name="connsiteY1" fmla="*/ 13252 h 1769764"/>
                <a:gd name="connsiteX2" fmla="*/ 1369233 w 1475201"/>
                <a:gd name="connsiteY2" fmla="*/ 1641255 h 1769764"/>
                <a:gd name="connsiteX3" fmla="*/ 356491 w 1475201"/>
                <a:gd name="connsiteY3" fmla="*/ 0 h 1769764"/>
                <a:gd name="connsiteX0" fmla="*/ 347623 w 1466333"/>
                <a:gd name="connsiteY0" fmla="*/ 0 h 1769764"/>
                <a:gd name="connsiteX1" fmla="*/ 485721 w 1466333"/>
                <a:gd name="connsiteY1" fmla="*/ 13252 h 1769764"/>
                <a:gd name="connsiteX2" fmla="*/ 1360365 w 1466333"/>
                <a:gd name="connsiteY2" fmla="*/ 1641255 h 1769764"/>
                <a:gd name="connsiteX3" fmla="*/ 347623 w 1466333"/>
                <a:gd name="connsiteY3" fmla="*/ 0 h 1769764"/>
                <a:gd name="connsiteX0" fmla="*/ 272681 w 1391391"/>
                <a:gd name="connsiteY0" fmla="*/ 0 h 1790072"/>
                <a:gd name="connsiteX1" fmla="*/ 410779 w 1391391"/>
                <a:gd name="connsiteY1" fmla="*/ 13252 h 1790072"/>
                <a:gd name="connsiteX2" fmla="*/ 1285423 w 1391391"/>
                <a:gd name="connsiteY2" fmla="*/ 1641255 h 1790072"/>
                <a:gd name="connsiteX3" fmla="*/ 272681 w 1391391"/>
                <a:gd name="connsiteY3" fmla="*/ 0 h 1790072"/>
                <a:gd name="connsiteX0" fmla="*/ 257506 w 1376216"/>
                <a:gd name="connsiteY0" fmla="*/ 0 h 1808341"/>
                <a:gd name="connsiteX1" fmla="*/ 395604 w 1376216"/>
                <a:gd name="connsiteY1" fmla="*/ 13252 h 1808341"/>
                <a:gd name="connsiteX2" fmla="*/ 1270248 w 1376216"/>
                <a:gd name="connsiteY2" fmla="*/ 1641255 h 1808341"/>
                <a:gd name="connsiteX3" fmla="*/ 257506 w 1376216"/>
                <a:gd name="connsiteY3" fmla="*/ 0 h 1808341"/>
                <a:gd name="connsiteX0" fmla="*/ 257506 w 1392752"/>
                <a:gd name="connsiteY0" fmla="*/ 0 h 1808341"/>
                <a:gd name="connsiteX1" fmla="*/ 395604 w 1392752"/>
                <a:gd name="connsiteY1" fmla="*/ 13252 h 1808341"/>
                <a:gd name="connsiteX2" fmla="*/ 1270248 w 1392752"/>
                <a:gd name="connsiteY2" fmla="*/ 1641255 h 1808341"/>
                <a:gd name="connsiteX3" fmla="*/ 257506 w 1392752"/>
                <a:gd name="connsiteY3" fmla="*/ 0 h 1808341"/>
                <a:gd name="connsiteX0" fmla="*/ 381892 w 1517138"/>
                <a:gd name="connsiteY0" fmla="*/ 0 h 1827444"/>
                <a:gd name="connsiteX1" fmla="*/ 519990 w 1517138"/>
                <a:gd name="connsiteY1" fmla="*/ 13252 h 1827444"/>
                <a:gd name="connsiteX2" fmla="*/ 1394634 w 1517138"/>
                <a:gd name="connsiteY2" fmla="*/ 1641255 h 1827444"/>
                <a:gd name="connsiteX3" fmla="*/ 381892 w 1517138"/>
                <a:gd name="connsiteY3" fmla="*/ 0 h 1827444"/>
                <a:gd name="connsiteX0" fmla="*/ 321349 w 1456595"/>
                <a:gd name="connsiteY0" fmla="*/ 0 h 1710940"/>
                <a:gd name="connsiteX1" fmla="*/ 459447 w 1456595"/>
                <a:gd name="connsiteY1" fmla="*/ 13252 h 1710940"/>
                <a:gd name="connsiteX2" fmla="*/ 1334091 w 1456595"/>
                <a:gd name="connsiteY2" fmla="*/ 1641255 h 1710940"/>
                <a:gd name="connsiteX3" fmla="*/ 321349 w 1456595"/>
                <a:gd name="connsiteY3" fmla="*/ 0 h 1710940"/>
                <a:gd name="connsiteX0" fmla="*/ 381141 w 1516387"/>
                <a:gd name="connsiteY0" fmla="*/ 0 h 1757231"/>
                <a:gd name="connsiteX1" fmla="*/ 519239 w 1516387"/>
                <a:gd name="connsiteY1" fmla="*/ 13252 h 1757231"/>
                <a:gd name="connsiteX2" fmla="*/ 1393883 w 1516387"/>
                <a:gd name="connsiteY2" fmla="*/ 1641255 h 1757231"/>
                <a:gd name="connsiteX3" fmla="*/ 381141 w 1516387"/>
                <a:gd name="connsiteY3" fmla="*/ 0 h 175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7" h="1757231">
                  <a:moveTo>
                    <a:pt x="381141" y="0"/>
                  </a:moveTo>
                  <a:lnTo>
                    <a:pt x="519239" y="13252"/>
                  </a:lnTo>
                  <a:cubicBezTo>
                    <a:pt x="170266" y="988823"/>
                    <a:pt x="1994979" y="841605"/>
                    <a:pt x="1393883" y="1641255"/>
                  </a:cubicBezTo>
                  <a:cubicBezTo>
                    <a:pt x="979992" y="2000839"/>
                    <a:pt x="-758123" y="1543428"/>
                    <a:pt x="381141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013ED16E-62BD-E953-AE6D-31AAD18393A1}"/>
                </a:ext>
              </a:extLst>
            </p:cNvPr>
            <p:cNvSpPr/>
            <p:nvPr/>
          </p:nvSpPr>
          <p:spPr>
            <a:xfrm rot="21441987">
              <a:off x="3579258" y="91909"/>
              <a:ext cx="4153328" cy="3254292"/>
            </a:xfrm>
            <a:custGeom>
              <a:avLst/>
              <a:gdLst>
                <a:gd name="connsiteX0" fmla="*/ 0 w 4153327"/>
                <a:gd name="connsiteY0" fmla="*/ 1626856 h 3253712"/>
                <a:gd name="connsiteX1" fmla="*/ 2076664 w 4153327"/>
                <a:gd name="connsiteY1" fmla="*/ 0 h 3253712"/>
                <a:gd name="connsiteX2" fmla="*/ 4153328 w 4153327"/>
                <a:gd name="connsiteY2" fmla="*/ 1626856 h 3253712"/>
                <a:gd name="connsiteX3" fmla="*/ 2076664 w 4153327"/>
                <a:gd name="connsiteY3" fmla="*/ 3253712 h 3253712"/>
                <a:gd name="connsiteX4" fmla="*/ 0 w 4153327"/>
                <a:gd name="connsiteY4" fmla="*/ 1626856 h 3253712"/>
                <a:gd name="connsiteX0" fmla="*/ 0 w 4153328"/>
                <a:gd name="connsiteY0" fmla="*/ 1626856 h 3254292"/>
                <a:gd name="connsiteX1" fmla="*/ 2076664 w 4153328"/>
                <a:gd name="connsiteY1" fmla="*/ 0 h 3254292"/>
                <a:gd name="connsiteX2" fmla="*/ 4153328 w 4153328"/>
                <a:gd name="connsiteY2" fmla="*/ 1626856 h 3254292"/>
                <a:gd name="connsiteX3" fmla="*/ 2076664 w 4153328"/>
                <a:gd name="connsiteY3" fmla="*/ 3253712 h 3254292"/>
                <a:gd name="connsiteX4" fmla="*/ 0 w 4153328"/>
                <a:gd name="connsiteY4" fmla="*/ 1626856 h 325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3328" h="3254292">
                  <a:moveTo>
                    <a:pt x="0" y="1626856"/>
                  </a:moveTo>
                  <a:cubicBezTo>
                    <a:pt x="0" y="728368"/>
                    <a:pt x="929754" y="0"/>
                    <a:pt x="2076664" y="0"/>
                  </a:cubicBezTo>
                  <a:cubicBezTo>
                    <a:pt x="3223574" y="0"/>
                    <a:pt x="4153328" y="728368"/>
                    <a:pt x="4153328" y="1626856"/>
                  </a:cubicBezTo>
                  <a:cubicBezTo>
                    <a:pt x="4153328" y="2525344"/>
                    <a:pt x="3641929" y="3278190"/>
                    <a:pt x="2076664" y="3253712"/>
                  </a:cubicBezTo>
                  <a:cubicBezTo>
                    <a:pt x="511399" y="3229234"/>
                    <a:pt x="0" y="2525344"/>
                    <a:pt x="0" y="1626856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FE1F3A-6D10-F324-1491-105086BFFDC5}"/>
                </a:ext>
              </a:extLst>
            </p:cNvPr>
            <p:cNvSpPr/>
            <p:nvPr/>
          </p:nvSpPr>
          <p:spPr>
            <a:xfrm rot="368633">
              <a:off x="6052707" y="1044701"/>
              <a:ext cx="782328" cy="927916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9FA4F0-CB6D-1DC6-4F1B-ECC02474F269}"/>
                </a:ext>
              </a:extLst>
            </p:cNvPr>
            <p:cNvSpPr/>
            <p:nvPr/>
          </p:nvSpPr>
          <p:spPr>
            <a:xfrm rot="219896">
              <a:off x="4451589" y="925689"/>
              <a:ext cx="749658" cy="927916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2">
              <a:extLst>
                <a:ext uri="{FF2B5EF4-FFF2-40B4-BE49-F238E27FC236}">
                  <a16:creationId xmlns:a16="http://schemas.microsoft.com/office/drawing/2014/main" id="{FC3DD59F-78A1-F20A-CB96-52FC777F92C8}"/>
                </a:ext>
              </a:extLst>
            </p:cNvPr>
            <p:cNvSpPr/>
            <p:nvPr/>
          </p:nvSpPr>
          <p:spPr>
            <a:xfrm>
              <a:off x="5336284" y="1910177"/>
              <a:ext cx="428536" cy="281991"/>
            </a:xfrm>
            <a:custGeom>
              <a:avLst/>
              <a:gdLst>
                <a:gd name="connsiteX0" fmla="*/ 0 w 422662"/>
                <a:gd name="connsiteY0" fmla="*/ 250659 h 501318"/>
                <a:gd name="connsiteX1" fmla="*/ 211331 w 422662"/>
                <a:gd name="connsiteY1" fmla="*/ 0 h 501318"/>
                <a:gd name="connsiteX2" fmla="*/ 422662 w 422662"/>
                <a:gd name="connsiteY2" fmla="*/ 250659 h 501318"/>
                <a:gd name="connsiteX3" fmla="*/ 211331 w 422662"/>
                <a:gd name="connsiteY3" fmla="*/ 501318 h 501318"/>
                <a:gd name="connsiteX4" fmla="*/ 0 w 422662"/>
                <a:gd name="connsiteY4" fmla="*/ 250659 h 501318"/>
                <a:gd name="connsiteX0" fmla="*/ 0 w 428536"/>
                <a:gd name="connsiteY0" fmla="*/ 31332 h 281991"/>
                <a:gd name="connsiteX1" fmla="*/ 422662 w 428536"/>
                <a:gd name="connsiteY1" fmla="*/ 31332 h 281991"/>
                <a:gd name="connsiteX2" fmla="*/ 211331 w 428536"/>
                <a:gd name="connsiteY2" fmla="*/ 281991 h 281991"/>
                <a:gd name="connsiteX3" fmla="*/ 0 w 428536"/>
                <a:gd name="connsiteY3" fmla="*/ 31332 h 2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536" h="281991">
                  <a:moveTo>
                    <a:pt x="0" y="31332"/>
                  </a:moveTo>
                  <a:cubicBezTo>
                    <a:pt x="35222" y="-10444"/>
                    <a:pt x="387440" y="-10444"/>
                    <a:pt x="422662" y="31332"/>
                  </a:cubicBezTo>
                  <a:cubicBezTo>
                    <a:pt x="457884" y="73109"/>
                    <a:pt x="328046" y="281991"/>
                    <a:pt x="211331" y="281991"/>
                  </a:cubicBezTo>
                  <a:cubicBezTo>
                    <a:pt x="94616" y="281991"/>
                    <a:pt x="0" y="169767"/>
                    <a:pt x="0" y="31332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84F8AE8-2F20-2F04-593A-D81E8011EDC4}"/>
                </a:ext>
              </a:extLst>
            </p:cNvPr>
            <p:cNvSpPr/>
            <p:nvPr/>
          </p:nvSpPr>
          <p:spPr>
            <a:xfrm>
              <a:off x="5500698" y="2124713"/>
              <a:ext cx="55778" cy="134910"/>
            </a:xfrm>
            <a:prstGeom prst="rect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9DDF7AB-1BB3-97AA-3120-CD2650885DAA}"/>
                </a:ext>
              </a:extLst>
            </p:cNvPr>
            <p:cNvSpPr/>
            <p:nvPr/>
          </p:nvSpPr>
          <p:spPr>
            <a:xfrm>
              <a:off x="5136040" y="2264986"/>
              <a:ext cx="755452" cy="549099"/>
            </a:xfrm>
            <a:custGeom>
              <a:avLst/>
              <a:gdLst>
                <a:gd name="connsiteX0" fmla="*/ 0 w 422662"/>
                <a:gd name="connsiteY0" fmla="*/ 250659 h 501318"/>
                <a:gd name="connsiteX1" fmla="*/ 211331 w 422662"/>
                <a:gd name="connsiteY1" fmla="*/ 0 h 501318"/>
                <a:gd name="connsiteX2" fmla="*/ 422662 w 422662"/>
                <a:gd name="connsiteY2" fmla="*/ 250659 h 501318"/>
                <a:gd name="connsiteX3" fmla="*/ 211331 w 422662"/>
                <a:gd name="connsiteY3" fmla="*/ 501318 h 501318"/>
                <a:gd name="connsiteX4" fmla="*/ 0 w 422662"/>
                <a:gd name="connsiteY4" fmla="*/ 250659 h 501318"/>
                <a:gd name="connsiteX0" fmla="*/ 0 w 428536"/>
                <a:gd name="connsiteY0" fmla="*/ 31332 h 281991"/>
                <a:gd name="connsiteX1" fmla="*/ 422662 w 428536"/>
                <a:gd name="connsiteY1" fmla="*/ 31332 h 281991"/>
                <a:gd name="connsiteX2" fmla="*/ 211331 w 428536"/>
                <a:gd name="connsiteY2" fmla="*/ 281991 h 281991"/>
                <a:gd name="connsiteX3" fmla="*/ 0 w 428536"/>
                <a:gd name="connsiteY3" fmla="*/ 31332 h 281991"/>
                <a:gd name="connsiteX0" fmla="*/ 0 w 430672"/>
                <a:gd name="connsiteY0" fmla="*/ 31332 h 282062"/>
                <a:gd name="connsiteX1" fmla="*/ 422662 w 430672"/>
                <a:gd name="connsiteY1" fmla="*/ 31332 h 282062"/>
                <a:gd name="connsiteX2" fmla="*/ 211331 w 430672"/>
                <a:gd name="connsiteY2" fmla="*/ 281991 h 282062"/>
                <a:gd name="connsiteX3" fmla="*/ 0 w 430672"/>
                <a:gd name="connsiteY3" fmla="*/ 31332 h 282062"/>
                <a:gd name="connsiteX0" fmla="*/ 0 w 411820"/>
                <a:gd name="connsiteY0" fmla="*/ 25379 h 289573"/>
                <a:gd name="connsiteX1" fmla="*/ 407270 w 411820"/>
                <a:gd name="connsiteY1" fmla="*/ 38897 h 289573"/>
                <a:gd name="connsiteX2" fmla="*/ 195939 w 411820"/>
                <a:gd name="connsiteY2" fmla="*/ 289556 h 289573"/>
                <a:gd name="connsiteX3" fmla="*/ 0 w 411820"/>
                <a:gd name="connsiteY3" fmla="*/ 25379 h 289573"/>
                <a:gd name="connsiteX0" fmla="*/ 4594 w 409003"/>
                <a:gd name="connsiteY0" fmla="*/ 29429 h 293608"/>
                <a:gd name="connsiteX1" fmla="*/ 404309 w 409003"/>
                <a:gd name="connsiteY1" fmla="*/ 34582 h 293608"/>
                <a:gd name="connsiteX2" fmla="*/ 200533 w 409003"/>
                <a:gd name="connsiteY2" fmla="*/ 293606 h 293608"/>
                <a:gd name="connsiteX3" fmla="*/ 4594 w 409003"/>
                <a:gd name="connsiteY3" fmla="*/ 29429 h 293608"/>
                <a:gd name="connsiteX0" fmla="*/ 4594 w 409003"/>
                <a:gd name="connsiteY0" fmla="*/ 21346 h 285525"/>
                <a:gd name="connsiteX1" fmla="*/ 404309 w 409003"/>
                <a:gd name="connsiteY1" fmla="*/ 26499 h 285525"/>
                <a:gd name="connsiteX2" fmla="*/ 200533 w 409003"/>
                <a:gd name="connsiteY2" fmla="*/ 285523 h 285525"/>
                <a:gd name="connsiteX3" fmla="*/ 4594 w 409003"/>
                <a:gd name="connsiteY3" fmla="*/ 21346 h 285525"/>
                <a:gd name="connsiteX0" fmla="*/ 4926 w 393980"/>
                <a:gd name="connsiteY0" fmla="*/ 20349 h 287967"/>
                <a:gd name="connsiteX1" fmla="*/ 389343 w 393980"/>
                <a:gd name="connsiteY1" fmla="*/ 28937 h 287967"/>
                <a:gd name="connsiteX2" fmla="*/ 185567 w 393980"/>
                <a:gd name="connsiteY2" fmla="*/ 287961 h 287967"/>
                <a:gd name="connsiteX3" fmla="*/ 4926 w 393980"/>
                <a:gd name="connsiteY3" fmla="*/ 20349 h 287967"/>
                <a:gd name="connsiteX0" fmla="*/ 8779 w 397833"/>
                <a:gd name="connsiteY0" fmla="*/ 13982 h 281600"/>
                <a:gd name="connsiteX1" fmla="*/ 393196 w 397833"/>
                <a:gd name="connsiteY1" fmla="*/ 22570 h 281600"/>
                <a:gd name="connsiteX2" fmla="*/ 189420 w 397833"/>
                <a:gd name="connsiteY2" fmla="*/ 281594 h 281600"/>
                <a:gd name="connsiteX3" fmla="*/ 8779 w 397833"/>
                <a:gd name="connsiteY3" fmla="*/ 13982 h 281600"/>
                <a:gd name="connsiteX0" fmla="*/ 20202 w 416019"/>
                <a:gd name="connsiteY0" fmla="*/ 13982 h 281954"/>
                <a:gd name="connsiteX1" fmla="*/ 404619 w 416019"/>
                <a:gd name="connsiteY1" fmla="*/ 22570 h 281954"/>
                <a:gd name="connsiteX2" fmla="*/ 200843 w 416019"/>
                <a:gd name="connsiteY2" fmla="*/ 281594 h 281954"/>
                <a:gd name="connsiteX3" fmla="*/ 20202 w 416019"/>
                <a:gd name="connsiteY3" fmla="*/ 13982 h 28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019" h="281954">
                  <a:moveTo>
                    <a:pt x="20202" y="13982"/>
                  </a:moveTo>
                  <a:cubicBezTo>
                    <a:pt x="68662" y="-14836"/>
                    <a:pt x="362788" y="7431"/>
                    <a:pt x="404619" y="22570"/>
                  </a:cubicBezTo>
                  <a:cubicBezTo>
                    <a:pt x="439841" y="64347"/>
                    <a:pt x="399248" y="270469"/>
                    <a:pt x="200843" y="281594"/>
                  </a:cubicBezTo>
                  <a:cubicBezTo>
                    <a:pt x="2438" y="292719"/>
                    <a:pt x="-28258" y="42800"/>
                    <a:pt x="20202" y="13982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A9682C6-B9F7-B79A-303A-D1F94C34EC17}"/>
                </a:ext>
              </a:extLst>
            </p:cNvPr>
            <p:cNvSpPr/>
            <p:nvPr/>
          </p:nvSpPr>
          <p:spPr>
            <a:xfrm>
              <a:off x="6146148" y="1480572"/>
              <a:ext cx="144211" cy="20707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E105F4-5F28-2085-09B0-B978FA0115A4}"/>
                </a:ext>
              </a:extLst>
            </p:cNvPr>
            <p:cNvSpPr/>
            <p:nvPr/>
          </p:nvSpPr>
          <p:spPr>
            <a:xfrm rot="11391254">
              <a:off x="4921719" y="1470061"/>
              <a:ext cx="144211" cy="20707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6" name="ttsMP3.com_VoiceText_2025-1-24_21-14-53">
            <a:hlinkClick r:id="" action="ppaction://media"/>
            <a:extLst>
              <a:ext uri="{FF2B5EF4-FFF2-40B4-BE49-F238E27FC236}">
                <a16:creationId xmlns:a16="http://schemas.microsoft.com/office/drawing/2014/main" id="{70426781-AA85-0017-6508-3953B4DC01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3390" y="67577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96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0C9C0A6-30C9-60C6-514E-95685A7D08B9}"/>
              </a:ext>
            </a:extLst>
          </p:cNvPr>
          <p:cNvGrpSpPr/>
          <p:nvPr/>
        </p:nvGrpSpPr>
        <p:grpSpPr>
          <a:xfrm>
            <a:off x="892477" y="6147391"/>
            <a:ext cx="5073045" cy="5739937"/>
            <a:chOff x="417741" y="291586"/>
            <a:chExt cx="5073045" cy="57399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614A3E-B2B4-8AB6-2852-A229AAC8EDCE}"/>
                </a:ext>
              </a:extLst>
            </p:cNvPr>
            <p:cNvSpPr txBox="1"/>
            <p:nvPr/>
          </p:nvSpPr>
          <p:spPr>
            <a:xfrm>
              <a:off x="417741" y="291586"/>
              <a:ext cx="507304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ctopus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85F0117-4281-7B85-4B97-9761747EED97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30228E7-6D69-3E1D-E556-91AD91DDE5B4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A28A3C6-9A59-D2F9-7E42-33A5887F31E9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CF73BAA6-FBDC-C50D-96E3-1E8428A3684B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2E5589BE-21FE-61A3-E3CA-FBBAD403103E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A6E1011C-EA41-EBC0-EB1D-78A6A7CBC62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5DBAF9B9-8944-597A-180D-21C6F9E54AB2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6A1128BF-8993-6BDC-6CDF-50BD3BD5DC39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63D6E091-FD2D-D4B2-445D-D6D62901B2D3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B0F84159-4993-EEAD-5702-1B754F968AF2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80491436-C28E-FEDB-A4B7-53443B9A1F05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A6C27DDA-E25B-9B9C-1537-6EAE6EE69B4D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C4BE4464-F941-8CF1-0E32-D4D29ED28DC4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0FEAF53-70B5-D219-B656-3152436152A3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6F25F4C-2B92-3BC5-565A-6D69A9EE6C8B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B7D9A5E6-2E8D-2184-34B8-C968C6C79F0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EA115F6F-698B-5675-86B0-9469CAFB133D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1BA77356-5B8D-3F10-2D3B-0F9C8BAC7EC0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2710C892-3FC5-DF4E-4C85-304C775EF8B5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233BE6D4-E724-D537-8DC3-D9183F1F30C6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B3D4CEA5-420B-C81D-0636-CA2BC262E7E5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5E0375CB-0E29-40A8-5F08-F849BFB490A5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5774A3A3-58B5-130B-0D3B-FCDD113BFF2F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789DADD5-BC2F-6FE9-4BD6-AC5A6E0ECA65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3B8C7700-0257-FF75-BE32-E21CD65A81FB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3077C49-405D-98FB-346E-6114A344C4DA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B9CFB07-751F-0938-52D3-E0E4459195EC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E3CE3CAD-A997-3122-CE92-1CEF4ECB1B15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8B09C3D0-64A6-A7A5-FF80-6021152CEDE4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9F992ED1-2BE1-2386-A3AF-8C955C135140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550B1217-4422-1AA3-2BD1-D66934AB9975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1749FB92-7F15-73A5-2F64-1D17E2C91ADC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69C4E338-E8C7-6096-C8D3-9D8D19CC4540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D8D28912-9077-F971-83A9-2E81756B4EDC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0934D80C-E2E4-1604-7D65-E6456B134F2B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A45CC55F-2351-F979-7324-6EEBA285C859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D0E91CF-2AE1-2825-5AA3-21626D9241F2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0862D7-8419-ACE9-4BF3-C8F6016609D5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9957CCB-84DB-ADDB-AA86-C391318E6DB0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7EA9954-6519-D6BA-D57B-B35CAFD0337F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F30B365-A5D0-CC74-E392-AA1EBBB06B50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6080694-32CE-44AF-EEA0-6C9C6D2E326A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78398EA-17F2-74E2-3AFB-CA04408AB97C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3D48B3E-330C-FA6B-F441-D7117D300B1E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C2293E3-414D-B438-2433-5089D7283803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2AF53C6-B19C-58CD-D7ED-B2D068AAD123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8A26A5-08D3-D898-8AE3-D49C84558946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4846690-3BDB-907F-CA67-117581B8A2A0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3085E77-C64B-1865-336A-445B20B443AA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4FDE9A2-B829-2EB1-DB0B-929BEA8CEFAE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72B4AF6E-5A73-6234-3B55-FB6C60B1EF4F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9907249D-9732-824F-E51B-4FACAFE8CC7D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4052A579-B256-4580-4A4D-88BC04E95CE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FC1ECEFE-E2D7-D934-A5C3-DFD618FC2A48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F0460164-4DB6-EF0D-7438-CB56CC7A225C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0C72C4B0-29EC-E75C-1043-2E35BF87DAE8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A4591BE1-F684-24F6-C165-2950C61E7E74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8B84677-9487-0B9B-2615-7A8B7ED1BF5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8D2527D9-A094-6B49-B7E6-C571831BE092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50D65A2E-94A9-8C84-7F0F-7D120B0014C2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F471B42-0870-A4D6-0584-DC3753B01ED4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DA8F48B7-394C-F288-A27C-277D5DBE17F2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252DE59-2DBD-163A-AFFF-C0E0FA283773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0965148-A6DB-20F6-4051-8C02D49214EC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3A1C84BA-C097-FE0F-5E7A-EF5A05F4E867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06F31F02-2C7E-FBD0-39FF-90C3AA0758FA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B67E0D4A-3704-74B0-5E58-5F65E4F51AEB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C556C3FF-BAAB-79ED-0683-4D544C79F26F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6201FDFF-8338-E97C-A6C6-3A01897EB758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2136ECAE-7432-6248-B216-C4B5580C6378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964AC980-769A-9731-E5E1-A8B66042E862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41E568E-B871-6A1A-BFC2-6F7573DC6008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041A927B-9B21-07D4-1209-5AEE17E6CF3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18E31BA6-885D-5254-001F-2892806A2A5C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C3E1E391-06E1-0240-D171-0B639D68F0C8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CE658FC4-D348-F521-9E3B-9E224CE14904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0B65C264-2B29-A01F-AD3E-FE7C273D3CF5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C2FB6771-35E3-878F-7C95-C00BECA625FC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0E513D7E-462A-ABDE-0989-BD4157D5383F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1CDE918B-AF24-2407-D378-27F3F4E6F38B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E3FEF28-A7DA-ADD0-E927-2FDF011D4965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A6794160-9909-C298-E128-CC7F7D5580DF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35F5961-6C2B-EDAB-0175-E618FEB48B18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D85B888D-8B01-A09B-1FD3-A5E8A3A746A3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4556A91D-511A-A394-6C75-DAEE68051505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991F6EAF-4BED-6495-DAFB-14B3732B4D8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57F8BD40-6440-F858-A2D7-0B4825E5348F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69825238-E720-446E-7892-A5ABAF473526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EF81A4A1-9161-30AE-2119-360C76A2147F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C9B9C61C-3FE1-7A21-B99A-2C3A407D54B7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E679C622-712E-FCEE-EE9D-0BC05142526C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88FB3355-9DF8-2BE0-312A-2C526E5E3717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BC4D8B67-4A1A-F908-2C86-03937F0B1A07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327C80D-E55A-CB39-6E06-53EFE09248BC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F0A6FCDA-6A5B-0C72-CD72-CBEB10463E22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361C23CF-462D-F348-6824-3B8A03414BD8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381099FE-DAE9-3502-4F59-E7FB5659346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DE42678-DF93-E26D-7045-F2BDEDCC1EE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78DA00FA-D34F-E76F-E688-E6DF5C3703FB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2716A6-CA73-3495-14D2-644FCFA22105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04E6CEFE-7934-0981-EBEE-AAB17C16AF94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1CAF25A-E601-C542-01E1-DCD5C6FA72A5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36A4A0A0-1214-CF35-B9DA-AD0CF92EB87B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1386D38D-A666-2E2B-7D6E-53A7A1CD3E03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1" name="Oval 35">
                <a:extLst>
                  <a:ext uri="{FF2B5EF4-FFF2-40B4-BE49-F238E27FC236}">
                    <a16:creationId xmlns:a16="http://schemas.microsoft.com/office/drawing/2014/main" id="{17B0FDB9-0695-AEE9-EC37-7EF831DE14AD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5400000" scaled="1"/>
              </a:gra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38">
                <a:extLst>
                  <a:ext uri="{FF2B5EF4-FFF2-40B4-BE49-F238E27FC236}">
                    <a16:creationId xmlns:a16="http://schemas.microsoft.com/office/drawing/2014/main" id="{ED6F0E9C-B412-3275-DDF1-DD7732BFB743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B35724C8-2D48-95FA-4228-3037937444BB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5DD1E4BF-5A21-7E1D-2791-5BF40E6BA736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62BDB06-6E6D-4A52-0DFE-BF825A1B1DB4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9F95715-6383-EE49-72DD-73E1B7513AD2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28267E94-1098-FF3D-6AAC-3166AE9C29F9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1D5AA3C-A5CF-4FDD-0977-118CE4A9E5A7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D5AC9A-F6D5-0DE1-E2BA-2516067FFA47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23D6EB85-38D0-7767-B4D3-4D18E26E2826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CB565C1-7AF1-1880-272A-7A6AE9A901B8}"/>
              </a:ext>
            </a:extLst>
          </p:cNvPr>
          <p:cNvGrpSpPr/>
          <p:nvPr/>
        </p:nvGrpSpPr>
        <p:grpSpPr>
          <a:xfrm>
            <a:off x="1634191" y="151320"/>
            <a:ext cx="3831269" cy="6027914"/>
            <a:chOff x="1199357" y="440181"/>
            <a:chExt cx="3831269" cy="6027914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36BB2A4-D042-1976-9DD4-A0EAEC5428E7}"/>
                </a:ext>
              </a:extLst>
            </p:cNvPr>
            <p:cNvSpPr txBox="1"/>
            <p:nvPr/>
          </p:nvSpPr>
          <p:spPr>
            <a:xfrm>
              <a:off x="1199357" y="440181"/>
              <a:ext cx="383126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5B9BD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arrot</a:t>
              </a:r>
              <a:endPara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0B954226-AA4C-CB05-7FF3-5BBB86A4C485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B6D540AC-9040-4FDF-FBF6-4747527D22C4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321" name="Moon 320">
                  <a:extLst>
                    <a:ext uri="{FF2B5EF4-FFF2-40B4-BE49-F238E27FC236}">
                      <a16:creationId xmlns:a16="http://schemas.microsoft.com/office/drawing/2014/main" id="{FFE93464-5D08-D256-B181-A7AEA511D481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Oval 11">
                  <a:extLst>
                    <a:ext uri="{FF2B5EF4-FFF2-40B4-BE49-F238E27FC236}">
                      <a16:creationId xmlns:a16="http://schemas.microsoft.com/office/drawing/2014/main" id="{E466C7C1-76D7-C1D6-E10C-CC429E9F3164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Oval 11">
                  <a:extLst>
                    <a:ext uri="{FF2B5EF4-FFF2-40B4-BE49-F238E27FC236}">
                      <a16:creationId xmlns:a16="http://schemas.microsoft.com/office/drawing/2014/main" id="{63E7F5FF-42DF-1635-5577-FF50BF547CA5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3FAFDF24-F502-54A9-F083-FD3665912AC2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Rectangle 7">
                  <a:extLst>
                    <a:ext uri="{FF2B5EF4-FFF2-40B4-BE49-F238E27FC236}">
                      <a16:creationId xmlns:a16="http://schemas.microsoft.com/office/drawing/2014/main" id="{743BB180-251F-AFA2-D478-00AC7EA9352C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6">
                  <a:extLst>
                    <a:ext uri="{FF2B5EF4-FFF2-40B4-BE49-F238E27FC236}">
                      <a16:creationId xmlns:a16="http://schemas.microsoft.com/office/drawing/2014/main" id="{29EF4572-AFA8-EAE3-00F2-887A101C109A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Rectangle 6">
                  <a:extLst>
                    <a:ext uri="{FF2B5EF4-FFF2-40B4-BE49-F238E27FC236}">
                      <a16:creationId xmlns:a16="http://schemas.microsoft.com/office/drawing/2014/main" id="{E2DB61BA-CE88-EC80-C005-16DA2C62477C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Rectangle 6">
                  <a:extLst>
                    <a:ext uri="{FF2B5EF4-FFF2-40B4-BE49-F238E27FC236}">
                      <a16:creationId xmlns:a16="http://schemas.microsoft.com/office/drawing/2014/main" id="{FEA07083-D99F-A4CF-0C51-D11D075248DF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ectangle 6">
                  <a:extLst>
                    <a:ext uri="{FF2B5EF4-FFF2-40B4-BE49-F238E27FC236}">
                      <a16:creationId xmlns:a16="http://schemas.microsoft.com/office/drawing/2014/main" id="{19566250-A2C6-1DD8-5128-E9E8FE4896F4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Isosceles Triangle 8">
                  <a:extLst>
                    <a:ext uri="{FF2B5EF4-FFF2-40B4-BE49-F238E27FC236}">
                      <a16:creationId xmlns:a16="http://schemas.microsoft.com/office/drawing/2014/main" id="{993D6F88-AE42-D5F0-FBD1-0B3A58FDAA72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ectangle 7">
                  <a:extLst>
                    <a:ext uri="{FF2B5EF4-FFF2-40B4-BE49-F238E27FC236}">
                      <a16:creationId xmlns:a16="http://schemas.microsoft.com/office/drawing/2014/main" id="{D4576249-6EBA-EF61-C372-F1909CAE5B6C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Rectangle 7">
                  <a:extLst>
                    <a:ext uri="{FF2B5EF4-FFF2-40B4-BE49-F238E27FC236}">
                      <a16:creationId xmlns:a16="http://schemas.microsoft.com/office/drawing/2014/main" id="{D7D906D4-F34E-82C8-8F75-D2D0A2D46341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8936E918-F74E-5E1B-2CBF-A07D20804C7D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C8FD161D-5511-90BD-59FE-6F705FD784AB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0DEFDE21-59D0-1323-769E-C1A853CAC095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3BE8318A-0DC0-803C-E647-C9A2C9EF31C7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DC6C2FC-604B-3D41-160D-7099010781DC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A0ECE154-0105-3E13-DD94-915B075305DF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Oval 3">
                  <a:extLst>
                    <a:ext uri="{FF2B5EF4-FFF2-40B4-BE49-F238E27FC236}">
                      <a16:creationId xmlns:a16="http://schemas.microsoft.com/office/drawing/2014/main" id="{36BB8BEA-6C44-D413-71F7-DFA92DF9D1D4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6A0BD6B6-48DF-A51B-6D59-EEBB5242003B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Arc 340">
                  <a:extLst>
                    <a:ext uri="{FF2B5EF4-FFF2-40B4-BE49-F238E27FC236}">
                      <a16:creationId xmlns:a16="http://schemas.microsoft.com/office/drawing/2014/main" id="{978400AB-6663-0925-8078-56A7CCE73DB8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Moon 341">
                  <a:extLst>
                    <a:ext uri="{FF2B5EF4-FFF2-40B4-BE49-F238E27FC236}">
                      <a16:creationId xmlns:a16="http://schemas.microsoft.com/office/drawing/2014/main" id="{4FF45B79-8FC8-AF29-7CBA-5C994CB4A91C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037C3D17-83BC-6119-99D5-F1E8A7D45B0B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89F8CEB6-5043-EE7E-9306-0739EA4670F3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697F2B67-B537-0607-69B8-A36A39D14BAB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46CC8397-DEA7-BC66-3867-7ACDA50DADA3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6E9DDF4A-AB44-32E5-5844-2CDE905254C9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81F28728-1494-D75D-4DD5-95174F5F4CE3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43" name="ttsMP3.com_VoiceText_2025-1-24_21-16-52">
            <a:hlinkClick r:id="" action="ppaction://media"/>
            <a:extLst>
              <a:ext uri="{FF2B5EF4-FFF2-40B4-BE49-F238E27FC236}">
                <a16:creationId xmlns:a16="http://schemas.microsoft.com/office/drawing/2014/main" id="{B557425A-95F2-45A6-18D8-636531E3CA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08" fill="hold"/>
                                        <p:tgtEl>
                                          <p:spTgt spid="3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9836E4-BB56-96E5-49A2-7D32A8C3803F}"/>
              </a:ext>
            </a:extLst>
          </p:cNvPr>
          <p:cNvSpPr txBox="1"/>
          <p:nvPr/>
        </p:nvSpPr>
        <p:spPr>
          <a:xfrm>
            <a:off x="289948" y="-7017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Arial Black" panose="020B0A04020102020204" pitchFamily="34" charset="0"/>
              </a:rPr>
              <a:t>P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7861A9-79F4-BC3B-62EA-64821153C4AB}"/>
              </a:ext>
            </a:extLst>
          </p:cNvPr>
          <p:cNvGrpSpPr/>
          <p:nvPr/>
        </p:nvGrpSpPr>
        <p:grpSpPr>
          <a:xfrm flipH="1">
            <a:off x="1513365" y="4265148"/>
            <a:ext cx="3831269" cy="6027914"/>
            <a:chOff x="1199357" y="440181"/>
            <a:chExt cx="3831269" cy="60279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18E9C-2515-CB0E-3BB5-E5DBE528C3EA}"/>
                </a:ext>
              </a:extLst>
            </p:cNvPr>
            <p:cNvSpPr txBox="1"/>
            <p:nvPr/>
          </p:nvSpPr>
          <p:spPr>
            <a:xfrm>
              <a:off x="1199357" y="440181"/>
              <a:ext cx="383126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5B9BD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arrot</a:t>
              </a:r>
              <a:endPara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C7CEDB-972E-174A-EDF8-A1DA08E797DD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E6D3FD7-D4E4-D5E6-A26C-F0F0D51425FD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26" name="Moon 25">
                  <a:extLst>
                    <a:ext uri="{FF2B5EF4-FFF2-40B4-BE49-F238E27FC236}">
                      <a16:creationId xmlns:a16="http://schemas.microsoft.com/office/drawing/2014/main" id="{736671C2-0264-6A94-B63F-70C236D19695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11">
                  <a:extLst>
                    <a:ext uri="{FF2B5EF4-FFF2-40B4-BE49-F238E27FC236}">
                      <a16:creationId xmlns:a16="http://schemas.microsoft.com/office/drawing/2014/main" id="{C58E4CE3-3BA3-1B06-1102-0E1A26607894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11">
                  <a:extLst>
                    <a:ext uri="{FF2B5EF4-FFF2-40B4-BE49-F238E27FC236}">
                      <a16:creationId xmlns:a16="http://schemas.microsoft.com/office/drawing/2014/main" id="{A38FEF3E-C44A-8A90-B858-E19D20374B31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ABCBB16-F54C-259C-D11E-4051156DCC70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7CBCADE3-01EA-8C39-576C-1B6A5D4CF55D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E935935A-2D44-5B78-C44F-24FEE6907447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Rectangle 6">
                  <a:extLst>
                    <a:ext uri="{FF2B5EF4-FFF2-40B4-BE49-F238E27FC236}">
                      <a16:creationId xmlns:a16="http://schemas.microsoft.com/office/drawing/2014/main" id="{38906A6D-F827-8E5F-886F-01FBB4C03BA3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 6">
                  <a:extLst>
                    <a:ext uri="{FF2B5EF4-FFF2-40B4-BE49-F238E27FC236}">
                      <a16:creationId xmlns:a16="http://schemas.microsoft.com/office/drawing/2014/main" id="{A0CEE368-E10F-D36E-65EB-80C2E162445A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6">
                  <a:extLst>
                    <a:ext uri="{FF2B5EF4-FFF2-40B4-BE49-F238E27FC236}">
                      <a16:creationId xmlns:a16="http://schemas.microsoft.com/office/drawing/2014/main" id="{112FF877-A104-749E-FD3A-4E8D744BC52F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Isosceles Triangle 8">
                  <a:extLst>
                    <a:ext uri="{FF2B5EF4-FFF2-40B4-BE49-F238E27FC236}">
                      <a16:creationId xmlns:a16="http://schemas.microsoft.com/office/drawing/2014/main" id="{2857020A-9252-EE34-C842-84152E7DCB51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7">
                  <a:extLst>
                    <a:ext uri="{FF2B5EF4-FFF2-40B4-BE49-F238E27FC236}">
                      <a16:creationId xmlns:a16="http://schemas.microsoft.com/office/drawing/2014/main" id="{C3240D75-0925-35FA-1E97-75321C2167E6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7">
                  <a:extLst>
                    <a:ext uri="{FF2B5EF4-FFF2-40B4-BE49-F238E27FC236}">
                      <a16:creationId xmlns:a16="http://schemas.microsoft.com/office/drawing/2014/main" id="{155365B9-A7D6-C4D1-545E-3B17778E3FF2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EBFAD4EF-C585-FFD7-F071-B3748B63FC6F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DD682F3-1BE0-C643-793A-59FFE286F155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E8AFBE3-BE60-1926-A484-84B826B2EAA9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BF399C2-E271-831E-5B47-F7EB0916BAE5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83AABC7E-4CFC-C0A7-B30B-EC5A82FFABC8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12870375-B40B-277A-73CD-C31CFBA1A629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3">
                  <a:extLst>
                    <a:ext uri="{FF2B5EF4-FFF2-40B4-BE49-F238E27FC236}">
                      <a16:creationId xmlns:a16="http://schemas.microsoft.com/office/drawing/2014/main" id="{4B44595C-4614-C480-684D-F66628F0C52C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ED452CF-493E-C123-3947-27135B93FD80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17775946-18AD-8501-1B8E-DF325A90EFA9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Moon 54">
                  <a:extLst>
                    <a:ext uri="{FF2B5EF4-FFF2-40B4-BE49-F238E27FC236}">
                      <a16:creationId xmlns:a16="http://schemas.microsoft.com/office/drawing/2014/main" id="{04E45B40-5015-482C-9EFB-76FE596C1498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5AF5C5-0988-D9B7-6DC2-E61CB967C220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324F525E-2057-38E9-B53E-48D3D4691A8C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3904656-FF54-927B-8FC8-0376376DD1D6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5BCB66E-5EFC-CE5C-B832-A53F322F88C8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5385CE1F-864C-FA45-3B2B-11814BC8AD16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004A36A-374C-93E4-7B2D-0D50F49C8A86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56" name="ttsMP3.com_VoiceText_2025-1-24_21-18-24">
            <a:hlinkClick r:id="" action="ppaction://media"/>
            <a:extLst>
              <a:ext uri="{FF2B5EF4-FFF2-40B4-BE49-F238E27FC236}">
                <a16:creationId xmlns:a16="http://schemas.microsoft.com/office/drawing/2014/main" id="{A145D086-5CB6-1980-5B2A-00583859E6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6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9717F25-9473-DC6C-6D59-95655B010D7F}"/>
              </a:ext>
            </a:extLst>
          </p:cNvPr>
          <p:cNvGrpSpPr/>
          <p:nvPr/>
        </p:nvGrpSpPr>
        <p:grpSpPr>
          <a:xfrm>
            <a:off x="363916" y="327105"/>
            <a:ext cx="6345541" cy="3727400"/>
            <a:chOff x="1240978" y="1929904"/>
            <a:chExt cx="7725836" cy="453819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E4CA8A-E446-C51A-216B-19DE201A8482}"/>
                </a:ext>
              </a:extLst>
            </p:cNvPr>
            <p:cNvSpPr txBox="1"/>
            <p:nvPr/>
          </p:nvSpPr>
          <p:spPr>
            <a:xfrm>
              <a:off x="4139948" y="3609148"/>
              <a:ext cx="4826866" cy="16113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5B9BD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arrot</a:t>
              </a:r>
              <a:endPara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3396D7C-DD1C-DE30-2DD7-7198206F0721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8A00EBF-50D2-65FC-9219-14789B555D5A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95" name="Moon 94">
                  <a:extLst>
                    <a:ext uri="{FF2B5EF4-FFF2-40B4-BE49-F238E27FC236}">
                      <a16:creationId xmlns:a16="http://schemas.microsoft.com/office/drawing/2014/main" id="{940DD6D9-86CA-BFF2-F4A6-F5C74AE04746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11">
                  <a:extLst>
                    <a:ext uri="{FF2B5EF4-FFF2-40B4-BE49-F238E27FC236}">
                      <a16:creationId xmlns:a16="http://schemas.microsoft.com/office/drawing/2014/main" id="{4B3BD666-F733-63B1-1933-06378683275F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11">
                  <a:extLst>
                    <a:ext uri="{FF2B5EF4-FFF2-40B4-BE49-F238E27FC236}">
                      <a16:creationId xmlns:a16="http://schemas.microsoft.com/office/drawing/2014/main" id="{B69FB238-EE2A-0C99-809B-A3A484BB6C35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791CF12-F6A7-C6DC-A2C2-D2F2CAB2D772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7">
                  <a:extLst>
                    <a:ext uri="{FF2B5EF4-FFF2-40B4-BE49-F238E27FC236}">
                      <a16:creationId xmlns:a16="http://schemas.microsoft.com/office/drawing/2014/main" id="{69D1AB04-A2C5-2A9B-51E3-46A1175AA5D0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6">
                  <a:extLst>
                    <a:ext uri="{FF2B5EF4-FFF2-40B4-BE49-F238E27FC236}">
                      <a16:creationId xmlns:a16="http://schemas.microsoft.com/office/drawing/2014/main" id="{99BA6B6C-3934-E438-02A6-21514BE1A1E3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6">
                  <a:extLst>
                    <a:ext uri="{FF2B5EF4-FFF2-40B4-BE49-F238E27FC236}">
                      <a16:creationId xmlns:a16="http://schemas.microsoft.com/office/drawing/2014/main" id="{1116F9B3-322B-470D-83DE-2AE2BC957837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6">
                  <a:extLst>
                    <a:ext uri="{FF2B5EF4-FFF2-40B4-BE49-F238E27FC236}">
                      <a16:creationId xmlns:a16="http://schemas.microsoft.com/office/drawing/2014/main" id="{6FEF8D6C-9648-8D12-C6D7-ABE3A1A7CDE4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6">
                  <a:extLst>
                    <a:ext uri="{FF2B5EF4-FFF2-40B4-BE49-F238E27FC236}">
                      <a16:creationId xmlns:a16="http://schemas.microsoft.com/office/drawing/2014/main" id="{4C1BB166-0877-15A4-1565-330392BAD4A3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Isosceles Triangle 8">
                  <a:extLst>
                    <a:ext uri="{FF2B5EF4-FFF2-40B4-BE49-F238E27FC236}">
                      <a16:creationId xmlns:a16="http://schemas.microsoft.com/office/drawing/2014/main" id="{36CE7D39-CB10-45D4-EF75-54C8293D7F13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7">
                  <a:extLst>
                    <a:ext uri="{FF2B5EF4-FFF2-40B4-BE49-F238E27FC236}">
                      <a16:creationId xmlns:a16="http://schemas.microsoft.com/office/drawing/2014/main" id="{4AAA85C0-DF0A-1EFC-0B02-761EE9D619FA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7">
                  <a:extLst>
                    <a:ext uri="{FF2B5EF4-FFF2-40B4-BE49-F238E27FC236}">
                      <a16:creationId xmlns:a16="http://schemas.microsoft.com/office/drawing/2014/main" id="{2C3D8FDB-D594-0CD3-E628-9DEC169193B9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36F0884B-D236-C9B7-F6F5-FB8A08A97868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1121A5F-9B8B-2A63-69F6-141D8295251C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69A5F7C7-D2BB-5F09-D790-37FAD899456D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20A964E5-1E13-4480-CE4A-AEC86BC3C0F1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BF1F544-688B-6223-0F6E-F0790F22B6D5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6474B51-18E9-3E9C-C246-A7286268DA76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Oval 3">
                  <a:extLst>
                    <a:ext uri="{FF2B5EF4-FFF2-40B4-BE49-F238E27FC236}">
                      <a16:creationId xmlns:a16="http://schemas.microsoft.com/office/drawing/2014/main" id="{08E6C84D-23C3-F98F-1F4C-3C92541FAD4C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7F42DC55-500B-B5AB-58C4-2AB299BBF52A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Arc 114">
                  <a:extLst>
                    <a:ext uri="{FF2B5EF4-FFF2-40B4-BE49-F238E27FC236}">
                      <a16:creationId xmlns:a16="http://schemas.microsoft.com/office/drawing/2014/main" id="{35D9FD42-FEEF-BA59-575C-27F67C809653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Moon 115">
                  <a:extLst>
                    <a:ext uri="{FF2B5EF4-FFF2-40B4-BE49-F238E27FC236}">
                      <a16:creationId xmlns:a16="http://schemas.microsoft.com/office/drawing/2014/main" id="{95758589-568C-11C0-C2EA-9F003F9F6493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41CC1B6-489A-202B-1E78-369AD6FB2A03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0DEEF0E4-D73F-3E37-6F9B-7B5E5E457A0E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D71043A5-B748-A4EC-B695-F4727A812C3D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0781A78A-7F8E-59F0-8265-1939D5F889D3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78709B13-EF8F-D4BF-006F-EC2E192F0CEA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6733BD64-3C66-95DA-2414-50317AE7488F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7FEC01-AA95-8368-6059-17E4F023ADAB}"/>
              </a:ext>
            </a:extLst>
          </p:cNvPr>
          <p:cNvGrpSpPr/>
          <p:nvPr/>
        </p:nvGrpSpPr>
        <p:grpSpPr>
          <a:xfrm>
            <a:off x="106495" y="4496108"/>
            <a:ext cx="6386484" cy="2503748"/>
            <a:chOff x="-14660" y="2692319"/>
            <a:chExt cx="8677643" cy="340197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B9A68DC-9930-B42D-32AD-67A5E33FE997}"/>
                </a:ext>
              </a:extLst>
            </p:cNvPr>
            <p:cNvSpPr txBox="1"/>
            <p:nvPr/>
          </p:nvSpPr>
          <p:spPr>
            <a:xfrm>
              <a:off x="-14660" y="3648705"/>
              <a:ext cx="4302601" cy="1798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9D63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izza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0FC2B9B-5BFD-0E6D-FFB8-9C62D747CDFB}"/>
                </a:ext>
              </a:extLst>
            </p:cNvPr>
            <p:cNvGrpSpPr/>
            <p:nvPr/>
          </p:nvGrpSpPr>
          <p:grpSpPr>
            <a:xfrm>
              <a:off x="3805233" y="2692319"/>
              <a:ext cx="4857750" cy="3401971"/>
              <a:chOff x="1441292" y="-146084"/>
              <a:chExt cx="9607758" cy="6728488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C5D7491-6350-6247-8896-8B3E5C37B99F}"/>
                  </a:ext>
                </a:extLst>
              </p:cNvPr>
              <p:cNvSpPr/>
              <p:nvPr/>
            </p:nvSpPr>
            <p:spPr>
              <a:xfrm>
                <a:off x="2107095" y="1590261"/>
                <a:ext cx="8941955" cy="4992143"/>
              </a:xfrm>
              <a:prstGeom prst="ellipse">
                <a:avLst/>
              </a:prstGeom>
              <a:solidFill>
                <a:srgbClr val="CE954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E62C5C9-4505-A017-E7D4-7F31620A51A3}"/>
                  </a:ext>
                </a:extLst>
              </p:cNvPr>
              <p:cNvSpPr/>
              <p:nvPr/>
            </p:nvSpPr>
            <p:spPr>
              <a:xfrm>
                <a:off x="2620407" y="1928182"/>
                <a:ext cx="7922364" cy="4348365"/>
              </a:xfrm>
              <a:prstGeom prst="ellipse">
                <a:avLst/>
              </a:pr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1">
                <a:extLst>
                  <a:ext uri="{FF2B5EF4-FFF2-40B4-BE49-F238E27FC236}">
                    <a16:creationId xmlns:a16="http://schemas.microsoft.com/office/drawing/2014/main" id="{95D7610D-B6D7-6AA3-E875-5DD8D389168B}"/>
                  </a:ext>
                </a:extLst>
              </p:cNvPr>
              <p:cNvSpPr/>
              <p:nvPr/>
            </p:nvSpPr>
            <p:spPr>
              <a:xfrm>
                <a:off x="2922084" y="2226098"/>
                <a:ext cx="7285415" cy="3695932"/>
              </a:xfrm>
              <a:custGeom>
                <a:avLst/>
                <a:gdLst>
                  <a:gd name="connsiteX0" fmla="*/ 0 w 7388113"/>
                  <a:gd name="connsiteY0" fmla="*/ 1676400 h 3352800"/>
                  <a:gd name="connsiteX1" fmla="*/ 3694057 w 7388113"/>
                  <a:gd name="connsiteY1" fmla="*/ 0 h 3352800"/>
                  <a:gd name="connsiteX2" fmla="*/ 7388114 w 7388113"/>
                  <a:gd name="connsiteY2" fmla="*/ 1676400 h 3352800"/>
                  <a:gd name="connsiteX3" fmla="*/ 3694057 w 7388113"/>
                  <a:gd name="connsiteY3" fmla="*/ 3352800 h 3352800"/>
                  <a:gd name="connsiteX4" fmla="*/ 0 w 7388113"/>
                  <a:gd name="connsiteY4" fmla="*/ 1676400 h 3352800"/>
                  <a:gd name="connsiteX0" fmla="*/ 3533 w 7391647"/>
                  <a:gd name="connsiteY0" fmla="*/ 1676400 h 3352800"/>
                  <a:gd name="connsiteX1" fmla="*/ 3697590 w 7391647"/>
                  <a:gd name="connsiteY1" fmla="*/ 0 h 3352800"/>
                  <a:gd name="connsiteX2" fmla="*/ 7391647 w 7391647"/>
                  <a:gd name="connsiteY2" fmla="*/ 1676400 h 3352800"/>
                  <a:gd name="connsiteX3" fmla="*/ 3697590 w 7391647"/>
                  <a:gd name="connsiteY3" fmla="*/ 3352800 h 3352800"/>
                  <a:gd name="connsiteX4" fmla="*/ 3533 w 7391647"/>
                  <a:gd name="connsiteY4" fmla="*/ 1676400 h 3352800"/>
                  <a:gd name="connsiteX0" fmla="*/ 2545 w 7284642"/>
                  <a:gd name="connsiteY0" fmla="*/ 1689656 h 3352815"/>
                  <a:gd name="connsiteX1" fmla="*/ 3590585 w 7284642"/>
                  <a:gd name="connsiteY1" fmla="*/ 4 h 3352815"/>
                  <a:gd name="connsiteX2" fmla="*/ 7284642 w 7284642"/>
                  <a:gd name="connsiteY2" fmla="*/ 1676404 h 3352815"/>
                  <a:gd name="connsiteX3" fmla="*/ 3590585 w 7284642"/>
                  <a:gd name="connsiteY3" fmla="*/ 3352804 h 3352815"/>
                  <a:gd name="connsiteX4" fmla="*/ 2545 w 7284642"/>
                  <a:gd name="connsiteY4" fmla="*/ 1689656 h 3352815"/>
                  <a:gd name="connsiteX0" fmla="*/ 2545 w 7284642"/>
                  <a:gd name="connsiteY0" fmla="*/ 1690842 h 3357744"/>
                  <a:gd name="connsiteX1" fmla="*/ 3590585 w 7284642"/>
                  <a:gd name="connsiteY1" fmla="*/ 1190 h 3357744"/>
                  <a:gd name="connsiteX2" fmla="*/ 7284642 w 7284642"/>
                  <a:gd name="connsiteY2" fmla="*/ 1677590 h 3357744"/>
                  <a:gd name="connsiteX3" fmla="*/ 3590585 w 7284642"/>
                  <a:gd name="connsiteY3" fmla="*/ 3353990 h 3357744"/>
                  <a:gd name="connsiteX4" fmla="*/ 2545 w 7284642"/>
                  <a:gd name="connsiteY4" fmla="*/ 1690842 h 3357744"/>
                  <a:gd name="connsiteX0" fmla="*/ 0 w 7282097"/>
                  <a:gd name="connsiteY0" fmla="*/ 1689657 h 3313052"/>
                  <a:gd name="connsiteX1" fmla="*/ 3588040 w 7282097"/>
                  <a:gd name="connsiteY1" fmla="*/ 5 h 3313052"/>
                  <a:gd name="connsiteX2" fmla="*/ 7282097 w 7282097"/>
                  <a:gd name="connsiteY2" fmla="*/ 1676405 h 3313052"/>
                  <a:gd name="connsiteX3" fmla="*/ 3588040 w 7282097"/>
                  <a:gd name="connsiteY3" fmla="*/ 3313049 h 3313052"/>
                  <a:gd name="connsiteX4" fmla="*/ 0 w 7282097"/>
                  <a:gd name="connsiteY4" fmla="*/ 1689657 h 3313052"/>
                  <a:gd name="connsiteX0" fmla="*/ 2544 w 7284641"/>
                  <a:gd name="connsiteY0" fmla="*/ 1691824 h 3323701"/>
                  <a:gd name="connsiteX1" fmla="*/ 3590584 w 7284641"/>
                  <a:gd name="connsiteY1" fmla="*/ 2172 h 3323701"/>
                  <a:gd name="connsiteX2" fmla="*/ 7284641 w 7284641"/>
                  <a:gd name="connsiteY2" fmla="*/ 1678572 h 3323701"/>
                  <a:gd name="connsiteX3" fmla="*/ 3590584 w 7284641"/>
                  <a:gd name="connsiteY3" fmla="*/ 3315216 h 3323701"/>
                  <a:gd name="connsiteX4" fmla="*/ 2544 w 7284641"/>
                  <a:gd name="connsiteY4" fmla="*/ 1691824 h 3323701"/>
                  <a:gd name="connsiteX0" fmla="*/ 2887 w 7284984"/>
                  <a:gd name="connsiteY0" fmla="*/ 1691824 h 3318923"/>
                  <a:gd name="connsiteX1" fmla="*/ 3590927 w 7284984"/>
                  <a:gd name="connsiteY1" fmla="*/ 2172 h 3318923"/>
                  <a:gd name="connsiteX2" fmla="*/ 7284984 w 7284984"/>
                  <a:gd name="connsiteY2" fmla="*/ 1678572 h 3318923"/>
                  <a:gd name="connsiteX3" fmla="*/ 3590927 w 7284984"/>
                  <a:gd name="connsiteY3" fmla="*/ 3315216 h 3318923"/>
                  <a:gd name="connsiteX4" fmla="*/ 2887 w 7284984"/>
                  <a:gd name="connsiteY4" fmla="*/ 1691824 h 3318923"/>
                  <a:gd name="connsiteX0" fmla="*/ 2939 w 7285036"/>
                  <a:gd name="connsiteY0" fmla="*/ 1691824 h 3344367"/>
                  <a:gd name="connsiteX1" fmla="*/ 3590979 w 7285036"/>
                  <a:gd name="connsiteY1" fmla="*/ 2172 h 3344367"/>
                  <a:gd name="connsiteX2" fmla="*/ 7285036 w 7285036"/>
                  <a:gd name="connsiteY2" fmla="*/ 1678572 h 3344367"/>
                  <a:gd name="connsiteX3" fmla="*/ 3590979 w 7285036"/>
                  <a:gd name="connsiteY3" fmla="*/ 3315216 h 3344367"/>
                  <a:gd name="connsiteX4" fmla="*/ 2939 w 7285036"/>
                  <a:gd name="connsiteY4" fmla="*/ 1691824 h 3344367"/>
                  <a:gd name="connsiteX0" fmla="*/ 2905 w 7285002"/>
                  <a:gd name="connsiteY0" fmla="*/ 1691824 h 3318923"/>
                  <a:gd name="connsiteX1" fmla="*/ 3590945 w 7285002"/>
                  <a:gd name="connsiteY1" fmla="*/ 2172 h 3318923"/>
                  <a:gd name="connsiteX2" fmla="*/ 7285002 w 7285002"/>
                  <a:gd name="connsiteY2" fmla="*/ 1678572 h 3318923"/>
                  <a:gd name="connsiteX3" fmla="*/ 3590945 w 7285002"/>
                  <a:gd name="connsiteY3" fmla="*/ 3315216 h 3318923"/>
                  <a:gd name="connsiteX4" fmla="*/ 2905 w 7285002"/>
                  <a:gd name="connsiteY4" fmla="*/ 1691824 h 3318923"/>
                  <a:gd name="connsiteX0" fmla="*/ 386 w 7282483"/>
                  <a:gd name="connsiteY0" fmla="*/ 1689657 h 3692977"/>
                  <a:gd name="connsiteX1" fmla="*/ 3588426 w 7282483"/>
                  <a:gd name="connsiteY1" fmla="*/ 5 h 3692977"/>
                  <a:gd name="connsiteX2" fmla="*/ 7282483 w 7282483"/>
                  <a:gd name="connsiteY2" fmla="*/ 1676405 h 3692977"/>
                  <a:gd name="connsiteX3" fmla="*/ 3399740 w 7282483"/>
                  <a:gd name="connsiteY3" fmla="*/ 3690421 h 3692977"/>
                  <a:gd name="connsiteX4" fmla="*/ 386 w 7282483"/>
                  <a:gd name="connsiteY4" fmla="*/ 1689657 h 3692977"/>
                  <a:gd name="connsiteX0" fmla="*/ 2131 w 7284228"/>
                  <a:gd name="connsiteY0" fmla="*/ 1689657 h 3692977"/>
                  <a:gd name="connsiteX1" fmla="*/ 3590171 w 7284228"/>
                  <a:gd name="connsiteY1" fmla="*/ 5 h 3692977"/>
                  <a:gd name="connsiteX2" fmla="*/ 7284228 w 7284228"/>
                  <a:gd name="connsiteY2" fmla="*/ 1676405 h 3692977"/>
                  <a:gd name="connsiteX3" fmla="*/ 3401485 w 7284228"/>
                  <a:gd name="connsiteY3" fmla="*/ 3690421 h 3692977"/>
                  <a:gd name="connsiteX4" fmla="*/ 2131 w 7284228"/>
                  <a:gd name="connsiteY4" fmla="*/ 1689657 h 3692977"/>
                  <a:gd name="connsiteX0" fmla="*/ 2131 w 7284228"/>
                  <a:gd name="connsiteY0" fmla="*/ 1689657 h 3695669"/>
                  <a:gd name="connsiteX1" fmla="*/ 3590171 w 7284228"/>
                  <a:gd name="connsiteY1" fmla="*/ 5 h 3695669"/>
                  <a:gd name="connsiteX2" fmla="*/ 7284228 w 7284228"/>
                  <a:gd name="connsiteY2" fmla="*/ 1676405 h 3695669"/>
                  <a:gd name="connsiteX3" fmla="*/ 3401485 w 7284228"/>
                  <a:gd name="connsiteY3" fmla="*/ 3690421 h 3695669"/>
                  <a:gd name="connsiteX4" fmla="*/ 2131 w 7284228"/>
                  <a:gd name="connsiteY4" fmla="*/ 1689657 h 3695669"/>
                  <a:gd name="connsiteX0" fmla="*/ 3318 w 7285415"/>
                  <a:gd name="connsiteY0" fmla="*/ 1689920 h 3695932"/>
                  <a:gd name="connsiteX1" fmla="*/ 3591358 w 7285415"/>
                  <a:gd name="connsiteY1" fmla="*/ 268 h 3695932"/>
                  <a:gd name="connsiteX2" fmla="*/ 7285415 w 7285415"/>
                  <a:gd name="connsiteY2" fmla="*/ 1676668 h 3695932"/>
                  <a:gd name="connsiteX3" fmla="*/ 3402672 w 7285415"/>
                  <a:gd name="connsiteY3" fmla="*/ 3690684 h 3695932"/>
                  <a:gd name="connsiteX4" fmla="*/ 3318 w 7285415"/>
                  <a:gd name="connsiteY4" fmla="*/ 1689920 h 3695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5415" h="3695932">
                    <a:moveTo>
                      <a:pt x="3318" y="1689920"/>
                    </a:moveTo>
                    <a:cubicBezTo>
                      <a:pt x="-81348" y="145937"/>
                      <a:pt x="1463275" y="16991"/>
                      <a:pt x="3591358" y="268"/>
                    </a:cubicBezTo>
                    <a:cubicBezTo>
                      <a:pt x="5719441" y="-16455"/>
                      <a:pt x="7285415" y="750818"/>
                      <a:pt x="7285415" y="1676668"/>
                    </a:cubicBezTo>
                    <a:cubicBezTo>
                      <a:pt x="7198330" y="3241147"/>
                      <a:pt x="4934407" y="3754736"/>
                      <a:pt x="3402672" y="3690684"/>
                    </a:cubicBezTo>
                    <a:cubicBezTo>
                      <a:pt x="1870937" y="3626632"/>
                      <a:pt x="87984" y="3233903"/>
                      <a:pt x="3318" y="1689920"/>
                    </a:cubicBezTo>
                    <a:close/>
                  </a:path>
                </a:pathLst>
              </a:custGeom>
              <a:solidFill>
                <a:srgbClr val="F9D63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5">
                <a:extLst>
                  <a:ext uri="{FF2B5EF4-FFF2-40B4-BE49-F238E27FC236}">
                    <a16:creationId xmlns:a16="http://schemas.microsoft.com/office/drawing/2014/main" id="{0EB49EC1-566C-3445-8CAF-E24D01C6A654}"/>
                  </a:ext>
                </a:extLst>
              </p:cNvPr>
              <p:cNvSpPr/>
              <p:nvPr/>
            </p:nvSpPr>
            <p:spPr>
              <a:xfrm rot="8336234" flipV="1">
                <a:off x="3465099" y="4170522"/>
                <a:ext cx="3194890" cy="326990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890" h="326990">
                    <a:moveTo>
                      <a:pt x="0" y="326990"/>
                    </a:moveTo>
                    <a:cubicBezTo>
                      <a:pt x="1064963" y="219091"/>
                      <a:pt x="2214014" y="-31546"/>
                      <a:pt x="3194890" y="3293"/>
                    </a:cubicBezTo>
                    <a:cubicBezTo>
                      <a:pt x="2121602" y="232139"/>
                      <a:pt x="1064963" y="219091"/>
                      <a:pt x="0" y="32699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5">
                <a:extLst>
                  <a:ext uri="{FF2B5EF4-FFF2-40B4-BE49-F238E27FC236}">
                    <a16:creationId xmlns:a16="http://schemas.microsoft.com/office/drawing/2014/main" id="{47F4F169-A47F-7591-E9DE-B572BB6DD132}"/>
                  </a:ext>
                </a:extLst>
              </p:cNvPr>
              <p:cNvSpPr/>
              <p:nvPr/>
            </p:nvSpPr>
            <p:spPr>
              <a:xfrm rot="2375698" flipV="1">
                <a:off x="6557758" y="4210773"/>
                <a:ext cx="2570580" cy="139609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0580" h="139609">
                    <a:moveTo>
                      <a:pt x="0" y="139609"/>
                    </a:moveTo>
                    <a:cubicBezTo>
                      <a:pt x="1064963" y="31710"/>
                      <a:pt x="1589704" y="-24553"/>
                      <a:pt x="2570580" y="10286"/>
                    </a:cubicBezTo>
                    <a:cubicBezTo>
                      <a:pt x="1497292" y="239132"/>
                      <a:pt x="1064963" y="31710"/>
                      <a:pt x="0" y="139609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5">
                <a:extLst>
                  <a:ext uri="{FF2B5EF4-FFF2-40B4-BE49-F238E27FC236}">
                    <a16:creationId xmlns:a16="http://schemas.microsoft.com/office/drawing/2014/main" id="{FD988671-00DA-7D84-1C43-2A7AE2457A6A}"/>
                  </a:ext>
                </a:extLst>
              </p:cNvPr>
              <p:cNvSpPr/>
              <p:nvPr/>
            </p:nvSpPr>
            <p:spPr>
              <a:xfrm flipV="1">
                <a:off x="6808152" y="3337795"/>
                <a:ext cx="3351630" cy="351423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3351630"/>
                  <a:gd name="connsiteY0" fmla="*/ 351423 h 351423"/>
                  <a:gd name="connsiteX1" fmla="*/ 3351630 w 3351630"/>
                  <a:gd name="connsiteY1" fmla="*/ 3025 h 351423"/>
                  <a:gd name="connsiteX2" fmla="*/ 0 w 3351630"/>
                  <a:gd name="connsiteY2" fmla="*/ 351423 h 3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1630" h="351423">
                    <a:moveTo>
                      <a:pt x="0" y="351423"/>
                    </a:moveTo>
                    <a:cubicBezTo>
                      <a:pt x="1064963" y="243524"/>
                      <a:pt x="2370754" y="-31814"/>
                      <a:pt x="3351630" y="3025"/>
                    </a:cubicBezTo>
                    <a:cubicBezTo>
                      <a:pt x="2278342" y="231871"/>
                      <a:pt x="1064963" y="243524"/>
                      <a:pt x="0" y="351423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5">
                <a:extLst>
                  <a:ext uri="{FF2B5EF4-FFF2-40B4-BE49-F238E27FC236}">
                    <a16:creationId xmlns:a16="http://schemas.microsoft.com/office/drawing/2014/main" id="{86F74233-42D3-70B8-79C3-41B04B24F44F}"/>
                  </a:ext>
                </a:extLst>
              </p:cNvPr>
              <p:cNvSpPr/>
              <p:nvPr/>
            </p:nvSpPr>
            <p:spPr>
              <a:xfrm rot="8268751" flipV="1">
                <a:off x="6663689" y="2703805"/>
                <a:ext cx="1413775" cy="263164"/>
              </a:xfrm>
              <a:custGeom>
                <a:avLst/>
                <a:gdLst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91756 h 91756"/>
                  <a:gd name="connsiteX4" fmla="*/ 0 w 3051525"/>
                  <a:gd name="connsiteY4" fmla="*/ 0 h 91756"/>
                  <a:gd name="connsiteX0" fmla="*/ 0 w 3051525"/>
                  <a:gd name="connsiteY0" fmla="*/ 0 h 91756"/>
                  <a:gd name="connsiteX1" fmla="*/ 3051525 w 3051525"/>
                  <a:gd name="connsiteY1" fmla="*/ 0 h 91756"/>
                  <a:gd name="connsiteX2" fmla="*/ 3051525 w 3051525"/>
                  <a:gd name="connsiteY2" fmla="*/ 91756 h 91756"/>
                  <a:gd name="connsiteX3" fmla="*/ 0 w 3051525"/>
                  <a:gd name="connsiteY3" fmla="*/ 0 h 91756"/>
                  <a:gd name="connsiteX0" fmla="*/ 0 w 3095406"/>
                  <a:gd name="connsiteY0" fmla="*/ 196138 h 196138"/>
                  <a:gd name="connsiteX1" fmla="*/ 3095406 w 3095406"/>
                  <a:gd name="connsiteY1" fmla="*/ 0 h 196138"/>
                  <a:gd name="connsiteX2" fmla="*/ 3095406 w 3095406"/>
                  <a:gd name="connsiteY2" fmla="*/ 91756 h 196138"/>
                  <a:gd name="connsiteX3" fmla="*/ 0 w 3095406"/>
                  <a:gd name="connsiteY3" fmla="*/ 196138 h 196138"/>
                  <a:gd name="connsiteX0" fmla="*/ 0 w 3095406"/>
                  <a:gd name="connsiteY0" fmla="*/ 104382 h 104382"/>
                  <a:gd name="connsiteX1" fmla="*/ 3095406 w 3095406"/>
                  <a:gd name="connsiteY1" fmla="*/ 0 h 104382"/>
                  <a:gd name="connsiteX2" fmla="*/ 0 w 3095406"/>
                  <a:gd name="connsiteY2" fmla="*/ 104382 h 104382"/>
                  <a:gd name="connsiteX0" fmla="*/ 0 w 3194890"/>
                  <a:gd name="connsiteY0" fmla="*/ 323697 h 323697"/>
                  <a:gd name="connsiteX1" fmla="*/ 3194890 w 3194890"/>
                  <a:gd name="connsiteY1" fmla="*/ 0 h 323697"/>
                  <a:gd name="connsiteX2" fmla="*/ 0 w 3194890"/>
                  <a:gd name="connsiteY2" fmla="*/ 323697 h 323697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3194890"/>
                  <a:gd name="connsiteY0" fmla="*/ 326990 h 326990"/>
                  <a:gd name="connsiteX1" fmla="*/ 3194890 w 3194890"/>
                  <a:gd name="connsiteY1" fmla="*/ 3293 h 326990"/>
                  <a:gd name="connsiteX2" fmla="*/ 0 w 3194890"/>
                  <a:gd name="connsiteY2" fmla="*/ 326990 h 326990"/>
                  <a:gd name="connsiteX0" fmla="*/ 0 w 2603609"/>
                  <a:gd name="connsiteY0" fmla="*/ 115981 h 118504"/>
                  <a:gd name="connsiteX1" fmla="*/ 2603609 w 2603609"/>
                  <a:gd name="connsiteY1" fmla="*/ 13977 h 118504"/>
                  <a:gd name="connsiteX2" fmla="*/ 0 w 2603609"/>
                  <a:gd name="connsiteY2" fmla="*/ 115981 h 118504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2570580"/>
                  <a:gd name="connsiteY0" fmla="*/ 139609 h 139609"/>
                  <a:gd name="connsiteX1" fmla="*/ 2570580 w 2570580"/>
                  <a:gd name="connsiteY1" fmla="*/ 10286 h 139609"/>
                  <a:gd name="connsiteX2" fmla="*/ 0 w 2570580"/>
                  <a:gd name="connsiteY2" fmla="*/ 139609 h 139609"/>
                  <a:gd name="connsiteX0" fmla="*/ 0 w 3351630"/>
                  <a:gd name="connsiteY0" fmla="*/ 351423 h 351423"/>
                  <a:gd name="connsiteX1" fmla="*/ 3351630 w 3351630"/>
                  <a:gd name="connsiteY1" fmla="*/ 3025 h 351423"/>
                  <a:gd name="connsiteX2" fmla="*/ 0 w 3351630"/>
                  <a:gd name="connsiteY2" fmla="*/ 351423 h 3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1630" h="351423">
                    <a:moveTo>
                      <a:pt x="0" y="351423"/>
                    </a:moveTo>
                    <a:cubicBezTo>
                      <a:pt x="1064963" y="243524"/>
                      <a:pt x="2370754" y="-31814"/>
                      <a:pt x="3351630" y="3025"/>
                    </a:cubicBezTo>
                    <a:cubicBezTo>
                      <a:pt x="2278342" y="231871"/>
                      <a:pt x="1064963" y="243524"/>
                      <a:pt x="0" y="351423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C388B671-ED69-1DDF-0EF0-6CE555208303}"/>
                  </a:ext>
                </a:extLst>
              </p:cNvPr>
              <p:cNvGrpSpPr/>
              <p:nvPr/>
            </p:nvGrpSpPr>
            <p:grpSpPr>
              <a:xfrm>
                <a:off x="4811438" y="4636309"/>
                <a:ext cx="832320" cy="536309"/>
                <a:chOff x="4811438" y="4636309"/>
                <a:chExt cx="832320" cy="536309"/>
              </a:xfrm>
            </p:grpSpPr>
            <p:sp>
              <p:nvSpPr>
                <p:cNvPr id="335" name="Rectangle 5">
                  <a:extLst>
                    <a:ext uri="{FF2B5EF4-FFF2-40B4-BE49-F238E27FC236}">
                      <a16:creationId xmlns:a16="http://schemas.microsoft.com/office/drawing/2014/main" id="{3F5919CF-E66E-FB83-0EC3-B25F6EE9FFFC}"/>
                    </a:ext>
                  </a:extLst>
                </p:cNvPr>
                <p:cNvSpPr/>
                <p:nvPr/>
              </p:nvSpPr>
              <p:spPr>
                <a:xfrm rot="339536">
                  <a:off x="4811438" y="4636309"/>
                  <a:ext cx="832320" cy="434877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2320" h="434877">
                      <a:moveTo>
                        <a:pt x="241713" y="276270"/>
                      </a:moveTo>
                      <a:cubicBezTo>
                        <a:pt x="-71415" y="468340"/>
                        <a:pt x="-161745" y="-117825"/>
                        <a:pt x="473894" y="21710"/>
                      </a:cubicBezTo>
                      <a:cubicBezTo>
                        <a:pt x="1178884" y="89397"/>
                        <a:pt x="652254" y="671563"/>
                        <a:pt x="502726" y="326198"/>
                      </a:cubicBezTo>
                      <a:lnTo>
                        <a:pt x="241713" y="276270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Rectangle 7">
                  <a:extLst>
                    <a:ext uri="{FF2B5EF4-FFF2-40B4-BE49-F238E27FC236}">
                      <a16:creationId xmlns:a16="http://schemas.microsoft.com/office/drawing/2014/main" id="{886F1CFF-DC5B-3E5A-C622-6FC1FED4CF27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Rectangle 7">
                  <a:extLst>
                    <a:ext uri="{FF2B5EF4-FFF2-40B4-BE49-F238E27FC236}">
                      <a16:creationId xmlns:a16="http://schemas.microsoft.com/office/drawing/2014/main" id="{0427DBD9-56B5-A1A1-46AB-728E6DB0CABD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2" name="Rectangle 9">
                <a:extLst>
                  <a:ext uri="{FF2B5EF4-FFF2-40B4-BE49-F238E27FC236}">
                    <a16:creationId xmlns:a16="http://schemas.microsoft.com/office/drawing/2014/main" id="{E165BF1D-D745-6735-2982-F36601F09472}"/>
                  </a:ext>
                </a:extLst>
              </p:cNvPr>
              <p:cNvSpPr/>
              <p:nvPr/>
            </p:nvSpPr>
            <p:spPr>
              <a:xfrm rot="20222909">
                <a:off x="7701304" y="4982692"/>
                <a:ext cx="659929" cy="33741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0">
                <a:extLst>
                  <a:ext uri="{FF2B5EF4-FFF2-40B4-BE49-F238E27FC236}">
                    <a16:creationId xmlns:a16="http://schemas.microsoft.com/office/drawing/2014/main" id="{20CE5556-7E83-882E-F8CD-08B666296920}"/>
                  </a:ext>
                </a:extLst>
              </p:cNvPr>
              <p:cNvSpPr/>
              <p:nvPr/>
            </p:nvSpPr>
            <p:spPr>
              <a:xfrm>
                <a:off x="5607688" y="4058974"/>
                <a:ext cx="2036126" cy="1101189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2">
                <a:extLst>
                  <a:ext uri="{FF2B5EF4-FFF2-40B4-BE49-F238E27FC236}">
                    <a16:creationId xmlns:a16="http://schemas.microsoft.com/office/drawing/2014/main" id="{3D92356C-5B1C-1DC5-FB7A-7B78CFAC79E0}"/>
                  </a:ext>
                </a:extLst>
              </p:cNvPr>
              <p:cNvSpPr/>
              <p:nvPr/>
            </p:nvSpPr>
            <p:spPr>
              <a:xfrm>
                <a:off x="6165828" y="3785436"/>
                <a:ext cx="822502" cy="268569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EDEE33-D866-1D4E-36AF-27B4D507F37B}"/>
                  </a:ext>
                </a:extLst>
              </p:cNvPr>
              <p:cNvSpPr/>
              <p:nvPr/>
            </p:nvSpPr>
            <p:spPr>
              <a:xfrm>
                <a:off x="5881949" y="4280428"/>
                <a:ext cx="1461946" cy="788598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9">
                <a:extLst>
                  <a:ext uri="{FF2B5EF4-FFF2-40B4-BE49-F238E27FC236}">
                    <a16:creationId xmlns:a16="http://schemas.microsoft.com/office/drawing/2014/main" id="{BBFC25DD-992D-B31D-0DDF-DA4A7C03042C}"/>
                  </a:ext>
                </a:extLst>
              </p:cNvPr>
              <p:cNvSpPr/>
              <p:nvPr/>
            </p:nvSpPr>
            <p:spPr>
              <a:xfrm rot="10159132">
                <a:off x="5722813" y="4032941"/>
                <a:ext cx="513089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9">
                <a:extLst>
                  <a:ext uri="{FF2B5EF4-FFF2-40B4-BE49-F238E27FC236}">
                    <a16:creationId xmlns:a16="http://schemas.microsoft.com/office/drawing/2014/main" id="{6D422173-134D-6249-7299-3F0FC3B95023}"/>
                  </a:ext>
                </a:extLst>
              </p:cNvPr>
              <p:cNvSpPr/>
              <p:nvPr/>
            </p:nvSpPr>
            <p:spPr>
              <a:xfrm rot="10159132">
                <a:off x="5656442" y="5082232"/>
                <a:ext cx="631507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D0D58E6-3E42-7D74-1713-D2FD92C3E689}"/>
                  </a:ext>
                </a:extLst>
              </p:cNvPr>
              <p:cNvGrpSpPr/>
              <p:nvPr/>
            </p:nvGrpSpPr>
            <p:grpSpPr>
              <a:xfrm flipH="1">
                <a:off x="7545277" y="4490737"/>
                <a:ext cx="595687" cy="435336"/>
                <a:chOff x="4812155" y="4565544"/>
                <a:chExt cx="830683" cy="607074"/>
              </a:xfrm>
            </p:grpSpPr>
            <p:sp>
              <p:nvSpPr>
                <p:cNvPr id="332" name="Rectangle 5">
                  <a:extLst>
                    <a:ext uri="{FF2B5EF4-FFF2-40B4-BE49-F238E27FC236}">
                      <a16:creationId xmlns:a16="http://schemas.microsoft.com/office/drawing/2014/main" id="{62CF7588-CA6B-82C6-6AE3-D83BCBAB275E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ectangle 7">
                  <a:extLst>
                    <a:ext uri="{FF2B5EF4-FFF2-40B4-BE49-F238E27FC236}">
                      <a16:creationId xmlns:a16="http://schemas.microsoft.com/office/drawing/2014/main" id="{34320051-362C-23DD-32AD-16E00E8A9396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Rectangle 7">
                  <a:extLst>
                    <a:ext uri="{FF2B5EF4-FFF2-40B4-BE49-F238E27FC236}">
                      <a16:creationId xmlns:a16="http://schemas.microsoft.com/office/drawing/2014/main" id="{49275C57-2DC9-C551-2F30-E41848ABA401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9" name="Rectangle 9">
                <a:extLst>
                  <a:ext uri="{FF2B5EF4-FFF2-40B4-BE49-F238E27FC236}">
                    <a16:creationId xmlns:a16="http://schemas.microsoft.com/office/drawing/2014/main" id="{95E15704-19A1-4A92-0F86-165CC8E8911D}"/>
                  </a:ext>
                </a:extLst>
              </p:cNvPr>
              <p:cNvSpPr/>
              <p:nvPr/>
            </p:nvSpPr>
            <p:spPr>
              <a:xfrm rot="1888187">
                <a:off x="7129437" y="3921674"/>
                <a:ext cx="196829" cy="207089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9">
                <a:extLst>
                  <a:ext uri="{FF2B5EF4-FFF2-40B4-BE49-F238E27FC236}">
                    <a16:creationId xmlns:a16="http://schemas.microsoft.com/office/drawing/2014/main" id="{3179BEE8-250D-A907-F498-A8FB6AFBF329}"/>
                  </a:ext>
                </a:extLst>
              </p:cNvPr>
              <p:cNvSpPr/>
              <p:nvPr/>
            </p:nvSpPr>
            <p:spPr>
              <a:xfrm rot="6992984">
                <a:off x="6467217" y="3466179"/>
                <a:ext cx="248116" cy="14840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9">
                <a:extLst>
                  <a:ext uri="{FF2B5EF4-FFF2-40B4-BE49-F238E27FC236}">
                    <a16:creationId xmlns:a16="http://schemas.microsoft.com/office/drawing/2014/main" id="{095AC40C-A88A-7B8F-5089-214027A63F29}"/>
                  </a:ext>
                </a:extLst>
              </p:cNvPr>
              <p:cNvSpPr/>
              <p:nvPr/>
            </p:nvSpPr>
            <p:spPr>
              <a:xfrm rot="1800670">
                <a:off x="4505605" y="5045275"/>
                <a:ext cx="248116" cy="148405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10">
                <a:extLst>
                  <a:ext uri="{FF2B5EF4-FFF2-40B4-BE49-F238E27FC236}">
                    <a16:creationId xmlns:a16="http://schemas.microsoft.com/office/drawing/2014/main" id="{9470B7D5-8B8B-8A1C-A40B-62D745996A22}"/>
                  </a:ext>
                </a:extLst>
              </p:cNvPr>
              <p:cNvSpPr/>
              <p:nvPr/>
            </p:nvSpPr>
            <p:spPr>
              <a:xfrm rot="10368020">
                <a:off x="2960471" y="3223831"/>
                <a:ext cx="2034173" cy="1322744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256414"/>
                  <a:gd name="connsiteX1" fmla="*/ 640713 w 2036126"/>
                  <a:gd name="connsiteY1" fmla="*/ 403488 h 1256414"/>
                  <a:gd name="connsiteX2" fmla="*/ 821687 w 2036126"/>
                  <a:gd name="connsiteY2" fmla="*/ 308239 h 1256414"/>
                  <a:gd name="connsiteX3" fmla="*/ 845501 w 2036126"/>
                  <a:gd name="connsiteY3" fmla="*/ 46300 h 1256414"/>
                  <a:gd name="connsiteX4" fmla="*/ 1255076 w 2036126"/>
                  <a:gd name="connsiteY4" fmla="*/ 12964 h 1256414"/>
                  <a:gd name="connsiteX5" fmla="*/ 1316988 w 2036126"/>
                  <a:gd name="connsiteY5" fmla="*/ 208226 h 1256414"/>
                  <a:gd name="connsiteX6" fmla="*/ 2036126 w 2036126"/>
                  <a:gd name="connsiteY6" fmla="*/ 313001 h 1256414"/>
                  <a:gd name="connsiteX7" fmla="*/ 1664649 w 2036126"/>
                  <a:gd name="connsiteY7" fmla="*/ 341576 h 1256414"/>
                  <a:gd name="connsiteX8" fmla="*/ 1807525 w 2036126"/>
                  <a:gd name="connsiteY8" fmla="*/ 432064 h 1256414"/>
                  <a:gd name="connsiteX9" fmla="*/ 1950400 w 2036126"/>
                  <a:gd name="connsiteY9" fmla="*/ 789251 h 1256414"/>
                  <a:gd name="connsiteX10" fmla="*/ 1702749 w 2036126"/>
                  <a:gd name="connsiteY10" fmla="*/ 1042144 h 1256414"/>
                  <a:gd name="connsiteX11" fmla="*/ 761471 w 2036126"/>
                  <a:gd name="connsiteY11" fmla="*/ 1256411 h 1256414"/>
                  <a:gd name="connsiteX12" fmla="*/ 616761 w 2036126"/>
                  <a:gd name="connsiteY12" fmla="*/ 1046907 h 1256414"/>
                  <a:gd name="connsiteX13" fmla="*/ 231136 w 2036126"/>
                  <a:gd name="connsiteY13" fmla="*/ 679713 h 1256414"/>
                  <a:gd name="connsiteX14" fmla="*/ 150175 w 2036126"/>
                  <a:gd name="connsiteY14" fmla="*/ 503500 h 1256414"/>
                  <a:gd name="connsiteX15" fmla="*/ 321486 w 2036126"/>
                  <a:gd name="connsiteY15" fmla="*/ 374913 h 1256414"/>
                  <a:gd name="connsiteX0" fmla="*/ 321486 w 2036126"/>
                  <a:gd name="connsiteY0" fmla="*/ 374913 h 1256413"/>
                  <a:gd name="connsiteX1" fmla="*/ 640713 w 2036126"/>
                  <a:gd name="connsiteY1" fmla="*/ 403488 h 1256413"/>
                  <a:gd name="connsiteX2" fmla="*/ 821687 w 2036126"/>
                  <a:gd name="connsiteY2" fmla="*/ 308239 h 1256413"/>
                  <a:gd name="connsiteX3" fmla="*/ 845501 w 2036126"/>
                  <a:gd name="connsiteY3" fmla="*/ 46300 h 1256413"/>
                  <a:gd name="connsiteX4" fmla="*/ 1255076 w 2036126"/>
                  <a:gd name="connsiteY4" fmla="*/ 12964 h 1256413"/>
                  <a:gd name="connsiteX5" fmla="*/ 1316988 w 2036126"/>
                  <a:gd name="connsiteY5" fmla="*/ 208226 h 1256413"/>
                  <a:gd name="connsiteX6" fmla="*/ 2036126 w 2036126"/>
                  <a:gd name="connsiteY6" fmla="*/ 313001 h 1256413"/>
                  <a:gd name="connsiteX7" fmla="*/ 1664649 w 2036126"/>
                  <a:gd name="connsiteY7" fmla="*/ 341576 h 1256413"/>
                  <a:gd name="connsiteX8" fmla="*/ 1807525 w 2036126"/>
                  <a:gd name="connsiteY8" fmla="*/ 432064 h 1256413"/>
                  <a:gd name="connsiteX9" fmla="*/ 1950400 w 2036126"/>
                  <a:gd name="connsiteY9" fmla="*/ 789251 h 1256413"/>
                  <a:gd name="connsiteX10" fmla="*/ 1702749 w 2036126"/>
                  <a:gd name="connsiteY10" fmla="*/ 1042144 h 1256413"/>
                  <a:gd name="connsiteX11" fmla="*/ 761471 w 2036126"/>
                  <a:gd name="connsiteY11" fmla="*/ 1256411 h 1256413"/>
                  <a:gd name="connsiteX12" fmla="*/ 659766 w 2036126"/>
                  <a:gd name="connsiteY12" fmla="*/ 985134 h 1256413"/>
                  <a:gd name="connsiteX13" fmla="*/ 231136 w 2036126"/>
                  <a:gd name="connsiteY13" fmla="*/ 679713 h 1256413"/>
                  <a:gd name="connsiteX14" fmla="*/ 150175 w 2036126"/>
                  <a:gd name="connsiteY14" fmla="*/ 503500 h 1256413"/>
                  <a:gd name="connsiteX15" fmla="*/ 321486 w 2036126"/>
                  <a:gd name="connsiteY15" fmla="*/ 374913 h 1256413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6411"/>
                  <a:gd name="connsiteX1" fmla="*/ 640713 w 2036126"/>
                  <a:gd name="connsiteY1" fmla="*/ 403488 h 1256411"/>
                  <a:gd name="connsiteX2" fmla="*/ 821687 w 2036126"/>
                  <a:gd name="connsiteY2" fmla="*/ 308239 h 1256411"/>
                  <a:gd name="connsiteX3" fmla="*/ 845501 w 2036126"/>
                  <a:gd name="connsiteY3" fmla="*/ 46300 h 1256411"/>
                  <a:gd name="connsiteX4" fmla="*/ 1255076 w 2036126"/>
                  <a:gd name="connsiteY4" fmla="*/ 12964 h 1256411"/>
                  <a:gd name="connsiteX5" fmla="*/ 1316988 w 2036126"/>
                  <a:gd name="connsiteY5" fmla="*/ 208226 h 1256411"/>
                  <a:gd name="connsiteX6" fmla="*/ 2036126 w 2036126"/>
                  <a:gd name="connsiteY6" fmla="*/ 313001 h 1256411"/>
                  <a:gd name="connsiteX7" fmla="*/ 1664649 w 2036126"/>
                  <a:gd name="connsiteY7" fmla="*/ 341576 h 1256411"/>
                  <a:gd name="connsiteX8" fmla="*/ 1807525 w 2036126"/>
                  <a:gd name="connsiteY8" fmla="*/ 432064 h 1256411"/>
                  <a:gd name="connsiteX9" fmla="*/ 1950400 w 2036126"/>
                  <a:gd name="connsiteY9" fmla="*/ 789251 h 1256411"/>
                  <a:gd name="connsiteX10" fmla="*/ 1702749 w 2036126"/>
                  <a:gd name="connsiteY10" fmla="*/ 1042144 h 1256411"/>
                  <a:gd name="connsiteX11" fmla="*/ 761471 w 2036126"/>
                  <a:gd name="connsiteY11" fmla="*/ 1256411 h 1256411"/>
                  <a:gd name="connsiteX12" fmla="*/ 659766 w 2036126"/>
                  <a:gd name="connsiteY12" fmla="*/ 985134 h 1256411"/>
                  <a:gd name="connsiteX13" fmla="*/ 231136 w 2036126"/>
                  <a:gd name="connsiteY13" fmla="*/ 679713 h 1256411"/>
                  <a:gd name="connsiteX14" fmla="*/ 150175 w 2036126"/>
                  <a:gd name="connsiteY14" fmla="*/ 503500 h 1256411"/>
                  <a:gd name="connsiteX15" fmla="*/ 321486 w 2036126"/>
                  <a:gd name="connsiteY15" fmla="*/ 374913 h 1256411"/>
                  <a:gd name="connsiteX0" fmla="*/ 321486 w 2036126"/>
                  <a:gd name="connsiteY0" fmla="*/ 374913 h 1259765"/>
                  <a:gd name="connsiteX1" fmla="*/ 640713 w 2036126"/>
                  <a:gd name="connsiteY1" fmla="*/ 403488 h 1259765"/>
                  <a:gd name="connsiteX2" fmla="*/ 821687 w 2036126"/>
                  <a:gd name="connsiteY2" fmla="*/ 308239 h 1259765"/>
                  <a:gd name="connsiteX3" fmla="*/ 845501 w 2036126"/>
                  <a:gd name="connsiteY3" fmla="*/ 46300 h 1259765"/>
                  <a:gd name="connsiteX4" fmla="*/ 1255076 w 2036126"/>
                  <a:gd name="connsiteY4" fmla="*/ 12964 h 1259765"/>
                  <a:gd name="connsiteX5" fmla="*/ 1316988 w 2036126"/>
                  <a:gd name="connsiteY5" fmla="*/ 208226 h 1259765"/>
                  <a:gd name="connsiteX6" fmla="*/ 2036126 w 2036126"/>
                  <a:gd name="connsiteY6" fmla="*/ 313001 h 1259765"/>
                  <a:gd name="connsiteX7" fmla="*/ 1664649 w 2036126"/>
                  <a:gd name="connsiteY7" fmla="*/ 341576 h 1259765"/>
                  <a:gd name="connsiteX8" fmla="*/ 1807525 w 2036126"/>
                  <a:gd name="connsiteY8" fmla="*/ 432064 h 1259765"/>
                  <a:gd name="connsiteX9" fmla="*/ 1950400 w 2036126"/>
                  <a:gd name="connsiteY9" fmla="*/ 789251 h 1259765"/>
                  <a:gd name="connsiteX10" fmla="*/ 1702749 w 2036126"/>
                  <a:gd name="connsiteY10" fmla="*/ 1042144 h 1259765"/>
                  <a:gd name="connsiteX11" fmla="*/ 1152002 w 2036126"/>
                  <a:gd name="connsiteY11" fmla="*/ 1052925 h 1259765"/>
                  <a:gd name="connsiteX12" fmla="*/ 761471 w 2036126"/>
                  <a:gd name="connsiteY12" fmla="*/ 1256411 h 1259765"/>
                  <a:gd name="connsiteX13" fmla="*/ 659766 w 2036126"/>
                  <a:gd name="connsiteY13" fmla="*/ 985134 h 1259765"/>
                  <a:gd name="connsiteX14" fmla="*/ 231136 w 2036126"/>
                  <a:gd name="connsiteY14" fmla="*/ 679713 h 1259765"/>
                  <a:gd name="connsiteX15" fmla="*/ 150175 w 2036126"/>
                  <a:gd name="connsiteY15" fmla="*/ 503500 h 1259765"/>
                  <a:gd name="connsiteX16" fmla="*/ 321486 w 2036126"/>
                  <a:gd name="connsiteY16" fmla="*/ 374913 h 1259765"/>
                  <a:gd name="connsiteX0" fmla="*/ 321486 w 2036126"/>
                  <a:gd name="connsiteY0" fmla="*/ 374913 h 1257497"/>
                  <a:gd name="connsiteX1" fmla="*/ 640713 w 2036126"/>
                  <a:gd name="connsiteY1" fmla="*/ 403488 h 1257497"/>
                  <a:gd name="connsiteX2" fmla="*/ 821687 w 2036126"/>
                  <a:gd name="connsiteY2" fmla="*/ 308239 h 1257497"/>
                  <a:gd name="connsiteX3" fmla="*/ 845501 w 2036126"/>
                  <a:gd name="connsiteY3" fmla="*/ 46300 h 1257497"/>
                  <a:gd name="connsiteX4" fmla="*/ 1255076 w 2036126"/>
                  <a:gd name="connsiteY4" fmla="*/ 12964 h 1257497"/>
                  <a:gd name="connsiteX5" fmla="*/ 1316988 w 2036126"/>
                  <a:gd name="connsiteY5" fmla="*/ 208226 h 1257497"/>
                  <a:gd name="connsiteX6" fmla="*/ 2036126 w 2036126"/>
                  <a:gd name="connsiteY6" fmla="*/ 313001 h 1257497"/>
                  <a:gd name="connsiteX7" fmla="*/ 1664649 w 2036126"/>
                  <a:gd name="connsiteY7" fmla="*/ 341576 h 1257497"/>
                  <a:gd name="connsiteX8" fmla="*/ 1807525 w 2036126"/>
                  <a:gd name="connsiteY8" fmla="*/ 432064 h 1257497"/>
                  <a:gd name="connsiteX9" fmla="*/ 1950400 w 2036126"/>
                  <a:gd name="connsiteY9" fmla="*/ 789251 h 1257497"/>
                  <a:gd name="connsiteX10" fmla="*/ 1702749 w 2036126"/>
                  <a:gd name="connsiteY10" fmla="*/ 1042144 h 1257497"/>
                  <a:gd name="connsiteX11" fmla="*/ 1152002 w 2036126"/>
                  <a:gd name="connsiteY11" fmla="*/ 1052925 h 1257497"/>
                  <a:gd name="connsiteX12" fmla="*/ 761471 w 2036126"/>
                  <a:gd name="connsiteY12" fmla="*/ 1256411 h 1257497"/>
                  <a:gd name="connsiteX13" fmla="*/ 659766 w 2036126"/>
                  <a:gd name="connsiteY13" fmla="*/ 985134 h 1257497"/>
                  <a:gd name="connsiteX14" fmla="*/ 231136 w 2036126"/>
                  <a:gd name="connsiteY14" fmla="*/ 679713 h 1257497"/>
                  <a:gd name="connsiteX15" fmla="*/ 150175 w 2036126"/>
                  <a:gd name="connsiteY15" fmla="*/ 503500 h 1257497"/>
                  <a:gd name="connsiteX16" fmla="*/ 321486 w 2036126"/>
                  <a:gd name="connsiteY16" fmla="*/ 374913 h 1257497"/>
                  <a:gd name="connsiteX0" fmla="*/ 505645 w 2036126"/>
                  <a:gd name="connsiteY0" fmla="*/ 183761 h 1257497"/>
                  <a:gd name="connsiteX1" fmla="*/ 640713 w 2036126"/>
                  <a:gd name="connsiteY1" fmla="*/ 403488 h 1257497"/>
                  <a:gd name="connsiteX2" fmla="*/ 821687 w 2036126"/>
                  <a:gd name="connsiteY2" fmla="*/ 308239 h 1257497"/>
                  <a:gd name="connsiteX3" fmla="*/ 845501 w 2036126"/>
                  <a:gd name="connsiteY3" fmla="*/ 46300 h 1257497"/>
                  <a:gd name="connsiteX4" fmla="*/ 1255076 w 2036126"/>
                  <a:gd name="connsiteY4" fmla="*/ 12964 h 1257497"/>
                  <a:gd name="connsiteX5" fmla="*/ 1316988 w 2036126"/>
                  <a:gd name="connsiteY5" fmla="*/ 208226 h 1257497"/>
                  <a:gd name="connsiteX6" fmla="*/ 2036126 w 2036126"/>
                  <a:gd name="connsiteY6" fmla="*/ 313001 h 1257497"/>
                  <a:gd name="connsiteX7" fmla="*/ 1664649 w 2036126"/>
                  <a:gd name="connsiteY7" fmla="*/ 341576 h 1257497"/>
                  <a:gd name="connsiteX8" fmla="*/ 1807525 w 2036126"/>
                  <a:gd name="connsiteY8" fmla="*/ 432064 h 1257497"/>
                  <a:gd name="connsiteX9" fmla="*/ 1950400 w 2036126"/>
                  <a:gd name="connsiteY9" fmla="*/ 789251 h 1257497"/>
                  <a:gd name="connsiteX10" fmla="*/ 1702749 w 2036126"/>
                  <a:gd name="connsiteY10" fmla="*/ 1042144 h 1257497"/>
                  <a:gd name="connsiteX11" fmla="*/ 1152002 w 2036126"/>
                  <a:gd name="connsiteY11" fmla="*/ 1052925 h 1257497"/>
                  <a:gd name="connsiteX12" fmla="*/ 761471 w 2036126"/>
                  <a:gd name="connsiteY12" fmla="*/ 1256411 h 1257497"/>
                  <a:gd name="connsiteX13" fmla="*/ 659766 w 2036126"/>
                  <a:gd name="connsiteY13" fmla="*/ 985134 h 1257497"/>
                  <a:gd name="connsiteX14" fmla="*/ 231136 w 2036126"/>
                  <a:gd name="connsiteY14" fmla="*/ 679713 h 1257497"/>
                  <a:gd name="connsiteX15" fmla="*/ 150175 w 2036126"/>
                  <a:gd name="connsiteY15" fmla="*/ 503500 h 1257497"/>
                  <a:gd name="connsiteX16" fmla="*/ 505645 w 2036126"/>
                  <a:gd name="connsiteY16" fmla="*/ 183761 h 1257497"/>
                  <a:gd name="connsiteX0" fmla="*/ 449537 w 1980018"/>
                  <a:gd name="connsiteY0" fmla="*/ 183761 h 1257497"/>
                  <a:gd name="connsiteX1" fmla="*/ 584605 w 1980018"/>
                  <a:gd name="connsiteY1" fmla="*/ 403488 h 1257497"/>
                  <a:gd name="connsiteX2" fmla="*/ 765579 w 1980018"/>
                  <a:gd name="connsiteY2" fmla="*/ 308239 h 1257497"/>
                  <a:gd name="connsiteX3" fmla="*/ 789393 w 1980018"/>
                  <a:gd name="connsiteY3" fmla="*/ 46300 h 1257497"/>
                  <a:gd name="connsiteX4" fmla="*/ 1198968 w 1980018"/>
                  <a:gd name="connsiteY4" fmla="*/ 12964 h 1257497"/>
                  <a:gd name="connsiteX5" fmla="*/ 1260880 w 1980018"/>
                  <a:gd name="connsiteY5" fmla="*/ 208226 h 1257497"/>
                  <a:gd name="connsiteX6" fmla="*/ 1980018 w 1980018"/>
                  <a:gd name="connsiteY6" fmla="*/ 313001 h 1257497"/>
                  <a:gd name="connsiteX7" fmla="*/ 1608541 w 1980018"/>
                  <a:gd name="connsiteY7" fmla="*/ 341576 h 1257497"/>
                  <a:gd name="connsiteX8" fmla="*/ 1751417 w 1980018"/>
                  <a:gd name="connsiteY8" fmla="*/ 432064 h 1257497"/>
                  <a:gd name="connsiteX9" fmla="*/ 1894292 w 1980018"/>
                  <a:gd name="connsiteY9" fmla="*/ 789251 h 1257497"/>
                  <a:gd name="connsiteX10" fmla="*/ 1646641 w 1980018"/>
                  <a:gd name="connsiteY10" fmla="*/ 1042144 h 1257497"/>
                  <a:gd name="connsiteX11" fmla="*/ 1095894 w 1980018"/>
                  <a:gd name="connsiteY11" fmla="*/ 1052925 h 1257497"/>
                  <a:gd name="connsiteX12" fmla="*/ 705363 w 1980018"/>
                  <a:gd name="connsiteY12" fmla="*/ 1256411 h 1257497"/>
                  <a:gd name="connsiteX13" fmla="*/ 603658 w 1980018"/>
                  <a:gd name="connsiteY13" fmla="*/ 985134 h 1257497"/>
                  <a:gd name="connsiteX14" fmla="*/ 175028 w 1980018"/>
                  <a:gd name="connsiteY14" fmla="*/ 679713 h 1257497"/>
                  <a:gd name="connsiteX15" fmla="*/ 94067 w 1980018"/>
                  <a:gd name="connsiteY15" fmla="*/ 503500 h 1257497"/>
                  <a:gd name="connsiteX16" fmla="*/ 449537 w 1980018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57191 w 1987672"/>
                  <a:gd name="connsiteY0" fmla="*/ 183761 h 1257497"/>
                  <a:gd name="connsiteX1" fmla="*/ 592259 w 1987672"/>
                  <a:gd name="connsiteY1" fmla="*/ 403488 h 1257497"/>
                  <a:gd name="connsiteX2" fmla="*/ 773233 w 1987672"/>
                  <a:gd name="connsiteY2" fmla="*/ 308239 h 1257497"/>
                  <a:gd name="connsiteX3" fmla="*/ 797047 w 1987672"/>
                  <a:gd name="connsiteY3" fmla="*/ 46300 h 1257497"/>
                  <a:gd name="connsiteX4" fmla="*/ 1206622 w 1987672"/>
                  <a:gd name="connsiteY4" fmla="*/ 12964 h 1257497"/>
                  <a:gd name="connsiteX5" fmla="*/ 1268534 w 1987672"/>
                  <a:gd name="connsiteY5" fmla="*/ 208226 h 1257497"/>
                  <a:gd name="connsiteX6" fmla="*/ 1987672 w 1987672"/>
                  <a:gd name="connsiteY6" fmla="*/ 313001 h 1257497"/>
                  <a:gd name="connsiteX7" fmla="*/ 1616195 w 1987672"/>
                  <a:gd name="connsiteY7" fmla="*/ 341576 h 1257497"/>
                  <a:gd name="connsiteX8" fmla="*/ 1759071 w 1987672"/>
                  <a:gd name="connsiteY8" fmla="*/ 432064 h 1257497"/>
                  <a:gd name="connsiteX9" fmla="*/ 1901946 w 1987672"/>
                  <a:gd name="connsiteY9" fmla="*/ 789251 h 1257497"/>
                  <a:gd name="connsiteX10" fmla="*/ 1654295 w 1987672"/>
                  <a:gd name="connsiteY10" fmla="*/ 1042144 h 1257497"/>
                  <a:gd name="connsiteX11" fmla="*/ 1103548 w 1987672"/>
                  <a:gd name="connsiteY11" fmla="*/ 1052925 h 1257497"/>
                  <a:gd name="connsiteX12" fmla="*/ 713017 w 1987672"/>
                  <a:gd name="connsiteY12" fmla="*/ 1256411 h 1257497"/>
                  <a:gd name="connsiteX13" fmla="*/ 611312 w 1987672"/>
                  <a:gd name="connsiteY13" fmla="*/ 985134 h 1257497"/>
                  <a:gd name="connsiteX14" fmla="*/ 182682 w 1987672"/>
                  <a:gd name="connsiteY14" fmla="*/ 679713 h 1257497"/>
                  <a:gd name="connsiteX15" fmla="*/ 92405 w 1987672"/>
                  <a:gd name="connsiteY15" fmla="*/ 399915 h 1257497"/>
                  <a:gd name="connsiteX16" fmla="*/ 457191 w 1987672"/>
                  <a:gd name="connsiteY16" fmla="*/ 183761 h 1257497"/>
                  <a:gd name="connsiteX0" fmla="*/ 462019 w 1992500"/>
                  <a:gd name="connsiteY0" fmla="*/ 183761 h 1257497"/>
                  <a:gd name="connsiteX1" fmla="*/ 597087 w 1992500"/>
                  <a:gd name="connsiteY1" fmla="*/ 403488 h 1257497"/>
                  <a:gd name="connsiteX2" fmla="*/ 778061 w 1992500"/>
                  <a:gd name="connsiteY2" fmla="*/ 308239 h 1257497"/>
                  <a:gd name="connsiteX3" fmla="*/ 801875 w 1992500"/>
                  <a:gd name="connsiteY3" fmla="*/ 46300 h 1257497"/>
                  <a:gd name="connsiteX4" fmla="*/ 1211450 w 1992500"/>
                  <a:gd name="connsiteY4" fmla="*/ 12964 h 1257497"/>
                  <a:gd name="connsiteX5" fmla="*/ 1273362 w 1992500"/>
                  <a:gd name="connsiteY5" fmla="*/ 208226 h 1257497"/>
                  <a:gd name="connsiteX6" fmla="*/ 1992500 w 1992500"/>
                  <a:gd name="connsiteY6" fmla="*/ 313001 h 1257497"/>
                  <a:gd name="connsiteX7" fmla="*/ 1621023 w 1992500"/>
                  <a:gd name="connsiteY7" fmla="*/ 341576 h 1257497"/>
                  <a:gd name="connsiteX8" fmla="*/ 1763899 w 1992500"/>
                  <a:gd name="connsiteY8" fmla="*/ 432064 h 1257497"/>
                  <a:gd name="connsiteX9" fmla="*/ 1906774 w 1992500"/>
                  <a:gd name="connsiteY9" fmla="*/ 789251 h 1257497"/>
                  <a:gd name="connsiteX10" fmla="*/ 1659123 w 1992500"/>
                  <a:gd name="connsiteY10" fmla="*/ 1042144 h 1257497"/>
                  <a:gd name="connsiteX11" fmla="*/ 1108376 w 1992500"/>
                  <a:gd name="connsiteY11" fmla="*/ 1052925 h 1257497"/>
                  <a:gd name="connsiteX12" fmla="*/ 717845 w 1992500"/>
                  <a:gd name="connsiteY12" fmla="*/ 1256411 h 1257497"/>
                  <a:gd name="connsiteX13" fmla="*/ 616140 w 1992500"/>
                  <a:gd name="connsiteY13" fmla="*/ 985134 h 1257497"/>
                  <a:gd name="connsiteX14" fmla="*/ 161314 w 1992500"/>
                  <a:gd name="connsiteY14" fmla="*/ 836416 h 1257497"/>
                  <a:gd name="connsiteX15" fmla="*/ 97233 w 1992500"/>
                  <a:gd name="connsiteY15" fmla="*/ 399915 h 1257497"/>
                  <a:gd name="connsiteX16" fmla="*/ 462019 w 1992500"/>
                  <a:gd name="connsiteY16" fmla="*/ 183761 h 1257497"/>
                  <a:gd name="connsiteX0" fmla="*/ 469199 w 1999680"/>
                  <a:gd name="connsiteY0" fmla="*/ 183761 h 1257497"/>
                  <a:gd name="connsiteX1" fmla="*/ 604267 w 1999680"/>
                  <a:gd name="connsiteY1" fmla="*/ 403488 h 1257497"/>
                  <a:gd name="connsiteX2" fmla="*/ 785241 w 1999680"/>
                  <a:gd name="connsiteY2" fmla="*/ 308239 h 1257497"/>
                  <a:gd name="connsiteX3" fmla="*/ 809055 w 1999680"/>
                  <a:gd name="connsiteY3" fmla="*/ 46300 h 1257497"/>
                  <a:gd name="connsiteX4" fmla="*/ 1218630 w 1999680"/>
                  <a:gd name="connsiteY4" fmla="*/ 12964 h 1257497"/>
                  <a:gd name="connsiteX5" fmla="*/ 1280542 w 1999680"/>
                  <a:gd name="connsiteY5" fmla="*/ 208226 h 1257497"/>
                  <a:gd name="connsiteX6" fmla="*/ 1999680 w 1999680"/>
                  <a:gd name="connsiteY6" fmla="*/ 313001 h 1257497"/>
                  <a:gd name="connsiteX7" fmla="*/ 1628203 w 1999680"/>
                  <a:gd name="connsiteY7" fmla="*/ 341576 h 1257497"/>
                  <a:gd name="connsiteX8" fmla="*/ 1771079 w 1999680"/>
                  <a:gd name="connsiteY8" fmla="*/ 432064 h 1257497"/>
                  <a:gd name="connsiteX9" fmla="*/ 1913954 w 1999680"/>
                  <a:gd name="connsiteY9" fmla="*/ 789251 h 1257497"/>
                  <a:gd name="connsiteX10" fmla="*/ 1666303 w 1999680"/>
                  <a:gd name="connsiteY10" fmla="*/ 1042144 h 1257497"/>
                  <a:gd name="connsiteX11" fmla="*/ 1115556 w 1999680"/>
                  <a:gd name="connsiteY11" fmla="*/ 1052925 h 1257497"/>
                  <a:gd name="connsiteX12" fmla="*/ 725025 w 1999680"/>
                  <a:gd name="connsiteY12" fmla="*/ 1256411 h 1257497"/>
                  <a:gd name="connsiteX13" fmla="*/ 623320 w 1999680"/>
                  <a:gd name="connsiteY13" fmla="*/ 985134 h 1257497"/>
                  <a:gd name="connsiteX14" fmla="*/ 168494 w 1999680"/>
                  <a:gd name="connsiteY14" fmla="*/ 836416 h 1257497"/>
                  <a:gd name="connsiteX15" fmla="*/ 104413 w 1999680"/>
                  <a:gd name="connsiteY15" fmla="*/ 399915 h 1257497"/>
                  <a:gd name="connsiteX16" fmla="*/ 469199 w 1999680"/>
                  <a:gd name="connsiteY16" fmla="*/ 183761 h 1257497"/>
                  <a:gd name="connsiteX0" fmla="*/ 469199 w 1999680"/>
                  <a:gd name="connsiteY0" fmla="*/ 251698 h 1325434"/>
                  <a:gd name="connsiteX1" fmla="*/ 604267 w 1999680"/>
                  <a:gd name="connsiteY1" fmla="*/ 471425 h 1325434"/>
                  <a:gd name="connsiteX2" fmla="*/ 785241 w 1999680"/>
                  <a:gd name="connsiteY2" fmla="*/ 376176 h 1325434"/>
                  <a:gd name="connsiteX3" fmla="*/ 809055 w 1999680"/>
                  <a:gd name="connsiteY3" fmla="*/ 114237 h 1325434"/>
                  <a:gd name="connsiteX4" fmla="*/ 1208484 w 1999680"/>
                  <a:gd name="connsiteY4" fmla="*/ 9215 h 1325434"/>
                  <a:gd name="connsiteX5" fmla="*/ 1280542 w 1999680"/>
                  <a:gd name="connsiteY5" fmla="*/ 276163 h 1325434"/>
                  <a:gd name="connsiteX6" fmla="*/ 1999680 w 1999680"/>
                  <a:gd name="connsiteY6" fmla="*/ 380938 h 1325434"/>
                  <a:gd name="connsiteX7" fmla="*/ 1628203 w 1999680"/>
                  <a:gd name="connsiteY7" fmla="*/ 409513 h 1325434"/>
                  <a:gd name="connsiteX8" fmla="*/ 1771079 w 1999680"/>
                  <a:gd name="connsiteY8" fmla="*/ 500001 h 1325434"/>
                  <a:gd name="connsiteX9" fmla="*/ 1913954 w 1999680"/>
                  <a:gd name="connsiteY9" fmla="*/ 857188 h 1325434"/>
                  <a:gd name="connsiteX10" fmla="*/ 1666303 w 1999680"/>
                  <a:gd name="connsiteY10" fmla="*/ 1110081 h 1325434"/>
                  <a:gd name="connsiteX11" fmla="*/ 1115556 w 1999680"/>
                  <a:gd name="connsiteY11" fmla="*/ 1120862 h 1325434"/>
                  <a:gd name="connsiteX12" fmla="*/ 725025 w 1999680"/>
                  <a:gd name="connsiteY12" fmla="*/ 1324348 h 1325434"/>
                  <a:gd name="connsiteX13" fmla="*/ 623320 w 1999680"/>
                  <a:gd name="connsiteY13" fmla="*/ 1053071 h 1325434"/>
                  <a:gd name="connsiteX14" fmla="*/ 168494 w 1999680"/>
                  <a:gd name="connsiteY14" fmla="*/ 904353 h 1325434"/>
                  <a:gd name="connsiteX15" fmla="*/ 104413 w 1999680"/>
                  <a:gd name="connsiteY15" fmla="*/ 467852 h 1325434"/>
                  <a:gd name="connsiteX16" fmla="*/ 469199 w 1999680"/>
                  <a:gd name="connsiteY16" fmla="*/ 251698 h 1325434"/>
                  <a:gd name="connsiteX0" fmla="*/ 469199 w 1999680"/>
                  <a:gd name="connsiteY0" fmla="*/ 253645 h 1327381"/>
                  <a:gd name="connsiteX1" fmla="*/ 604267 w 1999680"/>
                  <a:gd name="connsiteY1" fmla="*/ 473372 h 1327381"/>
                  <a:gd name="connsiteX2" fmla="*/ 785241 w 1999680"/>
                  <a:gd name="connsiteY2" fmla="*/ 378123 h 1327381"/>
                  <a:gd name="connsiteX3" fmla="*/ 795328 w 1999680"/>
                  <a:gd name="connsiteY3" fmla="*/ 72847 h 1327381"/>
                  <a:gd name="connsiteX4" fmla="*/ 1208484 w 1999680"/>
                  <a:gd name="connsiteY4" fmla="*/ 11162 h 1327381"/>
                  <a:gd name="connsiteX5" fmla="*/ 1280542 w 1999680"/>
                  <a:gd name="connsiteY5" fmla="*/ 278110 h 1327381"/>
                  <a:gd name="connsiteX6" fmla="*/ 1999680 w 1999680"/>
                  <a:gd name="connsiteY6" fmla="*/ 382885 h 1327381"/>
                  <a:gd name="connsiteX7" fmla="*/ 1628203 w 1999680"/>
                  <a:gd name="connsiteY7" fmla="*/ 411460 h 1327381"/>
                  <a:gd name="connsiteX8" fmla="*/ 1771079 w 1999680"/>
                  <a:gd name="connsiteY8" fmla="*/ 501948 h 1327381"/>
                  <a:gd name="connsiteX9" fmla="*/ 1913954 w 1999680"/>
                  <a:gd name="connsiteY9" fmla="*/ 859135 h 1327381"/>
                  <a:gd name="connsiteX10" fmla="*/ 1666303 w 1999680"/>
                  <a:gd name="connsiteY10" fmla="*/ 1112028 h 1327381"/>
                  <a:gd name="connsiteX11" fmla="*/ 1115556 w 1999680"/>
                  <a:gd name="connsiteY11" fmla="*/ 1122809 h 1327381"/>
                  <a:gd name="connsiteX12" fmla="*/ 725025 w 1999680"/>
                  <a:gd name="connsiteY12" fmla="*/ 1326295 h 1327381"/>
                  <a:gd name="connsiteX13" fmla="*/ 623320 w 1999680"/>
                  <a:gd name="connsiteY13" fmla="*/ 1055018 h 1327381"/>
                  <a:gd name="connsiteX14" fmla="*/ 168494 w 1999680"/>
                  <a:gd name="connsiteY14" fmla="*/ 906300 h 1327381"/>
                  <a:gd name="connsiteX15" fmla="*/ 104413 w 1999680"/>
                  <a:gd name="connsiteY15" fmla="*/ 469799 h 1327381"/>
                  <a:gd name="connsiteX16" fmla="*/ 469199 w 1999680"/>
                  <a:gd name="connsiteY16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628203 w 1914586"/>
                  <a:gd name="connsiteY6" fmla="*/ 411460 h 1327381"/>
                  <a:gd name="connsiteX7" fmla="*/ 1771079 w 1914586"/>
                  <a:gd name="connsiteY7" fmla="*/ 501948 h 1327381"/>
                  <a:gd name="connsiteX8" fmla="*/ 1913954 w 1914586"/>
                  <a:gd name="connsiteY8" fmla="*/ 859135 h 1327381"/>
                  <a:gd name="connsiteX9" fmla="*/ 1666303 w 1914586"/>
                  <a:gd name="connsiteY9" fmla="*/ 1112028 h 1327381"/>
                  <a:gd name="connsiteX10" fmla="*/ 1115556 w 1914586"/>
                  <a:gd name="connsiteY10" fmla="*/ 1122809 h 1327381"/>
                  <a:gd name="connsiteX11" fmla="*/ 725025 w 1914586"/>
                  <a:gd name="connsiteY11" fmla="*/ 1326295 h 1327381"/>
                  <a:gd name="connsiteX12" fmla="*/ 623320 w 1914586"/>
                  <a:gd name="connsiteY12" fmla="*/ 1055018 h 1327381"/>
                  <a:gd name="connsiteX13" fmla="*/ 168494 w 1914586"/>
                  <a:gd name="connsiteY13" fmla="*/ 906300 h 1327381"/>
                  <a:gd name="connsiteX14" fmla="*/ 104413 w 1914586"/>
                  <a:gd name="connsiteY14" fmla="*/ 469799 h 1327381"/>
                  <a:gd name="connsiteX15" fmla="*/ 469199 w 1914586"/>
                  <a:gd name="connsiteY15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771079 w 1914586"/>
                  <a:gd name="connsiteY6" fmla="*/ 501948 h 1327381"/>
                  <a:gd name="connsiteX7" fmla="*/ 1913954 w 1914586"/>
                  <a:gd name="connsiteY7" fmla="*/ 859135 h 1327381"/>
                  <a:gd name="connsiteX8" fmla="*/ 1666303 w 1914586"/>
                  <a:gd name="connsiteY8" fmla="*/ 1112028 h 1327381"/>
                  <a:gd name="connsiteX9" fmla="*/ 1115556 w 1914586"/>
                  <a:gd name="connsiteY9" fmla="*/ 1122809 h 1327381"/>
                  <a:gd name="connsiteX10" fmla="*/ 725025 w 1914586"/>
                  <a:gd name="connsiteY10" fmla="*/ 1326295 h 1327381"/>
                  <a:gd name="connsiteX11" fmla="*/ 623320 w 1914586"/>
                  <a:gd name="connsiteY11" fmla="*/ 1055018 h 1327381"/>
                  <a:gd name="connsiteX12" fmla="*/ 168494 w 1914586"/>
                  <a:gd name="connsiteY12" fmla="*/ 906300 h 1327381"/>
                  <a:gd name="connsiteX13" fmla="*/ 104413 w 1914586"/>
                  <a:gd name="connsiteY13" fmla="*/ 469799 h 1327381"/>
                  <a:gd name="connsiteX14" fmla="*/ 469199 w 1914586"/>
                  <a:gd name="connsiteY14" fmla="*/ 253645 h 1327381"/>
                  <a:gd name="connsiteX0" fmla="*/ 469199 w 1914586"/>
                  <a:gd name="connsiteY0" fmla="*/ 253645 h 1327381"/>
                  <a:gd name="connsiteX1" fmla="*/ 604267 w 1914586"/>
                  <a:gd name="connsiteY1" fmla="*/ 473372 h 1327381"/>
                  <a:gd name="connsiteX2" fmla="*/ 785241 w 1914586"/>
                  <a:gd name="connsiteY2" fmla="*/ 378123 h 1327381"/>
                  <a:gd name="connsiteX3" fmla="*/ 795328 w 1914586"/>
                  <a:gd name="connsiteY3" fmla="*/ 72847 h 1327381"/>
                  <a:gd name="connsiteX4" fmla="*/ 1208484 w 1914586"/>
                  <a:gd name="connsiteY4" fmla="*/ 11162 h 1327381"/>
                  <a:gd name="connsiteX5" fmla="*/ 1280542 w 1914586"/>
                  <a:gd name="connsiteY5" fmla="*/ 278110 h 1327381"/>
                  <a:gd name="connsiteX6" fmla="*/ 1771079 w 1914586"/>
                  <a:gd name="connsiteY6" fmla="*/ 501948 h 1327381"/>
                  <a:gd name="connsiteX7" fmla="*/ 1913954 w 1914586"/>
                  <a:gd name="connsiteY7" fmla="*/ 859135 h 1327381"/>
                  <a:gd name="connsiteX8" fmla="*/ 1666303 w 1914586"/>
                  <a:gd name="connsiteY8" fmla="*/ 1112028 h 1327381"/>
                  <a:gd name="connsiteX9" fmla="*/ 1115556 w 1914586"/>
                  <a:gd name="connsiteY9" fmla="*/ 1122809 h 1327381"/>
                  <a:gd name="connsiteX10" fmla="*/ 725025 w 1914586"/>
                  <a:gd name="connsiteY10" fmla="*/ 1326295 h 1327381"/>
                  <a:gd name="connsiteX11" fmla="*/ 623320 w 1914586"/>
                  <a:gd name="connsiteY11" fmla="*/ 1055018 h 1327381"/>
                  <a:gd name="connsiteX12" fmla="*/ 168494 w 1914586"/>
                  <a:gd name="connsiteY12" fmla="*/ 906300 h 1327381"/>
                  <a:gd name="connsiteX13" fmla="*/ 104413 w 1914586"/>
                  <a:gd name="connsiteY13" fmla="*/ 469799 h 1327381"/>
                  <a:gd name="connsiteX14" fmla="*/ 469199 w 1914586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53645 h 1327381"/>
                  <a:gd name="connsiteX1" fmla="*/ 604267 w 1914625"/>
                  <a:gd name="connsiteY1" fmla="*/ 473372 h 1327381"/>
                  <a:gd name="connsiteX2" fmla="*/ 785241 w 1914625"/>
                  <a:gd name="connsiteY2" fmla="*/ 378123 h 1327381"/>
                  <a:gd name="connsiteX3" fmla="*/ 795328 w 1914625"/>
                  <a:gd name="connsiteY3" fmla="*/ 72847 h 1327381"/>
                  <a:gd name="connsiteX4" fmla="*/ 1208484 w 1914625"/>
                  <a:gd name="connsiteY4" fmla="*/ 11162 h 1327381"/>
                  <a:gd name="connsiteX5" fmla="*/ 1280542 w 1914625"/>
                  <a:gd name="connsiteY5" fmla="*/ 278110 h 1327381"/>
                  <a:gd name="connsiteX6" fmla="*/ 1785170 w 1914625"/>
                  <a:gd name="connsiteY6" fmla="*/ 567733 h 1327381"/>
                  <a:gd name="connsiteX7" fmla="*/ 1913954 w 1914625"/>
                  <a:gd name="connsiteY7" fmla="*/ 859135 h 1327381"/>
                  <a:gd name="connsiteX8" fmla="*/ 1666303 w 1914625"/>
                  <a:gd name="connsiteY8" fmla="*/ 1112028 h 1327381"/>
                  <a:gd name="connsiteX9" fmla="*/ 1115556 w 1914625"/>
                  <a:gd name="connsiteY9" fmla="*/ 1122809 h 1327381"/>
                  <a:gd name="connsiteX10" fmla="*/ 725025 w 1914625"/>
                  <a:gd name="connsiteY10" fmla="*/ 1326295 h 1327381"/>
                  <a:gd name="connsiteX11" fmla="*/ 623320 w 1914625"/>
                  <a:gd name="connsiteY11" fmla="*/ 1055018 h 1327381"/>
                  <a:gd name="connsiteX12" fmla="*/ 168494 w 1914625"/>
                  <a:gd name="connsiteY12" fmla="*/ 906300 h 1327381"/>
                  <a:gd name="connsiteX13" fmla="*/ 104413 w 1914625"/>
                  <a:gd name="connsiteY13" fmla="*/ 469799 h 1327381"/>
                  <a:gd name="connsiteX14" fmla="*/ 469199 w 1914625"/>
                  <a:gd name="connsiteY14" fmla="*/ 253645 h 1327381"/>
                  <a:gd name="connsiteX0" fmla="*/ 469199 w 1914625"/>
                  <a:gd name="connsiteY0" fmla="*/ 245268 h 1319004"/>
                  <a:gd name="connsiteX1" fmla="*/ 604267 w 1914625"/>
                  <a:gd name="connsiteY1" fmla="*/ 464995 h 1319004"/>
                  <a:gd name="connsiteX2" fmla="*/ 785241 w 1914625"/>
                  <a:gd name="connsiteY2" fmla="*/ 369746 h 1319004"/>
                  <a:gd name="connsiteX3" fmla="*/ 795328 w 1914625"/>
                  <a:gd name="connsiteY3" fmla="*/ 64470 h 1319004"/>
                  <a:gd name="connsiteX4" fmla="*/ 1024844 w 1914625"/>
                  <a:gd name="connsiteY4" fmla="*/ 312515 h 1319004"/>
                  <a:gd name="connsiteX5" fmla="*/ 1208484 w 1914625"/>
                  <a:gd name="connsiteY5" fmla="*/ 2785 h 1319004"/>
                  <a:gd name="connsiteX6" fmla="*/ 1280542 w 1914625"/>
                  <a:gd name="connsiteY6" fmla="*/ 269733 h 1319004"/>
                  <a:gd name="connsiteX7" fmla="*/ 1785170 w 1914625"/>
                  <a:gd name="connsiteY7" fmla="*/ 559356 h 1319004"/>
                  <a:gd name="connsiteX8" fmla="*/ 1913954 w 1914625"/>
                  <a:gd name="connsiteY8" fmla="*/ 850758 h 1319004"/>
                  <a:gd name="connsiteX9" fmla="*/ 1666303 w 1914625"/>
                  <a:gd name="connsiteY9" fmla="*/ 1103651 h 1319004"/>
                  <a:gd name="connsiteX10" fmla="*/ 1115556 w 1914625"/>
                  <a:gd name="connsiteY10" fmla="*/ 1114432 h 1319004"/>
                  <a:gd name="connsiteX11" fmla="*/ 725025 w 1914625"/>
                  <a:gd name="connsiteY11" fmla="*/ 1317918 h 1319004"/>
                  <a:gd name="connsiteX12" fmla="*/ 623320 w 1914625"/>
                  <a:gd name="connsiteY12" fmla="*/ 1046641 h 1319004"/>
                  <a:gd name="connsiteX13" fmla="*/ 168494 w 1914625"/>
                  <a:gd name="connsiteY13" fmla="*/ 897923 h 1319004"/>
                  <a:gd name="connsiteX14" fmla="*/ 104413 w 1914625"/>
                  <a:gd name="connsiteY14" fmla="*/ 461422 h 1319004"/>
                  <a:gd name="connsiteX15" fmla="*/ 469199 w 1914625"/>
                  <a:gd name="connsiteY15" fmla="*/ 245268 h 131900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1914625"/>
                  <a:gd name="connsiteY0" fmla="*/ 249008 h 1322744"/>
                  <a:gd name="connsiteX1" fmla="*/ 604267 w 1914625"/>
                  <a:gd name="connsiteY1" fmla="*/ 468735 h 1322744"/>
                  <a:gd name="connsiteX2" fmla="*/ 785241 w 1914625"/>
                  <a:gd name="connsiteY2" fmla="*/ 373486 h 1322744"/>
                  <a:gd name="connsiteX3" fmla="*/ 795328 w 1914625"/>
                  <a:gd name="connsiteY3" fmla="*/ 68210 h 1322744"/>
                  <a:gd name="connsiteX4" fmla="*/ 1024844 w 1914625"/>
                  <a:gd name="connsiteY4" fmla="*/ 316255 h 1322744"/>
                  <a:gd name="connsiteX5" fmla="*/ 1208484 w 1914625"/>
                  <a:gd name="connsiteY5" fmla="*/ 6525 h 1322744"/>
                  <a:gd name="connsiteX6" fmla="*/ 1280542 w 1914625"/>
                  <a:gd name="connsiteY6" fmla="*/ 273473 h 1322744"/>
                  <a:gd name="connsiteX7" fmla="*/ 1785170 w 1914625"/>
                  <a:gd name="connsiteY7" fmla="*/ 563096 h 1322744"/>
                  <a:gd name="connsiteX8" fmla="*/ 1913954 w 1914625"/>
                  <a:gd name="connsiteY8" fmla="*/ 854498 h 1322744"/>
                  <a:gd name="connsiteX9" fmla="*/ 1666303 w 1914625"/>
                  <a:gd name="connsiteY9" fmla="*/ 1107391 h 1322744"/>
                  <a:gd name="connsiteX10" fmla="*/ 1115556 w 1914625"/>
                  <a:gd name="connsiteY10" fmla="*/ 1118172 h 1322744"/>
                  <a:gd name="connsiteX11" fmla="*/ 725025 w 1914625"/>
                  <a:gd name="connsiteY11" fmla="*/ 1321658 h 1322744"/>
                  <a:gd name="connsiteX12" fmla="*/ 623320 w 1914625"/>
                  <a:gd name="connsiteY12" fmla="*/ 1050381 h 1322744"/>
                  <a:gd name="connsiteX13" fmla="*/ 168494 w 1914625"/>
                  <a:gd name="connsiteY13" fmla="*/ 901663 h 1322744"/>
                  <a:gd name="connsiteX14" fmla="*/ 104413 w 1914625"/>
                  <a:gd name="connsiteY14" fmla="*/ 465162 h 1322744"/>
                  <a:gd name="connsiteX15" fmla="*/ 469199 w 1914625"/>
                  <a:gd name="connsiteY15" fmla="*/ 249008 h 1322744"/>
                  <a:gd name="connsiteX0" fmla="*/ 469199 w 2034092"/>
                  <a:gd name="connsiteY0" fmla="*/ 249008 h 1322744"/>
                  <a:gd name="connsiteX1" fmla="*/ 604267 w 2034092"/>
                  <a:gd name="connsiteY1" fmla="*/ 468735 h 1322744"/>
                  <a:gd name="connsiteX2" fmla="*/ 785241 w 2034092"/>
                  <a:gd name="connsiteY2" fmla="*/ 373486 h 1322744"/>
                  <a:gd name="connsiteX3" fmla="*/ 795328 w 2034092"/>
                  <a:gd name="connsiteY3" fmla="*/ 68210 h 1322744"/>
                  <a:gd name="connsiteX4" fmla="*/ 1024844 w 2034092"/>
                  <a:gd name="connsiteY4" fmla="*/ 316255 h 1322744"/>
                  <a:gd name="connsiteX5" fmla="*/ 1208484 w 2034092"/>
                  <a:gd name="connsiteY5" fmla="*/ 6525 h 1322744"/>
                  <a:gd name="connsiteX6" fmla="*/ 1280542 w 2034092"/>
                  <a:gd name="connsiteY6" fmla="*/ 273473 h 1322744"/>
                  <a:gd name="connsiteX7" fmla="*/ 1785170 w 2034092"/>
                  <a:gd name="connsiteY7" fmla="*/ 563096 h 1322744"/>
                  <a:gd name="connsiteX8" fmla="*/ 2033653 w 2034092"/>
                  <a:gd name="connsiteY8" fmla="*/ 869619 h 1322744"/>
                  <a:gd name="connsiteX9" fmla="*/ 1666303 w 2034092"/>
                  <a:gd name="connsiteY9" fmla="*/ 1107391 h 1322744"/>
                  <a:gd name="connsiteX10" fmla="*/ 1115556 w 2034092"/>
                  <a:gd name="connsiteY10" fmla="*/ 1118172 h 1322744"/>
                  <a:gd name="connsiteX11" fmla="*/ 725025 w 2034092"/>
                  <a:gd name="connsiteY11" fmla="*/ 1321658 h 1322744"/>
                  <a:gd name="connsiteX12" fmla="*/ 623320 w 2034092"/>
                  <a:gd name="connsiteY12" fmla="*/ 1050381 h 1322744"/>
                  <a:gd name="connsiteX13" fmla="*/ 168494 w 2034092"/>
                  <a:gd name="connsiteY13" fmla="*/ 901663 h 1322744"/>
                  <a:gd name="connsiteX14" fmla="*/ 104413 w 2034092"/>
                  <a:gd name="connsiteY14" fmla="*/ 465162 h 1322744"/>
                  <a:gd name="connsiteX15" fmla="*/ 469199 w 2034092"/>
                  <a:gd name="connsiteY15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303 w 2034173"/>
                  <a:gd name="connsiteY9" fmla="*/ 1107391 h 1322744"/>
                  <a:gd name="connsiteX10" fmla="*/ 1115556 w 2034173"/>
                  <a:gd name="connsiteY10" fmla="*/ 1118172 h 1322744"/>
                  <a:gd name="connsiteX11" fmla="*/ 725025 w 2034173"/>
                  <a:gd name="connsiteY11" fmla="*/ 1321658 h 1322744"/>
                  <a:gd name="connsiteX12" fmla="*/ 623320 w 2034173"/>
                  <a:gd name="connsiteY12" fmla="*/ 1050381 h 1322744"/>
                  <a:gd name="connsiteX13" fmla="*/ 168494 w 2034173"/>
                  <a:gd name="connsiteY13" fmla="*/ 901663 h 1322744"/>
                  <a:gd name="connsiteX14" fmla="*/ 104413 w 2034173"/>
                  <a:gd name="connsiteY14" fmla="*/ 465162 h 1322744"/>
                  <a:gd name="connsiteX15" fmla="*/ 469199 w 2034173"/>
                  <a:gd name="connsiteY15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836 w 2034173"/>
                  <a:gd name="connsiteY9" fmla="*/ 858187 h 1322744"/>
                  <a:gd name="connsiteX10" fmla="*/ 1666303 w 2034173"/>
                  <a:gd name="connsiteY10" fmla="*/ 1107391 h 1322744"/>
                  <a:gd name="connsiteX11" fmla="*/ 1115556 w 2034173"/>
                  <a:gd name="connsiteY11" fmla="*/ 1118172 h 1322744"/>
                  <a:gd name="connsiteX12" fmla="*/ 725025 w 2034173"/>
                  <a:gd name="connsiteY12" fmla="*/ 1321658 h 1322744"/>
                  <a:gd name="connsiteX13" fmla="*/ 623320 w 2034173"/>
                  <a:gd name="connsiteY13" fmla="*/ 1050381 h 1322744"/>
                  <a:gd name="connsiteX14" fmla="*/ 168494 w 2034173"/>
                  <a:gd name="connsiteY14" fmla="*/ 901663 h 1322744"/>
                  <a:gd name="connsiteX15" fmla="*/ 104413 w 2034173"/>
                  <a:gd name="connsiteY15" fmla="*/ 465162 h 1322744"/>
                  <a:gd name="connsiteX16" fmla="*/ 469199 w 2034173"/>
                  <a:gd name="connsiteY16" fmla="*/ 249008 h 1322744"/>
                  <a:gd name="connsiteX0" fmla="*/ 469199 w 2034173"/>
                  <a:gd name="connsiteY0" fmla="*/ 249008 h 1322744"/>
                  <a:gd name="connsiteX1" fmla="*/ 604267 w 2034173"/>
                  <a:gd name="connsiteY1" fmla="*/ 468735 h 1322744"/>
                  <a:gd name="connsiteX2" fmla="*/ 785241 w 2034173"/>
                  <a:gd name="connsiteY2" fmla="*/ 373486 h 1322744"/>
                  <a:gd name="connsiteX3" fmla="*/ 795328 w 2034173"/>
                  <a:gd name="connsiteY3" fmla="*/ 68210 h 1322744"/>
                  <a:gd name="connsiteX4" fmla="*/ 1024844 w 2034173"/>
                  <a:gd name="connsiteY4" fmla="*/ 316255 h 1322744"/>
                  <a:gd name="connsiteX5" fmla="*/ 1208484 w 2034173"/>
                  <a:gd name="connsiteY5" fmla="*/ 6525 h 1322744"/>
                  <a:gd name="connsiteX6" fmla="*/ 1280542 w 2034173"/>
                  <a:gd name="connsiteY6" fmla="*/ 273473 h 1322744"/>
                  <a:gd name="connsiteX7" fmla="*/ 1785170 w 2034173"/>
                  <a:gd name="connsiteY7" fmla="*/ 563096 h 1322744"/>
                  <a:gd name="connsiteX8" fmla="*/ 2033653 w 2034173"/>
                  <a:gd name="connsiteY8" fmla="*/ 869619 h 1322744"/>
                  <a:gd name="connsiteX9" fmla="*/ 1666836 w 2034173"/>
                  <a:gd name="connsiteY9" fmla="*/ 858187 h 1322744"/>
                  <a:gd name="connsiteX10" fmla="*/ 1666303 w 2034173"/>
                  <a:gd name="connsiteY10" fmla="*/ 1107391 h 1322744"/>
                  <a:gd name="connsiteX11" fmla="*/ 1115556 w 2034173"/>
                  <a:gd name="connsiteY11" fmla="*/ 1118172 h 1322744"/>
                  <a:gd name="connsiteX12" fmla="*/ 725025 w 2034173"/>
                  <a:gd name="connsiteY12" fmla="*/ 1321658 h 1322744"/>
                  <a:gd name="connsiteX13" fmla="*/ 623320 w 2034173"/>
                  <a:gd name="connsiteY13" fmla="*/ 1050381 h 1322744"/>
                  <a:gd name="connsiteX14" fmla="*/ 168494 w 2034173"/>
                  <a:gd name="connsiteY14" fmla="*/ 901663 h 1322744"/>
                  <a:gd name="connsiteX15" fmla="*/ 104413 w 2034173"/>
                  <a:gd name="connsiteY15" fmla="*/ 465162 h 1322744"/>
                  <a:gd name="connsiteX16" fmla="*/ 469199 w 2034173"/>
                  <a:gd name="connsiteY16" fmla="*/ 249008 h 132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4173" h="1322744">
                    <a:moveTo>
                      <a:pt x="469199" y="249008"/>
                    </a:moveTo>
                    <a:cubicBezTo>
                      <a:pt x="577196" y="255358"/>
                      <a:pt x="496270" y="462385"/>
                      <a:pt x="604267" y="468735"/>
                    </a:cubicBezTo>
                    <a:cubicBezTo>
                      <a:pt x="671759" y="452066"/>
                      <a:pt x="751110" y="433017"/>
                      <a:pt x="785241" y="373486"/>
                    </a:cubicBezTo>
                    <a:cubicBezTo>
                      <a:pt x="819372" y="313955"/>
                      <a:pt x="693600" y="102478"/>
                      <a:pt x="795328" y="68210"/>
                    </a:cubicBezTo>
                    <a:cubicBezTo>
                      <a:pt x="905313" y="44585"/>
                      <a:pt x="955985" y="326536"/>
                      <a:pt x="1024844" y="316255"/>
                    </a:cubicBezTo>
                    <a:cubicBezTo>
                      <a:pt x="1093703" y="305974"/>
                      <a:pt x="1002456" y="-52324"/>
                      <a:pt x="1208484" y="6525"/>
                    </a:cubicBezTo>
                    <a:cubicBezTo>
                      <a:pt x="1437725" y="56813"/>
                      <a:pt x="1317854" y="266458"/>
                      <a:pt x="1280542" y="273473"/>
                    </a:cubicBezTo>
                    <a:cubicBezTo>
                      <a:pt x="1917562" y="209481"/>
                      <a:pt x="1833620" y="437712"/>
                      <a:pt x="1785170" y="563096"/>
                    </a:cubicBezTo>
                    <a:cubicBezTo>
                      <a:pt x="1762984" y="672677"/>
                      <a:pt x="2047941" y="769607"/>
                      <a:pt x="2033653" y="869619"/>
                    </a:cubicBezTo>
                    <a:cubicBezTo>
                      <a:pt x="1710040" y="1120429"/>
                      <a:pt x="1728061" y="818558"/>
                      <a:pt x="1666836" y="858187"/>
                    </a:cubicBezTo>
                    <a:cubicBezTo>
                      <a:pt x="1605611" y="897816"/>
                      <a:pt x="1770749" y="1091250"/>
                      <a:pt x="1666303" y="1107391"/>
                    </a:cubicBezTo>
                    <a:cubicBezTo>
                      <a:pt x="1540824" y="1171497"/>
                      <a:pt x="1272436" y="1082461"/>
                      <a:pt x="1115556" y="1118172"/>
                    </a:cubicBezTo>
                    <a:cubicBezTo>
                      <a:pt x="958676" y="1153883"/>
                      <a:pt x="1104516" y="1338529"/>
                      <a:pt x="725025" y="1321658"/>
                    </a:cubicBezTo>
                    <a:cubicBezTo>
                      <a:pt x="188876" y="1271188"/>
                      <a:pt x="943970" y="1212107"/>
                      <a:pt x="623320" y="1050381"/>
                    </a:cubicBezTo>
                    <a:cubicBezTo>
                      <a:pt x="594791" y="908933"/>
                      <a:pt x="197023" y="1043111"/>
                      <a:pt x="168494" y="901663"/>
                    </a:cubicBezTo>
                    <a:cubicBezTo>
                      <a:pt x="135288" y="823941"/>
                      <a:pt x="-149488" y="455638"/>
                      <a:pt x="104413" y="465162"/>
                    </a:cubicBezTo>
                    <a:cubicBezTo>
                      <a:pt x="51268" y="408373"/>
                      <a:pt x="-19617" y="173417"/>
                      <a:pt x="469199" y="249008"/>
                    </a:cubicBezTo>
                    <a:close/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591FF85-C4B1-9A21-7F20-87E1419E4111}"/>
                  </a:ext>
                </a:extLst>
              </p:cNvPr>
              <p:cNvSpPr/>
              <p:nvPr/>
            </p:nvSpPr>
            <p:spPr>
              <a:xfrm rot="10368020">
                <a:off x="3274652" y="3596790"/>
                <a:ext cx="1461946" cy="788598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EF6A4E5E-F295-55A0-4599-6E5A583FA638}"/>
                  </a:ext>
                </a:extLst>
              </p:cNvPr>
              <p:cNvGrpSpPr/>
              <p:nvPr/>
            </p:nvGrpSpPr>
            <p:grpSpPr>
              <a:xfrm rot="19937347" flipH="1">
                <a:off x="5012001" y="3449163"/>
                <a:ext cx="595687" cy="435336"/>
                <a:chOff x="4812155" y="4565544"/>
                <a:chExt cx="830683" cy="607074"/>
              </a:xfrm>
            </p:grpSpPr>
            <p:sp>
              <p:nvSpPr>
                <p:cNvPr id="329" name="Rectangle 5">
                  <a:extLst>
                    <a:ext uri="{FF2B5EF4-FFF2-40B4-BE49-F238E27FC236}">
                      <a16:creationId xmlns:a16="http://schemas.microsoft.com/office/drawing/2014/main" id="{D5BD8EF7-FC8A-FE46-411E-A68B52A1FD31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Rectangle 7">
                  <a:extLst>
                    <a:ext uri="{FF2B5EF4-FFF2-40B4-BE49-F238E27FC236}">
                      <a16:creationId xmlns:a16="http://schemas.microsoft.com/office/drawing/2014/main" id="{056188D5-1B08-89B1-3938-15E4C55AF6BA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ectangle 7">
                  <a:extLst>
                    <a:ext uri="{FF2B5EF4-FFF2-40B4-BE49-F238E27FC236}">
                      <a16:creationId xmlns:a16="http://schemas.microsoft.com/office/drawing/2014/main" id="{388C7632-FFAB-0F5B-A229-D958D6854155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1" name="Rectangle 9">
                <a:extLst>
                  <a:ext uri="{FF2B5EF4-FFF2-40B4-BE49-F238E27FC236}">
                    <a16:creationId xmlns:a16="http://schemas.microsoft.com/office/drawing/2014/main" id="{1CBFF3FA-1D1B-C95E-512C-E1F355C18C96}"/>
                  </a:ext>
                </a:extLst>
              </p:cNvPr>
              <p:cNvSpPr/>
              <p:nvPr/>
            </p:nvSpPr>
            <p:spPr>
              <a:xfrm rot="10159132">
                <a:off x="3428487" y="4535952"/>
                <a:ext cx="513089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9">
                <a:extLst>
                  <a:ext uri="{FF2B5EF4-FFF2-40B4-BE49-F238E27FC236}">
                    <a16:creationId xmlns:a16="http://schemas.microsoft.com/office/drawing/2014/main" id="{2C538BCD-DBAC-7387-3F4F-C156E2501C41}"/>
                  </a:ext>
                </a:extLst>
              </p:cNvPr>
              <p:cNvSpPr/>
              <p:nvPr/>
            </p:nvSpPr>
            <p:spPr>
              <a:xfrm rot="7855816">
                <a:off x="4534440" y="4200647"/>
                <a:ext cx="314181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9">
                <a:extLst>
                  <a:ext uri="{FF2B5EF4-FFF2-40B4-BE49-F238E27FC236}">
                    <a16:creationId xmlns:a16="http://schemas.microsoft.com/office/drawing/2014/main" id="{04CECB2F-B97C-7138-3557-55075F2D6573}"/>
                  </a:ext>
                </a:extLst>
              </p:cNvPr>
              <p:cNvSpPr/>
              <p:nvPr/>
            </p:nvSpPr>
            <p:spPr>
              <a:xfrm rot="7855816">
                <a:off x="5735154" y="3374917"/>
                <a:ext cx="314181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12">
                <a:extLst>
                  <a:ext uri="{FF2B5EF4-FFF2-40B4-BE49-F238E27FC236}">
                    <a16:creationId xmlns:a16="http://schemas.microsoft.com/office/drawing/2014/main" id="{E2B71BDF-D6DA-21FB-6623-D07E183E2F05}"/>
                  </a:ext>
                </a:extLst>
              </p:cNvPr>
              <p:cNvSpPr/>
              <p:nvPr/>
            </p:nvSpPr>
            <p:spPr>
              <a:xfrm rot="10800000">
                <a:off x="4769024" y="3301467"/>
                <a:ext cx="603961" cy="161342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10">
                <a:extLst>
                  <a:ext uri="{FF2B5EF4-FFF2-40B4-BE49-F238E27FC236}">
                    <a16:creationId xmlns:a16="http://schemas.microsoft.com/office/drawing/2014/main" id="{2971AFF6-69D4-6B33-6D71-01D37E837920}"/>
                  </a:ext>
                </a:extLst>
              </p:cNvPr>
              <p:cNvSpPr/>
              <p:nvPr/>
            </p:nvSpPr>
            <p:spPr>
              <a:xfrm rot="11119265">
                <a:off x="8125204" y="3711045"/>
                <a:ext cx="1696085" cy="917286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8B34261E-FD2A-592E-71ED-D0A89530CD51}"/>
                  </a:ext>
                </a:extLst>
              </p:cNvPr>
              <p:cNvSpPr/>
              <p:nvPr/>
            </p:nvSpPr>
            <p:spPr>
              <a:xfrm rot="11119265">
                <a:off x="8238557" y="3835384"/>
                <a:ext cx="1217795" cy="656899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6EDFF3BC-8AC5-85BA-D1B3-9E97BC5063A4}"/>
                  </a:ext>
                </a:extLst>
              </p:cNvPr>
              <p:cNvGrpSpPr/>
              <p:nvPr/>
            </p:nvGrpSpPr>
            <p:grpSpPr>
              <a:xfrm rot="2975284" flipH="1">
                <a:off x="7609100" y="3684331"/>
                <a:ext cx="540354" cy="394898"/>
                <a:chOff x="4812155" y="4565544"/>
                <a:chExt cx="830683" cy="607074"/>
              </a:xfrm>
            </p:grpSpPr>
            <p:sp>
              <p:nvSpPr>
                <p:cNvPr id="326" name="Rectangle 5">
                  <a:extLst>
                    <a:ext uri="{FF2B5EF4-FFF2-40B4-BE49-F238E27FC236}">
                      <a16:creationId xmlns:a16="http://schemas.microsoft.com/office/drawing/2014/main" id="{7A752CC5-7F39-A0B6-4B4E-387372D803F6}"/>
                    </a:ext>
                  </a:extLst>
                </p:cNvPr>
                <p:cNvSpPr/>
                <p:nvPr/>
              </p:nvSpPr>
              <p:spPr>
                <a:xfrm rot="339536">
                  <a:off x="4812155" y="4565544"/>
                  <a:ext cx="830683" cy="496735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  <a:gd name="connsiteX0" fmla="*/ 244925 w 830683"/>
                    <a:gd name="connsiteY0" fmla="*/ 346831 h 496734"/>
                    <a:gd name="connsiteX1" fmla="*/ 469902 w 830683"/>
                    <a:gd name="connsiteY1" fmla="*/ 19573 h 496734"/>
                    <a:gd name="connsiteX2" fmla="*/ 505938 w 830683"/>
                    <a:gd name="connsiteY2" fmla="*/ 396759 h 496734"/>
                    <a:gd name="connsiteX3" fmla="*/ 244925 w 830683"/>
                    <a:gd name="connsiteY3" fmla="*/ 346831 h 49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683" h="496734">
                      <a:moveTo>
                        <a:pt x="244925" y="346831"/>
                      </a:moveTo>
                      <a:cubicBezTo>
                        <a:pt x="-68203" y="538901"/>
                        <a:pt x="-165737" y="-119962"/>
                        <a:pt x="469902" y="19573"/>
                      </a:cubicBezTo>
                      <a:cubicBezTo>
                        <a:pt x="1174892" y="87260"/>
                        <a:pt x="655466" y="742124"/>
                        <a:pt x="505938" y="396759"/>
                      </a:cubicBezTo>
                      <a:lnTo>
                        <a:pt x="244925" y="346831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Rectangle 7">
                  <a:extLst>
                    <a:ext uri="{FF2B5EF4-FFF2-40B4-BE49-F238E27FC236}">
                      <a16:creationId xmlns:a16="http://schemas.microsoft.com/office/drawing/2014/main" id="{F50FDD6B-D7BC-57D8-5BB3-79E19451427E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Rectangle 7">
                  <a:extLst>
                    <a:ext uri="{FF2B5EF4-FFF2-40B4-BE49-F238E27FC236}">
                      <a16:creationId xmlns:a16="http://schemas.microsoft.com/office/drawing/2014/main" id="{DD74BEB9-F4DA-C444-4968-AEB53D05F28F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8" name="Rectangle 12">
                <a:extLst>
                  <a:ext uri="{FF2B5EF4-FFF2-40B4-BE49-F238E27FC236}">
                    <a16:creationId xmlns:a16="http://schemas.microsoft.com/office/drawing/2014/main" id="{3B72CC03-48E2-74B1-0BEA-1014013A1876}"/>
                  </a:ext>
                </a:extLst>
              </p:cNvPr>
              <p:cNvSpPr/>
              <p:nvPr/>
            </p:nvSpPr>
            <p:spPr>
              <a:xfrm rot="10467436">
                <a:off x="7468450" y="3553783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ectangle 9">
                <a:extLst>
                  <a:ext uri="{FF2B5EF4-FFF2-40B4-BE49-F238E27FC236}">
                    <a16:creationId xmlns:a16="http://schemas.microsoft.com/office/drawing/2014/main" id="{0506C110-1E39-62F2-0D18-982A68E85470}"/>
                  </a:ext>
                </a:extLst>
              </p:cNvPr>
              <p:cNvSpPr/>
              <p:nvPr/>
            </p:nvSpPr>
            <p:spPr>
              <a:xfrm rot="10159132">
                <a:off x="8743232" y="4587951"/>
                <a:ext cx="513089" cy="190208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ectangle 10">
                <a:extLst>
                  <a:ext uri="{FF2B5EF4-FFF2-40B4-BE49-F238E27FC236}">
                    <a16:creationId xmlns:a16="http://schemas.microsoft.com/office/drawing/2014/main" id="{680875EF-1D7A-2608-1FDE-17750FEC8B5D}"/>
                  </a:ext>
                </a:extLst>
              </p:cNvPr>
              <p:cNvSpPr/>
              <p:nvPr/>
            </p:nvSpPr>
            <p:spPr>
              <a:xfrm rot="868981">
                <a:off x="7732072" y="2651213"/>
                <a:ext cx="1282830" cy="647691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101189"/>
                  <a:gd name="connsiteX1" fmla="*/ 821687 w 2036126"/>
                  <a:gd name="connsiteY1" fmla="*/ 308239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09399 w 2024039"/>
                  <a:gd name="connsiteY0" fmla="*/ 374913 h 1101189"/>
                  <a:gd name="connsiteX1" fmla="*/ 833414 w 2024039"/>
                  <a:gd name="connsiteY1" fmla="*/ 46300 h 1101189"/>
                  <a:gd name="connsiteX2" fmla="*/ 1242989 w 2024039"/>
                  <a:gd name="connsiteY2" fmla="*/ 12964 h 1101189"/>
                  <a:gd name="connsiteX3" fmla="*/ 1304901 w 2024039"/>
                  <a:gd name="connsiteY3" fmla="*/ 208226 h 1101189"/>
                  <a:gd name="connsiteX4" fmla="*/ 2024039 w 2024039"/>
                  <a:gd name="connsiteY4" fmla="*/ 313001 h 1101189"/>
                  <a:gd name="connsiteX5" fmla="*/ 1652562 w 2024039"/>
                  <a:gd name="connsiteY5" fmla="*/ 341576 h 1101189"/>
                  <a:gd name="connsiteX6" fmla="*/ 1795438 w 2024039"/>
                  <a:gd name="connsiteY6" fmla="*/ 432064 h 1101189"/>
                  <a:gd name="connsiteX7" fmla="*/ 1938313 w 2024039"/>
                  <a:gd name="connsiteY7" fmla="*/ 789251 h 1101189"/>
                  <a:gd name="connsiteX8" fmla="*/ 1690662 w 2024039"/>
                  <a:gd name="connsiteY8" fmla="*/ 1042144 h 1101189"/>
                  <a:gd name="connsiteX9" fmla="*/ 604674 w 2024039"/>
                  <a:gd name="connsiteY9" fmla="*/ 1046907 h 1101189"/>
                  <a:gd name="connsiteX10" fmla="*/ 138088 w 2024039"/>
                  <a:gd name="connsiteY10" fmla="*/ 503500 h 1101189"/>
                  <a:gd name="connsiteX11" fmla="*/ 309399 w 2024039"/>
                  <a:gd name="connsiteY11" fmla="*/ 374913 h 1101189"/>
                  <a:gd name="connsiteX0" fmla="*/ 316756 w 2031396"/>
                  <a:gd name="connsiteY0" fmla="*/ 374913 h 1101189"/>
                  <a:gd name="connsiteX1" fmla="*/ 840771 w 2031396"/>
                  <a:gd name="connsiteY1" fmla="*/ 46300 h 1101189"/>
                  <a:gd name="connsiteX2" fmla="*/ 1250346 w 2031396"/>
                  <a:gd name="connsiteY2" fmla="*/ 12964 h 1101189"/>
                  <a:gd name="connsiteX3" fmla="*/ 1312258 w 2031396"/>
                  <a:gd name="connsiteY3" fmla="*/ 208226 h 1101189"/>
                  <a:gd name="connsiteX4" fmla="*/ 2031396 w 2031396"/>
                  <a:gd name="connsiteY4" fmla="*/ 313001 h 1101189"/>
                  <a:gd name="connsiteX5" fmla="*/ 1659919 w 2031396"/>
                  <a:gd name="connsiteY5" fmla="*/ 341576 h 1101189"/>
                  <a:gd name="connsiteX6" fmla="*/ 1802795 w 2031396"/>
                  <a:gd name="connsiteY6" fmla="*/ 432064 h 1101189"/>
                  <a:gd name="connsiteX7" fmla="*/ 1945670 w 2031396"/>
                  <a:gd name="connsiteY7" fmla="*/ 789251 h 1101189"/>
                  <a:gd name="connsiteX8" fmla="*/ 1698019 w 2031396"/>
                  <a:gd name="connsiteY8" fmla="*/ 1042144 h 1101189"/>
                  <a:gd name="connsiteX9" fmla="*/ 612031 w 2031396"/>
                  <a:gd name="connsiteY9" fmla="*/ 1046907 h 1101189"/>
                  <a:gd name="connsiteX10" fmla="*/ 145445 w 2031396"/>
                  <a:gd name="connsiteY10" fmla="*/ 503500 h 1101189"/>
                  <a:gd name="connsiteX11" fmla="*/ 316756 w 2031396"/>
                  <a:gd name="connsiteY11" fmla="*/ 374913 h 1101189"/>
                  <a:gd name="connsiteX0" fmla="*/ 316758 w 2031398"/>
                  <a:gd name="connsiteY0" fmla="*/ 374913 h 1101189"/>
                  <a:gd name="connsiteX1" fmla="*/ 840773 w 2031398"/>
                  <a:gd name="connsiteY1" fmla="*/ 46300 h 1101189"/>
                  <a:gd name="connsiteX2" fmla="*/ 1250348 w 2031398"/>
                  <a:gd name="connsiteY2" fmla="*/ 12964 h 1101189"/>
                  <a:gd name="connsiteX3" fmla="*/ 2031398 w 2031398"/>
                  <a:gd name="connsiteY3" fmla="*/ 313001 h 1101189"/>
                  <a:gd name="connsiteX4" fmla="*/ 1659921 w 2031398"/>
                  <a:gd name="connsiteY4" fmla="*/ 341576 h 1101189"/>
                  <a:gd name="connsiteX5" fmla="*/ 1802797 w 2031398"/>
                  <a:gd name="connsiteY5" fmla="*/ 432064 h 1101189"/>
                  <a:gd name="connsiteX6" fmla="*/ 1945672 w 2031398"/>
                  <a:gd name="connsiteY6" fmla="*/ 789251 h 1101189"/>
                  <a:gd name="connsiteX7" fmla="*/ 1698021 w 2031398"/>
                  <a:gd name="connsiteY7" fmla="*/ 1042144 h 1101189"/>
                  <a:gd name="connsiteX8" fmla="*/ 612033 w 2031398"/>
                  <a:gd name="connsiteY8" fmla="*/ 1046907 h 1101189"/>
                  <a:gd name="connsiteX9" fmla="*/ 145447 w 2031398"/>
                  <a:gd name="connsiteY9" fmla="*/ 503500 h 1101189"/>
                  <a:gd name="connsiteX10" fmla="*/ 316758 w 2031398"/>
                  <a:gd name="connsiteY10" fmla="*/ 374913 h 1101189"/>
                  <a:gd name="connsiteX0" fmla="*/ 2031398 w 2185032"/>
                  <a:gd name="connsiteY0" fmla="*/ 313001 h 1101189"/>
                  <a:gd name="connsiteX1" fmla="*/ 1659921 w 2185032"/>
                  <a:gd name="connsiteY1" fmla="*/ 341576 h 1101189"/>
                  <a:gd name="connsiteX2" fmla="*/ 1802797 w 2185032"/>
                  <a:gd name="connsiteY2" fmla="*/ 432064 h 1101189"/>
                  <a:gd name="connsiteX3" fmla="*/ 1945672 w 2185032"/>
                  <a:gd name="connsiteY3" fmla="*/ 789251 h 1101189"/>
                  <a:gd name="connsiteX4" fmla="*/ 1698021 w 2185032"/>
                  <a:gd name="connsiteY4" fmla="*/ 1042144 h 1101189"/>
                  <a:gd name="connsiteX5" fmla="*/ 612033 w 2185032"/>
                  <a:gd name="connsiteY5" fmla="*/ 1046907 h 1101189"/>
                  <a:gd name="connsiteX6" fmla="*/ 145447 w 2185032"/>
                  <a:gd name="connsiteY6" fmla="*/ 503500 h 1101189"/>
                  <a:gd name="connsiteX7" fmla="*/ 316758 w 2185032"/>
                  <a:gd name="connsiteY7" fmla="*/ 374913 h 1101189"/>
                  <a:gd name="connsiteX8" fmla="*/ 840773 w 2185032"/>
                  <a:gd name="connsiteY8" fmla="*/ 46300 h 1101189"/>
                  <a:gd name="connsiteX9" fmla="*/ 1250348 w 2185032"/>
                  <a:gd name="connsiteY9" fmla="*/ 12964 h 1101189"/>
                  <a:gd name="connsiteX10" fmla="*/ 2185032 w 2185032"/>
                  <a:gd name="connsiteY10" fmla="*/ 466635 h 1101189"/>
                  <a:gd name="connsiteX0" fmla="*/ 2031398 w 2031398"/>
                  <a:gd name="connsiteY0" fmla="*/ 313001 h 1101189"/>
                  <a:gd name="connsiteX1" fmla="*/ 1659921 w 2031398"/>
                  <a:gd name="connsiteY1" fmla="*/ 341576 h 1101189"/>
                  <a:gd name="connsiteX2" fmla="*/ 1802797 w 2031398"/>
                  <a:gd name="connsiteY2" fmla="*/ 432064 h 1101189"/>
                  <a:gd name="connsiteX3" fmla="*/ 1945672 w 2031398"/>
                  <a:gd name="connsiteY3" fmla="*/ 789251 h 1101189"/>
                  <a:gd name="connsiteX4" fmla="*/ 1698021 w 2031398"/>
                  <a:gd name="connsiteY4" fmla="*/ 1042144 h 1101189"/>
                  <a:gd name="connsiteX5" fmla="*/ 612033 w 2031398"/>
                  <a:gd name="connsiteY5" fmla="*/ 1046907 h 1101189"/>
                  <a:gd name="connsiteX6" fmla="*/ 145447 w 2031398"/>
                  <a:gd name="connsiteY6" fmla="*/ 503500 h 1101189"/>
                  <a:gd name="connsiteX7" fmla="*/ 316758 w 2031398"/>
                  <a:gd name="connsiteY7" fmla="*/ 374913 h 1101189"/>
                  <a:gd name="connsiteX8" fmla="*/ 840773 w 2031398"/>
                  <a:gd name="connsiteY8" fmla="*/ 46300 h 1101189"/>
                  <a:gd name="connsiteX9" fmla="*/ 1250348 w 2031398"/>
                  <a:gd name="connsiteY9" fmla="*/ 12964 h 1101189"/>
                  <a:gd name="connsiteX0" fmla="*/ 1659921 w 1946305"/>
                  <a:gd name="connsiteY0" fmla="*/ 341576 h 1101189"/>
                  <a:gd name="connsiteX1" fmla="*/ 1802797 w 1946305"/>
                  <a:gd name="connsiteY1" fmla="*/ 432064 h 1101189"/>
                  <a:gd name="connsiteX2" fmla="*/ 1945672 w 1946305"/>
                  <a:gd name="connsiteY2" fmla="*/ 789251 h 1101189"/>
                  <a:gd name="connsiteX3" fmla="*/ 1698021 w 1946305"/>
                  <a:gd name="connsiteY3" fmla="*/ 1042144 h 1101189"/>
                  <a:gd name="connsiteX4" fmla="*/ 612033 w 1946305"/>
                  <a:gd name="connsiteY4" fmla="*/ 1046907 h 1101189"/>
                  <a:gd name="connsiteX5" fmla="*/ 145447 w 1946305"/>
                  <a:gd name="connsiteY5" fmla="*/ 503500 h 1101189"/>
                  <a:gd name="connsiteX6" fmla="*/ 316758 w 1946305"/>
                  <a:gd name="connsiteY6" fmla="*/ 374913 h 1101189"/>
                  <a:gd name="connsiteX7" fmla="*/ 840773 w 1946305"/>
                  <a:gd name="connsiteY7" fmla="*/ 46300 h 1101189"/>
                  <a:gd name="connsiteX8" fmla="*/ 1250348 w 1946305"/>
                  <a:gd name="connsiteY8" fmla="*/ 12964 h 1101189"/>
                  <a:gd name="connsiteX0" fmla="*/ 2274233 w 2274249"/>
                  <a:gd name="connsiteY0" fmla="*/ 224221 h 1101189"/>
                  <a:gd name="connsiteX1" fmla="*/ 1802797 w 2274249"/>
                  <a:gd name="connsiteY1" fmla="*/ 432064 h 1101189"/>
                  <a:gd name="connsiteX2" fmla="*/ 1945672 w 2274249"/>
                  <a:gd name="connsiteY2" fmla="*/ 789251 h 1101189"/>
                  <a:gd name="connsiteX3" fmla="*/ 1698021 w 2274249"/>
                  <a:gd name="connsiteY3" fmla="*/ 1042144 h 1101189"/>
                  <a:gd name="connsiteX4" fmla="*/ 612033 w 2274249"/>
                  <a:gd name="connsiteY4" fmla="*/ 1046907 h 1101189"/>
                  <a:gd name="connsiteX5" fmla="*/ 145447 w 2274249"/>
                  <a:gd name="connsiteY5" fmla="*/ 503500 h 1101189"/>
                  <a:gd name="connsiteX6" fmla="*/ 316758 w 2274249"/>
                  <a:gd name="connsiteY6" fmla="*/ 374913 h 1101189"/>
                  <a:gd name="connsiteX7" fmla="*/ 840773 w 2274249"/>
                  <a:gd name="connsiteY7" fmla="*/ 46300 h 1101189"/>
                  <a:gd name="connsiteX8" fmla="*/ 1250348 w 2274249"/>
                  <a:gd name="connsiteY8" fmla="*/ 12964 h 1101189"/>
                  <a:gd name="connsiteX0" fmla="*/ 1802797 w 1946304"/>
                  <a:gd name="connsiteY0" fmla="*/ 432064 h 1101189"/>
                  <a:gd name="connsiteX1" fmla="*/ 1945672 w 1946304"/>
                  <a:gd name="connsiteY1" fmla="*/ 789251 h 1101189"/>
                  <a:gd name="connsiteX2" fmla="*/ 1698021 w 1946304"/>
                  <a:gd name="connsiteY2" fmla="*/ 1042144 h 1101189"/>
                  <a:gd name="connsiteX3" fmla="*/ 612033 w 1946304"/>
                  <a:gd name="connsiteY3" fmla="*/ 1046907 h 1101189"/>
                  <a:gd name="connsiteX4" fmla="*/ 145447 w 1946304"/>
                  <a:gd name="connsiteY4" fmla="*/ 503500 h 1101189"/>
                  <a:gd name="connsiteX5" fmla="*/ 316758 w 1946304"/>
                  <a:gd name="connsiteY5" fmla="*/ 374913 h 1101189"/>
                  <a:gd name="connsiteX6" fmla="*/ 840773 w 1946304"/>
                  <a:gd name="connsiteY6" fmla="*/ 46300 h 1101189"/>
                  <a:gd name="connsiteX7" fmla="*/ 1250348 w 1946304"/>
                  <a:gd name="connsiteY7" fmla="*/ 12964 h 1101189"/>
                  <a:gd name="connsiteX0" fmla="*/ 1945672 w 1945672"/>
                  <a:gd name="connsiteY0" fmla="*/ 789251 h 1101189"/>
                  <a:gd name="connsiteX1" fmla="*/ 1698021 w 1945672"/>
                  <a:gd name="connsiteY1" fmla="*/ 1042144 h 1101189"/>
                  <a:gd name="connsiteX2" fmla="*/ 612033 w 1945672"/>
                  <a:gd name="connsiteY2" fmla="*/ 1046907 h 1101189"/>
                  <a:gd name="connsiteX3" fmla="*/ 145447 w 1945672"/>
                  <a:gd name="connsiteY3" fmla="*/ 503500 h 1101189"/>
                  <a:gd name="connsiteX4" fmla="*/ 316758 w 1945672"/>
                  <a:gd name="connsiteY4" fmla="*/ 374913 h 1101189"/>
                  <a:gd name="connsiteX5" fmla="*/ 840773 w 1945672"/>
                  <a:gd name="connsiteY5" fmla="*/ 46300 h 1101189"/>
                  <a:gd name="connsiteX6" fmla="*/ 1250348 w 1945672"/>
                  <a:gd name="connsiteY6" fmla="*/ 12964 h 1101189"/>
                  <a:gd name="connsiteX0" fmla="*/ 1945672 w 1945672"/>
                  <a:gd name="connsiteY0" fmla="*/ 776287 h 1088225"/>
                  <a:gd name="connsiteX1" fmla="*/ 1698021 w 1945672"/>
                  <a:gd name="connsiteY1" fmla="*/ 1029180 h 1088225"/>
                  <a:gd name="connsiteX2" fmla="*/ 612033 w 1945672"/>
                  <a:gd name="connsiteY2" fmla="*/ 1033943 h 1088225"/>
                  <a:gd name="connsiteX3" fmla="*/ 145447 w 1945672"/>
                  <a:gd name="connsiteY3" fmla="*/ 490536 h 1088225"/>
                  <a:gd name="connsiteX4" fmla="*/ 316758 w 1945672"/>
                  <a:gd name="connsiteY4" fmla="*/ 361949 h 1088225"/>
                  <a:gd name="connsiteX5" fmla="*/ 840773 w 1945672"/>
                  <a:gd name="connsiteY5" fmla="*/ 33336 h 1088225"/>
                  <a:gd name="connsiteX6" fmla="*/ 1250348 w 1945672"/>
                  <a:gd name="connsiteY6" fmla="*/ 0 h 1088225"/>
                  <a:gd name="connsiteX0" fmla="*/ 2121293 w 2121292"/>
                  <a:gd name="connsiteY0" fmla="*/ 400349 h 1088225"/>
                  <a:gd name="connsiteX1" fmla="*/ 1698021 w 2121292"/>
                  <a:gd name="connsiteY1" fmla="*/ 1029180 h 1088225"/>
                  <a:gd name="connsiteX2" fmla="*/ 612033 w 2121292"/>
                  <a:gd name="connsiteY2" fmla="*/ 1033943 h 1088225"/>
                  <a:gd name="connsiteX3" fmla="*/ 145447 w 2121292"/>
                  <a:gd name="connsiteY3" fmla="*/ 490536 h 1088225"/>
                  <a:gd name="connsiteX4" fmla="*/ 316758 w 2121292"/>
                  <a:gd name="connsiteY4" fmla="*/ 361949 h 1088225"/>
                  <a:gd name="connsiteX5" fmla="*/ 840773 w 2121292"/>
                  <a:gd name="connsiteY5" fmla="*/ 33336 h 1088225"/>
                  <a:gd name="connsiteX6" fmla="*/ 1250348 w 2121292"/>
                  <a:gd name="connsiteY6" fmla="*/ 0 h 1088225"/>
                  <a:gd name="connsiteX0" fmla="*/ 1823289 w 1823289"/>
                  <a:gd name="connsiteY0" fmla="*/ 14517 h 1088225"/>
                  <a:gd name="connsiteX1" fmla="*/ 1698021 w 1823289"/>
                  <a:gd name="connsiteY1" fmla="*/ 1029180 h 1088225"/>
                  <a:gd name="connsiteX2" fmla="*/ 612033 w 1823289"/>
                  <a:gd name="connsiteY2" fmla="*/ 1033943 h 1088225"/>
                  <a:gd name="connsiteX3" fmla="*/ 145447 w 1823289"/>
                  <a:gd name="connsiteY3" fmla="*/ 490536 h 1088225"/>
                  <a:gd name="connsiteX4" fmla="*/ 316758 w 1823289"/>
                  <a:gd name="connsiteY4" fmla="*/ 361949 h 1088225"/>
                  <a:gd name="connsiteX5" fmla="*/ 840773 w 1823289"/>
                  <a:gd name="connsiteY5" fmla="*/ 33336 h 1088225"/>
                  <a:gd name="connsiteX6" fmla="*/ 1250348 w 1823289"/>
                  <a:gd name="connsiteY6" fmla="*/ 0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823289 w 2155359"/>
                  <a:gd name="connsiteY7" fmla="*/ 14517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976923 w 2155359"/>
                  <a:gd name="connsiteY7" fmla="*/ 168151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  <a:gd name="connsiteX7" fmla="*/ 1976923 w 2155359"/>
                  <a:gd name="connsiteY7" fmla="*/ 168151 h 1088225"/>
                  <a:gd name="connsiteX0" fmla="*/ 1823289 w 2155359"/>
                  <a:gd name="connsiteY0" fmla="*/ 14517 h 1088225"/>
                  <a:gd name="connsiteX1" fmla="*/ 1698021 w 2155359"/>
                  <a:gd name="connsiteY1" fmla="*/ 1029180 h 1088225"/>
                  <a:gd name="connsiteX2" fmla="*/ 612033 w 2155359"/>
                  <a:gd name="connsiteY2" fmla="*/ 1033943 h 1088225"/>
                  <a:gd name="connsiteX3" fmla="*/ 145447 w 2155359"/>
                  <a:gd name="connsiteY3" fmla="*/ 490536 h 1088225"/>
                  <a:gd name="connsiteX4" fmla="*/ 316758 w 2155359"/>
                  <a:gd name="connsiteY4" fmla="*/ 361949 h 1088225"/>
                  <a:gd name="connsiteX5" fmla="*/ 840773 w 2155359"/>
                  <a:gd name="connsiteY5" fmla="*/ 33336 h 1088225"/>
                  <a:gd name="connsiteX6" fmla="*/ 1250348 w 2155359"/>
                  <a:gd name="connsiteY6" fmla="*/ 0 h 108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5359" h="1088225">
                    <a:moveTo>
                      <a:pt x="1823289" y="14517"/>
                    </a:moveTo>
                    <a:cubicBezTo>
                      <a:pt x="2622263" y="152105"/>
                      <a:pt x="1732946" y="902019"/>
                      <a:pt x="1698021" y="1029180"/>
                    </a:cubicBezTo>
                    <a:cubicBezTo>
                      <a:pt x="1202675" y="1216506"/>
                      <a:pt x="769241" y="884717"/>
                      <a:pt x="612033" y="1033943"/>
                    </a:cubicBezTo>
                    <a:cubicBezTo>
                      <a:pt x="353271" y="944169"/>
                      <a:pt x="-285427" y="759598"/>
                      <a:pt x="145447" y="490536"/>
                    </a:cubicBezTo>
                    <a:cubicBezTo>
                      <a:pt x="202551" y="447674"/>
                      <a:pt x="-297559" y="190499"/>
                      <a:pt x="316758" y="361949"/>
                    </a:cubicBezTo>
                    <a:cubicBezTo>
                      <a:pt x="246908" y="110587"/>
                      <a:pt x="685175" y="93661"/>
                      <a:pt x="840773" y="33336"/>
                    </a:cubicBezTo>
                    <a:cubicBezTo>
                      <a:pt x="991743" y="40156"/>
                      <a:pt x="1037399" y="9191"/>
                      <a:pt x="1250348" y="0"/>
                    </a:cubicBezTo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D22AE3AE-7CFF-512B-BAEF-91931225B1E3}"/>
                  </a:ext>
                </a:extLst>
              </p:cNvPr>
              <p:cNvSpPr/>
              <p:nvPr/>
            </p:nvSpPr>
            <p:spPr>
              <a:xfrm rot="868981">
                <a:off x="7991599" y="2766570"/>
                <a:ext cx="870123" cy="469359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2">
                <a:extLst>
                  <a:ext uri="{FF2B5EF4-FFF2-40B4-BE49-F238E27FC236}">
                    <a16:creationId xmlns:a16="http://schemas.microsoft.com/office/drawing/2014/main" id="{E715A817-6FA5-9C08-5D64-4AA41300632A}"/>
                  </a:ext>
                </a:extLst>
              </p:cNvPr>
              <p:cNvSpPr/>
              <p:nvPr/>
            </p:nvSpPr>
            <p:spPr>
              <a:xfrm rot="10467436">
                <a:off x="7105322" y="3067054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12">
                <a:extLst>
                  <a:ext uri="{FF2B5EF4-FFF2-40B4-BE49-F238E27FC236}">
                    <a16:creationId xmlns:a16="http://schemas.microsoft.com/office/drawing/2014/main" id="{5FA52889-5D44-65DB-7B92-351A882414BB}"/>
                  </a:ext>
                </a:extLst>
              </p:cNvPr>
              <p:cNvSpPr/>
              <p:nvPr/>
            </p:nvSpPr>
            <p:spPr>
              <a:xfrm rot="10467436">
                <a:off x="9203370" y="3381838"/>
                <a:ext cx="640596" cy="139838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9">
                <a:extLst>
                  <a:ext uri="{FF2B5EF4-FFF2-40B4-BE49-F238E27FC236}">
                    <a16:creationId xmlns:a16="http://schemas.microsoft.com/office/drawing/2014/main" id="{30CFF99D-1A2B-743D-A9F9-FF1CA6F3A468}"/>
                  </a:ext>
                </a:extLst>
              </p:cNvPr>
              <p:cNvSpPr/>
              <p:nvPr/>
            </p:nvSpPr>
            <p:spPr>
              <a:xfrm rot="20222909">
                <a:off x="9059536" y="3211375"/>
                <a:ext cx="507077" cy="144294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10">
                <a:extLst>
                  <a:ext uri="{FF2B5EF4-FFF2-40B4-BE49-F238E27FC236}">
                    <a16:creationId xmlns:a16="http://schemas.microsoft.com/office/drawing/2014/main" id="{AAED9C71-E9A7-AF95-7A24-DBAF198BD70C}"/>
                  </a:ext>
                </a:extLst>
              </p:cNvPr>
              <p:cNvSpPr/>
              <p:nvPr/>
            </p:nvSpPr>
            <p:spPr>
              <a:xfrm rot="10517485">
                <a:off x="6291368" y="2362215"/>
                <a:ext cx="1013789" cy="572196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  <a:gd name="connsiteX0" fmla="*/ 321486 w 2036126"/>
                  <a:gd name="connsiteY0" fmla="*/ 374913 h 1101189"/>
                  <a:gd name="connsiteX1" fmla="*/ 821687 w 2036126"/>
                  <a:gd name="connsiteY1" fmla="*/ 308239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497462 w 2036126"/>
                  <a:gd name="connsiteY12" fmla="*/ 550889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497462 w 2036126"/>
                  <a:gd name="connsiteY12" fmla="*/ 550889 h 1101189"/>
                  <a:gd name="connsiteX0" fmla="*/ 321486 w 2036126"/>
                  <a:gd name="connsiteY0" fmla="*/ 374913 h 1101189"/>
                  <a:gd name="connsiteX1" fmla="*/ 845501 w 2036126"/>
                  <a:gd name="connsiteY1" fmla="*/ 46300 h 1101189"/>
                  <a:gd name="connsiteX2" fmla="*/ 1255076 w 2036126"/>
                  <a:gd name="connsiteY2" fmla="*/ 12964 h 1101189"/>
                  <a:gd name="connsiteX3" fmla="*/ 1316988 w 2036126"/>
                  <a:gd name="connsiteY3" fmla="*/ 208226 h 1101189"/>
                  <a:gd name="connsiteX4" fmla="*/ 2036126 w 2036126"/>
                  <a:gd name="connsiteY4" fmla="*/ 313001 h 1101189"/>
                  <a:gd name="connsiteX5" fmla="*/ 1664649 w 2036126"/>
                  <a:gd name="connsiteY5" fmla="*/ 341576 h 1101189"/>
                  <a:gd name="connsiteX6" fmla="*/ 1807525 w 2036126"/>
                  <a:gd name="connsiteY6" fmla="*/ 432064 h 1101189"/>
                  <a:gd name="connsiteX7" fmla="*/ 1950400 w 2036126"/>
                  <a:gd name="connsiteY7" fmla="*/ 789251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0" fmla="*/ 321486 w 1951033"/>
                  <a:gd name="connsiteY0" fmla="*/ 374913 h 1101189"/>
                  <a:gd name="connsiteX1" fmla="*/ 845501 w 1951033"/>
                  <a:gd name="connsiteY1" fmla="*/ 46300 h 1101189"/>
                  <a:gd name="connsiteX2" fmla="*/ 1255076 w 1951033"/>
                  <a:gd name="connsiteY2" fmla="*/ 12964 h 1101189"/>
                  <a:gd name="connsiteX3" fmla="*/ 1316988 w 1951033"/>
                  <a:gd name="connsiteY3" fmla="*/ 208226 h 1101189"/>
                  <a:gd name="connsiteX4" fmla="*/ 1664649 w 1951033"/>
                  <a:gd name="connsiteY4" fmla="*/ 341576 h 1101189"/>
                  <a:gd name="connsiteX5" fmla="*/ 1807525 w 1951033"/>
                  <a:gd name="connsiteY5" fmla="*/ 432064 h 1101189"/>
                  <a:gd name="connsiteX6" fmla="*/ 1950400 w 1951033"/>
                  <a:gd name="connsiteY6" fmla="*/ 789251 h 1101189"/>
                  <a:gd name="connsiteX7" fmla="*/ 1702749 w 1951033"/>
                  <a:gd name="connsiteY7" fmla="*/ 1042144 h 1101189"/>
                  <a:gd name="connsiteX8" fmla="*/ 616761 w 1951033"/>
                  <a:gd name="connsiteY8" fmla="*/ 1046907 h 1101189"/>
                  <a:gd name="connsiteX9" fmla="*/ 231136 w 1951033"/>
                  <a:gd name="connsiteY9" fmla="*/ 679713 h 1101189"/>
                  <a:gd name="connsiteX10" fmla="*/ 150175 w 1951033"/>
                  <a:gd name="connsiteY10" fmla="*/ 503500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51033" h="1101189">
                    <a:moveTo>
                      <a:pt x="321486" y="374913"/>
                    </a:moveTo>
                    <a:cubicBezTo>
                      <a:pt x="304117" y="241754"/>
                      <a:pt x="689903" y="106625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85250" y="262995"/>
                      <a:pt x="1582893" y="304270"/>
                      <a:pt x="1664649" y="341576"/>
                    </a:cubicBez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4D8103C5-DE29-B9B0-EEB4-A64F3EE48B2C}"/>
                  </a:ext>
                </a:extLst>
              </p:cNvPr>
              <p:cNvSpPr/>
              <p:nvPr/>
            </p:nvSpPr>
            <p:spPr>
              <a:xfrm rot="10517485">
                <a:off x="6295783" y="2328327"/>
                <a:ext cx="759651" cy="409769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12">
                <a:extLst>
                  <a:ext uri="{FF2B5EF4-FFF2-40B4-BE49-F238E27FC236}">
                    <a16:creationId xmlns:a16="http://schemas.microsoft.com/office/drawing/2014/main" id="{33D19403-2602-60C2-082A-AC7C93E1638D}"/>
                  </a:ext>
                </a:extLst>
              </p:cNvPr>
              <p:cNvSpPr/>
              <p:nvPr/>
            </p:nvSpPr>
            <p:spPr>
              <a:xfrm rot="11816762">
                <a:off x="7078104" y="2329880"/>
                <a:ext cx="423147" cy="92370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FC64E340-CB3F-624A-3191-1CE2968A6C2B}"/>
                  </a:ext>
                </a:extLst>
              </p:cNvPr>
              <p:cNvGrpSpPr/>
              <p:nvPr/>
            </p:nvGrpSpPr>
            <p:grpSpPr>
              <a:xfrm>
                <a:off x="1441292" y="-146084"/>
                <a:ext cx="5003218" cy="3506301"/>
                <a:chOff x="1441292" y="-146084"/>
                <a:chExt cx="5003218" cy="3506301"/>
              </a:xfrm>
            </p:grpSpPr>
            <p:sp>
              <p:nvSpPr>
                <p:cNvPr id="313" name="Rectangle 21">
                  <a:extLst>
                    <a:ext uri="{FF2B5EF4-FFF2-40B4-BE49-F238E27FC236}">
                      <a16:creationId xmlns:a16="http://schemas.microsoft.com/office/drawing/2014/main" id="{A8820762-ED21-B59A-6478-757D3217894D}"/>
                    </a:ext>
                  </a:extLst>
                </p:cNvPr>
                <p:cNvSpPr/>
                <p:nvPr/>
              </p:nvSpPr>
              <p:spPr>
                <a:xfrm>
                  <a:off x="2504749" y="1299995"/>
                  <a:ext cx="3939761" cy="1901260"/>
                </a:xfrm>
                <a:custGeom>
                  <a:avLst/>
                  <a:gdLst>
                    <a:gd name="connsiteX0" fmla="*/ 0 w 2234982"/>
                    <a:gd name="connsiteY0" fmla="*/ 0 h 494854"/>
                    <a:gd name="connsiteX1" fmla="*/ 2234982 w 2234982"/>
                    <a:gd name="connsiteY1" fmla="*/ 0 h 494854"/>
                    <a:gd name="connsiteX2" fmla="*/ 2234982 w 2234982"/>
                    <a:gd name="connsiteY2" fmla="*/ 494854 h 494854"/>
                    <a:gd name="connsiteX3" fmla="*/ 0 w 2234982"/>
                    <a:gd name="connsiteY3" fmla="*/ 494854 h 494854"/>
                    <a:gd name="connsiteX4" fmla="*/ 0 w 2234982"/>
                    <a:gd name="connsiteY4" fmla="*/ 0 h 4948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825782"/>
                    <a:gd name="connsiteY0" fmla="*/ 0 h 1299716"/>
                    <a:gd name="connsiteX1" fmla="*/ 3311307 w 4825782"/>
                    <a:gd name="connsiteY1" fmla="*/ 0 h 1299716"/>
                    <a:gd name="connsiteX2" fmla="*/ 4825782 w 4825782"/>
                    <a:gd name="connsiteY2" fmla="*/ 1299716 h 1299716"/>
                    <a:gd name="connsiteX3" fmla="*/ 0 w 4825782"/>
                    <a:gd name="connsiteY3" fmla="*/ 561529 h 1299716"/>
                    <a:gd name="connsiteX4" fmla="*/ 1076325 w 4825782"/>
                    <a:gd name="connsiteY4" fmla="*/ 0 h 1299716"/>
                    <a:gd name="connsiteX0" fmla="*/ 1076325 w 4768632"/>
                    <a:gd name="connsiteY0" fmla="*/ 0 h 1352103"/>
                    <a:gd name="connsiteX1" fmla="*/ 3311307 w 4768632"/>
                    <a:gd name="connsiteY1" fmla="*/ 0 h 1352103"/>
                    <a:gd name="connsiteX2" fmla="*/ 4768632 w 4768632"/>
                    <a:gd name="connsiteY2" fmla="*/ 1352103 h 1352103"/>
                    <a:gd name="connsiteX3" fmla="*/ 0 w 4768632"/>
                    <a:gd name="connsiteY3" fmla="*/ 561529 h 1352103"/>
                    <a:gd name="connsiteX4" fmla="*/ 1076325 w 4768632"/>
                    <a:gd name="connsiteY4" fmla="*/ 0 h 1352103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0 w 4830545"/>
                    <a:gd name="connsiteY3" fmla="*/ 561529 h 1342578"/>
                    <a:gd name="connsiteX4" fmla="*/ 1076325 w 4830545"/>
                    <a:gd name="connsiteY4" fmla="*/ 0 h 1342578"/>
                    <a:gd name="connsiteX0" fmla="*/ 1076325 w 4830545"/>
                    <a:gd name="connsiteY0" fmla="*/ 0 h 1405862"/>
                    <a:gd name="connsiteX1" fmla="*/ 3311307 w 4830545"/>
                    <a:gd name="connsiteY1" fmla="*/ 0 h 1405862"/>
                    <a:gd name="connsiteX2" fmla="*/ 4830545 w 4830545"/>
                    <a:gd name="connsiteY2" fmla="*/ 1342578 h 1405862"/>
                    <a:gd name="connsiteX3" fmla="*/ 2418542 w 4830545"/>
                    <a:gd name="connsiteY3" fmla="*/ 1087537 h 1405862"/>
                    <a:gd name="connsiteX4" fmla="*/ 0 w 4830545"/>
                    <a:gd name="connsiteY4" fmla="*/ 561529 h 1405862"/>
                    <a:gd name="connsiteX5" fmla="*/ 1076325 w 4830545"/>
                    <a:gd name="connsiteY5" fmla="*/ 0 h 1405862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2418542 w 4830545"/>
                    <a:gd name="connsiteY3" fmla="*/ 1087537 h 1342578"/>
                    <a:gd name="connsiteX4" fmla="*/ 0 w 4830545"/>
                    <a:gd name="connsiteY4" fmla="*/ 561529 h 1342578"/>
                    <a:gd name="connsiteX5" fmla="*/ 1076325 w 4830545"/>
                    <a:gd name="connsiteY5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565 w 4830785"/>
                    <a:gd name="connsiteY0" fmla="*/ 0 h 1342578"/>
                    <a:gd name="connsiteX1" fmla="*/ 3311547 w 4830785"/>
                    <a:gd name="connsiteY1" fmla="*/ 0 h 1342578"/>
                    <a:gd name="connsiteX2" fmla="*/ 4830785 w 4830785"/>
                    <a:gd name="connsiteY2" fmla="*/ 1342578 h 1342578"/>
                    <a:gd name="connsiteX3" fmla="*/ 2418782 w 4830785"/>
                    <a:gd name="connsiteY3" fmla="*/ 1087537 h 1342578"/>
                    <a:gd name="connsiteX4" fmla="*/ 928119 w 4830785"/>
                    <a:gd name="connsiteY4" fmla="*/ 920849 h 1342578"/>
                    <a:gd name="connsiteX5" fmla="*/ 240 w 4830785"/>
                    <a:gd name="connsiteY5" fmla="*/ 561529 h 1342578"/>
                    <a:gd name="connsiteX6" fmla="*/ 1076565 w 4830785"/>
                    <a:gd name="connsiteY6" fmla="*/ 0 h 1342578"/>
                    <a:gd name="connsiteX0" fmla="*/ 1076565 w 4830785"/>
                    <a:gd name="connsiteY0" fmla="*/ 298450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6" fmla="*/ 1076565 w 4830785"/>
                    <a:gd name="connsiteY6" fmla="*/ 298450 h 1641028"/>
                    <a:gd name="connsiteX0" fmla="*/ 1076565 w 4830785"/>
                    <a:gd name="connsiteY0" fmla="*/ 830593 h 2173171"/>
                    <a:gd name="connsiteX1" fmla="*/ 3241697 w 4830785"/>
                    <a:gd name="connsiteY1" fmla="*/ 532143 h 2173171"/>
                    <a:gd name="connsiteX2" fmla="*/ 4830785 w 4830785"/>
                    <a:gd name="connsiteY2" fmla="*/ 2173171 h 2173171"/>
                    <a:gd name="connsiteX3" fmla="*/ 2418782 w 4830785"/>
                    <a:gd name="connsiteY3" fmla="*/ 1918130 h 2173171"/>
                    <a:gd name="connsiteX4" fmla="*/ 928119 w 4830785"/>
                    <a:gd name="connsiteY4" fmla="*/ 1751442 h 2173171"/>
                    <a:gd name="connsiteX5" fmla="*/ 240 w 4830785"/>
                    <a:gd name="connsiteY5" fmla="*/ 1392122 h 2173171"/>
                    <a:gd name="connsiteX6" fmla="*/ 1076565 w 4830785"/>
                    <a:gd name="connsiteY6" fmla="*/ 830593 h 2173171"/>
                    <a:gd name="connsiteX0" fmla="*/ 240 w 4830785"/>
                    <a:gd name="connsiteY0" fmla="*/ 859979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0" fmla="*/ 240 w 4830785"/>
                    <a:gd name="connsiteY0" fmla="*/ 1091542 h 1872591"/>
                    <a:gd name="connsiteX1" fmla="*/ 3241697 w 4830785"/>
                    <a:gd name="connsiteY1" fmla="*/ 231563 h 1872591"/>
                    <a:gd name="connsiteX2" fmla="*/ 4830785 w 4830785"/>
                    <a:gd name="connsiteY2" fmla="*/ 1872591 h 1872591"/>
                    <a:gd name="connsiteX3" fmla="*/ 2418782 w 4830785"/>
                    <a:gd name="connsiteY3" fmla="*/ 1617550 h 1872591"/>
                    <a:gd name="connsiteX4" fmla="*/ 928119 w 4830785"/>
                    <a:gd name="connsiteY4" fmla="*/ 1450862 h 1872591"/>
                    <a:gd name="connsiteX5" fmla="*/ 240 w 4830785"/>
                    <a:gd name="connsiteY5" fmla="*/ 1091542 h 1872591"/>
                    <a:gd name="connsiteX0" fmla="*/ 21604 w 4852149"/>
                    <a:gd name="connsiteY0" fmla="*/ 1120211 h 1901260"/>
                    <a:gd name="connsiteX1" fmla="*/ 3263061 w 4852149"/>
                    <a:gd name="connsiteY1" fmla="*/ 260232 h 1901260"/>
                    <a:gd name="connsiteX2" fmla="*/ 4852149 w 4852149"/>
                    <a:gd name="connsiteY2" fmla="*/ 1901260 h 1901260"/>
                    <a:gd name="connsiteX3" fmla="*/ 2440146 w 4852149"/>
                    <a:gd name="connsiteY3" fmla="*/ 1646219 h 1901260"/>
                    <a:gd name="connsiteX4" fmla="*/ 949483 w 4852149"/>
                    <a:gd name="connsiteY4" fmla="*/ 1479531 h 1901260"/>
                    <a:gd name="connsiteX5" fmla="*/ 21604 w 4852149"/>
                    <a:gd name="connsiteY5" fmla="*/ 1120211 h 19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52149" h="1901260">
                      <a:moveTo>
                        <a:pt x="21604" y="1120211"/>
                      </a:moveTo>
                      <a:cubicBezTo>
                        <a:pt x="-288560" y="598601"/>
                        <a:pt x="2836625" y="-500858"/>
                        <a:pt x="3263061" y="260232"/>
                      </a:cubicBezTo>
                      <a:lnTo>
                        <a:pt x="4852149" y="1901260"/>
                      </a:lnTo>
                      <a:cubicBezTo>
                        <a:pt x="4071530" y="1881697"/>
                        <a:pt x="3245237" y="1776394"/>
                        <a:pt x="2440146" y="1646219"/>
                      </a:cubicBezTo>
                      <a:cubicBezTo>
                        <a:pt x="1765889" y="1656099"/>
                        <a:pt x="1352573" y="1567199"/>
                        <a:pt x="949483" y="1479531"/>
                      </a:cubicBezTo>
                      <a:cubicBezTo>
                        <a:pt x="341605" y="1510926"/>
                        <a:pt x="11150" y="1263367"/>
                        <a:pt x="21604" y="1120211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21">
                  <a:extLst>
                    <a:ext uri="{FF2B5EF4-FFF2-40B4-BE49-F238E27FC236}">
                      <a16:creationId xmlns:a16="http://schemas.microsoft.com/office/drawing/2014/main" id="{D474DBA2-3BC2-4B10-8C9F-E235C287D660}"/>
                    </a:ext>
                  </a:extLst>
                </p:cNvPr>
                <p:cNvSpPr/>
                <p:nvPr/>
              </p:nvSpPr>
              <p:spPr>
                <a:xfrm>
                  <a:off x="1441292" y="768368"/>
                  <a:ext cx="4852149" cy="1901260"/>
                </a:xfrm>
                <a:custGeom>
                  <a:avLst/>
                  <a:gdLst>
                    <a:gd name="connsiteX0" fmla="*/ 0 w 2234982"/>
                    <a:gd name="connsiteY0" fmla="*/ 0 h 494854"/>
                    <a:gd name="connsiteX1" fmla="*/ 2234982 w 2234982"/>
                    <a:gd name="connsiteY1" fmla="*/ 0 h 494854"/>
                    <a:gd name="connsiteX2" fmla="*/ 2234982 w 2234982"/>
                    <a:gd name="connsiteY2" fmla="*/ 494854 h 494854"/>
                    <a:gd name="connsiteX3" fmla="*/ 0 w 2234982"/>
                    <a:gd name="connsiteY3" fmla="*/ 494854 h 494854"/>
                    <a:gd name="connsiteX4" fmla="*/ 0 w 2234982"/>
                    <a:gd name="connsiteY4" fmla="*/ 0 h 4948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0 w 3692307"/>
                    <a:gd name="connsiteY0" fmla="*/ 0 h 1371154"/>
                    <a:gd name="connsiteX1" fmla="*/ 2234982 w 3692307"/>
                    <a:gd name="connsiteY1" fmla="*/ 0 h 1371154"/>
                    <a:gd name="connsiteX2" fmla="*/ 3692307 w 3692307"/>
                    <a:gd name="connsiteY2" fmla="*/ 1371154 h 1371154"/>
                    <a:gd name="connsiteX3" fmla="*/ 0 w 3692307"/>
                    <a:gd name="connsiteY3" fmla="*/ 494854 h 1371154"/>
                    <a:gd name="connsiteX4" fmla="*/ 0 w 3692307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768632"/>
                    <a:gd name="connsiteY0" fmla="*/ 0 h 1371154"/>
                    <a:gd name="connsiteX1" fmla="*/ 3311307 w 4768632"/>
                    <a:gd name="connsiteY1" fmla="*/ 0 h 1371154"/>
                    <a:gd name="connsiteX2" fmla="*/ 4768632 w 4768632"/>
                    <a:gd name="connsiteY2" fmla="*/ 1371154 h 1371154"/>
                    <a:gd name="connsiteX3" fmla="*/ 0 w 4768632"/>
                    <a:gd name="connsiteY3" fmla="*/ 561529 h 1371154"/>
                    <a:gd name="connsiteX4" fmla="*/ 1076325 w 4768632"/>
                    <a:gd name="connsiteY4" fmla="*/ 0 h 1371154"/>
                    <a:gd name="connsiteX0" fmla="*/ 1076325 w 4825782"/>
                    <a:gd name="connsiteY0" fmla="*/ 0 h 1299716"/>
                    <a:gd name="connsiteX1" fmla="*/ 3311307 w 4825782"/>
                    <a:gd name="connsiteY1" fmla="*/ 0 h 1299716"/>
                    <a:gd name="connsiteX2" fmla="*/ 4825782 w 4825782"/>
                    <a:gd name="connsiteY2" fmla="*/ 1299716 h 1299716"/>
                    <a:gd name="connsiteX3" fmla="*/ 0 w 4825782"/>
                    <a:gd name="connsiteY3" fmla="*/ 561529 h 1299716"/>
                    <a:gd name="connsiteX4" fmla="*/ 1076325 w 4825782"/>
                    <a:gd name="connsiteY4" fmla="*/ 0 h 1299716"/>
                    <a:gd name="connsiteX0" fmla="*/ 1076325 w 4768632"/>
                    <a:gd name="connsiteY0" fmla="*/ 0 h 1352103"/>
                    <a:gd name="connsiteX1" fmla="*/ 3311307 w 4768632"/>
                    <a:gd name="connsiteY1" fmla="*/ 0 h 1352103"/>
                    <a:gd name="connsiteX2" fmla="*/ 4768632 w 4768632"/>
                    <a:gd name="connsiteY2" fmla="*/ 1352103 h 1352103"/>
                    <a:gd name="connsiteX3" fmla="*/ 0 w 4768632"/>
                    <a:gd name="connsiteY3" fmla="*/ 561529 h 1352103"/>
                    <a:gd name="connsiteX4" fmla="*/ 1076325 w 4768632"/>
                    <a:gd name="connsiteY4" fmla="*/ 0 h 1352103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0 w 4830545"/>
                    <a:gd name="connsiteY3" fmla="*/ 561529 h 1342578"/>
                    <a:gd name="connsiteX4" fmla="*/ 1076325 w 4830545"/>
                    <a:gd name="connsiteY4" fmla="*/ 0 h 1342578"/>
                    <a:gd name="connsiteX0" fmla="*/ 1076325 w 4830545"/>
                    <a:gd name="connsiteY0" fmla="*/ 0 h 1405862"/>
                    <a:gd name="connsiteX1" fmla="*/ 3311307 w 4830545"/>
                    <a:gd name="connsiteY1" fmla="*/ 0 h 1405862"/>
                    <a:gd name="connsiteX2" fmla="*/ 4830545 w 4830545"/>
                    <a:gd name="connsiteY2" fmla="*/ 1342578 h 1405862"/>
                    <a:gd name="connsiteX3" fmla="*/ 2418542 w 4830545"/>
                    <a:gd name="connsiteY3" fmla="*/ 1087537 h 1405862"/>
                    <a:gd name="connsiteX4" fmla="*/ 0 w 4830545"/>
                    <a:gd name="connsiteY4" fmla="*/ 561529 h 1405862"/>
                    <a:gd name="connsiteX5" fmla="*/ 1076325 w 4830545"/>
                    <a:gd name="connsiteY5" fmla="*/ 0 h 1405862"/>
                    <a:gd name="connsiteX0" fmla="*/ 1076325 w 4830545"/>
                    <a:gd name="connsiteY0" fmla="*/ 0 h 1342578"/>
                    <a:gd name="connsiteX1" fmla="*/ 3311307 w 4830545"/>
                    <a:gd name="connsiteY1" fmla="*/ 0 h 1342578"/>
                    <a:gd name="connsiteX2" fmla="*/ 4830545 w 4830545"/>
                    <a:gd name="connsiteY2" fmla="*/ 1342578 h 1342578"/>
                    <a:gd name="connsiteX3" fmla="*/ 2418542 w 4830545"/>
                    <a:gd name="connsiteY3" fmla="*/ 1087537 h 1342578"/>
                    <a:gd name="connsiteX4" fmla="*/ 0 w 4830545"/>
                    <a:gd name="connsiteY4" fmla="*/ 561529 h 1342578"/>
                    <a:gd name="connsiteX5" fmla="*/ 1076325 w 4830545"/>
                    <a:gd name="connsiteY5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475 w 4830695"/>
                    <a:gd name="connsiteY0" fmla="*/ 0 h 1342578"/>
                    <a:gd name="connsiteX1" fmla="*/ 3311457 w 4830695"/>
                    <a:gd name="connsiteY1" fmla="*/ 0 h 1342578"/>
                    <a:gd name="connsiteX2" fmla="*/ 4830695 w 4830695"/>
                    <a:gd name="connsiteY2" fmla="*/ 1342578 h 1342578"/>
                    <a:gd name="connsiteX3" fmla="*/ 2418692 w 4830695"/>
                    <a:gd name="connsiteY3" fmla="*/ 1087537 h 1342578"/>
                    <a:gd name="connsiteX4" fmla="*/ 928029 w 4830695"/>
                    <a:gd name="connsiteY4" fmla="*/ 920849 h 1342578"/>
                    <a:gd name="connsiteX5" fmla="*/ 150 w 4830695"/>
                    <a:gd name="connsiteY5" fmla="*/ 561529 h 1342578"/>
                    <a:gd name="connsiteX6" fmla="*/ 1076475 w 4830695"/>
                    <a:gd name="connsiteY6" fmla="*/ 0 h 1342578"/>
                    <a:gd name="connsiteX0" fmla="*/ 1076565 w 4830785"/>
                    <a:gd name="connsiteY0" fmla="*/ 0 h 1342578"/>
                    <a:gd name="connsiteX1" fmla="*/ 3311547 w 4830785"/>
                    <a:gd name="connsiteY1" fmla="*/ 0 h 1342578"/>
                    <a:gd name="connsiteX2" fmla="*/ 4830785 w 4830785"/>
                    <a:gd name="connsiteY2" fmla="*/ 1342578 h 1342578"/>
                    <a:gd name="connsiteX3" fmla="*/ 2418782 w 4830785"/>
                    <a:gd name="connsiteY3" fmla="*/ 1087537 h 1342578"/>
                    <a:gd name="connsiteX4" fmla="*/ 928119 w 4830785"/>
                    <a:gd name="connsiteY4" fmla="*/ 920849 h 1342578"/>
                    <a:gd name="connsiteX5" fmla="*/ 240 w 4830785"/>
                    <a:gd name="connsiteY5" fmla="*/ 561529 h 1342578"/>
                    <a:gd name="connsiteX6" fmla="*/ 1076565 w 4830785"/>
                    <a:gd name="connsiteY6" fmla="*/ 0 h 1342578"/>
                    <a:gd name="connsiteX0" fmla="*/ 1076565 w 4830785"/>
                    <a:gd name="connsiteY0" fmla="*/ 298450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6" fmla="*/ 1076565 w 4830785"/>
                    <a:gd name="connsiteY6" fmla="*/ 298450 h 1641028"/>
                    <a:gd name="connsiteX0" fmla="*/ 1076565 w 4830785"/>
                    <a:gd name="connsiteY0" fmla="*/ 830593 h 2173171"/>
                    <a:gd name="connsiteX1" fmla="*/ 3241697 w 4830785"/>
                    <a:gd name="connsiteY1" fmla="*/ 532143 h 2173171"/>
                    <a:gd name="connsiteX2" fmla="*/ 4830785 w 4830785"/>
                    <a:gd name="connsiteY2" fmla="*/ 2173171 h 2173171"/>
                    <a:gd name="connsiteX3" fmla="*/ 2418782 w 4830785"/>
                    <a:gd name="connsiteY3" fmla="*/ 1918130 h 2173171"/>
                    <a:gd name="connsiteX4" fmla="*/ 928119 w 4830785"/>
                    <a:gd name="connsiteY4" fmla="*/ 1751442 h 2173171"/>
                    <a:gd name="connsiteX5" fmla="*/ 240 w 4830785"/>
                    <a:gd name="connsiteY5" fmla="*/ 1392122 h 2173171"/>
                    <a:gd name="connsiteX6" fmla="*/ 1076565 w 4830785"/>
                    <a:gd name="connsiteY6" fmla="*/ 830593 h 2173171"/>
                    <a:gd name="connsiteX0" fmla="*/ 240 w 4830785"/>
                    <a:gd name="connsiteY0" fmla="*/ 859979 h 1641028"/>
                    <a:gd name="connsiteX1" fmla="*/ 3241697 w 4830785"/>
                    <a:gd name="connsiteY1" fmla="*/ 0 h 1641028"/>
                    <a:gd name="connsiteX2" fmla="*/ 4830785 w 4830785"/>
                    <a:gd name="connsiteY2" fmla="*/ 1641028 h 1641028"/>
                    <a:gd name="connsiteX3" fmla="*/ 2418782 w 4830785"/>
                    <a:gd name="connsiteY3" fmla="*/ 1385987 h 1641028"/>
                    <a:gd name="connsiteX4" fmla="*/ 928119 w 4830785"/>
                    <a:gd name="connsiteY4" fmla="*/ 1219299 h 1641028"/>
                    <a:gd name="connsiteX5" fmla="*/ 240 w 4830785"/>
                    <a:gd name="connsiteY5" fmla="*/ 859979 h 1641028"/>
                    <a:gd name="connsiteX0" fmla="*/ 240 w 4830785"/>
                    <a:gd name="connsiteY0" fmla="*/ 1091542 h 1872591"/>
                    <a:gd name="connsiteX1" fmla="*/ 3241697 w 4830785"/>
                    <a:gd name="connsiteY1" fmla="*/ 231563 h 1872591"/>
                    <a:gd name="connsiteX2" fmla="*/ 4830785 w 4830785"/>
                    <a:gd name="connsiteY2" fmla="*/ 1872591 h 1872591"/>
                    <a:gd name="connsiteX3" fmla="*/ 2418782 w 4830785"/>
                    <a:gd name="connsiteY3" fmla="*/ 1617550 h 1872591"/>
                    <a:gd name="connsiteX4" fmla="*/ 928119 w 4830785"/>
                    <a:gd name="connsiteY4" fmla="*/ 1450862 h 1872591"/>
                    <a:gd name="connsiteX5" fmla="*/ 240 w 4830785"/>
                    <a:gd name="connsiteY5" fmla="*/ 1091542 h 1872591"/>
                    <a:gd name="connsiteX0" fmla="*/ 21604 w 4852149"/>
                    <a:gd name="connsiteY0" fmla="*/ 1120211 h 1901260"/>
                    <a:gd name="connsiteX1" fmla="*/ 3263061 w 4852149"/>
                    <a:gd name="connsiteY1" fmla="*/ 260232 h 1901260"/>
                    <a:gd name="connsiteX2" fmla="*/ 4852149 w 4852149"/>
                    <a:gd name="connsiteY2" fmla="*/ 1901260 h 1901260"/>
                    <a:gd name="connsiteX3" fmla="*/ 2440146 w 4852149"/>
                    <a:gd name="connsiteY3" fmla="*/ 1646219 h 1901260"/>
                    <a:gd name="connsiteX4" fmla="*/ 949483 w 4852149"/>
                    <a:gd name="connsiteY4" fmla="*/ 1479531 h 1901260"/>
                    <a:gd name="connsiteX5" fmla="*/ 21604 w 4852149"/>
                    <a:gd name="connsiteY5" fmla="*/ 1120211 h 19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52149" h="1901260">
                      <a:moveTo>
                        <a:pt x="21604" y="1120211"/>
                      </a:moveTo>
                      <a:cubicBezTo>
                        <a:pt x="-288560" y="598601"/>
                        <a:pt x="2836625" y="-500858"/>
                        <a:pt x="3263061" y="260232"/>
                      </a:cubicBezTo>
                      <a:lnTo>
                        <a:pt x="4852149" y="1901260"/>
                      </a:lnTo>
                      <a:cubicBezTo>
                        <a:pt x="4071530" y="1881697"/>
                        <a:pt x="3245237" y="1776394"/>
                        <a:pt x="2440146" y="1646219"/>
                      </a:cubicBezTo>
                      <a:cubicBezTo>
                        <a:pt x="1765889" y="1656099"/>
                        <a:pt x="1352573" y="1567199"/>
                        <a:pt x="949483" y="1479531"/>
                      </a:cubicBezTo>
                      <a:cubicBezTo>
                        <a:pt x="341605" y="1510926"/>
                        <a:pt x="11150" y="1263367"/>
                        <a:pt x="21604" y="1120211"/>
                      </a:cubicBezTo>
                      <a:close/>
                    </a:path>
                  </a:pathLst>
                </a:custGeom>
                <a:solidFill>
                  <a:srgbClr val="F5D49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Flowchart: Merge 20">
                  <a:extLst>
                    <a:ext uri="{FF2B5EF4-FFF2-40B4-BE49-F238E27FC236}">
                      <a16:creationId xmlns:a16="http://schemas.microsoft.com/office/drawing/2014/main" id="{18044736-4023-FA05-2CDB-28DDE5667C41}"/>
                    </a:ext>
                  </a:extLst>
                </p:cNvPr>
                <p:cNvSpPr/>
                <p:nvPr/>
              </p:nvSpPr>
              <p:spPr>
                <a:xfrm rot="18196177">
                  <a:off x="1816716" y="21391"/>
                  <a:ext cx="2775339" cy="244039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0 h 10308"/>
                    <a:gd name="connsiteX1" fmla="*/ 11682 w 11682"/>
                    <a:gd name="connsiteY1" fmla="*/ 6437 h 10308"/>
                    <a:gd name="connsiteX2" fmla="*/ 8154 w 11682"/>
                    <a:gd name="connsiteY2" fmla="*/ 10308 h 10308"/>
                    <a:gd name="connsiteX3" fmla="*/ 0 w 11682"/>
                    <a:gd name="connsiteY3" fmla="*/ 0 h 10308"/>
                    <a:gd name="connsiteX0" fmla="*/ 6 w 11688"/>
                    <a:gd name="connsiteY0" fmla="*/ 294 h 10602"/>
                    <a:gd name="connsiteX1" fmla="*/ 6519 w 11688"/>
                    <a:gd name="connsiteY1" fmla="*/ 3229 h 10602"/>
                    <a:gd name="connsiteX2" fmla="*/ 11688 w 11688"/>
                    <a:gd name="connsiteY2" fmla="*/ 6731 h 10602"/>
                    <a:gd name="connsiteX3" fmla="*/ 8160 w 11688"/>
                    <a:gd name="connsiteY3" fmla="*/ 10602 h 10602"/>
                    <a:gd name="connsiteX4" fmla="*/ 6 w 11688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154"/>
                    <a:gd name="connsiteY0" fmla="*/ 294 h 10857"/>
                    <a:gd name="connsiteX1" fmla="*/ 6519 w 12154"/>
                    <a:gd name="connsiteY1" fmla="*/ 3229 h 10857"/>
                    <a:gd name="connsiteX2" fmla="*/ 12002 w 12154"/>
                    <a:gd name="connsiteY2" fmla="*/ 6779 h 10857"/>
                    <a:gd name="connsiteX3" fmla="*/ 10352 w 12154"/>
                    <a:gd name="connsiteY3" fmla="*/ 7441 h 10857"/>
                    <a:gd name="connsiteX4" fmla="*/ 8160 w 12154"/>
                    <a:gd name="connsiteY4" fmla="*/ 10602 h 10857"/>
                    <a:gd name="connsiteX5" fmla="*/ 6 w 12154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1 w 11997"/>
                    <a:gd name="connsiteY0" fmla="*/ 81 h 10644"/>
                    <a:gd name="connsiteX1" fmla="*/ 6514 w 11997"/>
                    <a:gd name="connsiteY1" fmla="*/ 3016 h 10644"/>
                    <a:gd name="connsiteX2" fmla="*/ 11997 w 11997"/>
                    <a:gd name="connsiteY2" fmla="*/ 6566 h 10644"/>
                    <a:gd name="connsiteX3" fmla="*/ 10347 w 11997"/>
                    <a:gd name="connsiteY3" fmla="*/ 7228 h 10644"/>
                    <a:gd name="connsiteX4" fmla="*/ 8155 w 11997"/>
                    <a:gd name="connsiteY4" fmla="*/ 10389 h 10644"/>
                    <a:gd name="connsiteX5" fmla="*/ 1 w 11997"/>
                    <a:gd name="connsiteY5" fmla="*/ 81 h 10644"/>
                    <a:gd name="connsiteX0" fmla="*/ 1 w 11997"/>
                    <a:gd name="connsiteY0" fmla="*/ 125 h 10688"/>
                    <a:gd name="connsiteX1" fmla="*/ 6514 w 11997"/>
                    <a:gd name="connsiteY1" fmla="*/ 3060 h 10688"/>
                    <a:gd name="connsiteX2" fmla="*/ 11997 w 11997"/>
                    <a:gd name="connsiteY2" fmla="*/ 6610 h 10688"/>
                    <a:gd name="connsiteX3" fmla="*/ 10347 w 11997"/>
                    <a:gd name="connsiteY3" fmla="*/ 7272 h 10688"/>
                    <a:gd name="connsiteX4" fmla="*/ 8155 w 11997"/>
                    <a:gd name="connsiteY4" fmla="*/ 10433 h 10688"/>
                    <a:gd name="connsiteX5" fmla="*/ 1 w 11997"/>
                    <a:gd name="connsiteY5" fmla="*/ 125 h 10688"/>
                    <a:gd name="connsiteX0" fmla="*/ 893 w 12889"/>
                    <a:gd name="connsiteY0" fmla="*/ 277 h 10840"/>
                    <a:gd name="connsiteX1" fmla="*/ 7406 w 12889"/>
                    <a:gd name="connsiteY1" fmla="*/ 3212 h 10840"/>
                    <a:gd name="connsiteX2" fmla="*/ 12889 w 12889"/>
                    <a:gd name="connsiteY2" fmla="*/ 6762 h 10840"/>
                    <a:gd name="connsiteX3" fmla="*/ 11239 w 12889"/>
                    <a:gd name="connsiteY3" fmla="*/ 7424 h 10840"/>
                    <a:gd name="connsiteX4" fmla="*/ 9047 w 12889"/>
                    <a:gd name="connsiteY4" fmla="*/ 10585 h 10840"/>
                    <a:gd name="connsiteX5" fmla="*/ 894 w 12889"/>
                    <a:gd name="connsiteY5" fmla="*/ 1310 h 10840"/>
                    <a:gd name="connsiteX6" fmla="*/ 893 w 12889"/>
                    <a:gd name="connsiteY6" fmla="*/ 277 h 10840"/>
                    <a:gd name="connsiteX0" fmla="*/ 555 w 12551"/>
                    <a:gd name="connsiteY0" fmla="*/ 126 h 10689"/>
                    <a:gd name="connsiteX1" fmla="*/ 7068 w 12551"/>
                    <a:gd name="connsiteY1" fmla="*/ 3061 h 10689"/>
                    <a:gd name="connsiteX2" fmla="*/ 12551 w 12551"/>
                    <a:gd name="connsiteY2" fmla="*/ 6611 h 10689"/>
                    <a:gd name="connsiteX3" fmla="*/ 10901 w 12551"/>
                    <a:gd name="connsiteY3" fmla="*/ 7273 h 10689"/>
                    <a:gd name="connsiteX4" fmla="*/ 8709 w 12551"/>
                    <a:gd name="connsiteY4" fmla="*/ 10434 h 10689"/>
                    <a:gd name="connsiteX5" fmla="*/ 556 w 12551"/>
                    <a:gd name="connsiteY5" fmla="*/ 1159 h 10689"/>
                    <a:gd name="connsiteX6" fmla="*/ 555 w 12551"/>
                    <a:gd name="connsiteY6" fmla="*/ 126 h 10689"/>
                    <a:gd name="connsiteX0" fmla="*/ 343 w 12339"/>
                    <a:gd name="connsiteY0" fmla="*/ 126 h 10689"/>
                    <a:gd name="connsiteX1" fmla="*/ 6856 w 12339"/>
                    <a:gd name="connsiteY1" fmla="*/ 3061 h 10689"/>
                    <a:gd name="connsiteX2" fmla="*/ 12339 w 12339"/>
                    <a:gd name="connsiteY2" fmla="*/ 6611 h 10689"/>
                    <a:gd name="connsiteX3" fmla="*/ 10689 w 12339"/>
                    <a:gd name="connsiteY3" fmla="*/ 7273 h 10689"/>
                    <a:gd name="connsiteX4" fmla="*/ 8497 w 12339"/>
                    <a:gd name="connsiteY4" fmla="*/ 10434 h 10689"/>
                    <a:gd name="connsiteX5" fmla="*/ 344 w 12339"/>
                    <a:gd name="connsiteY5" fmla="*/ 1159 h 10689"/>
                    <a:gd name="connsiteX6" fmla="*/ 343 w 12339"/>
                    <a:gd name="connsiteY6" fmla="*/ 126 h 10689"/>
                    <a:gd name="connsiteX0" fmla="*/ 251 w 12247"/>
                    <a:gd name="connsiteY0" fmla="*/ 126 h 10689"/>
                    <a:gd name="connsiteX1" fmla="*/ 6764 w 12247"/>
                    <a:gd name="connsiteY1" fmla="*/ 3061 h 10689"/>
                    <a:gd name="connsiteX2" fmla="*/ 12247 w 12247"/>
                    <a:gd name="connsiteY2" fmla="*/ 6611 h 10689"/>
                    <a:gd name="connsiteX3" fmla="*/ 10597 w 12247"/>
                    <a:gd name="connsiteY3" fmla="*/ 7273 h 10689"/>
                    <a:gd name="connsiteX4" fmla="*/ 8405 w 12247"/>
                    <a:gd name="connsiteY4" fmla="*/ 10434 h 10689"/>
                    <a:gd name="connsiteX5" fmla="*/ 252 w 12247"/>
                    <a:gd name="connsiteY5" fmla="*/ 1159 h 10689"/>
                    <a:gd name="connsiteX6" fmla="*/ 251 w 12247"/>
                    <a:gd name="connsiteY6" fmla="*/ 126 h 10689"/>
                    <a:gd name="connsiteX0" fmla="*/ 34 w 13390"/>
                    <a:gd name="connsiteY0" fmla="*/ 130 h 10635"/>
                    <a:gd name="connsiteX1" fmla="*/ 7907 w 13390"/>
                    <a:gd name="connsiteY1" fmla="*/ 3007 h 10635"/>
                    <a:gd name="connsiteX2" fmla="*/ 13390 w 13390"/>
                    <a:gd name="connsiteY2" fmla="*/ 6557 h 10635"/>
                    <a:gd name="connsiteX3" fmla="*/ 11740 w 13390"/>
                    <a:gd name="connsiteY3" fmla="*/ 7219 h 10635"/>
                    <a:gd name="connsiteX4" fmla="*/ 9548 w 13390"/>
                    <a:gd name="connsiteY4" fmla="*/ 10380 h 10635"/>
                    <a:gd name="connsiteX5" fmla="*/ 1395 w 13390"/>
                    <a:gd name="connsiteY5" fmla="*/ 1105 h 10635"/>
                    <a:gd name="connsiteX6" fmla="*/ 34 w 13390"/>
                    <a:gd name="connsiteY6" fmla="*/ 130 h 10635"/>
                    <a:gd name="connsiteX0" fmla="*/ 41 w 13397"/>
                    <a:gd name="connsiteY0" fmla="*/ 130 h 10635"/>
                    <a:gd name="connsiteX1" fmla="*/ 7914 w 13397"/>
                    <a:gd name="connsiteY1" fmla="*/ 3007 h 10635"/>
                    <a:gd name="connsiteX2" fmla="*/ 13397 w 13397"/>
                    <a:gd name="connsiteY2" fmla="*/ 6557 h 10635"/>
                    <a:gd name="connsiteX3" fmla="*/ 11747 w 13397"/>
                    <a:gd name="connsiteY3" fmla="*/ 7219 h 10635"/>
                    <a:gd name="connsiteX4" fmla="*/ 9555 w 13397"/>
                    <a:gd name="connsiteY4" fmla="*/ 10380 h 10635"/>
                    <a:gd name="connsiteX5" fmla="*/ 1174 w 13397"/>
                    <a:gd name="connsiteY5" fmla="*/ 1216 h 10635"/>
                    <a:gd name="connsiteX6" fmla="*/ 41 w 13397"/>
                    <a:gd name="connsiteY6" fmla="*/ 130 h 10635"/>
                    <a:gd name="connsiteX0" fmla="*/ 30 w 13386"/>
                    <a:gd name="connsiteY0" fmla="*/ 130 h 10635"/>
                    <a:gd name="connsiteX1" fmla="*/ 7903 w 13386"/>
                    <a:gd name="connsiteY1" fmla="*/ 3007 h 10635"/>
                    <a:gd name="connsiteX2" fmla="*/ 13386 w 13386"/>
                    <a:gd name="connsiteY2" fmla="*/ 6557 h 10635"/>
                    <a:gd name="connsiteX3" fmla="*/ 11736 w 13386"/>
                    <a:gd name="connsiteY3" fmla="*/ 7219 h 10635"/>
                    <a:gd name="connsiteX4" fmla="*/ 9544 w 13386"/>
                    <a:gd name="connsiteY4" fmla="*/ 10380 h 10635"/>
                    <a:gd name="connsiteX5" fmla="*/ 1163 w 13386"/>
                    <a:gd name="connsiteY5" fmla="*/ 1216 h 10635"/>
                    <a:gd name="connsiteX6" fmla="*/ 30 w 13386"/>
                    <a:gd name="connsiteY6" fmla="*/ 130 h 10635"/>
                    <a:gd name="connsiteX0" fmla="*/ 30 w 13612"/>
                    <a:gd name="connsiteY0" fmla="*/ 130 h 10658"/>
                    <a:gd name="connsiteX1" fmla="*/ 7903 w 13612"/>
                    <a:gd name="connsiteY1" fmla="*/ 3007 h 10658"/>
                    <a:gd name="connsiteX2" fmla="*/ 13386 w 13612"/>
                    <a:gd name="connsiteY2" fmla="*/ 6557 h 10658"/>
                    <a:gd name="connsiteX3" fmla="*/ 13003 w 13612"/>
                    <a:gd name="connsiteY3" fmla="*/ 7609 h 10658"/>
                    <a:gd name="connsiteX4" fmla="*/ 9544 w 13612"/>
                    <a:gd name="connsiteY4" fmla="*/ 10380 h 10658"/>
                    <a:gd name="connsiteX5" fmla="*/ 1163 w 13612"/>
                    <a:gd name="connsiteY5" fmla="*/ 1216 h 10658"/>
                    <a:gd name="connsiteX6" fmla="*/ 30 w 13612"/>
                    <a:gd name="connsiteY6" fmla="*/ 130 h 10658"/>
                    <a:gd name="connsiteX0" fmla="*/ 30 w 13612"/>
                    <a:gd name="connsiteY0" fmla="*/ 130 h 9011"/>
                    <a:gd name="connsiteX1" fmla="*/ 7903 w 13612"/>
                    <a:gd name="connsiteY1" fmla="*/ 3007 h 9011"/>
                    <a:gd name="connsiteX2" fmla="*/ 13386 w 13612"/>
                    <a:gd name="connsiteY2" fmla="*/ 6557 h 9011"/>
                    <a:gd name="connsiteX3" fmla="*/ 13003 w 13612"/>
                    <a:gd name="connsiteY3" fmla="*/ 7609 h 9011"/>
                    <a:gd name="connsiteX4" fmla="*/ 7637 w 13612"/>
                    <a:gd name="connsiteY4" fmla="*/ 8531 h 9011"/>
                    <a:gd name="connsiteX5" fmla="*/ 1163 w 13612"/>
                    <a:gd name="connsiteY5" fmla="*/ 1216 h 9011"/>
                    <a:gd name="connsiteX6" fmla="*/ 30 w 13612"/>
                    <a:gd name="connsiteY6" fmla="*/ 130 h 9011"/>
                    <a:gd name="connsiteX0" fmla="*/ 22 w 10000"/>
                    <a:gd name="connsiteY0" fmla="*/ 144 h 9588"/>
                    <a:gd name="connsiteX1" fmla="*/ 5806 w 10000"/>
                    <a:gd name="connsiteY1" fmla="*/ 3337 h 9588"/>
                    <a:gd name="connsiteX2" fmla="*/ 9834 w 10000"/>
                    <a:gd name="connsiteY2" fmla="*/ 7277 h 9588"/>
                    <a:gd name="connsiteX3" fmla="*/ 9553 w 10000"/>
                    <a:gd name="connsiteY3" fmla="*/ 8444 h 9588"/>
                    <a:gd name="connsiteX4" fmla="*/ 5419 w 10000"/>
                    <a:gd name="connsiteY4" fmla="*/ 8937 h 9588"/>
                    <a:gd name="connsiteX5" fmla="*/ 854 w 10000"/>
                    <a:gd name="connsiteY5" fmla="*/ 1349 h 9588"/>
                    <a:gd name="connsiteX6" fmla="*/ 22 w 10000"/>
                    <a:gd name="connsiteY6" fmla="*/ 144 h 9588"/>
                    <a:gd name="connsiteX0" fmla="*/ 22 w 9890"/>
                    <a:gd name="connsiteY0" fmla="*/ 150 h 10000"/>
                    <a:gd name="connsiteX1" fmla="*/ 5806 w 9890"/>
                    <a:gd name="connsiteY1" fmla="*/ 3480 h 10000"/>
                    <a:gd name="connsiteX2" fmla="*/ 9446 w 9890"/>
                    <a:gd name="connsiteY2" fmla="*/ 7608 h 10000"/>
                    <a:gd name="connsiteX3" fmla="*/ 9553 w 9890"/>
                    <a:gd name="connsiteY3" fmla="*/ 8807 h 10000"/>
                    <a:gd name="connsiteX4" fmla="*/ 5419 w 9890"/>
                    <a:gd name="connsiteY4" fmla="*/ 9321 h 10000"/>
                    <a:gd name="connsiteX5" fmla="*/ 854 w 9890"/>
                    <a:gd name="connsiteY5" fmla="*/ 1407 h 10000"/>
                    <a:gd name="connsiteX6" fmla="*/ 22 w 9890"/>
                    <a:gd name="connsiteY6" fmla="*/ 150 h 10000"/>
                    <a:gd name="connsiteX0" fmla="*/ 22 w 10000"/>
                    <a:gd name="connsiteY0" fmla="*/ 150 h 10000"/>
                    <a:gd name="connsiteX1" fmla="*/ 5871 w 10000"/>
                    <a:gd name="connsiteY1" fmla="*/ 3480 h 10000"/>
                    <a:gd name="connsiteX2" fmla="*/ 9551 w 10000"/>
                    <a:gd name="connsiteY2" fmla="*/ 7608 h 10000"/>
                    <a:gd name="connsiteX3" fmla="*/ 9659 w 10000"/>
                    <a:gd name="connsiteY3" fmla="*/ 8807 h 10000"/>
                    <a:gd name="connsiteX4" fmla="*/ 5479 w 10000"/>
                    <a:gd name="connsiteY4" fmla="*/ 9321 h 10000"/>
                    <a:gd name="connsiteX5" fmla="*/ 863 w 10000"/>
                    <a:gd name="connsiteY5" fmla="*/ 1407 h 10000"/>
                    <a:gd name="connsiteX6" fmla="*/ 22 w 10000"/>
                    <a:gd name="connsiteY6" fmla="*/ 150 h 10000"/>
                    <a:gd name="connsiteX0" fmla="*/ 22 w 10000"/>
                    <a:gd name="connsiteY0" fmla="*/ 0 h 9850"/>
                    <a:gd name="connsiteX1" fmla="*/ 9551 w 10000"/>
                    <a:gd name="connsiteY1" fmla="*/ 7458 h 9850"/>
                    <a:gd name="connsiteX2" fmla="*/ 9659 w 10000"/>
                    <a:gd name="connsiteY2" fmla="*/ 8657 h 9850"/>
                    <a:gd name="connsiteX3" fmla="*/ 5479 w 10000"/>
                    <a:gd name="connsiteY3" fmla="*/ 9171 h 9850"/>
                    <a:gd name="connsiteX4" fmla="*/ 863 w 10000"/>
                    <a:gd name="connsiteY4" fmla="*/ 1257 h 9850"/>
                    <a:gd name="connsiteX5" fmla="*/ 22 w 10000"/>
                    <a:gd name="connsiteY5" fmla="*/ 0 h 9850"/>
                    <a:gd name="connsiteX0" fmla="*/ 22 w 10000"/>
                    <a:gd name="connsiteY0" fmla="*/ 0 h 10000"/>
                    <a:gd name="connsiteX1" fmla="*/ 9551 w 10000"/>
                    <a:gd name="connsiteY1" fmla="*/ 7572 h 10000"/>
                    <a:gd name="connsiteX2" fmla="*/ 9659 w 10000"/>
                    <a:gd name="connsiteY2" fmla="*/ 8789 h 10000"/>
                    <a:gd name="connsiteX3" fmla="*/ 5479 w 10000"/>
                    <a:gd name="connsiteY3" fmla="*/ 9311 h 10000"/>
                    <a:gd name="connsiteX4" fmla="*/ 863 w 10000"/>
                    <a:gd name="connsiteY4" fmla="*/ 1276 h 10000"/>
                    <a:gd name="connsiteX5" fmla="*/ 22 w 10000"/>
                    <a:gd name="connsiteY5" fmla="*/ 0 h 10000"/>
                    <a:gd name="connsiteX0" fmla="*/ 22 w 10000"/>
                    <a:gd name="connsiteY0" fmla="*/ 133 h 10133"/>
                    <a:gd name="connsiteX1" fmla="*/ 9551 w 10000"/>
                    <a:gd name="connsiteY1" fmla="*/ 7705 h 10133"/>
                    <a:gd name="connsiteX2" fmla="*/ 9659 w 10000"/>
                    <a:gd name="connsiteY2" fmla="*/ 8922 h 10133"/>
                    <a:gd name="connsiteX3" fmla="*/ 5479 w 10000"/>
                    <a:gd name="connsiteY3" fmla="*/ 9444 h 10133"/>
                    <a:gd name="connsiteX4" fmla="*/ 863 w 10000"/>
                    <a:gd name="connsiteY4" fmla="*/ 1409 h 10133"/>
                    <a:gd name="connsiteX5" fmla="*/ 22 w 10000"/>
                    <a:gd name="connsiteY5" fmla="*/ 133 h 10133"/>
                    <a:gd name="connsiteX0" fmla="*/ 22 w 9819"/>
                    <a:gd name="connsiteY0" fmla="*/ 133 h 10133"/>
                    <a:gd name="connsiteX1" fmla="*/ 9551 w 9819"/>
                    <a:gd name="connsiteY1" fmla="*/ 7705 h 10133"/>
                    <a:gd name="connsiteX2" fmla="*/ 9659 w 9819"/>
                    <a:gd name="connsiteY2" fmla="*/ 8922 h 10133"/>
                    <a:gd name="connsiteX3" fmla="*/ 5479 w 9819"/>
                    <a:gd name="connsiteY3" fmla="*/ 9444 h 10133"/>
                    <a:gd name="connsiteX4" fmla="*/ 863 w 9819"/>
                    <a:gd name="connsiteY4" fmla="*/ 1409 h 10133"/>
                    <a:gd name="connsiteX5" fmla="*/ 22 w 9819"/>
                    <a:gd name="connsiteY5" fmla="*/ 133 h 10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19" h="10133">
                      <a:moveTo>
                        <a:pt x="22" y="133"/>
                      </a:moveTo>
                      <a:cubicBezTo>
                        <a:pt x="2342" y="-719"/>
                        <a:pt x="7080" y="2602"/>
                        <a:pt x="9551" y="7705"/>
                      </a:cubicBezTo>
                      <a:cubicBezTo>
                        <a:pt x="9507" y="7793"/>
                        <a:pt x="10093" y="8963"/>
                        <a:pt x="9659" y="8922"/>
                      </a:cubicBezTo>
                      <a:cubicBezTo>
                        <a:pt x="9183" y="9670"/>
                        <a:pt x="6779" y="10925"/>
                        <a:pt x="5479" y="9444"/>
                      </a:cubicBezTo>
                      <a:cubicBezTo>
                        <a:pt x="4252" y="8221"/>
                        <a:pt x="1874" y="3428"/>
                        <a:pt x="863" y="1409"/>
                      </a:cubicBezTo>
                      <a:cubicBezTo>
                        <a:pt x="930" y="739"/>
                        <a:pt x="-167" y="674"/>
                        <a:pt x="22" y="133"/>
                      </a:cubicBezTo>
                      <a:close/>
                    </a:path>
                  </a:pathLst>
                </a:custGeom>
                <a:solidFill>
                  <a:srgbClr val="CE954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" name="Flowchart: Merge 20">
                  <a:extLst>
                    <a:ext uri="{FF2B5EF4-FFF2-40B4-BE49-F238E27FC236}">
                      <a16:creationId xmlns:a16="http://schemas.microsoft.com/office/drawing/2014/main" id="{3EE7CCD2-0CB8-793F-4D5E-163CAE3F990F}"/>
                    </a:ext>
                  </a:extLst>
                </p:cNvPr>
                <p:cNvSpPr/>
                <p:nvPr/>
              </p:nvSpPr>
              <p:spPr>
                <a:xfrm rot="18196177">
                  <a:off x="2476533" y="40224"/>
                  <a:ext cx="2571345" cy="302497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6 h 10314"/>
                    <a:gd name="connsiteX1" fmla="*/ 11682 w 11682"/>
                    <a:gd name="connsiteY1" fmla="*/ 6443 h 10314"/>
                    <a:gd name="connsiteX2" fmla="*/ 8154 w 11682"/>
                    <a:gd name="connsiteY2" fmla="*/ 10314 h 10314"/>
                    <a:gd name="connsiteX3" fmla="*/ 0 w 11682"/>
                    <a:gd name="connsiteY3" fmla="*/ 6 h 10314"/>
                    <a:gd name="connsiteX0" fmla="*/ 0 w 11682"/>
                    <a:gd name="connsiteY0" fmla="*/ 0 h 10308"/>
                    <a:gd name="connsiteX1" fmla="*/ 11682 w 11682"/>
                    <a:gd name="connsiteY1" fmla="*/ 6437 h 10308"/>
                    <a:gd name="connsiteX2" fmla="*/ 8154 w 11682"/>
                    <a:gd name="connsiteY2" fmla="*/ 10308 h 10308"/>
                    <a:gd name="connsiteX3" fmla="*/ 0 w 11682"/>
                    <a:gd name="connsiteY3" fmla="*/ 0 h 10308"/>
                    <a:gd name="connsiteX0" fmla="*/ 6 w 11688"/>
                    <a:gd name="connsiteY0" fmla="*/ 294 h 10602"/>
                    <a:gd name="connsiteX1" fmla="*/ 6519 w 11688"/>
                    <a:gd name="connsiteY1" fmla="*/ 3229 h 10602"/>
                    <a:gd name="connsiteX2" fmla="*/ 11688 w 11688"/>
                    <a:gd name="connsiteY2" fmla="*/ 6731 h 10602"/>
                    <a:gd name="connsiteX3" fmla="*/ 8160 w 11688"/>
                    <a:gd name="connsiteY3" fmla="*/ 10602 h 10602"/>
                    <a:gd name="connsiteX4" fmla="*/ 6 w 11688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002"/>
                    <a:gd name="connsiteY0" fmla="*/ 294 h 10602"/>
                    <a:gd name="connsiteX1" fmla="*/ 6519 w 12002"/>
                    <a:gd name="connsiteY1" fmla="*/ 3229 h 10602"/>
                    <a:gd name="connsiteX2" fmla="*/ 12002 w 12002"/>
                    <a:gd name="connsiteY2" fmla="*/ 6779 h 10602"/>
                    <a:gd name="connsiteX3" fmla="*/ 8160 w 12002"/>
                    <a:gd name="connsiteY3" fmla="*/ 10602 h 10602"/>
                    <a:gd name="connsiteX4" fmla="*/ 6 w 12002"/>
                    <a:gd name="connsiteY4" fmla="*/ 294 h 10602"/>
                    <a:gd name="connsiteX0" fmla="*/ 6 w 12154"/>
                    <a:gd name="connsiteY0" fmla="*/ 294 h 10857"/>
                    <a:gd name="connsiteX1" fmla="*/ 6519 w 12154"/>
                    <a:gd name="connsiteY1" fmla="*/ 3229 h 10857"/>
                    <a:gd name="connsiteX2" fmla="*/ 12002 w 12154"/>
                    <a:gd name="connsiteY2" fmla="*/ 6779 h 10857"/>
                    <a:gd name="connsiteX3" fmla="*/ 10352 w 12154"/>
                    <a:gd name="connsiteY3" fmla="*/ 7441 h 10857"/>
                    <a:gd name="connsiteX4" fmla="*/ 8160 w 12154"/>
                    <a:gd name="connsiteY4" fmla="*/ 10602 h 10857"/>
                    <a:gd name="connsiteX5" fmla="*/ 6 w 12154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6 w 12002"/>
                    <a:gd name="connsiteY0" fmla="*/ 294 h 10857"/>
                    <a:gd name="connsiteX1" fmla="*/ 6519 w 12002"/>
                    <a:gd name="connsiteY1" fmla="*/ 3229 h 10857"/>
                    <a:gd name="connsiteX2" fmla="*/ 12002 w 12002"/>
                    <a:gd name="connsiteY2" fmla="*/ 6779 h 10857"/>
                    <a:gd name="connsiteX3" fmla="*/ 10352 w 12002"/>
                    <a:gd name="connsiteY3" fmla="*/ 7441 h 10857"/>
                    <a:gd name="connsiteX4" fmla="*/ 8160 w 12002"/>
                    <a:gd name="connsiteY4" fmla="*/ 10602 h 10857"/>
                    <a:gd name="connsiteX5" fmla="*/ 6 w 12002"/>
                    <a:gd name="connsiteY5" fmla="*/ 294 h 10857"/>
                    <a:gd name="connsiteX0" fmla="*/ 1 w 11997"/>
                    <a:gd name="connsiteY0" fmla="*/ 81 h 10644"/>
                    <a:gd name="connsiteX1" fmla="*/ 6514 w 11997"/>
                    <a:gd name="connsiteY1" fmla="*/ 3016 h 10644"/>
                    <a:gd name="connsiteX2" fmla="*/ 11997 w 11997"/>
                    <a:gd name="connsiteY2" fmla="*/ 6566 h 10644"/>
                    <a:gd name="connsiteX3" fmla="*/ 10347 w 11997"/>
                    <a:gd name="connsiteY3" fmla="*/ 7228 h 10644"/>
                    <a:gd name="connsiteX4" fmla="*/ 8155 w 11997"/>
                    <a:gd name="connsiteY4" fmla="*/ 10389 h 10644"/>
                    <a:gd name="connsiteX5" fmla="*/ 1 w 11997"/>
                    <a:gd name="connsiteY5" fmla="*/ 81 h 10644"/>
                    <a:gd name="connsiteX0" fmla="*/ 1 w 11997"/>
                    <a:gd name="connsiteY0" fmla="*/ 125 h 10688"/>
                    <a:gd name="connsiteX1" fmla="*/ 6514 w 11997"/>
                    <a:gd name="connsiteY1" fmla="*/ 3060 h 10688"/>
                    <a:gd name="connsiteX2" fmla="*/ 11997 w 11997"/>
                    <a:gd name="connsiteY2" fmla="*/ 6610 h 10688"/>
                    <a:gd name="connsiteX3" fmla="*/ 10347 w 11997"/>
                    <a:gd name="connsiteY3" fmla="*/ 7272 h 10688"/>
                    <a:gd name="connsiteX4" fmla="*/ 8155 w 11997"/>
                    <a:gd name="connsiteY4" fmla="*/ 10433 h 10688"/>
                    <a:gd name="connsiteX5" fmla="*/ 1 w 11997"/>
                    <a:gd name="connsiteY5" fmla="*/ 125 h 10688"/>
                    <a:gd name="connsiteX0" fmla="*/ 893 w 12889"/>
                    <a:gd name="connsiteY0" fmla="*/ 277 h 10840"/>
                    <a:gd name="connsiteX1" fmla="*/ 7406 w 12889"/>
                    <a:gd name="connsiteY1" fmla="*/ 3212 h 10840"/>
                    <a:gd name="connsiteX2" fmla="*/ 12889 w 12889"/>
                    <a:gd name="connsiteY2" fmla="*/ 6762 h 10840"/>
                    <a:gd name="connsiteX3" fmla="*/ 11239 w 12889"/>
                    <a:gd name="connsiteY3" fmla="*/ 7424 h 10840"/>
                    <a:gd name="connsiteX4" fmla="*/ 9047 w 12889"/>
                    <a:gd name="connsiteY4" fmla="*/ 10585 h 10840"/>
                    <a:gd name="connsiteX5" fmla="*/ 894 w 12889"/>
                    <a:gd name="connsiteY5" fmla="*/ 1310 h 10840"/>
                    <a:gd name="connsiteX6" fmla="*/ 893 w 12889"/>
                    <a:gd name="connsiteY6" fmla="*/ 277 h 10840"/>
                    <a:gd name="connsiteX0" fmla="*/ 555 w 12551"/>
                    <a:gd name="connsiteY0" fmla="*/ 126 h 10689"/>
                    <a:gd name="connsiteX1" fmla="*/ 7068 w 12551"/>
                    <a:gd name="connsiteY1" fmla="*/ 3061 h 10689"/>
                    <a:gd name="connsiteX2" fmla="*/ 12551 w 12551"/>
                    <a:gd name="connsiteY2" fmla="*/ 6611 h 10689"/>
                    <a:gd name="connsiteX3" fmla="*/ 10901 w 12551"/>
                    <a:gd name="connsiteY3" fmla="*/ 7273 h 10689"/>
                    <a:gd name="connsiteX4" fmla="*/ 8709 w 12551"/>
                    <a:gd name="connsiteY4" fmla="*/ 10434 h 10689"/>
                    <a:gd name="connsiteX5" fmla="*/ 556 w 12551"/>
                    <a:gd name="connsiteY5" fmla="*/ 1159 h 10689"/>
                    <a:gd name="connsiteX6" fmla="*/ 555 w 12551"/>
                    <a:gd name="connsiteY6" fmla="*/ 126 h 10689"/>
                    <a:gd name="connsiteX0" fmla="*/ 343 w 12339"/>
                    <a:gd name="connsiteY0" fmla="*/ 126 h 10689"/>
                    <a:gd name="connsiteX1" fmla="*/ 6856 w 12339"/>
                    <a:gd name="connsiteY1" fmla="*/ 3061 h 10689"/>
                    <a:gd name="connsiteX2" fmla="*/ 12339 w 12339"/>
                    <a:gd name="connsiteY2" fmla="*/ 6611 h 10689"/>
                    <a:gd name="connsiteX3" fmla="*/ 10689 w 12339"/>
                    <a:gd name="connsiteY3" fmla="*/ 7273 h 10689"/>
                    <a:gd name="connsiteX4" fmla="*/ 8497 w 12339"/>
                    <a:gd name="connsiteY4" fmla="*/ 10434 h 10689"/>
                    <a:gd name="connsiteX5" fmla="*/ 344 w 12339"/>
                    <a:gd name="connsiteY5" fmla="*/ 1159 h 10689"/>
                    <a:gd name="connsiteX6" fmla="*/ 343 w 12339"/>
                    <a:gd name="connsiteY6" fmla="*/ 126 h 10689"/>
                    <a:gd name="connsiteX0" fmla="*/ 251 w 12247"/>
                    <a:gd name="connsiteY0" fmla="*/ 126 h 10689"/>
                    <a:gd name="connsiteX1" fmla="*/ 6764 w 12247"/>
                    <a:gd name="connsiteY1" fmla="*/ 3061 h 10689"/>
                    <a:gd name="connsiteX2" fmla="*/ 12247 w 12247"/>
                    <a:gd name="connsiteY2" fmla="*/ 6611 h 10689"/>
                    <a:gd name="connsiteX3" fmla="*/ 10597 w 12247"/>
                    <a:gd name="connsiteY3" fmla="*/ 7273 h 10689"/>
                    <a:gd name="connsiteX4" fmla="*/ 8405 w 12247"/>
                    <a:gd name="connsiteY4" fmla="*/ 10434 h 10689"/>
                    <a:gd name="connsiteX5" fmla="*/ 252 w 12247"/>
                    <a:gd name="connsiteY5" fmla="*/ 1159 h 10689"/>
                    <a:gd name="connsiteX6" fmla="*/ 251 w 12247"/>
                    <a:gd name="connsiteY6" fmla="*/ 126 h 1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7" h="10689">
                      <a:moveTo>
                        <a:pt x="251" y="126"/>
                      </a:moveTo>
                      <a:cubicBezTo>
                        <a:pt x="235" y="-423"/>
                        <a:pt x="5457" y="871"/>
                        <a:pt x="6764" y="3061"/>
                      </a:cubicBezTo>
                      <a:cubicBezTo>
                        <a:pt x="8711" y="4134"/>
                        <a:pt x="10377" y="5703"/>
                        <a:pt x="12247" y="6611"/>
                      </a:cubicBezTo>
                      <a:cubicBezTo>
                        <a:pt x="12187" y="6687"/>
                        <a:pt x="11735" y="7199"/>
                        <a:pt x="10597" y="7273"/>
                      </a:cubicBezTo>
                      <a:cubicBezTo>
                        <a:pt x="9957" y="7910"/>
                        <a:pt x="10154" y="11694"/>
                        <a:pt x="8405" y="10434"/>
                      </a:cubicBezTo>
                      <a:cubicBezTo>
                        <a:pt x="6752" y="9394"/>
                        <a:pt x="1611" y="2877"/>
                        <a:pt x="252" y="1159"/>
                      </a:cubicBezTo>
                      <a:cubicBezTo>
                        <a:pt x="-153" y="949"/>
                        <a:pt x="-4" y="586"/>
                        <a:pt x="251" y="126"/>
                      </a:cubicBezTo>
                      <a:close/>
                    </a:path>
                  </a:pathLst>
                </a:custGeom>
                <a:solidFill>
                  <a:srgbClr val="D9A26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Flowchart: Merge 20">
                  <a:extLst>
                    <a:ext uri="{FF2B5EF4-FFF2-40B4-BE49-F238E27FC236}">
                      <a16:creationId xmlns:a16="http://schemas.microsoft.com/office/drawing/2014/main" id="{01F51F3B-A201-6D3B-FD12-69D5A17F6FCC}"/>
                    </a:ext>
                  </a:extLst>
                </p:cNvPr>
                <p:cNvSpPr/>
                <p:nvPr/>
              </p:nvSpPr>
              <p:spPr>
                <a:xfrm rot="18196177">
                  <a:off x="2651541" y="313402"/>
                  <a:ext cx="2269426" cy="2916299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7469"/>
                    <a:gd name="connsiteX1" fmla="*/ 10124 w 10124"/>
                    <a:gd name="connsiteY1" fmla="*/ 4487 h 7469"/>
                    <a:gd name="connsiteX2" fmla="*/ 8309 w 10124"/>
                    <a:gd name="connsiteY2" fmla="*/ 7469 h 7469"/>
                    <a:gd name="connsiteX3" fmla="*/ 0 w 10124"/>
                    <a:gd name="connsiteY3" fmla="*/ 0 h 7469"/>
                    <a:gd name="connsiteX0" fmla="*/ 0 w 10843"/>
                    <a:gd name="connsiteY0" fmla="*/ 0 h 10000"/>
                    <a:gd name="connsiteX1" fmla="*/ 10843 w 10843"/>
                    <a:gd name="connsiteY1" fmla="*/ 6040 h 10000"/>
                    <a:gd name="connsiteX2" fmla="*/ 8207 w 10843"/>
                    <a:gd name="connsiteY2" fmla="*/ 10000 h 10000"/>
                    <a:gd name="connsiteX3" fmla="*/ 0 w 10843"/>
                    <a:gd name="connsiteY3" fmla="*/ 0 h 10000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0 h 10308"/>
                    <a:gd name="connsiteX1" fmla="*/ 10790 w 10790"/>
                    <a:gd name="connsiteY1" fmla="*/ 6348 h 10308"/>
                    <a:gd name="connsiteX2" fmla="*/ 8154 w 10790"/>
                    <a:gd name="connsiteY2" fmla="*/ 10308 h 10308"/>
                    <a:gd name="connsiteX3" fmla="*/ 0 w 10790"/>
                    <a:gd name="connsiteY3" fmla="*/ 0 h 10308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90"/>
                    <a:gd name="connsiteY0" fmla="*/ 6 h 10314"/>
                    <a:gd name="connsiteX1" fmla="*/ 10790 w 10790"/>
                    <a:gd name="connsiteY1" fmla="*/ 6354 h 10314"/>
                    <a:gd name="connsiteX2" fmla="*/ 8154 w 10790"/>
                    <a:gd name="connsiteY2" fmla="*/ 10314 h 10314"/>
                    <a:gd name="connsiteX3" fmla="*/ 0 w 10790"/>
                    <a:gd name="connsiteY3" fmla="*/ 6 h 10314"/>
                    <a:gd name="connsiteX0" fmla="*/ 0 w 10752"/>
                    <a:gd name="connsiteY0" fmla="*/ 6 h 10332"/>
                    <a:gd name="connsiteX1" fmla="*/ 10752 w 10752"/>
                    <a:gd name="connsiteY1" fmla="*/ 6372 h 10332"/>
                    <a:gd name="connsiteX2" fmla="*/ 8116 w 10752"/>
                    <a:gd name="connsiteY2" fmla="*/ 10332 h 10332"/>
                    <a:gd name="connsiteX3" fmla="*/ 0 w 10752"/>
                    <a:gd name="connsiteY3" fmla="*/ 6 h 10332"/>
                    <a:gd name="connsiteX0" fmla="*/ 0 w 10809"/>
                    <a:gd name="connsiteY0" fmla="*/ 7 h 10305"/>
                    <a:gd name="connsiteX1" fmla="*/ 10809 w 10809"/>
                    <a:gd name="connsiteY1" fmla="*/ 6345 h 10305"/>
                    <a:gd name="connsiteX2" fmla="*/ 8173 w 10809"/>
                    <a:gd name="connsiteY2" fmla="*/ 10305 h 10305"/>
                    <a:gd name="connsiteX3" fmla="*/ 0 w 10809"/>
                    <a:gd name="connsiteY3" fmla="*/ 7 h 10305"/>
                    <a:gd name="connsiteX0" fmla="*/ 0 w 10809"/>
                    <a:gd name="connsiteY0" fmla="*/ 7 h 10305"/>
                    <a:gd name="connsiteX1" fmla="*/ 10809 w 10809"/>
                    <a:gd name="connsiteY1" fmla="*/ 6345 h 10305"/>
                    <a:gd name="connsiteX2" fmla="*/ 8173 w 10809"/>
                    <a:gd name="connsiteY2" fmla="*/ 10305 h 10305"/>
                    <a:gd name="connsiteX3" fmla="*/ 0 w 10809"/>
                    <a:gd name="connsiteY3" fmla="*/ 7 h 10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09" h="10305">
                      <a:moveTo>
                        <a:pt x="0" y="7"/>
                      </a:moveTo>
                      <a:cubicBezTo>
                        <a:pt x="3091" y="-166"/>
                        <a:pt x="6076" y="3373"/>
                        <a:pt x="10809" y="6345"/>
                      </a:cubicBezTo>
                      <a:cubicBezTo>
                        <a:pt x="10399" y="7920"/>
                        <a:pt x="9052" y="8985"/>
                        <a:pt x="8173" y="10305"/>
                      </a:cubicBezTo>
                      <a:cubicBezTo>
                        <a:pt x="5795" y="5658"/>
                        <a:pt x="1197" y="3257"/>
                        <a:pt x="0" y="7"/>
                      </a:cubicBezTo>
                      <a:close/>
                    </a:path>
                  </a:pathLst>
                </a:custGeom>
                <a:solidFill>
                  <a:srgbClr val="D97F4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Flowchart: Merge 20">
                  <a:extLst>
                    <a:ext uri="{FF2B5EF4-FFF2-40B4-BE49-F238E27FC236}">
                      <a16:creationId xmlns:a16="http://schemas.microsoft.com/office/drawing/2014/main" id="{1DCA3C38-4B1C-8F89-7583-35BAAD8801DE}"/>
                    </a:ext>
                  </a:extLst>
                </p:cNvPr>
                <p:cNvSpPr/>
                <p:nvPr/>
              </p:nvSpPr>
              <p:spPr>
                <a:xfrm rot="18196177">
                  <a:off x="3289411" y="225713"/>
                  <a:ext cx="2147683" cy="379693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1086"/>
                    <a:gd name="connsiteY0" fmla="*/ 0 h 26016"/>
                    <a:gd name="connsiteX1" fmla="*/ 11086 w 11086"/>
                    <a:gd name="connsiteY1" fmla="*/ 16016 h 26016"/>
                    <a:gd name="connsiteX2" fmla="*/ 6086 w 11086"/>
                    <a:gd name="connsiteY2" fmla="*/ 26016 h 26016"/>
                    <a:gd name="connsiteX3" fmla="*/ 0 w 11086"/>
                    <a:gd name="connsiteY3" fmla="*/ 0 h 26016"/>
                    <a:gd name="connsiteX0" fmla="*/ 0 w 7587"/>
                    <a:gd name="connsiteY0" fmla="*/ 0 h 26016"/>
                    <a:gd name="connsiteX1" fmla="*/ 7587 w 7587"/>
                    <a:gd name="connsiteY1" fmla="*/ 11701 h 26016"/>
                    <a:gd name="connsiteX2" fmla="*/ 6086 w 7587"/>
                    <a:gd name="connsiteY2" fmla="*/ 26016 h 26016"/>
                    <a:gd name="connsiteX3" fmla="*/ 0 w 7587"/>
                    <a:gd name="connsiteY3" fmla="*/ 0 h 26016"/>
                    <a:gd name="connsiteX0" fmla="*/ 0 w 9576"/>
                    <a:gd name="connsiteY0" fmla="*/ 0 h 10000"/>
                    <a:gd name="connsiteX1" fmla="*/ 9576 w 9576"/>
                    <a:gd name="connsiteY1" fmla="*/ 4448 h 10000"/>
                    <a:gd name="connsiteX2" fmla="*/ 8022 w 9576"/>
                    <a:gd name="connsiteY2" fmla="*/ 10000 h 10000"/>
                    <a:gd name="connsiteX3" fmla="*/ 0 w 9576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124"/>
                    <a:gd name="connsiteY0" fmla="*/ 0 h 10000"/>
                    <a:gd name="connsiteX1" fmla="*/ 10124 w 10124"/>
                    <a:gd name="connsiteY1" fmla="*/ 4487 h 10000"/>
                    <a:gd name="connsiteX2" fmla="*/ 8377 w 10124"/>
                    <a:gd name="connsiteY2" fmla="*/ 10000 h 10000"/>
                    <a:gd name="connsiteX3" fmla="*/ 0 w 10124"/>
                    <a:gd name="connsiteY3" fmla="*/ 0 h 10000"/>
                    <a:gd name="connsiteX0" fmla="*/ 0 w 10441"/>
                    <a:gd name="connsiteY0" fmla="*/ 0 h 10000"/>
                    <a:gd name="connsiteX1" fmla="*/ 10441 w 10441"/>
                    <a:gd name="connsiteY1" fmla="*/ 4614 h 10000"/>
                    <a:gd name="connsiteX2" fmla="*/ 8377 w 10441"/>
                    <a:gd name="connsiteY2" fmla="*/ 10000 h 10000"/>
                    <a:gd name="connsiteX3" fmla="*/ 0 w 10441"/>
                    <a:gd name="connsiteY3" fmla="*/ 0 h 10000"/>
                    <a:gd name="connsiteX0" fmla="*/ 0 w 10356"/>
                    <a:gd name="connsiteY0" fmla="*/ 0 h 10021"/>
                    <a:gd name="connsiteX1" fmla="*/ 10356 w 10356"/>
                    <a:gd name="connsiteY1" fmla="*/ 4635 h 10021"/>
                    <a:gd name="connsiteX2" fmla="*/ 8292 w 10356"/>
                    <a:gd name="connsiteY2" fmla="*/ 10021 h 10021"/>
                    <a:gd name="connsiteX3" fmla="*/ 0 w 10356"/>
                    <a:gd name="connsiteY3" fmla="*/ 0 h 10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56" h="10021">
                      <a:moveTo>
                        <a:pt x="0" y="0"/>
                      </a:moveTo>
                      <a:cubicBezTo>
                        <a:pt x="3564" y="737"/>
                        <a:pt x="6265" y="2404"/>
                        <a:pt x="10356" y="4635"/>
                      </a:cubicBezTo>
                      <a:lnTo>
                        <a:pt x="8292" y="10021"/>
                      </a:lnTo>
                      <a:cubicBezTo>
                        <a:pt x="5884" y="6550"/>
                        <a:pt x="3033" y="3397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Rectangle 24">
                  <a:extLst>
                    <a:ext uri="{FF2B5EF4-FFF2-40B4-BE49-F238E27FC236}">
                      <a16:creationId xmlns:a16="http://schemas.microsoft.com/office/drawing/2014/main" id="{79F9D786-3F98-14D4-EECF-A42994185D8E}"/>
                    </a:ext>
                  </a:extLst>
                </p:cNvPr>
                <p:cNvSpPr/>
                <p:nvPr/>
              </p:nvSpPr>
              <p:spPr>
                <a:xfrm>
                  <a:off x="5580891" y="2348575"/>
                  <a:ext cx="174454" cy="101164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67711"/>
                    <a:gd name="connsiteY0" fmla="*/ 309563 h 699380"/>
                    <a:gd name="connsiteX1" fmla="*/ 67711 w 67711"/>
                    <a:gd name="connsiteY1" fmla="*/ 0 h 699380"/>
                    <a:gd name="connsiteX2" fmla="*/ 67711 w 67711"/>
                    <a:gd name="connsiteY2" fmla="*/ 699380 h 699380"/>
                    <a:gd name="connsiteX3" fmla="*/ 9525 w 67711"/>
                    <a:gd name="connsiteY3" fmla="*/ 699380 h 699380"/>
                    <a:gd name="connsiteX4" fmla="*/ 0 w 67711"/>
                    <a:gd name="connsiteY4" fmla="*/ 309563 h 699380"/>
                    <a:gd name="connsiteX0" fmla="*/ 0 w 67711"/>
                    <a:gd name="connsiteY0" fmla="*/ 309563 h 699380"/>
                    <a:gd name="connsiteX1" fmla="*/ 1036 w 67711"/>
                    <a:gd name="connsiteY1" fmla="*/ 0 h 699380"/>
                    <a:gd name="connsiteX2" fmla="*/ 67711 w 67711"/>
                    <a:gd name="connsiteY2" fmla="*/ 699380 h 699380"/>
                    <a:gd name="connsiteX3" fmla="*/ 9525 w 67711"/>
                    <a:gd name="connsiteY3" fmla="*/ 699380 h 699380"/>
                    <a:gd name="connsiteX4" fmla="*/ 0 w 67711"/>
                    <a:gd name="connsiteY4" fmla="*/ 309563 h 699380"/>
                    <a:gd name="connsiteX0" fmla="*/ 54343 w 122054"/>
                    <a:gd name="connsiteY0" fmla="*/ 309563 h 699380"/>
                    <a:gd name="connsiteX1" fmla="*/ 55379 w 122054"/>
                    <a:gd name="connsiteY1" fmla="*/ 0 h 699380"/>
                    <a:gd name="connsiteX2" fmla="*/ 122054 w 122054"/>
                    <a:gd name="connsiteY2" fmla="*/ 699380 h 699380"/>
                    <a:gd name="connsiteX3" fmla="*/ 63868 w 122054"/>
                    <a:gd name="connsiteY3" fmla="*/ 699380 h 699380"/>
                    <a:gd name="connsiteX4" fmla="*/ 54343 w 122054"/>
                    <a:gd name="connsiteY4" fmla="*/ 309563 h 699380"/>
                    <a:gd name="connsiteX0" fmla="*/ 54343 w 122054"/>
                    <a:gd name="connsiteY0" fmla="*/ 309563 h 699380"/>
                    <a:gd name="connsiteX1" fmla="*/ 55379 w 122054"/>
                    <a:gd name="connsiteY1" fmla="*/ 0 h 699380"/>
                    <a:gd name="connsiteX2" fmla="*/ 122054 w 122054"/>
                    <a:gd name="connsiteY2" fmla="*/ 699380 h 699380"/>
                    <a:gd name="connsiteX3" fmla="*/ 63868 w 122054"/>
                    <a:gd name="connsiteY3" fmla="*/ 699380 h 699380"/>
                    <a:gd name="connsiteX4" fmla="*/ 54343 w 122054"/>
                    <a:gd name="connsiteY4" fmla="*/ 309563 h 699380"/>
                    <a:gd name="connsiteX0" fmla="*/ 54343 w 63871"/>
                    <a:gd name="connsiteY0" fmla="*/ 309563 h 699380"/>
                    <a:gd name="connsiteX1" fmla="*/ 55379 w 63871"/>
                    <a:gd name="connsiteY1" fmla="*/ 0 h 699380"/>
                    <a:gd name="connsiteX2" fmla="*/ 63868 w 63871"/>
                    <a:gd name="connsiteY2" fmla="*/ 699380 h 699380"/>
                    <a:gd name="connsiteX3" fmla="*/ 54343 w 63871"/>
                    <a:gd name="connsiteY3" fmla="*/ 309563 h 699380"/>
                    <a:gd name="connsiteX0" fmla="*/ 54343 w 96556"/>
                    <a:gd name="connsiteY0" fmla="*/ 309566 h 699383"/>
                    <a:gd name="connsiteX1" fmla="*/ 55379 w 96556"/>
                    <a:gd name="connsiteY1" fmla="*/ 3 h 699383"/>
                    <a:gd name="connsiteX2" fmla="*/ 63868 w 96556"/>
                    <a:gd name="connsiteY2" fmla="*/ 699383 h 699383"/>
                    <a:gd name="connsiteX3" fmla="*/ 54343 w 96556"/>
                    <a:gd name="connsiteY3" fmla="*/ 309566 h 699383"/>
                    <a:gd name="connsiteX0" fmla="*/ 54343 w 96556"/>
                    <a:gd name="connsiteY0" fmla="*/ 309566 h 699565"/>
                    <a:gd name="connsiteX1" fmla="*/ 55379 w 96556"/>
                    <a:gd name="connsiteY1" fmla="*/ 3 h 699565"/>
                    <a:gd name="connsiteX2" fmla="*/ 63868 w 96556"/>
                    <a:gd name="connsiteY2" fmla="*/ 699383 h 699565"/>
                    <a:gd name="connsiteX3" fmla="*/ 54343 w 96556"/>
                    <a:gd name="connsiteY3" fmla="*/ 309566 h 699565"/>
                    <a:gd name="connsiteX0" fmla="*/ 54343 w 186975"/>
                    <a:gd name="connsiteY0" fmla="*/ 309566 h 718773"/>
                    <a:gd name="connsiteX1" fmla="*/ 55379 w 186975"/>
                    <a:gd name="connsiteY1" fmla="*/ 3 h 718773"/>
                    <a:gd name="connsiteX2" fmla="*/ 63868 w 186975"/>
                    <a:gd name="connsiteY2" fmla="*/ 699383 h 718773"/>
                    <a:gd name="connsiteX3" fmla="*/ 54343 w 186975"/>
                    <a:gd name="connsiteY3" fmla="*/ 309566 h 718773"/>
                    <a:gd name="connsiteX0" fmla="*/ 54343 w 76250"/>
                    <a:gd name="connsiteY0" fmla="*/ 309563 h 699562"/>
                    <a:gd name="connsiteX1" fmla="*/ 55379 w 76250"/>
                    <a:gd name="connsiteY1" fmla="*/ 0 h 699562"/>
                    <a:gd name="connsiteX2" fmla="*/ 72197 w 76250"/>
                    <a:gd name="connsiteY2" fmla="*/ 333386 h 699562"/>
                    <a:gd name="connsiteX3" fmla="*/ 63868 w 76250"/>
                    <a:gd name="connsiteY3" fmla="*/ 699380 h 699562"/>
                    <a:gd name="connsiteX4" fmla="*/ 54343 w 76250"/>
                    <a:gd name="connsiteY4" fmla="*/ 309563 h 699562"/>
                    <a:gd name="connsiteX0" fmla="*/ 54343 w 172847"/>
                    <a:gd name="connsiteY0" fmla="*/ 309563 h 721802"/>
                    <a:gd name="connsiteX1" fmla="*/ 55379 w 172847"/>
                    <a:gd name="connsiteY1" fmla="*/ 0 h 721802"/>
                    <a:gd name="connsiteX2" fmla="*/ 72197 w 172847"/>
                    <a:gd name="connsiteY2" fmla="*/ 333386 h 721802"/>
                    <a:gd name="connsiteX3" fmla="*/ 63868 w 172847"/>
                    <a:gd name="connsiteY3" fmla="*/ 699380 h 721802"/>
                    <a:gd name="connsiteX4" fmla="*/ 54343 w 172847"/>
                    <a:gd name="connsiteY4" fmla="*/ 309563 h 721802"/>
                    <a:gd name="connsiteX0" fmla="*/ 54343 w 172847"/>
                    <a:gd name="connsiteY0" fmla="*/ 311011 h 723250"/>
                    <a:gd name="connsiteX1" fmla="*/ 55379 w 172847"/>
                    <a:gd name="connsiteY1" fmla="*/ 1448 h 723250"/>
                    <a:gd name="connsiteX2" fmla="*/ 72197 w 172847"/>
                    <a:gd name="connsiteY2" fmla="*/ 334834 h 723250"/>
                    <a:gd name="connsiteX3" fmla="*/ 63868 w 172847"/>
                    <a:gd name="connsiteY3" fmla="*/ 700828 h 723250"/>
                    <a:gd name="connsiteX4" fmla="*/ 54343 w 172847"/>
                    <a:gd name="connsiteY4" fmla="*/ 311011 h 72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847" h="723250">
                      <a:moveTo>
                        <a:pt x="54343" y="311011"/>
                      </a:moveTo>
                      <a:cubicBezTo>
                        <a:pt x="54688" y="207823"/>
                        <a:pt x="-68791" y="33198"/>
                        <a:pt x="55379" y="1448"/>
                      </a:cubicBezTo>
                      <a:cubicBezTo>
                        <a:pt x="190117" y="-20775"/>
                        <a:pt x="70782" y="218271"/>
                        <a:pt x="72197" y="334834"/>
                      </a:cubicBezTo>
                      <a:cubicBezTo>
                        <a:pt x="73612" y="451397"/>
                        <a:pt x="303381" y="816718"/>
                        <a:pt x="63868" y="700828"/>
                      </a:cubicBezTo>
                      <a:cubicBezTo>
                        <a:pt x="-29795" y="709002"/>
                        <a:pt x="57518" y="440950"/>
                        <a:pt x="54343" y="311011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Rectangle 73">
                  <a:extLst>
                    <a:ext uri="{FF2B5EF4-FFF2-40B4-BE49-F238E27FC236}">
                      <a16:creationId xmlns:a16="http://schemas.microsoft.com/office/drawing/2014/main" id="{742CD037-4BED-E05F-9644-AB1061635FA7}"/>
                    </a:ext>
                  </a:extLst>
                </p:cNvPr>
                <p:cNvSpPr/>
                <p:nvPr/>
              </p:nvSpPr>
              <p:spPr>
                <a:xfrm rot="20883524">
                  <a:off x="5051701" y="2289399"/>
                  <a:ext cx="196608" cy="986583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3941 w 58186"/>
                    <a:gd name="connsiteY0" fmla="*/ 0 h 718018"/>
                    <a:gd name="connsiteX1" fmla="*/ 58186 w 58186"/>
                    <a:gd name="connsiteY1" fmla="*/ 18638 h 718018"/>
                    <a:gd name="connsiteX2" fmla="*/ 58186 w 58186"/>
                    <a:gd name="connsiteY2" fmla="*/ 718018 h 718018"/>
                    <a:gd name="connsiteX3" fmla="*/ 0 w 58186"/>
                    <a:gd name="connsiteY3" fmla="*/ 718018 h 718018"/>
                    <a:gd name="connsiteX4" fmla="*/ 3941 w 58186"/>
                    <a:gd name="connsiteY4" fmla="*/ 0 h 718018"/>
                    <a:gd name="connsiteX0" fmla="*/ 65681 w 119926"/>
                    <a:gd name="connsiteY0" fmla="*/ 0 h 718018"/>
                    <a:gd name="connsiteX1" fmla="*/ 119926 w 119926"/>
                    <a:gd name="connsiteY1" fmla="*/ 18638 h 718018"/>
                    <a:gd name="connsiteX2" fmla="*/ 119926 w 119926"/>
                    <a:gd name="connsiteY2" fmla="*/ 718018 h 718018"/>
                    <a:gd name="connsiteX3" fmla="*/ 0 w 119926"/>
                    <a:gd name="connsiteY3" fmla="*/ 641679 h 718018"/>
                    <a:gd name="connsiteX4" fmla="*/ 65681 w 119926"/>
                    <a:gd name="connsiteY4" fmla="*/ 0 h 718018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65681 w 119926"/>
                    <a:gd name="connsiteY0" fmla="*/ 0 h 699113"/>
                    <a:gd name="connsiteX1" fmla="*/ 119926 w 119926"/>
                    <a:gd name="connsiteY1" fmla="*/ 18638 h 699113"/>
                    <a:gd name="connsiteX2" fmla="*/ 99584 w 119926"/>
                    <a:gd name="connsiteY2" fmla="*/ 699113 h 699113"/>
                    <a:gd name="connsiteX3" fmla="*/ 0 w 119926"/>
                    <a:gd name="connsiteY3" fmla="*/ 641679 h 699113"/>
                    <a:gd name="connsiteX4" fmla="*/ 65681 w 119926"/>
                    <a:gd name="connsiteY4" fmla="*/ 0 h 699113"/>
                    <a:gd name="connsiteX0" fmla="*/ 47043 w 119926"/>
                    <a:gd name="connsiteY0" fmla="*/ 0 h 703055"/>
                    <a:gd name="connsiteX1" fmla="*/ 119926 w 119926"/>
                    <a:gd name="connsiteY1" fmla="*/ 22580 h 703055"/>
                    <a:gd name="connsiteX2" fmla="*/ 99584 w 119926"/>
                    <a:gd name="connsiteY2" fmla="*/ 703055 h 703055"/>
                    <a:gd name="connsiteX3" fmla="*/ 0 w 119926"/>
                    <a:gd name="connsiteY3" fmla="*/ 645621 h 703055"/>
                    <a:gd name="connsiteX4" fmla="*/ 47043 w 119926"/>
                    <a:gd name="connsiteY4" fmla="*/ 0 h 703055"/>
                    <a:gd name="connsiteX0" fmla="*/ 47043 w 99584"/>
                    <a:gd name="connsiteY0" fmla="*/ 0 h 703055"/>
                    <a:gd name="connsiteX1" fmla="*/ 96629 w 99584"/>
                    <a:gd name="connsiteY1" fmla="*/ 17653 h 703055"/>
                    <a:gd name="connsiteX2" fmla="*/ 99584 w 99584"/>
                    <a:gd name="connsiteY2" fmla="*/ 703055 h 703055"/>
                    <a:gd name="connsiteX3" fmla="*/ 0 w 99584"/>
                    <a:gd name="connsiteY3" fmla="*/ 645621 h 703055"/>
                    <a:gd name="connsiteX4" fmla="*/ 47043 w 99584"/>
                    <a:gd name="connsiteY4" fmla="*/ 0 h 703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584" h="703055">
                      <a:moveTo>
                        <a:pt x="47043" y="0"/>
                      </a:moveTo>
                      <a:lnTo>
                        <a:pt x="96629" y="17653"/>
                      </a:lnTo>
                      <a:cubicBezTo>
                        <a:pt x="89848" y="244478"/>
                        <a:pt x="83067" y="471303"/>
                        <a:pt x="99584" y="703055"/>
                      </a:cubicBezTo>
                      <a:lnTo>
                        <a:pt x="0" y="645621"/>
                      </a:lnTo>
                      <a:cubicBezTo>
                        <a:pt x="45853" y="517926"/>
                        <a:pt x="45729" y="239339"/>
                        <a:pt x="47043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Rectangle 74">
                  <a:extLst>
                    <a:ext uri="{FF2B5EF4-FFF2-40B4-BE49-F238E27FC236}">
                      <a16:creationId xmlns:a16="http://schemas.microsoft.com/office/drawing/2014/main" id="{E6F43039-7F35-B0D3-389C-E3DFAD94E9B5}"/>
                    </a:ext>
                  </a:extLst>
                </p:cNvPr>
                <p:cNvSpPr/>
                <p:nvPr/>
              </p:nvSpPr>
              <p:spPr>
                <a:xfrm rot="21230601">
                  <a:off x="4592816" y="2217348"/>
                  <a:ext cx="187214" cy="983324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3455"/>
                    <a:gd name="connsiteY0" fmla="*/ 0 h 716001"/>
                    <a:gd name="connsiteX1" fmla="*/ 58186 w 123455"/>
                    <a:gd name="connsiteY1" fmla="*/ 0 h 716001"/>
                    <a:gd name="connsiteX2" fmla="*/ 123455 w 123455"/>
                    <a:gd name="connsiteY2" fmla="*/ 716001 h 716001"/>
                    <a:gd name="connsiteX3" fmla="*/ 0 w 123455"/>
                    <a:gd name="connsiteY3" fmla="*/ 699380 h 716001"/>
                    <a:gd name="connsiteX4" fmla="*/ 0 w 123455"/>
                    <a:gd name="connsiteY4" fmla="*/ 0 h 716001"/>
                    <a:gd name="connsiteX0" fmla="*/ 34816 w 158271"/>
                    <a:gd name="connsiteY0" fmla="*/ 0 h 716001"/>
                    <a:gd name="connsiteX1" fmla="*/ 93002 w 158271"/>
                    <a:gd name="connsiteY1" fmla="*/ 0 h 716001"/>
                    <a:gd name="connsiteX2" fmla="*/ 158271 w 158271"/>
                    <a:gd name="connsiteY2" fmla="*/ 716001 h 716001"/>
                    <a:gd name="connsiteX3" fmla="*/ 0 w 158271"/>
                    <a:gd name="connsiteY3" fmla="*/ 666884 h 716001"/>
                    <a:gd name="connsiteX4" fmla="*/ 34816 w 158271"/>
                    <a:gd name="connsiteY4" fmla="*/ 0 h 716001"/>
                    <a:gd name="connsiteX0" fmla="*/ 0 w 158271"/>
                    <a:gd name="connsiteY0" fmla="*/ 666884 h 716001"/>
                    <a:gd name="connsiteX1" fmla="*/ 93002 w 158271"/>
                    <a:gd name="connsiteY1" fmla="*/ 0 h 716001"/>
                    <a:gd name="connsiteX2" fmla="*/ 158271 w 158271"/>
                    <a:gd name="connsiteY2" fmla="*/ 716001 h 716001"/>
                    <a:gd name="connsiteX3" fmla="*/ 0 w 158271"/>
                    <a:gd name="connsiteY3" fmla="*/ 666884 h 716001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  <a:gd name="connsiteX0" fmla="*/ 0 w 158271"/>
                    <a:gd name="connsiteY0" fmla="*/ 658808 h 707925"/>
                    <a:gd name="connsiteX1" fmla="*/ 34649 w 158271"/>
                    <a:gd name="connsiteY1" fmla="*/ 0 h 707925"/>
                    <a:gd name="connsiteX2" fmla="*/ 158271 w 158271"/>
                    <a:gd name="connsiteY2" fmla="*/ 707925 h 707925"/>
                    <a:gd name="connsiteX3" fmla="*/ 0 w 158271"/>
                    <a:gd name="connsiteY3" fmla="*/ 658808 h 707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271" h="707925">
                      <a:moveTo>
                        <a:pt x="0" y="658808"/>
                      </a:moveTo>
                      <a:cubicBezTo>
                        <a:pt x="37544" y="509071"/>
                        <a:pt x="23099" y="219603"/>
                        <a:pt x="34649" y="0"/>
                      </a:cubicBezTo>
                      <a:cubicBezTo>
                        <a:pt x="98509" y="247998"/>
                        <a:pt x="72406" y="486293"/>
                        <a:pt x="158271" y="707925"/>
                      </a:cubicBezTo>
                      <a:lnTo>
                        <a:pt x="0" y="658808"/>
                      </a:ln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Rectangle 75">
                  <a:extLst>
                    <a:ext uri="{FF2B5EF4-FFF2-40B4-BE49-F238E27FC236}">
                      <a16:creationId xmlns:a16="http://schemas.microsoft.com/office/drawing/2014/main" id="{F79EF5A7-10DF-8FA2-F884-1D2E971E5DAF}"/>
                    </a:ext>
                  </a:extLst>
                </p:cNvPr>
                <p:cNvSpPr/>
                <p:nvPr/>
              </p:nvSpPr>
              <p:spPr>
                <a:xfrm>
                  <a:off x="4307913" y="2143511"/>
                  <a:ext cx="179757" cy="100923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4861"/>
                    <a:gd name="connsiteY0" fmla="*/ 38100 h 699380"/>
                    <a:gd name="connsiteX1" fmla="*/ 124861 w 124861"/>
                    <a:gd name="connsiteY1" fmla="*/ 0 h 699380"/>
                    <a:gd name="connsiteX2" fmla="*/ 124861 w 124861"/>
                    <a:gd name="connsiteY2" fmla="*/ 699380 h 699380"/>
                    <a:gd name="connsiteX3" fmla="*/ 66675 w 124861"/>
                    <a:gd name="connsiteY3" fmla="*/ 699380 h 699380"/>
                    <a:gd name="connsiteX4" fmla="*/ 0 w 124861"/>
                    <a:gd name="connsiteY4" fmla="*/ 38100 h 699380"/>
                    <a:gd name="connsiteX0" fmla="*/ 0 w 124861"/>
                    <a:gd name="connsiteY0" fmla="*/ 0 h 661280"/>
                    <a:gd name="connsiteX1" fmla="*/ 48661 w 124861"/>
                    <a:gd name="connsiteY1" fmla="*/ 85725 h 661280"/>
                    <a:gd name="connsiteX2" fmla="*/ 124861 w 124861"/>
                    <a:gd name="connsiteY2" fmla="*/ 661280 h 661280"/>
                    <a:gd name="connsiteX3" fmla="*/ 66675 w 124861"/>
                    <a:gd name="connsiteY3" fmla="*/ 661280 h 661280"/>
                    <a:gd name="connsiteX4" fmla="*/ 0 w 124861"/>
                    <a:gd name="connsiteY4" fmla="*/ 0 h 661280"/>
                    <a:gd name="connsiteX0" fmla="*/ 0 w 201061"/>
                    <a:gd name="connsiteY0" fmla="*/ 0 h 675567"/>
                    <a:gd name="connsiteX1" fmla="*/ 48661 w 201061"/>
                    <a:gd name="connsiteY1" fmla="*/ 85725 h 675567"/>
                    <a:gd name="connsiteX2" fmla="*/ 201061 w 201061"/>
                    <a:gd name="connsiteY2" fmla="*/ 675567 h 675567"/>
                    <a:gd name="connsiteX3" fmla="*/ 66675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48661 w 201061"/>
                    <a:gd name="connsiteY1" fmla="*/ 857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  <a:gd name="connsiteX0" fmla="*/ 0 w 201061"/>
                    <a:gd name="connsiteY0" fmla="*/ 0 h 675567"/>
                    <a:gd name="connsiteX1" fmla="*/ 86761 w 201061"/>
                    <a:gd name="connsiteY1" fmla="*/ 9525 h 675567"/>
                    <a:gd name="connsiteX2" fmla="*/ 201061 w 201061"/>
                    <a:gd name="connsiteY2" fmla="*/ 675567 h 675567"/>
                    <a:gd name="connsiteX3" fmla="*/ 4763 w 201061"/>
                    <a:gd name="connsiteY3" fmla="*/ 661280 h 675567"/>
                    <a:gd name="connsiteX4" fmla="*/ 0 w 201061"/>
                    <a:gd name="connsiteY4" fmla="*/ 0 h 67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061" h="675567">
                      <a:moveTo>
                        <a:pt x="0" y="0"/>
                      </a:moveTo>
                      <a:lnTo>
                        <a:pt x="86761" y="9525"/>
                      </a:lnTo>
                      <a:cubicBezTo>
                        <a:pt x="58186" y="231539"/>
                        <a:pt x="162961" y="453553"/>
                        <a:pt x="201061" y="675567"/>
                      </a:cubicBezTo>
                      <a:lnTo>
                        <a:pt x="4763" y="661280"/>
                      </a:lnTo>
                      <a:cubicBezTo>
                        <a:pt x="3175" y="440853"/>
                        <a:pt x="63500" y="220427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Rectangle 76">
                  <a:extLst>
                    <a:ext uri="{FF2B5EF4-FFF2-40B4-BE49-F238E27FC236}">
                      <a16:creationId xmlns:a16="http://schemas.microsoft.com/office/drawing/2014/main" id="{6B3E0CC1-3325-C08C-C9B4-6AC4B7ED1290}"/>
                    </a:ext>
                  </a:extLst>
                </p:cNvPr>
                <p:cNvSpPr/>
                <p:nvPr/>
              </p:nvSpPr>
              <p:spPr>
                <a:xfrm>
                  <a:off x="3892751" y="2088869"/>
                  <a:ext cx="219603" cy="107816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129624"/>
                    <a:gd name="connsiteY0" fmla="*/ 0 h 713667"/>
                    <a:gd name="connsiteX1" fmla="*/ 129624 w 129624"/>
                    <a:gd name="connsiteY1" fmla="*/ 14287 h 713667"/>
                    <a:gd name="connsiteX2" fmla="*/ 129624 w 129624"/>
                    <a:gd name="connsiteY2" fmla="*/ 713667 h 713667"/>
                    <a:gd name="connsiteX3" fmla="*/ 71438 w 129624"/>
                    <a:gd name="connsiteY3" fmla="*/ 713667 h 713667"/>
                    <a:gd name="connsiteX4" fmla="*/ 0 w 129624"/>
                    <a:gd name="connsiteY4" fmla="*/ 0 h 713667"/>
                    <a:gd name="connsiteX0" fmla="*/ 0 w 129624"/>
                    <a:gd name="connsiteY0" fmla="*/ 0 h 713667"/>
                    <a:gd name="connsiteX1" fmla="*/ 96286 w 129624"/>
                    <a:gd name="connsiteY1" fmla="*/ 14287 h 713667"/>
                    <a:gd name="connsiteX2" fmla="*/ 129624 w 129624"/>
                    <a:gd name="connsiteY2" fmla="*/ 713667 h 713667"/>
                    <a:gd name="connsiteX3" fmla="*/ 71438 w 129624"/>
                    <a:gd name="connsiteY3" fmla="*/ 713667 h 713667"/>
                    <a:gd name="connsiteX4" fmla="*/ 0 w 129624"/>
                    <a:gd name="connsiteY4" fmla="*/ 0 h 713667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  <a:gd name="connsiteX0" fmla="*/ 0 w 224874"/>
                    <a:gd name="connsiteY0" fmla="*/ 0 h 742242"/>
                    <a:gd name="connsiteX1" fmla="*/ 96286 w 224874"/>
                    <a:gd name="connsiteY1" fmla="*/ 14287 h 742242"/>
                    <a:gd name="connsiteX2" fmla="*/ 224874 w 224874"/>
                    <a:gd name="connsiteY2" fmla="*/ 742242 h 742242"/>
                    <a:gd name="connsiteX3" fmla="*/ 71438 w 224874"/>
                    <a:gd name="connsiteY3" fmla="*/ 713667 h 742242"/>
                    <a:gd name="connsiteX4" fmla="*/ 0 w 224874"/>
                    <a:gd name="connsiteY4" fmla="*/ 0 h 742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874" h="742242">
                      <a:moveTo>
                        <a:pt x="0" y="0"/>
                      </a:moveTo>
                      <a:lnTo>
                        <a:pt x="96286" y="14287"/>
                      </a:lnTo>
                      <a:cubicBezTo>
                        <a:pt x="139149" y="256939"/>
                        <a:pt x="129623" y="666278"/>
                        <a:pt x="224874" y="742242"/>
                      </a:cubicBezTo>
                      <a:lnTo>
                        <a:pt x="71438" y="713667"/>
                      </a:lnTo>
                      <a:cubicBezTo>
                        <a:pt x="47625" y="475778"/>
                        <a:pt x="76200" y="333139"/>
                        <a:pt x="0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Rectangle 77">
                  <a:extLst>
                    <a:ext uri="{FF2B5EF4-FFF2-40B4-BE49-F238E27FC236}">
                      <a16:creationId xmlns:a16="http://schemas.microsoft.com/office/drawing/2014/main" id="{BDA89A12-BB1B-D4BA-DF08-AC6C5E9B10C9}"/>
                    </a:ext>
                  </a:extLst>
                </p:cNvPr>
                <p:cNvSpPr/>
                <p:nvPr/>
              </p:nvSpPr>
              <p:spPr>
                <a:xfrm>
                  <a:off x="3667079" y="2034444"/>
                  <a:ext cx="79479" cy="1078162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91523"/>
                    <a:gd name="connsiteY0" fmla="*/ 0 h 704143"/>
                    <a:gd name="connsiteX1" fmla="*/ 58186 w 91523"/>
                    <a:gd name="connsiteY1" fmla="*/ 0 h 704143"/>
                    <a:gd name="connsiteX2" fmla="*/ 91523 w 91523"/>
                    <a:gd name="connsiteY2" fmla="*/ 704143 h 704143"/>
                    <a:gd name="connsiteX3" fmla="*/ 0 w 91523"/>
                    <a:gd name="connsiteY3" fmla="*/ 699380 h 704143"/>
                    <a:gd name="connsiteX4" fmla="*/ 0 w 91523"/>
                    <a:gd name="connsiteY4" fmla="*/ 0 h 704143"/>
                    <a:gd name="connsiteX0" fmla="*/ 0 w 91523"/>
                    <a:gd name="connsiteY0" fmla="*/ 0 h 704143"/>
                    <a:gd name="connsiteX1" fmla="*/ 58186 w 91523"/>
                    <a:gd name="connsiteY1" fmla="*/ 0 h 704143"/>
                    <a:gd name="connsiteX2" fmla="*/ 91523 w 91523"/>
                    <a:gd name="connsiteY2" fmla="*/ 704143 h 704143"/>
                    <a:gd name="connsiteX3" fmla="*/ 42862 w 91523"/>
                    <a:gd name="connsiteY3" fmla="*/ 699380 h 704143"/>
                    <a:gd name="connsiteX4" fmla="*/ 0 w 91523"/>
                    <a:gd name="connsiteY4" fmla="*/ 0 h 704143"/>
                    <a:gd name="connsiteX0" fmla="*/ 0 w 91523"/>
                    <a:gd name="connsiteY0" fmla="*/ 0 h 718431"/>
                    <a:gd name="connsiteX1" fmla="*/ 58186 w 91523"/>
                    <a:gd name="connsiteY1" fmla="*/ 14288 h 718431"/>
                    <a:gd name="connsiteX2" fmla="*/ 91523 w 91523"/>
                    <a:gd name="connsiteY2" fmla="*/ 718431 h 718431"/>
                    <a:gd name="connsiteX3" fmla="*/ 42862 w 91523"/>
                    <a:gd name="connsiteY3" fmla="*/ 713668 h 718431"/>
                    <a:gd name="connsiteX4" fmla="*/ 0 w 91523"/>
                    <a:gd name="connsiteY4" fmla="*/ 0 h 718431"/>
                    <a:gd name="connsiteX0" fmla="*/ 11608 w 103131"/>
                    <a:gd name="connsiteY0" fmla="*/ 0 h 718431"/>
                    <a:gd name="connsiteX1" fmla="*/ 69794 w 103131"/>
                    <a:gd name="connsiteY1" fmla="*/ 14288 h 718431"/>
                    <a:gd name="connsiteX2" fmla="*/ 103131 w 103131"/>
                    <a:gd name="connsiteY2" fmla="*/ 718431 h 718431"/>
                    <a:gd name="connsiteX3" fmla="*/ 54470 w 103131"/>
                    <a:gd name="connsiteY3" fmla="*/ 713668 h 718431"/>
                    <a:gd name="connsiteX4" fmla="*/ 11608 w 103131"/>
                    <a:gd name="connsiteY4" fmla="*/ 0 h 718431"/>
                    <a:gd name="connsiteX0" fmla="*/ 10631 w 102154"/>
                    <a:gd name="connsiteY0" fmla="*/ 0 h 725343"/>
                    <a:gd name="connsiteX1" fmla="*/ 68817 w 102154"/>
                    <a:gd name="connsiteY1" fmla="*/ 14288 h 725343"/>
                    <a:gd name="connsiteX2" fmla="*/ 102154 w 102154"/>
                    <a:gd name="connsiteY2" fmla="*/ 718431 h 725343"/>
                    <a:gd name="connsiteX3" fmla="*/ 53493 w 102154"/>
                    <a:gd name="connsiteY3" fmla="*/ 713668 h 725343"/>
                    <a:gd name="connsiteX4" fmla="*/ 10631 w 102154"/>
                    <a:gd name="connsiteY4" fmla="*/ 0 h 72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154" h="725343">
                      <a:moveTo>
                        <a:pt x="10631" y="0"/>
                      </a:moveTo>
                      <a:lnTo>
                        <a:pt x="68817" y="14288"/>
                      </a:lnTo>
                      <a:lnTo>
                        <a:pt x="102154" y="718431"/>
                      </a:lnTo>
                      <a:lnTo>
                        <a:pt x="53493" y="713668"/>
                      </a:lnTo>
                      <a:cubicBezTo>
                        <a:pt x="48731" y="804391"/>
                        <a:pt x="-27470" y="347427"/>
                        <a:pt x="10631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Rectangle 78">
                  <a:extLst>
                    <a:ext uri="{FF2B5EF4-FFF2-40B4-BE49-F238E27FC236}">
                      <a16:creationId xmlns:a16="http://schemas.microsoft.com/office/drawing/2014/main" id="{B7F63E90-6453-15C8-D9DD-B4CEC395A5A4}"/>
                    </a:ext>
                  </a:extLst>
                </p:cNvPr>
                <p:cNvSpPr/>
                <p:nvPr/>
              </p:nvSpPr>
              <p:spPr>
                <a:xfrm rot="20781475">
                  <a:off x="3248583" y="1971614"/>
                  <a:ext cx="182328" cy="1068004"/>
                </a:xfrm>
                <a:custGeom>
                  <a:avLst/>
                  <a:gdLst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58186 w 58186"/>
                    <a:gd name="connsiteY2" fmla="*/ 699380 h 699380"/>
                    <a:gd name="connsiteX3" fmla="*/ 0 w 58186"/>
                    <a:gd name="connsiteY3" fmla="*/ 699380 h 699380"/>
                    <a:gd name="connsiteX4" fmla="*/ 0 w 58186"/>
                    <a:gd name="connsiteY4" fmla="*/ 0 h 699380"/>
                    <a:gd name="connsiteX0" fmla="*/ 0 w 58186"/>
                    <a:gd name="connsiteY0" fmla="*/ 0 h 699380"/>
                    <a:gd name="connsiteX1" fmla="*/ 58186 w 58186"/>
                    <a:gd name="connsiteY1" fmla="*/ 0 h 699380"/>
                    <a:gd name="connsiteX2" fmla="*/ 0 w 58186"/>
                    <a:gd name="connsiteY2" fmla="*/ 699380 h 699380"/>
                    <a:gd name="connsiteX3" fmla="*/ 0 w 58186"/>
                    <a:gd name="connsiteY3" fmla="*/ 0 h 699380"/>
                    <a:gd name="connsiteX0" fmla="*/ 12762 w 70948"/>
                    <a:gd name="connsiteY0" fmla="*/ 0 h 691383"/>
                    <a:gd name="connsiteX1" fmla="*/ 70948 w 70948"/>
                    <a:gd name="connsiteY1" fmla="*/ 0 h 691383"/>
                    <a:gd name="connsiteX2" fmla="*/ 0 w 70948"/>
                    <a:gd name="connsiteY2" fmla="*/ 691383 h 691383"/>
                    <a:gd name="connsiteX3" fmla="*/ 12762 w 70948"/>
                    <a:gd name="connsiteY3" fmla="*/ 0 h 691383"/>
                    <a:gd name="connsiteX0" fmla="*/ 12762 w 70948"/>
                    <a:gd name="connsiteY0" fmla="*/ 0 h 703575"/>
                    <a:gd name="connsiteX1" fmla="*/ 70948 w 70948"/>
                    <a:gd name="connsiteY1" fmla="*/ 0 h 703575"/>
                    <a:gd name="connsiteX2" fmla="*/ 0 w 70948"/>
                    <a:gd name="connsiteY2" fmla="*/ 691383 h 703575"/>
                    <a:gd name="connsiteX3" fmla="*/ 12762 w 70948"/>
                    <a:gd name="connsiteY3" fmla="*/ 0 h 703575"/>
                    <a:gd name="connsiteX0" fmla="*/ 26682 w 84868"/>
                    <a:gd name="connsiteY0" fmla="*/ 0 h 703575"/>
                    <a:gd name="connsiteX1" fmla="*/ 84868 w 84868"/>
                    <a:gd name="connsiteY1" fmla="*/ 0 h 703575"/>
                    <a:gd name="connsiteX2" fmla="*/ 13920 w 84868"/>
                    <a:gd name="connsiteY2" fmla="*/ 691383 h 703575"/>
                    <a:gd name="connsiteX3" fmla="*/ 26682 w 84868"/>
                    <a:gd name="connsiteY3" fmla="*/ 0 h 703575"/>
                    <a:gd name="connsiteX0" fmla="*/ 10131 w 91458"/>
                    <a:gd name="connsiteY0" fmla="*/ 0 h 709192"/>
                    <a:gd name="connsiteX1" fmla="*/ 91458 w 91458"/>
                    <a:gd name="connsiteY1" fmla="*/ 5617 h 709192"/>
                    <a:gd name="connsiteX2" fmla="*/ 20510 w 91458"/>
                    <a:gd name="connsiteY2" fmla="*/ 697000 h 709192"/>
                    <a:gd name="connsiteX3" fmla="*/ 10131 w 91458"/>
                    <a:gd name="connsiteY3" fmla="*/ 0 h 709192"/>
                    <a:gd name="connsiteX0" fmla="*/ 10131 w 63297"/>
                    <a:gd name="connsiteY0" fmla="*/ 0 h 709152"/>
                    <a:gd name="connsiteX1" fmla="*/ 62565 w 63297"/>
                    <a:gd name="connsiteY1" fmla="*/ 3506 h 709152"/>
                    <a:gd name="connsiteX2" fmla="*/ 20510 w 63297"/>
                    <a:gd name="connsiteY2" fmla="*/ 697000 h 709152"/>
                    <a:gd name="connsiteX3" fmla="*/ 10131 w 63297"/>
                    <a:gd name="connsiteY3" fmla="*/ 0 h 70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297" h="709152">
                      <a:moveTo>
                        <a:pt x="10131" y="0"/>
                      </a:moveTo>
                      <a:lnTo>
                        <a:pt x="62565" y="3506"/>
                      </a:lnTo>
                      <a:cubicBezTo>
                        <a:pt x="38916" y="233967"/>
                        <a:pt x="100735" y="798820"/>
                        <a:pt x="20510" y="697000"/>
                      </a:cubicBezTo>
                      <a:cubicBezTo>
                        <a:pt x="-15404" y="672423"/>
                        <a:pt x="5877" y="230461"/>
                        <a:pt x="10131" y="0"/>
                      </a:cubicBezTo>
                      <a:close/>
                    </a:path>
                  </a:pathLst>
                </a:custGeom>
                <a:solidFill>
                  <a:srgbClr val="F9D63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10">
                <a:extLst>
                  <a:ext uri="{FF2B5EF4-FFF2-40B4-BE49-F238E27FC236}">
                    <a16:creationId xmlns:a16="http://schemas.microsoft.com/office/drawing/2014/main" id="{FEE9C74A-2D16-D84F-C7B5-D5A0F87052B5}"/>
                  </a:ext>
                </a:extLst>
              </p:cNvPr>
              <p:cNvSpPr/>
              <p:nvPr/>
            </p:nvSpPr>
            <p:spPr>
              <a:xfrm>
                <a:off x="3607098" y="1374693"/>
                <a:ext cx="1409724" cy="762415"/>
              </a:xfrm>
              <a:custGeom>
                <a:avLst/>
                <a:gdLst>
                  <a:gd name="connsiteX0" fmla="*/ 0 w 1176476"/>
                  <a:gd name="connsiteY0" fmla="*/ 0 h 514831"/>
                  <a:gd name="connsiteX1" fmla="*/ 1176476 w 1176476"/>
                  <a:gd name="connsiteY1" fmla="*/ 0 h 514831"/>
                  <a:gd name="connsiteX2" fmla="*/ 1176476 w 1176476"/>
                  <a:gd name="connsiteY2" fmla="*/ 514831 h 514831"/>
                  <a:gd name="connsiteX3" fmla="*/ 0 w 1176476"/>
                  <a:gd name="connsiteY3" fmla="*/ 514831 h 514831"/>
                  <a:gd name="connsiteX4" fmla="*/ 0 w 1176476"/>
                  <a:gd name="connsiteY4" fmla="*/ 0 h 514831"/>
                  <a:gd name="connsiteX0" fmla="*/ 0 w 1176476"/>
                  <a:gd name="connsiteY0" fmla="*/ 0 h 619606"/>
                  <a:gd name="connsiteX1" fmla="*/ 1176476 w 1176476"/>
                  <a:gd name="connsiteY1" fmla="*/ 0 h 619606"/>
                  <a:gd name="connsiteX2" fmla="*/ 1176476 w 1176476"/>
                  <a:gd name="connsiteY2" fmla="*/ 514831 h 619606"/>
                  <a:gd name="connsiteX3" fmla="*/ 128588 w 1176476"/>
                  <a:gd name="connsiteY3" fmla="*/ 619606 h 619606"/>
                  <a:gd name="connsiteX4" fmla="*/ 0 w 1176476"/>
                  <a:gd name="connsiteY4" fmla="*/ 0 h 619606"/>
                  <a:gd name="connsiteX0" fmla="*/ 0 w 1214576"/>
                  <a:gd name="connsiteY0" fmla="*/ 0 h 619606"/>
                  <a:gd name="connsiteX1" fmla="*/ 1176476 w 1214576"/>
                  <a:gd name="connsiteY1" fmla="*/ 0 h 619606"/>
                  <a:gd name="connsiteX2" fmla="*/ 1214576 w 1214576"/>
                  <a:gd name="connsiteY2" fmla="*/ 614843 h 619606"/>
                  <a:gd name="connsiteX3" fmla="*/ 128588 w 1214576"/>
                  <a:gd name="connsiteY3" fmla="*/ 619606 h 619606"/>
                  <a:gd name="connsiteX4" fmla="*/ 0 w 1214576"/>
                  <a:gd name="connsiteY4" fmla="*/ 0 h 619606"/>
                  <a:gd name="connsiteX0" fmla="*/ 0 w 1214576"/>
                  <a:gd name="connsiteY0" fmla="*/ 0 h 660900"/>
                  <a:gd name="connsiteX1" fmla="*/ 1176476 w 1214576"/>
                  <a:gd name="connsiteY1" fmla="*/ 0 h 660900"/>
                  <a:gd name="connsiteX2" fmla="*/ 1214576 w 1214576"/>
                  <a:gd name="connsiteY2" fmla="*/ 614843 h 660900"/>
                  <a:gd name="connsiteX3" fmla="*/ 128588 w 1214576"/>
                  <a:gd name="connsiteY3" fmla="*/ 619606 h 660900"/>
                  <a:gd name="connsiteX4" fmla="*/ 0 w 1214576"/>
                  <a:gd name="connsiteY4" fmla="*/ 0 h 660900"/>
                  <a:gd name="connsiteX0" fmla="*/ 0 w 1214576"/>
                  <a:gd name="connsiteY0" fmla="*/ 0 h 635268"/>
                  <a:gd name="connsiteX1" fmla="*/ 1176476 w 1214576"/>
                  <a:gd name="connsiteY1" fmla="*/ 0 h 635268"/>
                  <a:gd name="connsiteX2" fmla="*/ 1214576 w 1214576"/>
                  <a:gd name="connsiteY2" fmla="*/ 614843 h 635268"/>
                  <a:gd name="connsiteX3" fmla="*/ 128588 w 1214576"/>
                  <a:gd name="connsiteY3" fmla="*/ 619606 h 635268"/>
                  <a:gd name="connsiteX4" fmla="*/ 0 w 1214576"/>
                  <a:gd name="connsiteY4" fmla="*/ 0 h 635268"/>
                  <a:gd name="connsiteX0" fmla="*/ 0 w 1214576"/>
                  <a:gd name="connsiteY0" fmla="*/ 0 h 640248"/>
                  <a:gd name="connsiteX1" fmla="*/ 1176476 w 1214576"/>
                  <a:gd name="connsiteY1" fmla="*/ 0 h 640248"/>
                  <a:gd name="connsiteX2" fmla="*/ 1214576 w 1214576"/>
                  <a:gd name="connsiteY2" fmla="*/ 614843 h 640248"/>
                  <a:gd name="connsiteX3" fmla="*/ 128588 w 1214576"/>
                  <a:gd name="connsiteY3" fmla="*/ 619606 h 640248"/>
                  <a:gd name="connsiteX4" fmla="*/ 0 w 1214576"/>
                  <a:gd name="connsiteY4" fmla="*/ 0 h 640248"/>
                  <a:gd name="connsiteX0" fmla="*/ 0 w 1214576"/>
                  <a:gd name="connsiteY0" fmla="*/ 0 h 673888"/>
                  <a:gd name="connsiteX1" fmla="*/ 1176476 w 1214576"/>
                  <a:gd name="connsiteY1" fmla="*/ 0 h 673888"/>
                  <a:gd name="connsiteX2" fmla="*/ 1214576 w 1214576"/>
                  <a:gd name="connsiteY2" fmla="*/ 614843 h 673888"/>
                  <a:gd name="connsiteX3" fmla="*/ 128588 w 1214576"/>
                  <a:gd name="connsiteY3" fmla="*/ 619606 h 673888"/>
                  <a:gd name="connsiteX4" fmla="*/ 0 w 1214576"/>
                  <a:gd name="connsiteY4" fmla="*/ 0 h 673888"/>
                  <a:gd name="connsiteX0" fmla="*/ 257037 w 1471613"/>
                  <a:gd name="connsiteY0" fmla="*/ 0 h 673888"/>
                  <a:gd name="connsiteX1" fmla="*/ 1433513 w 1471613"/>
                  <a:gd name="connsiteY1" fmla="*/ 0 h 673888"/>
                  <a:gd name="connsiteX2" fmla="*/ 1471613 w 1471613"/>
                  <a:gd name="connsiteY2" fmla="*/ 614843 h 673888"/>
                  <a:gd name="connsiteX3" fmla="*/ 385625 w 1471613"/>
                  <a:gd name="connsiteY3" fmla="*/ 619606 h 673888"/>
                  <a:gd name="connsiteX4" fmla="*/ 0 w 1471613"/>
                  <a:gd name="connsiteY4" fmla="*/ 252412 h 673888"/>
                  <a:gd name="connsiteX5" fmla="*/ 257037 w 1471613"/>
                  <a:gd name="connsiteY5" fmla="*/ 0 h 673888"/>
                  <a:gd name="connsiteX0" fmla="*/ 347805 w 1562381"/>
                  <a:gd name="connsiteY0" fmla="*/ 0 h 673888"/>
                  <a:gd name="connsiteX1" fmla="*/ 1524281 w 1562381"/>
                  <a:gd name="connsiteY1" fmla="*/ 0 h 673888"/>
                  <a:gd name="connsiteX2" fmla="*/ 1562381 w 1562381"/>
                  <a:gd name="connsiteY2" fmla="*/ 614843 h 673888"/>
                  <a:gd name="connsiteX3" fmla="*/ 476393 w 1562381"/>
                  <a:gd name="connsiteY3" fmla="*/ 619606 h 673888"/>
                  <a:gd name="connsiteX4" fmla="*/ 90768 w 1562381"/>
                  <a:gd name="connsiteY4" fmla="*/ 252412 h 673888"/>
                  <a:gd name="connsiteX5" fmla="*/ 9807 w 1562381"/>
                  <a:gd name="connsiteY5" fmla="*/ 76199 h 673888"/>
                  <a:gd name="connsiteX6" fmla="*/ 347805 w 1562381"/>
                  <a:gd name="connsiteY6" fmla="*/ 0 h 673888"/>
                  <a:gd name="connsiteX0" fmla="*/ 181118 w 1562381"/>
                  <a:gd name="connsiteY0" fmla="*/ 0 h 726276"/>
                  <a:gd name="connsiteX1" fmla="*/ 1524281 w 1562381"/>
                  <a:gd name="connsiteY1" fmla="*/ 52388 h 726276"/>
                  <a:gd name="connsiteX2" fmla="*/ 1562381 w 1562381"/>
                  <a:gd name="connsiteY2" fmla="*/ 667231 h 726276"/>
                  <a:gd name="connsiteX3" fmla="*/ 476393 w 1562381"/>
                  <a:gd name="connsiteY3" fmla="*/ 671994 h 726276"/>
                  <a:gd name="connsiteX4" fmla="*/ 90768 w 1562381"/>
                  <a:gd name="connsiteY4" fmla="*/ 304800 h 726276"/>
                  <a:gd name="connsiteX5" fmla="*/ 9807 w 1562381"/>
                  <a:gd name="connsiteY5" fmla="*/ 128587 h 726276"/>
                  <a:gd name="connsiteX6" fmla="*/ 181118 w 1562381"/>
                  <a:gd name="connsiteY6" fmla="*/ 0 h 726276"/>
                  <a:gd name="connsiteX0" fmla="*/ 309398 w 1690661"/>
                  <a:gd name="connsiteY0" fmla="*/ 58286 h 784562"/>
                  <a:gd name="connsiteX1" fmla="*/ 1652561 w 1690661"/>
                  <a:gd name="connsiteY1" fmla="*/ 110674 h 784562"/>
                  <a:gd name="connsiteX2" fmla="*/ 1690661 w 1690661"/>
                  <a:gd name="connsiteY2" fmla="*/ 725517 h 784562"/>
                  <a:gd name="connsiteX3" fmla="*/ 604673 w 1690661"/>
                  <a:gd name="connsiteY3" fmla="*/ 730280 h 784562"/>
                  <a:gd name="connsiteX4" fmla="*/ 219048 w 1690661"/>
                  <a:gd name="connsiteY4" fmla="*/ 363086 h 784562"/>
                  <a:gd name="connsiteX5" fmla="*/ 138087 w 1690661"/>
                  <a:gd name="connsiteY5" fmla="*/ 186873 h 784562"/>
                  <a:gd name="connsiteX6" fmla="*/ 309398 w 1690661"/>
                  <a:gd name="connsiteY6" fmla="*/ 58286 h 784562"/>
                  <a:gd name="connsiteX0" fmla="*/ 313339 w 1694602"/>
                  <a:gd name="connsiteY0" fmla="*/ 58286 h 784562"/>
                  <a:gd name="connsiteX1" fmla="*/ 1656502 w 1694602"/>
                  <a:gd name="connsiteY1" fmla="*/ 110674 h 784562"/>
                  <a:gd name="connsiteX2" fmla="*/ 1694602 w 1694602"/>
                  <a:gd name="connsiteY2" fmla="*/ 725517 h 784562"/>
                  <a:gd name="connsiteX3" fmla="*/ 608614 w 1694602"/>
                  <a:gd name="connsiteY3" fmla="*/ 730280 h 784562"/>
                  <a:gd name="connsiteX4" fmla="*/ 222989 w 1694602"/>
                  <a:gd name="connsiteY4" fmla="*/ 363086 h 784562"/>
                  <a:gd name="connsiteX5" fmla="*/ 142028 w 1694602"/>
                  <a:gd name="connsiteY5" fmla="*/ 186873 h 784562"/>
                  <a:gd name="connsiteX6" fmla="*/ 313339 w 1694602"/>
                  <a:gd name="connsiteY6" fmla="*/ 58286 h 784562"/>
                  <a:gd name="connsiteX0" fmla="*/ 321486 w 1702749"/>
                  <a:gd name="connsiteY0" fmla="*/ 58286 h 784562"/>
                  <a:gd name="connsiteX1" fmla="*/ 1664649 w 1702749"/>
                  <a:gd name="connsiteY1" fmla="*/ 110674 h 784562"/>
                  <a:gd name="connsiteX2" fmla="*/ 1702749 w 1702749"/>
                  <a:gd name="connsiteY2" fmla="*/ 725517 h 784562"/>
                  <a:gd name="connsiteX3" fmla="*/ 616761 w 1702749"/>
                  <a:gd name="connsiteY3" fmla="*/ 730280 h 784562"/>
                  <a:gd name="connsiteX4" fmla="*/ 231136 w 1702749"/>
                  <a:gd name="connsiteY4" fmla="*/ 363086 h 784562"/>
                  <a:gd name="connsiteX5" fmla="*/ 150175 w 1702749"/>
                  <a:gd name="connsiteY5" fmla="*/ 186873 h 784562"/>
                  <a:gd name="connsiteX6" fmla="*/ 321486 w 1702749"/>
                  <a:gd name="connsiteY6" fmla="*/ 58286 h 784562"/>
                  <a:gd name="connsiteX0" fmla="*/ 321486 w 1702749"/>
                  <a:gd name="connsiteY0" fmla="*/ 58286 h 784562"/>
                  <a:gd name="connsiteX1" fmla="*/ 640713 w 1702749"/>
                  <a:gd name="connsiteY1" fmla="*/ 86861 h 784562"/>
                  <a:gd name="connsiteX2" fmla="*/ 1664649 w 1702749"/>
                  <a:gd name="connsiteY2" fmla="*/ 110674 h 784562"/>
                  <a:gd name="connsiteX3" fmla="*/ 1702749 w 1702749"/>
                  <a:gd name="connsiteY3" fmla="*/ 725517 h 784562"/>
                  <a:gd name="connsiteX4" fmla="*/ 616761 w 1702749"/>
                  <a:gd name="connsiteY4" fmla="*/ 730280 h 784562"/>
                  <a:gd name="connsiteX5" fmla="*/ 231136 w 1702749"/>
                  <a:gd name="connsiteY5" fmla="*/ 363086 h 784562"/>
                  <a:gd name="connsiteX6" fmla="*/ 150175 w 1702749"/>
                  <a:gd name="connsiteY6" fmla="*/ 186873 h 784562"/>
                  <a:gd name="connsiteX7" fmla="*/ 321486 w 1702749"/>
                  <a:gd name="connsiteY7" fmla="*/ 58286 h 784562"/>
                  <a:gd name="connsiteX0" fmla="*/ 321486 w 1702749"/>
                  <a:gd name="connsiteY0" fmla="*/ 328633 h 1054909"/>
                  <a:gd name="connsiteX1" fmla="*/ 640713 w 1702749"/>
                  <a:gd name="connsiteY1" fmla="*/ 357208 h 1054909"/>
                  <a:gd name="connsiteX2" fmla="*/ 845501 w 1702749"/>
                  <a:gd name="connsiteY2" fmla="*/ 20 h 1054909"/>
                  <a:gd name="connsiteX3" fmla="*/ 1664649 w 1702749"/>
                  <a:gd name="connsiteY3" fmla="*/ 381021 h 1054909"/>
                  <a:gd name="connsiteX4" fmla="*/ 1702749 w 1702749"/>
                  <a:gd name="connsiteY4" fmla="*/ 995864 h 1054909"/>
                  <a:gd name="connsiteX5" fmla="*/ 616761 w 1702749"/>
                  <a:gd name="connsiteY5" fmla="*/ 1000627 h 1054909"/>
                  <a:gd name="connsiteX6" fmla="*/ 231136 w 1702749"/>
                  <a:gd name="connsiteY6" fmla="*/ 633433 h 1054909"/>
                  <a:gd name="connsiteX7" fmla="*/ 150175 w 1702749"/>
                  <a:gd name="connsiteY7" fmla="*/ 457220 h 1054909"/>
                  <a:gd name="connsiteX8" fmla="*/ 321486 w 1702749"/>
                  <a:gd name="connsiteY8" fmla="*/ 328633 h 105490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664649 w 1702749"/>
                  <a:gd name="connsiteY4" fmla="*/ 427301 h 1101189"/>
                  <a:gd name="connsiteX5" fmla="*/ 1702749 w 1702749"/>
                  <a:gd name="connsiteY5" fmla="*/ 1042144 h 1101189"/>
                  <a:gd name="connsiteX6" fmla="*/ 616761 w 1702749"/>
                  <a:gd name="connsiteY6" fmla="*/ 1046907 h 1101189"/>
                  <a:gd name="connsiteX7" fmla="*/ 231136 w 1702749"/>
                  <a:gd name="connsiteY7" fmla="*/ 679713 h 1101189"/>
                  <a:gd name="connsiteX8" fmla="*/ 150175 w 1702749"/>
                  <a:gd name="connsiteY8" fmla="*/ 503500 h 1101189"/>
                  <a:gd name="connsiteX9" fmla="*/ 321486 w 1702749"/>
                  <a:gd name="connsiteY9" fmla="*/ 374913 h 1101189"/>
                  <a:gd name="connsiteX0" fmla="*/ 321486 w 1702749"/>
                  <a:gd name="connsiteY0" fmla="*/ 374913 h 1101189"/>
                  <a:gd name="connsiteX1" fmla="*/ 640713 w 1702749"/>
                  <a:gd name="connsiteY1" fmla="*/ 403488 h 1101189"/>
                  <a:gd name="connsiteX2" fmla="*/ 845501 w 1702749"/>
                  <a:gd name="connsiteY2" fmla="*/ 46300 h 1101189"/>
                  <a:gd name="connsiteX3" fmla="*/ 1255076 w 1702749"/>
                  <a:gd name="connsiteY3" fmla="*/ 12964 h 1101189"/>
                  <a:gd name="connsiteX4" fmla="*/ 1316988 w 1702749"/>
                  <a:gd name="connsiteY4" fmla="*/ 208226 h 1101189"/>
                  <a:gd name="connsiteX5" fmla="*/ 1664649 w 1702749"/>
                  <a:gd name="connsiteY5" fmla="*/ 427301 h 1101189"/>
                  <a:gd name="connsiteX6" fmla="*/ 1702749 w 1702749"/>
                  <a:gd name="connsiteY6" fmla="*/ 1042144 h 1101189"/>
                  <a:gd name="connsiteX7" fmla="*/ 616761 w 1702749"/>
                  <a:gd name="connsiteY7" fmla="*/ 1046907 h 1101189"/>
                  <a:gd name="connsiteX8" fmla="*/ 231136 w 1702749"/>
                  <a:gd name="connsiteY8" fmla="*/ 679713 h 1101189"/>
                  <a:gd name="connsiteX9" fmla="*/ 150175 w 1702749"/>
                  <a:gd name="connsiteY9" fmla="*/ 503500 h 1101189"/>
                  <a:gd name="connsiteX10" fmla="*/ 321486 w 1702749"/>
                  <a:gd name="connsiteY10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427301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702749 w 2036126"/>
                  <a:gd name="connsiteY7" fmla="*/ 1042144 h 1101189"/>
                  <a:gd name="connsiteX8" fmla="*/ 616761 w 2036126"/>
                  <a:gd name="connsiteY8" fmla="*/ 1046907 h 1101189"/>
                  <a:gd name="connsiteX9" fmla="*/ 231136 w 2036126"/>
                  <a:gd name="connsiteY9" fmla="*/ 679713 h 1101189"/>
                  <a:gd name="connsiteX10" fmla="*/ 150175 w 2036126"/>
                  <a:gd name="connsiteY10" fmla="*/ 503500 h 1101189"/>
                  <a:gd name="connsiteX11" fmla="*/ 321486 w 2036126"/>
                  <a:gd name="connsiteY11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702749 w 2036126"/>
                  <a:gd name="connsiteY8" fmla="*/ 1042144 h 1101189"/>
                  <a:gd name="connsiteX9" fmla="*/ 616761 w 2036126"/>
                  <a:gd name="connsiteY9" fmla="*/ 1046907 h 1101189"/>
                  <a:gd name="connsiteX10" fmla="*/ 231136 w 2036126"/>
                  <a:gd name="connsiteY10" fmla="*/ 679713 h 1101189"/>
                  <a:gd name="connsiteX11" fmla="*/ 150175 w 2036126"/>
                  <a:gd name="connsiteY11" fmla="*/ 503500 h 1101189"/>
                  <a:gd name="connsiteX12" fmla="*/ 321486 w 2036126"/>
                  <a:gd name="connsiteY12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45501 w 2036126"/>
                  <a:gd name="connsiteY2" fmla="*/ 46300 h 1101189"/>
                  <a:gd name="connsiteX3" fmla="*/ 1255076 w 2036126"/>
                  <a:gd name="connsiteY3" fmla="*/ 12964 h 1101189"/>
                  <a:gd name="connsiteX4" fmla="*/ 1316988 w 2036126"/>
                  <a:gd name="connsiteY4" fmla="*/ 208226 h 1101189"/>
                  <a:gd name="connsiteX5" fmla="*/ 2036126 w 2036126"/>
                  <a:gd name="connsiteY5" fmla="*/ 313001 h 1101189"/>
                  <a:gd name="connsiteX6" fmla="*/ 1664649 w 2036126"/>
                  <a:gd name="connsiteY6" fmla="*/ 341576 h 1101189"/>
                  <a:gd name="connsiteX7" fmla="*/ 1807525 w 2036126"/>
                  <a:gd name="connsiteY7" fmla="*/ 432064 h 1101189"/>
                  <a:gd name="connsiteX8" fmla="*/ 1950400 w 2036126"/>
                  <a:gd name="connsiteY8" fmla="*/ 789251 h 1101189"/>
                  <a:gd name="connsiteX9" fmla="*/ 1702749 w 2036126"/>
                  <a:gd name="connsiteY9" fmla="*/ 1042144 h 1101189"/>
                  <a:gd name="connsiteX10" fmla="*/ 616761 w 2036126"/>
                  <a:gd name="connsiteY10" fmla="*/ 1046907 h 1101189"/>
                  <a:gd name="connsiteX11" fmla="*/ 231136 w 2036126"/>
                  <a:gd name="connsiteY11" fmla="*/ 679713 h 1101189"/>
                  <a:gd name="connsiteX12" fmla="*/ 150175 w 2036126"/>
                  <a:gd name="connsiteY12" fmla="*/ 503500 h 1101189"/>
                  <a:gd name="connsiteX13" fmla="*/ 321486 w 2036126"/>
                  <a:gd name="connsiteY13" fmla="*/ 374913 h 1101189"/>
                  <a:gd name="connsiteX0" fmla="*/ 321486 w 2036126"/>
                  <a:gd name="connsiteY0" fmla="*/ 374913 h 1101189"/>
                  <a:gd name="connsiteX1" fmla="*/ 640713 w 2036126"/>
                  <a:gd name="connsiteY1" fmla="*/ 403488 h 1101189"/>
                  <a:gd name="connsiteX2" fmla="*/ 821687 w 2036126"/>
                  <a:gd name="connsiteY2" fmla="*/ 308239 h 1101189"/>
                  <a:gd name="connsiteX3" fmla="*/ 845501 w 2036126"/>
                  <a:gd name="connsiteY3" fmla="*/ 46300 h 1101189"/>
                  <a:gd name="connsiteX4" fmla="*/ 1255076 w 2036126"/>
                  <a:gd name="connsiteY4" fmla="*/ 12964 h 1101189"/>
                  <a:gd name="connsiteX5" fmla="*/ 1316988 w 2036126"/>
                  <a:gd name="connsiteY5" fmla="*/ 208226 h 1101189"/>
                  <a:gd name="connsiteX6" fmla="*/ 2036126 w 2036126"/>
                  <a:gd name="connsiteY6" fmla="*/ 313001 h 1101189"/>
                  <a:gd name="connsiteX7" fmla="*/ 1664649 w 2036126"/>
                  <a:gd name="connsiteY7" fmla="*/ 341576 h 1101189"/>
                  <a:gd name="connsiteX8" fmla="*/ 1807525 w 2036126"/>
                  <a:gd name="connsiteY8" fmla="*/ 432064 h 1101189"/>
                  <a:gd name="connsiteX9" fmla="*/ 1950400 w 2036126"/>
                  <a:gd name="connsiteY9" fmla="*/ 789251 h 1101189"/>
                  <a:gd name="connsiteX10" fmla="*/ 1702749 w 2036126"/>
                  <a:gd name="connsiteY10" fmla="*/ 1042144 h 1101189"/>
                  <a:gd name="connsiteX11" fmla="*/ 616761 w 2036126"/>
                  <a:gd name="connsiteY11" fmla="*/ 1046907 h 1101189"/>
                  <a:gd name="connsiteX12" fmla="*/ 231136 w 2036126"/>
                  <a:gd name="connsiteY12" fmla="*/ 679713 h 1101189"/>
                  <a:gd name="connsiteX13" fmla="*/ 150175 w 2036126"/>
                  <a:gd name="connsiteY13" fmla="*/ 503500 h 1101189"/>
                  <a:gd name="connsiteX14" fmla="*/ 321486 w 2036126"/>
                  <a:gd name="connsiteY14" fmla="*/ 374913 h 110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126" h="1101189">
                    <a:moveTo>
                      <a:pt x="321486" y="374913"/>
                    </a:moveTo>
                    <a:cubicBezTo>
                      <a:pt x="429483" y="381263"/>
                      <a:pt x="532716" y="397138"/>
                      <a:pt x="640713" y="403488"/>
                    </a:cubicBezTo>
                    <a:cubicBezTo>
                      <a:pt x="708205" y="386819"/>
                      <a:pt x="787556" y="367770"/>
                      <a:pt x="821687" y="308239"/>
                    </a:cubicBezTo>
                    <a:cubicBezTo>
                      <a:pt x="855818" y="248708"/>
                      <a:pt x="757395" y="89956"/>
                      <a:pt x="845501" y="46300"/>
                    </a:cubicBezTo>
                    <a:cubicBezTo>
                      <a:pt x="967738" y="101863"/>
                      <a:pt x="1132839" y="-42599"/>
                      <a:pt x="1255076" y="12964"/>
                    </a:cubicBezTo>
                    <a:cubicBezTo>
                      <a:pt x="1310638" y="70114"/>
                      <a:pt x="1261426" y="151076"/>
                      <a:pt x="1316988" y="208226"/>
                    </a:cubicBezTo>
                    <a:cubicBezTo>
                      <a:pt x="1367788" y="241564"/>
                      <a:pt x="1694813" y="-10849"/>
                      <a:pt x="2036126" y="313001"/>
                    </a:cubicBezTo>
                    <a:lnTo>
                      <a:pt x="1664649" y="341576"/>
                    </a:lnTo>
                    <a:cubicBezTo>
                      <a:pt x="1667824" y="376501"/>
                      <a:pt x="1804350" y="397139"/>
                      <a:pt x="1807525" y="432064"/>
                    </a:cubicBezTo>
                    <a:cubicBezTo>
                      <a:pt x="1731325" y="589226"/>
                      <a:pt x="1964688" y="689239"/>
                      <a:pt x="1950400" y="789251"/>
                    </a:cubicBezTo>
                    <a:cubicBezTo>
                      <a:pt x="1867850" y="873549"/>
                      <a:pt x="1737674" y="914983"/>
                      <a:pt x="1702749" y="1042144"/>
                    </a:cubicBezTo>
                    <a:cubicBezTo>
                      <a:pt x="1207403" y="1229470"/>
                      <a:pt x="773969" y="897681"/>
                      <a:pt x="616761" y="1046907"/>
                    </a:cubicBezTo>
                    <a:cubicBezTo>
                      <a:pt x="588232" y="905459"/>
                      <a:pt x="259665" y="821161"/>
                      <a:pt x="231136" y="679713"/>
                    </a:cubicBezTo>
                    <a:cubicBezTo>
                      <a:pt x="237486" y="770200"/>
                      <a:pt x="-232412" y="727338"/>
                      <a:pt x="150175" y="503500"/>
                    </a:cubicBezTo>
                    <a:cubicBezTo>
                      <a:pt x="207279" y="460638"/>
                      <a:pt x="-292831" y="203463"/>
                      <a:pt x="321486" y="374913"/>
                    </a:cubicBezTo>
                    <a:close/>
                  </a:path>
                </a:pathLst>
              </a:custGeom>
              <a:solidFill>
                <a:srgbClr val="D97F4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80CF3F4-84E9-F7F2-09F4-CD0113AECF7A}"/>
                  </a:ext>
                </a:extLst>
              </p:cNvPr>
              <p:cNvSpPr/>
              <p:nvPr/>
            </p:nvSpPr>
            <p:spPr>
              <a:xfrm>
                <a:off x="3881359" y="1528828"/>
                <a:ext cx="1012187" cy="545991"/>
              </a:xfrm>
              <a:prstGeom prst="ellipse">
                <a:avLst/>
              </a:prstGeom>
              <a:solidFill>
                <a:srgbClr val="BE4B4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B4E853FC-AF15-3EC3-4BE1-BFCA0156F4A9}"/>
                  </a:ext>
                </a:extLst>
              </p:cNvPr>
              <p:cNvGrpSpPr/>
              <p:nvPr/>
            </p:nvGrpSpPr>
            <p:grpSpPr>
              <a:xfrm>
                <a:off x="1467122" y="1627067"/>
                <a:ext cx="1730634" cy="381867"/>
                <a:chOff x="3213187" y="4636309"/>
                <a:chExt cx="2430571" cy="536309"/>
              </a:xfrm>
            </p:grpSpPr>
            <p:sp>
              <p:nvSpPr>
                <p:cNvPr id="245" name="Rectangle 5">
                  <a:extLst>
                    <a:ext uri="{FF2B5EF4-FFF2-40B4-BE49-F238E27FC236}">
                      <a16:creationId xmlns:a16="http://schemas.microsoft.com/office/drawing/2014/main" id="{C2FA9E60-4638-133D-D2E0-E9EA7106A368}"/>
                    </a:ext>
                  </a:extLst>
                </p:cNvPr>
                <p:cNvSpPr/>
                <p:nvPr/>
              </p:nvSpPr>
              <p:spPr>
                <a:xfrm rot="339536">
                  <a:off x="4811438" y="4636309"/>
                  <a:ext cx="832320" cy="434877"/>
                </a:xfrm>
                <a:custGeom>
                  <a:avLst/>
                  <a:gdLst>
                    <a:gd name="connsiteX0" fmla="*/ 0 w 249685"/>
                    <a:gd name="connsiteY0" fmla="*/ 0 h 45719"/>
                    <a:gd name="connsiteX1" fmla="*/ 249685 w 249685"/>
                    <a:gd name="connsiteY1" fmla="*/ 0 h 45719"/>
                    <a:gd name="connsiteX2" fmla="*/ 249685 w 249685"/>
                    <a:gd name="connsiteY2" fmla="*/ 45719 h 45719"/>
                    <a:gd name="connsiteX3" fmla="*/ 0 w 249685"/>
                    <a:gd name="connsiteY3" fmla="*/ 45719 h 45719"/>
                    <a:gd name="connsiteX4" fmla="*/ 0 w 249685"/>
                    <a:gd name="connsiteY4" fmla="*/ 0 h 45719"/>
                    <a:gd name="connsiteX0" fmla="*/ 18133 w 267818"/>
                    <a:gd name="connsiteY0" fmla="*/ 0 h 184709"/>
                    <a:gd name="connsiteX1" fmla="*/ 267818 w 267818"/>
                    <a:gd name="connsiteY1" fmla="*/ 0 h 184709"/>
                    <a:gd name="connsiteX2" fmla="*/ 267818 w 267818"/>
                    <a:gd name="connsiteY2" fmla="*/ 45719 h 184709"/>
                    <a:gd name="connsiteX3" fmla="*/ 0 w 267818"/>
                    <a:gd name="connsiteY3" fmla="*/ 184709 h 184709"/>
                    <a:gd name="connsiteX4" fmla="*/ 18133 w 267818"/>
                    <a:gd name="connsiteY4" fmla="*/ 0 h 184709"/>
                    <a:gd name="connsiteX0" fmla="*/ 18133 w 277779"/>
                    <a:gd name="connsiteY0" fmla="*/ 0 h 210641"/>
                    <a:gd name="connsiteX1" fmla="*/ 267818 w 277779"/>
                    <a:gd name="connsiteY1" fmla="*/ 0 h 210641"/>
                    <a:gd name="connsiteX2" fmla="*/ 277779 w 277779"/>
                    <a:gd name="connsiteY2" fmla="*/ 210641 h 210641"/>
                    <a:gd name="connsiteX3" fmla="*/ 0 w 277779"/>
                    <a:gd name="connsiteY3" fmla="*/ 184709 h 210641"/>
                    <a:gd name="connsiteX4" fmla="*/ 18133 w 277779"/>
                    <a:gd name="connsiteY4" fmla="*/ 0 h 210641"/>
                    <a:gd name="connsiteX0" fmla="*/ 18133 w 485464"/>
                    <a:gd name="connsiteY0" fmla="*/ 0 h 219400"/>
                    <a:gd name="connsiteX1" fmla="*/ 267818 w 485464"/>
                    <a:gd name="connsiteY1" fmla="*/ 0 h 219400"/>
                    <a:gd name="connsiteX2" fmla="*/ 277779 w 485464"/>
                    <a:gd name="connsiteY2" fmla="*/ 210641 h 219400"/>
                    <a:gd name="connsiteX3" fmla="*/ 0 w 485464"/>
                    <a:gd name="connsiteY3" fmla="*/ 184709 h 219400"/>
                    <a:gd name="connsiteX4" fmla="*/ 18133 w 485464"/>
                    <a:gd name="connsiteY4" fmla="*/ 0 h 219400"/>
                    <a:gd name="connsiteX0" fmla="*/ 18133 w 480765"/>
                    <a:gd name="connsiteY0" fmla="*/ 93847 h 310729"/>
                    <a:gd name="connsiteX1" fmla="*/ 248947 w 480765"/>
                    <a:gd name="connsiteY1" fmla="*/ 0 h 310729"/>
                    <a:gd name="connsiteX2" fmla="*/ 277779 w 480765"/>
                    <a:gd name="connsiteY2" fmla="*/ 304488 h 310729"/>
                    <a:gd name="connsiteX3" fmla="*/ 0 w 480765"/>
                    <a:gd name="connsiteY3" fmla="*/ 278556 h 310729"/>
                    <a:gd name="connsiteX4" fmla="*/ 18133 w 480765"/>
                    <a:gd name="connsiteY4" fmla="*/ 93847 h 310729"/>
                    <a:gd name="connsiteX0" fmla="*/ 18133 w 617529"/>
                    <a:gd name="connsiteY0" fmla="*/ 93847 h 310157"/>
                    <a:gd name="connsiteX1" fmla="*/ 248947 w 617529"/>
                    <a:gd name="connsiteY1" fmla="*/ 0 h 310157"/>
                    <a:gd name="connsiteX2" fmla="*/ 277779 w 617529"/>
                    <a:gd name="connsiteY2" fmla="*/ 304488 h 310157"/>
                    <a:gd name="connsiteX3" fmla="*/ 0 w 617529"/>
                    <a:gd name="connsiteY3" fmla="*/ 278556 h 310157"/>
                    <a:gd name="connsiteX4" fmla="*/ 18133 w 617529"/>
                    <a:gd name="connsiteY4" fmla="*/ 93847 h 310157"/>
                    <a:gd name="connsiteX0" fmla="*/ 18133 w 506189"/>
                    <a:gd name="connsiteY0" fmla="*/ 93847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4" fmla="*/ 18133 w 506189"/>
                    <a:gd name="connsiteY4" fmla="*/ 93847 h 409581"/>
                    <a:gd name="connsiteX0" fmla="*/ 0 w 506189"/>
                    <a:gd name="connsiteY0" fmla="*/ 278556 h 409581"/>
                    <a:gd name="connsiteX1" fmla="*/ 248947 w 506189"/>
                    <a:gd name="connsiteY1" fmla="*/ 0 h 409581"/>
                    <a:gd name="connsiteX2" fmla="*/ 277779 w 506189"/>
                    <a:gd name="connsiteY2" fmla="*/ 304488 h 409581"/>
                    <a:gd name="connsiteX3" fmla="*/ 0 w 506189"/>
                    <a:gd name="connsiteY3" fmla="*/ 278556 h 409581"/>
                    <a:gd name="connsiteX0" fmla="*/ 62221 w 568410"/>
                    <a:gd name="connsiteY0" fmla="*/ 295940 h 426965"/>
                    <a:gd name="connsiteX1" fmla="*/ 311168 w 568410"/>
                    <a:gd name="connsiteY1" fmla="*/ 17384 h 426965"/>
                    <a:gd name="connsiteX2" fmla="*/ 340000 w 568410"/>
                    <a:gd name="connsiteY2" fmla="*/ 321872 h 426965"/>
                    <a:gd name="connsiteX3" fmla="*/ 62221 w 568410"/>
                    <a:gd name="connsiteY3" fmla="*/ 295940 h 426965"/>
                    <a:gd name="connsiteX0" fmla="*/ 224298 w 730487"/>
                    <a:gd name="connsiteY0" fmla="*/ 291873 h 422898"/>
                    <a:gd name="connsiteX1" fmla="*/ 473245 w 730487"/>
                    <a:gd name="connsiteY1" fmla="*/ 13317 h 422898"/>
                    <a:gd name="connsiteX2" fmla="*/ 502077 w 730487"/>
                    <a:gd name="connsiteY2" fmla="*/ 317805 h 422898"/>
                    <a:gd name="connsiteX3" fmla="*/ 224298 w 730487"/>
                    <a:gd name="connsiteY3" fmla="*/ 291873 h 422898"/>
                    <a:gd name="connsiteX0" fmla="*/ 215716 w 721905"/>
                    <a:gd name="connsiteY0" fmla="*/ 288712 h 419737"/>
                    <a:gd name="connsiteX1" fmla="*/ 464663 w 721905"/>
                    <a:gd name="connsiteY1" fmla="*/ 10156 h 419737"/>
                    <a:gd name="connsiteX2" fmla="*/ 493495 w 721905"/>
                    <a:gd name="connsiteY2" fmla="*/ 314644 h 419737"/>
                    <a:gd name="connsiteX3" fmla="*/ 215716 w 721905"/>
                    <a:gd name="connsiteY3" fmla="*/ 288712 h 419737"/>
                    <a:gd name="connsiteX0" fmla="*/ 212948 w 719137"/>
                    <a:gd name="connsiteY0" fmla="*/ 288153 h 419178"/>
                    <a:gd name="connsiteX1" fmla="*/ 461895 w 719137"/>
                    <a:gd name="connsiteY1" fmla="*/ 9597 h 419178"/>
                    <a:gd name="connsiteX2" fmla="*/ 490727 w 719137"/>
                    <a:gd name="connsiteY2" fmla="*/ 314085 h 419178"/>
                    <a:gd name="connsiteX3" fmla="*/ 212948 w 719137"/>
                    <a:gd name="connsiteY3" fmla="*/ 288153 h 419178"/>
                    <a:gd name="connsiteX0" fmla="*/ 212948 w 820321"/>
                    <a:gd name="connsiteY0" fmla="*/ 288153 h 422764"/>
                    <a:gd name="connsiteX1" fmla="*/ 461895 w 820321"/>
                    <a:gd name="connsiteY1" fmla="*/ 9597 h 422764"/>
                    <a:gd name="connsiteX2" fmla="*/ 490727 w 820321"/>
                    <a:gd name="connsiteY2" fmla="*/ 314085 h 422764"/>
                    <a:gd name="connsiteX3" fmla="*/ 212948 w 820321"/>
                    <a:gd name="connsiteY3" fmla="*/ 288153 h 422764"/>
                    <a:gd name="connsiteX0" fmla="*/ 234401 w 841774"/>
                    <a:gd name="connsiteY0" fmla="*/ 299510 h 434121"/>
                    <a:gd name="connsiteX1" fmla="*/ 483348 w 841774"/>
                    <a:gd name="connsiteY1" fmla="*/ 20954 h 434121"/>
                    <a:gd name="connsiteX2" fmla="*/ 512180 w 841774"/>
                    <a:gd name="connsiteY2" fmla="*/ 325442 h 434121"/>
                    <a:gd name="connsiteX3" fmla="*/ 234401 w 841774"/>
                    <a:gd name="connsiteY3" fmla="*/ 299510 h 434121"/>
                    <a:gd name="connsiteX0" fmla="*/ 241713 w 832320"/>
                    <a:gd name="connsiteY0" fmla="*/ 276270 h 434877"/>
                    <a:gd name="connsiteX1" fmla="*/ 473894 w 832320"/>
                    <a:gd name="connsiteY1" fmla="*/ 21710 h 434877"/>
                    <a:gd name="connsiteX2" fmla="*/ 502726 w 832320"/>
                    <a:gd name="connsiteY2" fmla="*/ 326198 h 434877"/>
                    <a:gd name="connsiteX3" fmla="*/ 241713 w 832320"/>
                    <a:gd name="connsiteY3" fmla="*/ 276270 h 434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2320" h="434877">
                      <a:moveTo>
                        <a:pt x="241713" y="276270"/>
                      </a:moveTo>
                      <a:cubicBezTo>
                        <a:pt x="-71415" y="468340"/>
                        <a:pt x="-161745" y="-117825"/>
                        <a:pt x="473894" y="21710"/>
                      </a:cubicBezTo>
                      <a:cubicBezTo>
                        <a:pt x="1178884" y="89397"/>
                        <a:pt x="652254" y="671563"/>
                        <a:pt x="502726" y="326198"/>
                      </a:cubicBezTo>
                      <a:lnTo>
                        <a:pt x="241713" y="276270"/>
                      </a:ln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tangle 7">
                  <a:extLst>
                    <a:ext uri="{FF2B5EF4-FFF2-40B4-BE49-F238E27FC236}">
                      <a16:creationId xmlns:a16="http://schemas.microsoft.com/office/drawing/2014/main" id="{00C53B61-67CB-0891-1B90-49C66AB8F8EE}"/>
                    </a:ext>
                  </a:extLst>
                </p:cNvPr>
                <p:cNvSpPr/>
                <p:nvPr/>
              </p:nvSpPr>
              <p:spPr>
                <a:xfrm rot="2218974">
                  <a:off x="4936158" y="4756042"/>
                  <a:ext cx="382551" cy="416576"/>
                </a:xfrm>
                <a:custGeom>
                  <a:avLst/>
                  <a:gdLst>
                    <a:gd name="connsiteX0" fmla="*/ 0 w 345134"/>
                    <a:gd name="connsiteY0" fmla="*/ 0 h 247650"/>
                    <a:gd name="connsiteX1" fmla="*/ 345134 w 345134"/>
                    <a:gd name="connsiteY1" fmla="*/ 0 h 247650"/>
                    <a:gd name="connsiteX2" fmla="*/ 345134 w 345134"/>
                    <a:gd name="connsiteY2" fmla="*/ 247650 h 247650"/>
                    <a:gd name="connsiteX3" fmla="*/ 0 w 345134"/>
                    <a:gd name="connsiteY3" fmla="*/ 247650 h 247650"/>
                    <a:gd name="connsiteX4" fmla="*/ 0 w 345134"/>
                    <a:gd name="connsiteY4" fmla="*/ 0 h 247650"/>
                    <a:gd name="connsiteX0" fmla="*/ 0 w 345134"/>
                    <a:gd name="connsiteY0" fmla="*/ 0 h 327025"/>
                    <a:gd name="connsiteX1" fmla="*/ 345134 w 345134"/>
                    <a:gd name="connsiteY1" fmla="*/ 0 h 327025"/>
                    <a:gd name="connsiteX2" fmla="*/ 345134 w 345134"/>
                    <a:gd name="connsiteY2" fmla="*/ 247650 h 327025"/>
                    <a:gd name="connsiteX3" fmla="*/ 156 w 345134"/>
                    <a:gd name="connsiteY3" fmla="*/ 327025 h 327025"/>
                    <a:gd name="connsiteX4" fmla="*/ 0 w 345134"/>
                    <a:gd name="connsiteY4" fmla="*/ 0 h 327025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44978"/>
                    <a:gd name="connsiteY0" fmla="*/ 0 h 348693"/>
                    <a:gd name="connsiteX1" fmla="*/ 344978 w 344978"/>
                    <a:gd name="connsiteY1" fmla="*/ 21668 h 348693"/>
                    <a:gd name="connsiteX2" fmla="*/ 344978 w 344978"/>
                    <a:gd name="connsiteY2" fmla="*/ 269318 h 348693"/>
                    <a:gd name="connsiteX3" fmla="*/ 0 w 344978"/>
                    <a:gd name="connsiteY3" fmla="*/ 348693 h 348693"/>
                    <a:gd name="connsiteX4" fmla="*/ 39171 w 344978"/>
                    <a:gd name="connsiteY4" fmla="*/ 0 h 348693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  <a:gd name="connsiteX0" fmla="*/ 39171 w 353056"/>
                    <a:gd name="connsiteY0" fmla="*/ 67883 h 416576"/>
                    <a:gd name="connsiteX1" fmla="*/ 353056 w 353056"/>
                    <a:gd name="connsiteY1" fmla="*/ 0 h 416576"/>
                    <a:gd name="connsiteX2" fmla="*/ 344978 w 353056"/>
                    <a:gd name="connsiteY2" fmla="*/ 337201 h 416576"/>
                    <a:gd name="connsiteX3" fmla="*/ 0 w 353056"/>
                    <a:gd name="connsiteY3" fmla="*/ 416576 h 416576"/>
                    <a:gd name="connsiteX4" fmla="*/ 39171 w 353056"/>
                    <a:gd name="connsiteY4" fmla="*/ 67883 h 41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056" h="416576">
                      <a:moveTo>
                        <a:pt x="39171" y="67883"/>
                      </a:moveTo>
                      <a:lnTo>
                        <a:pt x="353056" y="0"/>
                      </a:lnTo>
                      <a:cubicBezTo>
                        <a:pt x="222721" y="260598"/>
                        <a:pt x="346512" y="281318"/>
                        <a:pt x="344978" y="337201"/>
                      </a:cubicBezTo>
                      <a:lnTo>
                        <a:pt x="0" y="416576"/>
                      </a:lnTo>
                      <a:cubicBezTo>
                        <a:pt x="16940" y="337167"/>
                        <a:pt x="155960" y="282933"/>
                        <a:pt x="39171" y="67883"/>
                      </a:cubicBezTo>
                      <a:close/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Rectangle 7">
                  <a:extLst>
                    <a:ext uri="{FF2B5EF4-FFF2-40B4-BE49-F238E27FC236}">
                      <a16:creationId xmlns:a16="http://schemas.microsoft.com/office/drawing/2014/main" id="{EF77DDD0-D35A-2137-D8AF-03C542BE2A40}"/>
                    </a:ext>
                  </a:extLst>
                </p:cNvPr>
                <p:cNvSpPr/>
                <p:nvPr/>
              </p:nvSpPr>
              <p:spPr>
                <a:xfrm rot="1565570">
                  <a:off x="5060364" y="4728958"/>
                  <a:ext cx="382551" cy="16890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tangle 7">
                  <a:extLst>
                    <a:ext uri="{FF2B5EF4-FFF2-40B4-BE49-F238E27FC236}">
                      <a16:creationId xmlns:a16="http://schemas.microsoft.com/office/drawing/2014/main" id="{35250AFE-A3B7-8CE1-9330-9BFFB1F4BE2A}"/>
                    </a:ext>
                  </a:extLst>
                </p:cNvPr>
                <p:cNvSpPr/>
                <p:nvPr/>
              </p:nvSpPr>
              <p:spPr>
                <a:xfrm rot="20368571">
                  <a:off x="3213187" y="4699260"/>
                  <a:ext cx="565356" cy="193338"/>
                </a:xfrm>
                <a:custGeom>
                  <a:avLst/>
                  <a:gdLst>
                    <a:gd name="connsiteX0" fmla="*/ 0 w 272387"/>
                    <a:gd name="connsiteY0" fmla="*/ 0 h 120267"/>
                    <a:gd name="connsiteX1" fmla="*/ 272387 w 272387"/>
                    <a:gd name="connsiteY1" fmla="*/ 0 h 120267"/>
                    <a:gd name="connsiteX2" fmla="*/ 272387 w 272387"/>
                    <a:gd name="connsiteY2" fmla="*/ 120267 h 120267"/>
                    <a:gd name="connsiteX3" fmla="*/ 0 w 272387"/>
                    <a:gd name="connsiteY3" fmla="*/ 120267 h 120267"/>
                    <a:gd name="connsiteX4" fmla="*/ 0 w 272387"/>
                    <a:gd name="connsiteY4" fmla="*/ 0 h 120267"/>
                    <a:gd name="connsiteX0" fmla="*/ 0 w 358602"/>
                    <a:gd name="connsiteY0" fmla="*/ 0 h 120267"/>
                    <a:gd name="connsiteX1" fmla="*/ 272387 w 358602"/>
                    <a:gd name="connsiteY1" fmla="*/ 0 h 120267"/>
                    <a:gd name="connsiteX2" fmla="*/ 272387 w 358602"/>
                    <a:gd name="connsiteY2" fmla="*/ 120267 h 120267"/>
                    <a:gd name="connsiteX3" fmla="*/ 0 w 358602"/>
                    <a:gd name="connsiteY3" fmla="*/ 120267 h 120267"/>
                    <a:gd name="connsiteX4" fmla="*/ 0 w 358602"/>
                    <a:gd name="connsiteY4" fmla="*/ 0 h 120267"/>
                    <a:gd name="connsiteX0" fmla="*/ 0 w 361264"/>
                    <a:gd name="connsiteY0" fmla="*/ 0 h 120267"/>
                    <a:gd name="connsiteX1" fmla="*/ 272387 w 361264"/>
                    <a:gd name="connsiteY1" fmla="*/ 0 h 120267"/>
                    <a:gd name="connsiteX2" fmla="*/ 272387 w 361264"/>
                    <a:gd name="connsiteY2" fmla="*/ 120267 h 120267"/>
                    <a:gd name="connsiteX3" fmla="*/ 0 w 361264"/>
                    <a:gd name="connsiteY3" fmla="*/ 120267 h 120267"/>
                    <a:gd name="connsiteX4" fmla="*/ 0 w 361264"/>
                    <a:gd name="connsiteY4" fmla="*/ 0 h 120267"/>
                    <a:gd name="connsiteX0" fmla="*/ 0 w 359416"/>
                    <a:gd name="connsiteY0" fmla="*/ 0 h 120267"/>
                    <a:gd name="connsiteX1" fmla="*/ 272387 w 359416"/>
                    <a:gd name="connsiteY1" fmla="*/ 0 h 120267"/>
                    <a:gd name="connsiteX2" fmla="*/ 272387 w 359416"/>
                    <a:gd name="connsiteY2" fmla="*/ 120267 h 120267"/>
                    <a:gd name="connsiteX3" fmla="*/ 0 w 359416"/>
                    <a:gd name="connsiteY3" fmla="*/ 120267 h 120267"/>
                    <a:gd name="connsiteX4" fmla="*/ 0 w 359416"/>
                    <a:gd name="connsiteY4" fmla="*/ 0 h 120267"/>
                    <a:gd name="connsiteX0" fmla="*/ 46725 w 406141"/>
                    <a:gd name="connsiteY0" fmla="*/ 19446 h 139713"/>
                    <a:gd name="connsiteX1" fmla="*/ 319112 w 406141"/>
                    <a:gd name="connsiteY1" fmla="*/ 19446 h 139713"/>
                    <a:gd name="connsiteX2" fmla="*/ 319112 w 406141"/>
                    <a:gd name="connsiteY2" fmla="*/ 139713 h 139713"/>
                    <a:gd name="connsiteX3" fmla="*/ 46725 w 406141"/>
                    <a:gd name="connsiteY3" fmla="*/ 139713 h 139713"/>
                    <a:gd name="connsiteX4" fmla="*/ 46725 w 406141"/>
                    <a:gd name="connsiteY4" fmla="*/ 19446 h 139713"/>
                    <a:gd name="connsiteX0" fmla="*/ 43133 w 402549"/>
                    <a:gd name="connsiteY0" fmla="*/ 17395 h 137662"/>
                    <a:gd name="connsiteX1" fmla="*/ 315520 w 402549"/>
                    <a:gd name="connsiteY1" fmla="*/ 17395 h 137662"/>
                    <a:gd name="connsiteX2" fmla="*/ 315520 w 402549"/>
                    <a:gd name="connsiteY2" fmla="*/ 137662 h 137662"/>
                    <a:gd name="connsiteX3" fmla="*/ 43133 w 402549"/>
                    <a:gd name="connsiteY3" fmla="*/ 137662 h 137662"/>
                    <a:gd name="connsiteX4" fmla="*/ 43133 w 402549"/>
                    <a:gd name="connsiteY4" fmla="*/ 17395 h 137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549" h="137662">
                      <a:moveTo>
                        <a:pt x="43133" y="17395"/>
                      </a:moveTo>
                      <a:lnTo>
                        <a:pt x="315520" y="17395"/>
                      </a:lnTo>
                      <a:cubicBezTo>
                        <a:pt x="509504" y="69081"/>
                        <a:pt x="319157" y="121818"/>
                        <a:pt x="315520" y="137662"/>
                      </a:cubicBezTo>
                      <a:lnTo>
                        <a:pt x="43133" y="137662"/>
                      </a:lnTo>
                      <a:cubicBezTo>
                        <a:pt x="43133" y="97573"/>
                        <a:pt x="-53915" y="-50041"/>
                        <a:pt x="43133" y="17395"/>
                      </a:cubicBezTo>
                      <a:close/>
                    </a:path>
                  </a:pathLst>
                </a:custGeom>
                <a:solidFill>
                  <a:srgbClr val="F5D49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12">
                <a:extLst>
                  <a:ext uri="{FF2B5EF4-FFF2-40B4-BE49-F238E27FC236}">
                    <a16:creationId xmlns:a16="http://schemas.microsoft.com/office/drawing/2014/main" id="{709F9131-EA38-E7FD-10CA-99C1D8B4C290}"/>
                  </a:ext>
                </a:extLst>
              </p:cNvPr>
              <p:cNvSpPr/>
              <p:nvPr/>
            </p:nvSpPr>
            <p:spPr>
              <a:xfrm>
                <a:off x="3174839" y="1315289"/>
                <a:ext cx="822502" cy="268569"/>
              </a:xfrm>
              <a:custGeom>
                <a:avLst/>
                <a:gdLst>
                  <a:gd name="connsiteX0" fmla="*/ 0 w 728662"/>
                  <a:gd name="connsiteY0" fmla="*/ 0 h 45719"/>
                  <a:gd name="connsiteX1" fmla="*/ 728662 w 728662"/>
                  <a:gd name="connsiteY1" fmla="*/ 0 h 45719"/>
                  <a:gd name="connsiteX2" fmla="*/ 728662 w 728662"/>
                  <a:gd name="connsiteY2" fmla="*/ 45719 h 45719"/>
                  <a:gd name="connsiteX3" fmla="*/ 0 w 728662"/>
                  <a:gd name="connsiteY3" fmla="*/ 45719 h 45719"/>
                  <a:gd name="connsiteX4" fmla="*/ 0 w 728662"/>
                  <a:gd name="connsiteY4" fmla="*/ 0 h 45719"/>
                  <a:gd name="connsiteX0" fmla="*/ 0 w 728662"/>
                  <a:gd name="connsiteY0" fmla="*/ 0 h 188594"/>
                  <a:gd name="connsiteX1" fmla="*/ 728662 w 728662"/>
                  <a:gd name="connsiteY1" fmla="*/ 0 h 188594"/>
                  <a:gd name="connsiteX2" fmla="*/ 728662 w 728662"/>
                  <a:gd name="connsiteY2" fmla="*/ 45719 h 188594"/>
                  <a:gd name="connsiteX3" fmla="*/ 171450 w 728662"/>
                  <a:gd name="connsiteY3" fmla="*/ 188594 h 188594"/>
                  <a:gd name="connsiteX4" fmla="*/ 0 w 728662"/>
                  <a:gd name="connsiteY4" fmla="*/ 0 h 188594"/>
                  <a:gd name="connsiteX0" fmla="*/ 42011 w 770673"/>
                  <a:gd name="connsiteY0" fmla="*/ 0 h 188594"/>
                  <a:gd name="connsiteX1" fmla="*/ 770673 w 770673"/>
                  <a:gd name="connsiteY1" fmla="*/ 0 h 188594"/>
                  <a:gd name="connsiteX2" fmla="*/ 770673 w 770673"/>
                  <a:gd name="connsiteY2" fmla="*/ 45719 h 188594"/>
                  <a:gd name="connsiteX3" fmla="*/ 213461 w 770673"/>
                  <a:gd name="connsiteY3" fmla="*/ 188594 h 188594"/>
                  <a:gd name="connsiteX4" fmla="*/ 42011 w 770673"/>
                  <a:gd name="connsiteY4" fmla="*/ 0 h 188594"/>
                  <a:gd name="connsiteX0" fmla="*/ 42011 w 770673"/>
                  <a:gd name="connsiteY0" fmla="*/ 37 h 188631"/>
                  <a:gd name="connsiteX1" fmla="*/ 184887 w 770673"/>
                  <a:gd name="connsiteY1" fmla="*/ 93380 h 188631"/>
                  <a:gd name="connsiteX2" fmla="*/ 770673 w 770673"/>
                  <a:gd name="connsiteY2" fmla="*/ 37 h 188631"/>
                  <a:gd name="connsiteX3" fmla="*/ 770673 w 770673"/>
                  <a:gd name="connsiteY3" fmla="*/ 45756 h 188631"/>
                  <a:gd name="connsiteX4" fmla="*/ 213461 w 770673"/>
                  <a:gd name="connsiteY4" fmla="*/ 188631 h 188631"/>
                  <a:gd name="connsiteX5" fmla="*/ 42011 w 770673"/>
                  <a:gd name="connsiteY5" fmla="*/ 37 h 188631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770673 w 770673"/>
                  <a:gd name="connsiteY3" fmla="*/ 20956 h 209550"/>
                  <a:gd name="connsiteX4" fmla="*/ 770673 w 770673"/>
                  <a:gd name="connsiteY4" fmla="*/ 66675 h 209550"/>
                  <a:gd name="connsiteX5" fmla="*/ 213461 w 770673"/>
                  <a:gd name="connsiteY5" fmla="*/ 209550 h 209550"/>
                  <a:gd name="connsiteX6" fmla="*/ 42011 w 770673"/>
                  <a:gd name="connsiteY6" fmla="*/ 20956 h 209550"/>
                  <a:gd name="connsiteX0" fmla="*/ 42011 w 770673"/>
                  <a:gd name="connsiteY0" fmla="*/ 20956 h 209550"/>
                  <a:gd name="connsiteX1" fmla="*/ 184887 w 770673"/>
                  <a:gd name="connsiteY1" fmla="*/ 114299 h 209550"/>
                  <a:gd name="connsiteX2" fmla="*/ 370624 w 770673"/>
                  <a:gd name="connsiteY2" fmla="*/ 0 h 209550"/>
                  <a:gd name="connsiteX3" fmla="*/ 599224 w 770673"/>
                  <a:gd name="connsiteY3" fmla="*/ 80962 h 209550"/>
                  <a:gd name="connsiteX4" fmla="*/ 770673 w 770673"/>
                  <a:gd name="connsiteY4" fmla="*/ 20956 h 209550"/>
                  <a:gd name="connsiteX5" fmla="*/ 770673 w 770673"/>
                  <a:gd name="connsiteY5" fmla="*/ 66675 h 209550"/>
                  <a:gd name="connsiteX6" fmla="*/ 213461 w 770673"/>
                  <a:gd name="connsiteY6" fmla="*/ 209550 h 209550"/>
                  <a:gd name="connsiteX7" fmla="*/ 42011 w 770673"/>
                  <a:gd name="connsiteY7" fmla="*/ 20956 h 209550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770673 w 804011"/>
                  <a:gd name="connsiteY5" fmla="*/ 121919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213461 w 804011"/>
                  <a:gd name="connsiteY6" fmla="*/ 264794 h 264794"/>
                  <a:gd name="connsiteX7" fmla="*/ 42011 w 804011"/>
                  <a:gd name="connsiteY7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6200 h 264794"/>
                  <a:gd name="connsiteX1" fmla="*/ 184887 w 804011"/>
                  <a:gd name="connsiteY1" fmla="*/ 169543 h 264794"/>
                  <a:gd name="connsiteX2" fmla="*/ 370624 w 804011"/>
                  <a:gd name="connsiteY2" fmla="*/ 55244 h 264794"/>
                  <a:gd name="connsiteX3" fmla="*/ 599224 w 804011"/>
                  <a:gd name="connsiteY3" fmla="*/ 136206 h 264794"/>
                  <a:gd name="connsiteX4" fmla="*/ 804011 w 804011"/>
                  <a:gd name="connsiteY4" fmla="*/ 0 h 264794"/>
                  <a:gd name="connsiteX5" fmla="*/ 665898 w 804011"/>
                  <a:gd name="connsiteY5" fmla="*/ 226694 h 264794"/>
                  <a:gd name="connsiteX6" fmla="*/ 384912 w 804011"/>
                  <a:gd name="connsiteY6" fmla="*/ 169544 h 264794"/>
                  <a:gd name="connsiteX7" fmla="*/ 213461 w 804011"/>
                  <a:gd name="connsiteY7" fmla="*/ 264794 h 264794"/>
                  <a:gd name="connsiteX8" fmla="*/ 42011 w 804011"/>
                  <a:gd name="connsiteY8" fmla="*/ 76200 h 264794"/>
                  <a:gd name="connsiteX0" fmla="*/ 42011 w 804011"/>
                  <a:gd name="connsiteY0" fmla="*/ 78857 h 267451"/>
                  <a:gd name="connsiteX1" fmla="*/ 184887 w 804011"/>
                  <a:gd name="connsiteY1" fmla="*/ 172200 h 267451"/>
                  <a:gd name="connsiteX2" fmla="*/ 370624 w 804011"/>
                  <a:gd name="connsiteY2" fmla="*/ 57901 h 267451"/>
                  <a:gd name="connsiteX3" fmla="*/ 599224 w 804011"/>
                  <a:gd name="connsiteY3" fmla="*/ 138863 h 267451"/>
                  <a:gd name="connsiteX4" fmla="*/ 804011 w 804011"/>
                  <a:gd name="connsiteY4" fmla="*/ 2657 h 267451"/>
                  <a:gd name="connsiteX5" fmla="*/ 665898 w 804011"/>
                  <a:gd name="connsiteY5" fmla="*/ 229351 h 267451"/>
                  <a:gd name="connsiteX6" fmla="*/ 384912 w 804011"/>
                  <a:gd name="connsiteY6" fmla="*/ 172201 h 267451"/>
                  <a:gd name="connsiteX7" fmla="*/ 213461 w 804011"/>
                  <a:gd name="connsiteY7" fmla="*/ 267451 h 267451"/>
                  <a:gd name="connsiteX8" fmla="*/ 42011 w 804011"/>
                  <a:gd name="connsiteY8" fmla="*/ 78857 h 267451"/>
                  <a:gd name="connsiteX0" fmla="*/ 42011 w 834328"/>
                  <a:gd name="connsiteY0" fmla="*/ 78857 h 267451"/>
                  <a:gd name="connsiteX1" fmla="*/ 184887 w 834328"/>
                  <a:gd name="connsiteY1" fmla="*/ 172200 h 267451"/>
                  <a:gd name="connsiteX2" fmla="*/ 370624 w 834328"/>
                  <a:gd name="connsiteY2" fmla="*/ 57901 h 267451"/>
                  <a:gd name="connsiteX3" fmla="*/ 599224 w 834328"/>
                  <a:gd name="connsiteY3" fmla="*/ 138863 h 267451"/>
                  <a:gd name="connsiteX4" fmla="*/ 804011 w 834328"/>
                  <a:gd name="connsiteY4" fmla="*/ 2657 h 267451"/>
                  <a:gd name="connsiteX5" fmla="*/ 665898 w 834328"/>
                  <a:gd name="connsiteY5" fmla="*/ 229351 h 267451"/>
                  <a:gd name="connsiteX6" fmla="*/ 384912 w 834328"/>
                  <a:gd name="connsiteY6" fmla="*/ 172201 h 267451"/>
                  <a:gd name="connsiteX7" fmla="*/ 213461 w 834328"/>
                  <a:gd name="connsiteY7" fmla="*/ 267451 h 267451"/>
                  <a:gd name="connsiteX8" fmla="*/ 42011 w 834328"/>
                  <a:gd name="connsiteY8" fmla="*/ 78857 h 267451"/>
                  <a:gd name="connsiteX0" fmla="*/ 71517 w 863834"/>
                  <a:gd name="connsiteY0" fmla="*/ 78857 h 267451"/>
                  <a:gd name="connsiteX1" fmla="*/ 214393 w 863834"/>
                  <a:gd name="connsiteY1" fmla="*/ 172200 h 267451"/>
                  <a:gd name="connsiteX2" fmla="*/ 400130 w 863834"/>
                  <a:gd name="connsiteY2" fmla="*/ 57901 h 267451"/>
                  <a:gd name="connsiteX3" fmla="*/ 628730 w 863834"/>
                  <a:gd name="connsiteY3" fmla="*/ 138863 h 267451"/>
                  <a:gd name="connsiteX4" fmla="*/ 833517 w 863834"/>
                  <a:gd name="connsiteY4" fmla="*/ 2657 h 267451"/>
                  <a:gd name="connsiteX5" fmla="*/ 695404 w 863834"/>
                  <a:gd name="connsiteY5" fmla="*/ 229351 h 267451"/>
                  <a:gd name="connsiteX6" fmla="*/ 414418 w 863834"/>
                  <a:gd name="connsiteY6" fmla="*/ 172201 h 267451"/>
                  <a:gd name="connsiteX7" fmla="*/ 242967 w 863834"/>
                  <a:gd name="connsiteY7" fmla="*/ 267451 h 267451"/>
                  <a:gd name="connsiteX8" fmla="*/ 71517 w 863834"/>
                  <a:gd name="connsiteY8" fmla="*/ 78857 h 267451"/>
                  <a:gd name="connsiteX0" fmla="*/ 71517 w 863834"/>
                  <a:gd name="connsiteY0" fmla="*/ 78857 h 268569"/>
                  <a:gd name="connsiteX1" fmla="*/ 214393 w 863834"/>
                  <a:gd name="connsiteY1" fmla="*/ 172200 h 268569"/>
                  <a:gd name="connsiteX2" fmla="*/ 400130 w 863834"/>
                  <a:gd name="connsiteY2" fmla="*/ 57901 h 268569"/>
                  <a:gd name="connsiteX3" fmla="*/ 628730 w 863834"/>
                  <a:gd name="connsiteY3" fmla="*/ 138863 h 268569"/>
                  <a:gd name="connsiteX4" fmla="*/ 833517 w 863834"/>
                  <a:gd name="connsiteY4" fmla="*/ 2657 h 268569"/>
                  <a:gd name="connsiteX5" fmla="*/ 695404 w 863834"/>
                  <a:gd name="connsiteY5" fmla="*/ 229351 h 268569"/>
                  <a:gd name="connsiteX6" fmla="*/ 414418 w 863834"/>
                  <a:gd name="connsiteY6" fmla="*/ 172201 h 268569"/>
                  <a:gd name="connsiteX7" fmla="*/ 242967 w 863834"/>
                  <a:gd name="connsiteY7" fmla="*/ 267451 h 268569"/>
                  <a:gd name="connsiteX8" fmla="*/ 71517 w 863834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  <a:gd name="connsiteX0" fmla="*/ 30185 w 822502"/>
                  <a:gd name="connsiteY0" fmla="*/ 78857 h 268569"/>
                  <a:gd name="connsiteX1" fmla="*/ 173061 w 822502"/>
                  <a:gd name="connsiteY1" fmla="*/ 172200 h 268569"/>
                  <a:gd name="connsiteX2" fmla="*/ 358798 w 822502"/>
                  <a:gd name="connsiteY2" fmla="*/ 57901 h 268569"/>
                  <a:gd name="connsiteX3" fmla="*/ 587398 w 822502"/>
                  <a:gd name="connsiteY3" fmla="*/ 138863 h 268569"/>
                  <a:gd name="connsiteX4" fmla="*/ 792185 w 822502"/>
                  <a:gd name="connsiteY4" fmla="*/ 2657 h 268569"/>
                  <a:gd name="connsiteX5" fmla="*/ 654072 w 822502"/>
                  <a:gd name="connsiteY5" fmla="*/ 229351 h 268569"/>
                  <a:gd name="connsiteX6" fmla="*/ 373086 w 822502"/>
                  <a:gd name="connsiteY6" fmla="*/ 172201 h 268569"/>
                  <a:gd name="connsiteX7" fmla="*/ 201635 w 822502"/>
                  <a:gd name="connsiteY7" fmla="*/ 267451 h 268569"/>
                  <a:gd name="connsiteX8" fmla="*/ 30185 w 822502"/>
                  <a:gd name="connsiteY8" fmla="*/ 78857 h 26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502" h="268569">
                    <a:moveTo>
                      <a:pt x="30185" y="78857"/>
                    </a:moveTo>
                    <a:cubicBezTo>
                      <a:pt x="80985" y="76634"/>
                      <a:pt x="122261" y="174423"/>
                      <a:pt x="173061" y="172200"/>
                    </a:cubicBezTo>
                    <a:cubicBezTo>
                      <a:pt x="265136" y="157913"/>
                      <a:pt x="281011" y="72188"/>
                      <a:pt x="358798" y="57901"/>
                    </a:cubicBezTo>
                    <a:cubicBezTo>
                      <a:pt x="431823" y="61076"/>
                      <a:pt x="514373" y="135688"/>
                      <a:pt x="587398" y="138863"/>
                    </a:cubicBezTo>
                    <a:cubicBezTo>
                      <a:pt x="655660" y="93461"/>
                      <a:pt x="704873" y="-18616"/>
                      <a:pt x="792185" y="2657"/>
                    </a:cubicBezTo>
                    <a:cubicBezTo>
                      <a:pt x="855684" y="82984"/>
                      <a:pt x="823935" y="158548"/>
                      <a:pt x="654072" y="229351"/>
                    </a:cubicBezTo>
                    <a:cubicBezTo>
                      <a:pt x="504847" y="251575"/>
                      <a:pt x="465161" y="164264"/>
                      <a:pt x="373086" y="172201"/>
                    </a:cubicBezTo>
                    <a:cubicBezTo>
                      <a:pt x="315936" y="203951"/>
                      <a:pt x="292122" y="278564"/>
                      <a:pt x="201635" y="267451"/>
                    </a:cubicBezTo>
                    <a:cubicBezTo>
                      <a:pt x="-69828" y="247448"/>
                      <a:pt x="1610" y="98860"/>
                      <a:pt x="30185" y="7885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9">
                <a:extLst>
                  <a:ext uri="{FF2B5EF4-FFF2-40B4-BE49-F238E27FC236}">
                    <a16:creationId xmlns:a16="http://schemas.microsoft.com/office/drawing/2014/main" id="{C4BFC7B1-5D75-457B-0E15-94B2CC9AF9D2}"/>
                  </a:ext>
                </a:extLst>
              </p:cNvPr>
              <p:cNvSpPr/>
              <p:nvPr/>
            </p:nvSpPr>
            <p:spPr>
              <a:xfrm rot="10159132">
                <a:off x="5031848" y="2016984"/>
                <a:ext cx="631507" cy="262337"/>
              </a:xfrm>
              <a:custGeom>
                <a:avLst/>
                <a:gdLst>
                  <a:gd name="connsiteX0" fmla="*/ 0 w 404703"/>
                  <a:gd name="connsiteY0" fmla="*/ 0 h 154835"/>
                  <a:gd name="connsiteX1" fmla="*/ 404703 w 404703"/>
                  <a:gd name="connsiteY1" fmla="*/ 0 h 154835"/>
                  <a:gd name="connsiteX2" fmla="*/ 404703 w 404703"/>
                  <a:gd name="connsiteY2" fmla="*/ 154835 h 154835"/>
                  <a:gd name="connsiteX3" fmla="*/ 0 w 404703"/>
                  <a:gd name="connsiteY3" fmla="*/ 154835 h 154835"/>
                  <a:gd name="connsiteX4" fmla="*/ 0 w 404703"/>
                  <a:gd name="connsiteY4" fmla="*/ 0 h 154835"/>
                  <a:gd name="connsiteX0" fmla="*/ 0 w 517853"/>
                  <a:gd name="connsiteY0" fmla="*/ 0 h 290674"/>
                  <a:gd name="connsiteX1" fmla="*/ 404703 w 517853"/>
                  <a:gd name="connsiteY1" fmla="*/ 0 h 290674"/>
                  <a:gd name="connsiteX2" fmla="*/ 517853 w 517853"/>
                  <a:gd name="connsiteY2" fmla="*/ 290674 h 290674"/>
                  <a:gd name="connsiteX3" fmla="*/ 0 w 517853"/>
                  <a:gd name="connsiteY3" fmla="*/ 154835 h 290674"/>
                  <a:gd name="connsiteX4" fmla="*/ 0 w 517853"/>
                  <a:gd name="connsiteY4" fmla="*/ 0 h 290674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17853"/>
                  <a:gd name="connsiteY0" fmla="*/ 45914 h 336588"/>
                  <a:gd name="connsiteX1" fmla="*/ 320707 w 517853"/>
                  <a:gd name="connsiteY1" fmla="*/ 0 h 336588"/>
                  <a:gd name="connsiteX2" fmla="*/ 517853 w 517853"/>
                  <a:gd name="connsiteY2" fmla="*/ 336588 h 336588"/>
                  <a:gd name="connsiteX3" fmla="*/ 0 w 517853"/>
                  <a:gd name="connsiteY3" fmla="*/ 200749 h 336588"/>
                  <a:gd name="connsiteX4" fmla="*/ 0 w 517853"/>
                  <a:gd name="connsiteY4" fmla="*/ 45914 h 336588"/>
                  <a:gd name="connsiteX0" fmla="*/ 0 w 566183"/>
                  <a:gd name="connsiteY0" fmla="*/ 45914 h 336588"/>
                  <a:gd name="connsiteX1" fmla="*/ 320707 w 566183"/>
                  <a:gd name="connsiteY1" fmla="*/ 0 h 336588"/>
                  <a:gd name="connsiteX2" fmla="*/ 517853 w 566183"/>
                  <a:gd name="connsiteY2" fmla="*/ 336588 h 336588"/>
                  <a:gd name="connsiteX3" fmla="*/ 0 w 566183"/>
                  <a:gd name="connsiteY3" fmla="*/ 200749 h 336588"/>
                  <a:gd name="connsiteX4" fmla="*/ 0 w 566183"/>
                  <a:gd name="connsiteY4" fmla="*/ 45914 h 336588"/>
                  <a:gd name="connsiteX0" fmla="*/ 4229 w 570412"/>
                  <a:gd name="connsiteY0" fmla="*/ 45914 h 336588"/>
                  <a:gd name="connsiteX1" fmla="*/ 324936 w 570412"/>
                  <a:gd name="connsiteY1" fmla="*/ 0 h 336588"/>
                  <a:gd name="connsiteX2" fmla="*/ 522082 w 570412"/>
                  <a:gd name="connsiteY2" fmla="*/ 336588 h 336588"/>
                  <a:gd name="connsiteX3" fmla="*/ 0 w 570412"/>
                  <a:gd name="connsiteY3" fmla="*/ 235161 h 336588"/>
                  <a:gd name="connsiteX4" fmla="*/ 4229 w 570412"/>
                  <a:gd name="connsiteY4" fmla="*/ 45914 h 336588"/>
                  <a:gd name="connsiteX0" fmla="*/ 63023 w 629206"/>
                  <a:gd name="connsiteY0" fmla="*/ 45914 h 336588"/>
                  <a:gd name="connsiteX1" fmla="*/ 383730 w 629206"/>
                  <a:gd name="connsiteY1" fmla="*/ 0 h 336588"/>
                  <a:gd name="connsiteX2" fmla="*/ 580876 w 629206"/>
                  <a:gd name="connsiteY2" fmla="*/ 336588 h 336588"/>
                  <a:gd name="connsiteX3" fmla="*/ 58794 w 629206"/>
                  <a:gd name="connsiteY3" fmla="*/ 235161 h 336588"/>
                  <a:gd name="connsiteX4" fmla="*/ 63023 w 629206"/>
                  <a:gd name="connsiteY4" fmla="*/ 45914 h 336588"/>
                  <a:gd name="connsiteX0" fmla="*/ 37005 w 640286"/>
                  <a:gd name="connsiteY0" fmla="*/ 0 h 337415"/>
                  <a:gd name="connsiteX1" fmla="*/ 394810 w 640286"/>
                  <a:gd name="connsiteY1" fmla="*/ 827 h 337415"/>
                  <a:gd name="connsiteX2" fmla="*/ 591956 w 640286"/>
                  <a:gd name="connsiteY2" fmla="*/ 337415 h 337415"/>
                  <a:gd name="connsiteX3" fmla="*/ 69874 w 640286"/>
                  <a:gd name="connsiteY3" fmla="*/ 235988 h 337415"/>
                  <a:gd name="connsiteX4" fmla="*/ 37005 w 640286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  <a:gd name="connsiteX0" fmla="*/ 56648 w 659929"/>
                  <a:gd name="connsiteY0" fmla="*/ 0 h 337415"/>
                  <a:gd name="connsiteX1" fmla="*/ 414453 w 659929"/>
                  <a:gd name="connsiteY1" fmla="*/ 827 h 337415"/>
                  <a:gd name="connsiteX2" fmla="*/ 611599 w 659929"/>
                  <a:gd name="connsiteY2" fmla="*/ 337415 h 337415"/>
                  <a:gd name="connsiteX3" fmla="*/ 89517 w 659929"/>
                  <a:gd name="connsiteY3" fmla="*/ 235988 h 337415"/>
                  <a:gd name="connsiteX4" fmla="*/ 56648 w 659929"/>
                  <a:gd name="connsiteY4" fmla="*/ 0 h 33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929" h="337415">
                    <a:moveTo>
                      <a:pt x="56648" y="0"/>
                    </a:moveTo>
                    <a:cubicBezTo>
                      <a:pt x="190571" y="63374"/>
                      <a:pt x="295185" y="551"/>
                      <a:pt x="414453" y="827"/>
                    </a:cubicBezTo>
                    <a:cubicBezTo>
                      <a:pt x="703515" y="135198"/>
                      <a:pt x="689934" y="275876"/>
                      <a:pt x="611599" y="337415"/>
                    </a:cubicBezTo>
                    <a:cubicBezTo>
                      <a:pt x="414146" y="236795"/>
                      <a:pt x="263544" y="269797"/>
                      <a:pt x="89517" y="235988"/>
                    </a:cubicBezTo>
                    <a:cubicBezTo>
                      <a:pt x="-44508" y="89693"/>
                      <a:pt x="-4144" y="68966"/>
                      <a:pt x="56648" y="0"/>
                    </a:cubicBezTo>
                    <a:close/>
                  </a:path>
                </a:pathLst>
              </a:custGeom>
              <a:solidFill>
                <a:srgbClr val="9156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105">
                <a:extLst>
                  <a:ext uri="{FF2B5EF4-FFF2-40B4-BE49-F238E27FC236}">
                    <a16:creationId xmlns:a16="http://schemas.microsoft.com/office/drawing/2014/main" id="{0AF4F666-C91E-E538-984B-8C5FEE962B03}"/>
                  </a:ext>
                </a:extLst>
              </p:cNvPr>
              <p:cNvSpPr/>
              <p:nvPr/>
            </p:nvSpPr>
            <p:spPr>
              <a:xfrm>
                <a:off x="1900806" y="2278629"/>
                <a:ext cx="1012260" cy="496070"/>
              </a:xfrm>
              <a:custGeom>
                <a:avLst/>
                <a:gdLst>
                  <a:gd name="connsiteX0" fmla="*/ 0 w 1012187"/>
                  <a:gd name="connsiteY0" fmla="*/ 206174 h 412347"/>
                  <a:gd name="connsiteX1" fmla="*/ 506094 w 1012187"/>
                  <a:gd name="connsiteY1" fmla="*/ 0 h 412347"/>
                  <a:gd name="connsiteX2" fmla="*/ 1012188 w 1012187"/>
                  <a:gd name="connsiteY2" fmla="*/ 206174 h 412347"/>
                  <a:gd name="connsiteX3" fmla="*/ 506094 w 1012187"/>
                  <a:gd name="connsiteY3" fmla="*/ 412348 h 412347"/>
                  <a:gd name="connsiteX4" fmla="*/ 0 w 1012187"/>
                  <a:gd name="connsiteY4" fmla="*/ 206174 h 412347"/>
                  <a:gd name="connsiteX0" fmla="*/ 209 w 1012397"/>
                  <a:gd name="connsiteY0" fmla="*/ 244274 h 450448"/>
                  <a:gd name="connsiteX1" fmla="*/ 461853 w 1012397"/>
                  <a:gd name="connsiteY1" fmla="*/ 0 h 450448"/>
                  <a:gd name="connsiteX2" fmla="*/ 1012397 w 1012397"/>
                  <a:gd name="connsiteY2" fmla="*/ 244274 h 450448"/>
                  <a:gd name="connsiteX3" fmla="*/ 506303 w 1012397"/>
                  <a:gd name="connsiteY3" fmla="*/ 450448 h 450448"/>
                  <a:gd name="connsiteX4" fmla="*/ 209 w 1012397"/>
                  <a:gd name="connsiteY4" fmla="*/ 244274 h 450448"/>
                  <a:gd name="connsiteX0" fmla="*/ 83 w 1012271"/>
                  <a:gd name="connsiteY0" fmla="*/ 244274 h 450448"/>
                  <a:gd name="connsiteX1" fmla="*/ 477602 w 1012271"/>
                  <a:gd name="connsiteY1" fmla="*/ 0 h 450448"/>
                  <a:gd name="connsiteX2" fmla="*/ 1012271 w 1012271"/>
                  <a:gd name="connsiteY2" fmla="*/ 244274 h 450448"/>
                  <a:gd name="connsiteX3" fmla="*/ 506177 w 1012271"/>
                  <a:gd name="connsiteY3" fmla="*/ 450448 h 450448"/>
                  <a:gd name="connsiteX4" fmla="*/ 83 w 1012271"/>
                  <a:gd name="connsiteY4" fmla="*/ 244274 h 450448"/>
                  <a:gd name="connsiteX0" fmla="*/ 72 w 1012260"/>
                  <a:gd name="connsiteY0" fmla="*/ 245463 h 451637"/>
                  <a:gd name="connsiteX1" fmla="*/ 477591 w 1012260"/>
                  <a:gd name="connsiteY1" fmla="*/ 1189 h 451637"/>
                  <a:gd name="connsiteX2" fmla="*/ 1012260 w 1012260"/>
                  <a:gd name="connsiteY2" fmla="*/ 245463 h 451637"/>
                  <a:gd name="connsiteX3" fmla="*/ 506166 w 1012260"/>
                  <a:gd name="connsiteY3" fmla="*/ 451637 h 451637"/>
                  <a:gd name="connsiteX4" fmla="*/ 72 w 1012260"/>
                  <a:gd name="connsiteY4" fmla="*/ 245463 h 451637"/>
                  <a:gd name="connsiteX0" fmla="*/ 72 w 1012260"/>
                  <a:gd name="connsiteY0" fmla="*/ 246450 h 452624"/>
                  <a:gd name="connsiteX1" fmla="*/ 477591 w 1012260"/>
                  <a:gd name="connsiteY1" fmla="*/ 2176 h 452624"/>
                  <a:gd name="connsiteX2" fmla="*/ 1012260 w 1012260"/>
                  <a:gd name="connsiteY2" fmla="*/ 246450 h 452624"/>
                  <a:gd name="connsiteX3" fmla="*/ 506166 w 1012260"/>
                  <a:gd name="connsiteY3" fmla="*/ 452624 h 452624"/>
                  <a:gd name="connsiteX4" fmla="*/ 72 w 1012260"/>
                  <a:gd name="connsiteY4" fmla="*/ 246450 h 452624"/>
                  <a:gd name="connsiteX0" fmla="*/ 72 w 1012260"/>
                  <a:gd name="connsiteY0" fmla="*/ 246450 h 488504"/>
                  <a:gd name="connsiteX1" fmla="*/ 477591 w 1012260"/>
                  <a:gd name="connsiteY1" fmla="*/ 2176 h 488504"/>
                  <a:gd name="connsiteX2" fmla="*/ 1012260 w 1012260"/>
                  <a:gd name="connsiteY2" fmla="*/ 246450 h 488504"/>
                  <a:gd name="connsiteX3" fmla="*/ 506166 w 1012260"/>
                  <a:gd name="connsiteY3" fmla="*/ 452624 h 488504"/>
                  <a:gd name="connsiteX4" fmla="*/ 72 w 1012260"/>
                  <a:gd name="connsiteY4" fmla="*/ 246450 h 488504"/>
                  <a:gd name="connsiteX0" fmla="*/ 72 w 1012260"/>
                  <a:gd name="connsiteY0" fmla="*/ 246450 h 496070"/>
                  <a:gd name="connsiteX1" fmla="*/ 477591 w 1012260"/>
                  <a:gd name="connsiteY1" fmla="*/ 2176 h 496070"/>
                  <a:gd name="connsiteX2" fmla="*/ 1012260 w 1012260"/>
                  <a:gd name="connsiteY2" fmla="*/ 246450 h 496070"/>
                  <a:gd name="connsiteX3" fmla="*/ 506166 w 1012260"/>
                  <a:gd name="connsiteY3" fmla="*/ 452624 h 496070"/>
                  <a:gd name="connsiteX4" fmla="*/ 72 w 1012260"/>
                  <a:gd name="connsiteY4" fmla="*/ 246450 h 49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260" h="496070">
                    <a:moveTo>
                      <a:pt x="72" y="246450"/>
                    </a:moveTo>
                    <a:cubicBezTo>
                      <a:pt x="-4690" y="171375"/>
                      <a:pt x="229833" y="24401"/>
                      <a:pt x="477591" y="2176"/>
                    </a:cubicBezTo>
                    <a:cubicBezTo>
                      <a:pt x="725349" y="-20049"/>
                      <a:pt x="1012260" y="132583"/>
                      <a:pt x="1012260" y="246450"/>
                    </a:cubicBezTo>
                    <a:cubicBezTo>
                      <a:pt x="1012260" y="360317"/>
                      <a:pt x="779324" y="592324"/>
                      <a:pt x="506166" y="452624"/>
                    </a:cubicBezTo>
                    <a:cubicBezTo>
                      <a:pt x="233008" y="312924"/>
                      <a:pt x="4834" y="321525"/>
                      <a:pt x="72" y="24645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8EEE4B39-54C0-302A-6B54-4A7F08B3E924}"/>
              </a:ext>
            </a:extLst>
          </p:cNvPr>
          <p:cNvGrpSpPr/>
          <p:nvPr/>
        </p:nvGrpSpPr>
        <p:grpSpPr>
          <a:xfrm>
            <a:off x="464651" y="7697283"/>
            <a:ext cx="6366617" cy="4172246"/>
            <a:chOff x="9294264" y="1465118"/>
            <a:chExt cx="6366617" cy="4172246"/>
          </a:xfrm>
        </p:grpSpPr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84A1533A-EF54-4987-60B5-33D80E78236B}"/>
                </a:ext>
              </a:extLst>
            </p:cNvPr>
            <p:cNvSpPr txBox="1"/>
            <p:nvPr/>
          </p:nvSpPr>
          <p:spPr>
            <a:xfrm>
              <a:off x="11806828" y="3517718"/>
              <a:ext cx="385405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anda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4D27B4F-BE61-6445-9463-06C5E45FAADA}"/>
                </a:ext>
              </a:extLst>
            </p:cNvPr>
            <p:cNvGrpSpPr/>
            <p:nvPr/>
          </p:nvGrpSpPr>
          <p:grpSpPr>
            <a:xfrm>
              <a:off x="9294264" y="1465118"/>
              <a:ext cx="2603663" cy="4172246"/>
              <a:chOff x="3579258" y="-530086"/>
              <a:chExt cx="4300902" cy="6891990"/>
            </a:xfrm>
          </p:grpSpPr>
          <p:sp>
            <p:nvSpPr>
              <p:cNvPr id="341" name="Rectangle 18">
                <a:extLst>
                  <a:ext uri="{FF2B5EF4-FFF2-40B4-BE49-F238E27FC236}">
                    <a16:creationId xmlns:a16="http://schemas.microsoft.com/office/drawing/2014/main" id="{5C32CF11-87CD-4AC2-A42D-D4290C36C76D}"/>
                  </a:ext>
                </a:extLst>
              </p:cNvPr>
              <p:cNvSpPr/>
              <p:nvPr/>
            </p:nvSpPr>
            <p:spPr>
              <a:xfrm>
                <a:off x="3619494" y="4522871"/>
                <a:ext cx="1716789" cy="1751228"/>
              </a:xfrm>
              <a:custGeom>
                <a:avLst/>
                <a:gdLst>
                  <a:gd name="connsiteX0" fmla="*/ 0 w 1368165"/>
                  <a:gd name="connsiteY0" fmla="*/ 0 h 1179914"/>
                  <a:gd name="connsiteX1" fmla="*/ 1368165 w 1368165"/>
                  <a:gd name="connsiteY1" fmla="*/ 0 h 1179914"/>
                  <a:gd name="connsiteX2" fmla="*/ 1368165 w 1368165"/>
                  <a:gd name="connsiteY2" fmla="*/ 1179914 h 1179914"/>
                  <a:gd name="connsiteX3" fmla="*/ 0 w 1368165"/>
                  <a:gd name="connsiteY3" fmla="*/ 1179914 h 1179914"/>
                  <a:gd name="connsiteX4" fmla="*/ 0 w 1368165"/>
                  <a:gd name="connsiteY4" fmla="*/ 0 h 1179914"/>
                  <a:gd name="connsiteX0" fmla="*/ 0 w 1634865"/>
                  <a:gd name="connsiteY0" fmla="*/ 57150 h 1179914"/>
                  <a:gd name="connsiteX1" fmla="*/ 1634865 w 1634865"/>
                  <a:gd name="connsiteY1" fmla="*/ 0 h 1179914"/>
                  <a:gd name="connsiteX2" fmla="*/ 1634865 w 1634865"/>
                  <a:gd name="connsiteY2" fmla="*/ 1179914 h 1179914"/>
                  <a:gd name="connsiteX3" fmla="*/ 266700 w 1634865"/>
                  <a:gd name="connsiteY3" fmla="*/ 1179914 h 1179914"/>
                  <a:gd name="connsiteX4" fmla="*/ 0 w 1634865"/>
                  <a:gd name="connsiteY4" fmla="*/ 57150 h 11799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47565"/>
                  <a:gd name="connsiteY0" fmla="*/ 57150 h 1700614"/>
                  <a:gd name="connsiteX1" fmla="*/ 1634865 w 1647565"/>
                  <a:gd name="connsiteY1" fmla="*/ 0 h 1700614"/>
                  <a:gd name="connsiteX2" fmla="*/ 1647565 w 1647565"/>
                  <a:gd name="connsiteY2" fmla="*/ 1618064 h 1700614"/>
                  <a:gd name="connsiteX3" fmla="*/ 666750 w 1647565"/>
                  <a:gd name="connsiteY3" fmla="*/ 1700614 h 1700614"/>
                  <a:gd name="connsiteX4" fmla="*/ 0 w 1647565"/>
                  <a:gd name="connsiteY4" fmla="*/ 57150 h 1700614"/>
                  <a:gd name="connsiteX0" fmla="*/ 0 w 1647565"/>
                  <a:gd name="connsiteY0" fmla="*/ 57150 h 1714857"/>
                  <a:gd name="connsiteX1" fmla="*/ 1634865 w 1647565"/>
                  <a:gd name="connsiteY1" fmla="*/ 0 h 1714857"/>
                  <a:gd name="connsiteX2" fmla="*/ 1647565 w 1647565"/>
                  <a:gd name="connsiteY2" fmla="*/ 1618064 h 1714857"/>
                  <a:gd name="connsiteX3" fmla="*/ 666750 w 1647565"/>
                  <a:gd name="connsiteY3" fmla="*/ 1700614 h 1714857"/>
                  <a:gd name="connsiteX4" fmla="*/ 0 w 1647565"/>
                  <a:gd name="connsiteY4" fmla="*/ 57150 h 1714857"/>
                  <a:gd name="connsiteX0" fmla="*/ 0 w 1647565"/>
                  <a:gd name="connsiteY0" fmla="*/ 57150 h 1751228"/>
                  <a:gd name="connsiteX1" fmla="*/ 1634865 w 1647565"/>
                  <a:gd name="connsiteY1" fmla="*/ 0 h 1751228"/>
                  <a:gd name="connsiteX2" fmla="*/ 1647565 w 1647565"/>
                  <a:gd name="connsiteY2" fmla="*/ 1618064 h 1751228"/>
                  <a:gd name="connsiteX3" fmla="*/ 666750 w 1647565"/>
                  <a:gd name="connsiteY3" fmla="*/ 1700614 h 1751228"/>
                  <a:gd name="connsiteX4" fmla="*/ 0 w 1647565"/>
                  <a:gd name="connsiteY4" fmla="*/ 57150 h 1751228"/>
                  <a:gd name="connsiteX0" fmla="*/ 0 w 1716789"/>
                  <a:gd name="connsiteY0" fmla="*/ 57150 h 1751228"/>
                  <a:gd name="connsiteX1" fmla="*/ 1634865 w 1716789"/>
                  <a:gd name="connsiteY1" fmla="*/ 0 h 1751228"/>
                  <a:gd name="connsiteX2" fmla="*/ 1647565 w 1716789"/>
                  <a:gd name="connsiteY2" fmla="*/ 1618064 h 1751228"/>
                  <a:gd name="connsiteX3" fmla="*/ 666750 w 1716789"/>
                  <a:gd name="connsiteY3" fmla="*/ 1700614 h 1751228"/>
                  <a:gd name="connsiteX4" fmla="*/ 0 w 1716789"/>
                  <a:gd name="connsiteY4" fmla="*/ 57150 h 175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6789" h="1751228">
                    <a:moveTo>
                      <a:pt x="0" y="57150"/>
                    </a:moveTo>
                    <a:lnTo>
                      <a:pt x="1634865" y="0"/>
                    </a:lnTo>
                    <a:cubicBezTo>
                      <a:pt x="1639098" y="539355"/>
                      <a:pt x="1808432" y="1129509"/>
                      <a:pt x="1647565" y="1618064"/>
                    </a:cubicBezTo>
                    <a:cubicBezTo>
                      <a:pt x="1511127" y="1791631"/>
                      <a:pt x="987338" y="1768347"/>
                      <a:pt x="666750" y="1700614"/>
                    </a:cubicBezTo>
                    <a:cubicBezTo>
                      <a:pt x="31750" y="1425843"/>
                      <a:pt x="82550" y="636721"/>
                      <a:pt x="0" y="5715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Rectangle 18">
                <a:extLst>
                  <a:ext uri="{FF2B5EF4-FFF2-40B4-BE49-F238E27FC236}">
                    <a16:creationId xmlns:a16="http://schemas.microsoft.com/office/drawing/2014/main" id="{0096F01D-0217-CBCF-AD1B-3C0E271E9830}"/>
                  </a:ext>
                </a:extLst>
              </p:cNvPr>
              <p:cNvSpPr/>
              <p:nvPr/>
            </p:nvSpPr>
            <p:spPr>
              <a:xfrm flipH="1">
                <a:off x="5603419" y="4610676"/>
                <a:ext cx="1702502" cy="1751228"/>
              </a:xfrm>
              <a:custGeom>
                <a:avLst/>
                <a:gdLst>
                  <a:gd name="connsiteX0" fmla="*/ 0 w 1368165"/>
                  <a:gd name="connsiteY0" fmla="*/ 0 h 1179914"/>
                  <a:gd name="connsiteX1" fmla="*/ 1368165 w 1368165"/>
                  <a:gd name="connsiteY1" fmla="*/ 0 h 1179914"/>
                  <a:gd name="connsiteX2" fmla="*/ 1368165 w 1368165"/>
                  <a:gd name="connsiteY2" fmla="*/ 1179914 h 1179914"/>
                  <a:gd name="connsiteX3" fmla="*/ 0 w 1368165"/>
                  <a:gd name="connsiteY3" fmla="*/ 1179914 h 1179914"/>
                  <a:gd name="connsiteX4" fmla="*/ 0 w 1368165"/>
                  <a:gd name="connsiteY4" fmla="*/ 0 h 1179914"/>
                  <a:gd name="connsiteX0" fmla="*/ 0 w 1634865"/>
                  <a:gd name="connsiteY0" fmla="*/ 57150 h 1179914"/>
                  <a:gd name="connsiteX1" fmla="*/ 1634865 w 1634865"/>
                  <a:gd name="connsiteY1" fmla="*/ 0 h 1179914"/>
                  <a:gd name="connsiteX2" fmla="*/ 1634865 w 1634865"/>
                  <a:gd name="connsiteY2" fmla="*/ 1179914 h 1179914"/>
                  <a:gd name="connsiteX3" fmla="*/ 266700 w 1634865"/>
                  <a:gd name="connsiteY3" fmla="*/ 1179914 h 1179914"/>
                  <a:gd name="connsiteX4" fmla="*/ 0 w 1634865"/>
                  <a:gd name="connsiteY4" fmla="*/ 57150 h 11799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34865"/>
                  <a:gd name="connsiteY0" fmla="*/ 57150 h 1700614"/>
                  <a:gd name="connsiteX1" fmla="*/ 1634865 w 1634865"/>
                  <a:gd name="connsiteY1" fmla="*/ 0 h 1700614"/>
                  <a:gd name="connsiteX2" fmla="*/ 1634865 w 1634865"/>
                  <a:gd name="connsiteY2" fmla="*/ 1179914 h 1700614"/>
                  <a:gd name="connsiteX3" fmla="*/ 666750 w 1634865"/>
                  <a:gd name="connsiteY3" fmla="*/ 1700614 h 1700614"/>
                  <a:gd name="connsiteX4" fmla="*/ 0 w 1634865"/>
                  <a:gd name="connsiteY4" fmla="*/ 57150 h 1700614"/>
                  <a:gd name="connsiteX0" fmla="*/ 0 w 1647565"/>
                  <a:gd name="connsiteY0" fmla="*/ 57150 h 1700614"/>
                  <a:gd name="connsiteX1" fmla="*/ 1634865 w 1647565"/>
                  <a:gd name="connsiteY1" fmla="*/ 0 h 1700614"/>
                  <a:gd name="connsiteX2" fmla="*/ 1647565 w 1647565"/>
                  <a:gd name="connsiteY2" fmla="*/ 1618064 h 1700614"/>
                  <a:gd name="connsiteX3" fmla="*/ 666750 w 1647565"/>
                  <a:gd name="connsiteY3" fmla="*/ 1700614 h 1700614"/>
                  <a:gd name="connsiteX4" fmla="*/ 0 w 1647565"/>
                  <a:gd name="connsiteY4" fmla="*/ 57150 h 1700614"/>
                  <a:gd name="connsiteX0" fmla="*/ 0 w 1647565"/>
                  <a:gd name="connsiteY0" fmla="*/ 57150 h 1714857"/>
                  <a:gd name="connsiteX1" fmla="*/ 1634865 w 1647565"/>
                  <a:gd name="connsiteY1" fmla="*/ 0 h 1714857"/>
                  <a:gd name="connsiteX2" fmla="*/ 1647565 w 1647565"/>
                  <a:gd name="connsiteY2" fmla="*/ 1618064 h 1714857"/>
                  <a:gd name="connsiteX3" fmla="*/ 666750 w 1647565"/>
                  <a:gd name="connsiteY3" fmla="*/ 1700614 h 1714857"/>
                  <a:gd name="connsiteX4" fmla="*/ 0 w 1647565"/>
                  <a:gd name="connsiteY4" fmla="*/ 57150 h 1714857"/>
                  <a:gd name="connsiteX0" fmla="*/ 0 w 1647565"/>
                  <a:gd name="connsiteY0" fmla="*/ 57150 h 1751228"/>
                  <a:gd name="connsiteX1" fmla="*/ 1634865 w 1647565"/>
                  <a:gd name="connsiteY1" fmla="*/ 0 h 1751228"/>
                  <a:gd name="connsiteX2" fmla="*/ 1647565 w 1647565"/>
                  <a:gd name="connsiteY2" fmla="*/ 1618064 h 1751228"/>
                  <a:gd name="connsiteX3" fmla="*/ 666750 w 1647565"/>
                  <a:gd name="connsiteY3" fmla="*/ 1700614 h 1751228"/>
                  <a:gd name="connsiteX4" fmla="*/ 0 w 1647565"/>
                  <a:gd name="connsiteY4" fmla="*/ 57150 h 1751228"/>
                  <a:gd name="connsiteX0" fmla="*/ 0 w 1716789"/>
                  <a:gd name="connsiteY0" fmla="*/ 57150 h 1751228"/>
                  <a:gd name="connsiteX1" fmla="*/ 1634865 w 1716789"/>
                  <a:gd name="connsiteY1" fmla="*/ 0 h 1751228"/>
                  <a:gd name="connsiteX2" fmla="*/ 1647565 w 1716789"/>
                  <a:gd name="connsiteY2" fmla="*/ 1618064 h 1751228"/>
                  <a:gd name="connsiteX3" fmla="*/ 666750 w 1716789"/>
                  <a:gd name="connsiteY3" fmla="*/ 1700614 h 1751228"/>
                  <a:gd name="connsiteX4" fmla="*/ 0 w 1716789"/>
                  <a:gd name="connsiteY4" fmla="*/ 57150 h 1751228"/>
                  <a:gd name="connsiteX0" fmla="*/ 0 w 1702502"/>
                  <a:gd name="connsiteY0" fmla="*/ 52387 h 1751228"/>
                  <a:gd name="connsiteX1" fmla="*/ 1620578 w 1702502"/>
                  <a:gd name="connsiteY1" fmla="*/ 0 h 1751228"/>
                  <a:gd name="connsiteX2" fmla="*/ 1633278 w 1702502"/>
                  <a:gd name="connsiteY2" fmla="*/ 1618064 h 1751228"/>
                  <a:gd name="connsiteX3" fmla="*/ 652463 w 1702502"/>
                  <a:gd name="connsiteY3" fmla="*/ 1700614 h 1751228"/>
                  <a:gd name="connsiteX4" fmla="*/ 0 w 1702502"/>
                  <a:gd name="connsiteY4" fmla="*/ 52387 h 1751228"/>
                  <a:gd name="connsiteX0" fmla="*/ 0 w 1702502"/>
                  <a:gd name="connsiteY0" fmla="*/ 52387 h 1751228"/>
                  <a:gd name="connsiteX1" fmla="*/ 1620578 w 1702502"/>
                  <a:gd name="connsiteY1" fmla="*/ 0 h 1751228"/>
                  <a:gd name="connsiteX2" fmla="*/ 1633278 w 1702502"/>
                  <a:gd name="connsiteY2" fmla="*/ 1618064 h 1751228"/>
                  <a:gd name="connsiteX3" fmla="*/ 652463 w 1702502"/>
                  <a:gd name="connsiteY3" fmla="*/ 1700614 h 1751228"/>
                  <a:gd name="connsiteX4" fmla="*/ 0 w 1702502"/>
                  <a:gd name="connsiteY4" fmla="*/ 52387 h 175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2502" h="1751228">
                    <a:moveTo>
                      <a:pt x="0" y="52387"/>
                    </a:moveTo>
                    <a:lnTo>
                      <a:pt x="1620578" y="0"/>
                    </a:lnTo>
                    <a:cubicBezTo>
                      <a:pt x="1624811" y="539355"/>
                      <a:pt x="1794145" y="1129509"/>
                      <a:pt x="1633278" y="1618064"/>
                    </a:cubicBezTo>
                    <a:cubicBezTo>
                      <a:pt x="1496840" y="1791631"/>
                      <a:pt x="973051" y="1768347"/>
                      <a:pt x="652463" y="1700614"/>
                    </a:cubicBezTo>
                    <a:cubicBezTo>
                      <a:pt x="17463" y="1425843"/>
                      <a:pt x="6350" y="651008"/>
                      <a:pt x="0" y="523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925F379E-CCDA-29E4-3967-C0F353CED14A}"/>
                  </a:ext>
                </a:extLst>
              </p:cNvPr>
              <p:cNvSpPr/>
              <p:nvPr/>
            </p:nvSpPr>
            <p:spPr>
              <a:xfrm>
                <a:off x="3612752" y="2687676"/>
                <a:ext cx="3735984" cy="2910817"/>
              </a:xfrm>
              <a:custGeom>
                <a:avLst/>
                <a:gdLst>
                  <a:gd name="connsiteX0" fmla="*/ 0 w 3505200"/>
                  <a:gd name="connsiteY0" fmla="*/ 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0 w 3505200"/>
                  <a:gd name="connsiteY4" fmla="*/ 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34681 w 3535081"/>
                  <a:gd name="connsiteY0" fmla="*/ 50800 h 2200053"/>
                  <a:gd name="connsiteX1" fmla="*/ 3535081 w 3535081"/>
                  <a:gd name="connsiteY1" fmla="*/ 0 h 2200053"/>
                  <a:gd name="connsiteX2" fmla="*/ 3535081 w 3535081"/>
                  <a:gd name="connsiteY2" fmla="*/ 2200053 h 2200053"/>
                  <a:gd name="connsiteX3" fmla="*/ 29881 w 3535081"/>
                  <a:gd name="connsiteY3" fmla="*/ 2200053 h 2200053"/>
                  <a:gd name="connsiteX4" fmla="*/ 334681 w 3535081"/>
                  <a:gd name="connsiteY4" fmla="*/ 50800 h 2200053"/>
                  <a:gd name="connsiteX0" fmla="*/ 334681 w 3535081"/>
                  <a:gd name="connsiteY0" fmla="*/ 25400 h 2174653"/>
                  <a:gd name="connsiteX1" fmla="*/ 3293781 w 3535081"/>
                  <a:gd name="connsiteY1" fmla="*/ 0 h 2174653"/>
                  <a:gd name="connsiteX2" fmla="*/ 3535081 w 3535081"/>
                  <a:gd name="connsiteY2" fmla="*/ 2174653 h 2174653"/>
                  <a:gd name="connsiteX3" fmla="*/ 29881 w 3535081"/>
                  <a:gd name="connsiteY3" fmla="*/ 2174653 h 2174653"/>
                  <a:gd name="connsiteX4" fmla="*/ 334681 w 3535081"/>
                  <a:gd name="connsiteY4" fmla="*/ 25400 h 2174653"/>
                  <a:gd name="connsiteX0" fmla="*/ 334681 w 3543137"/>
                  <a:gd name="connsiteY0" fmla="*/ 25400 h 2174653"/>
                  <a:gd name="connsiteX1" fmla="*/ 3293781 w 3543137"/>
                  <a:gd name="connsiteY1" fmla="*/ 0 h 2174653"/>
                  <a:gd name="connsiteX2" fmla="*/ 3535081 w 3543137"/>
                  <a:gd name="connsiteY2" fmla="*/ 2174653 h 2174653"/>
                  <a:gd name="connsiteX3" fmla="*/ 29881 w 3543137"/>
                  <a:gd name="connsiteY3" fmla="*/ 2174653 h 2174653"/>
                  <a:gd name="connsiteX4" fmla="*/ 334681 w 3543137"/>
                  <a:gd name="connsiteY4" fmla="*/ 25400 h 2174653"/>
                  <a:gd name="connsiteX0" fmla="*/ 334681 w 3587762"/>
                  <a:gd name="connsiteY0" fmla="*/ 25400 h 2174653"/>
                  <a:gd name="connsiteX1" fmla="*/ 3293781 w 3587762"/>
                  <a:gd name="connsiteY1" fmla="*/ 0 h 2174653"/>
                  <a:gd name="connsiteX2" fmla="*/ 3535081 w 3587762"/>
                  <a:gd name="connsiteY2" fmla="*/ 2174653 h 2174653"/>
                  <a:gd name="connsiteX3" fmla="*/ 29881 w 3587762"/>
                  <a:gd name="connsiteY3" fmla="*/ 2174653 h 2174653"/>
                  <a:gd name="connsiteX4" fmla="*/ 334681 w 3587762"/>
                  <a:gd name="connsiteY4" fmla="*/ 25400 h 2174653"/>
                  <a:gd name="connsiteX0" fmla="*/ 334681 w 3587762"/>
                  <a:gd name="connsiteY0" fmla="*/ 25400 h 2812475"/>
                  <a:gd name="connsiteX1" fmla="*/ 3293781 w 3587762"/>
                  <a:gd name="connsiteY1" fmla="*/ 0 h 2812475"/>
                  <a:gd name="connsiteX2" fmla="*/ 3535081 w 3587762"/>
                  <a:gd name="connsiteY2" fmla="*/ 2174653 h 2812475"/>
                  <a:gd name="connsiteX3" fmla="*/ 29881 w 3587762"/>
                  <a:gd name="connsiteY3" fmla="*/ 2174653 h 2812475"/>
                  <a:gd name="connsiteX4" fmla="*/ 334681 w 3587762"/>
                  <a:gd name="connsiteY4" fmla="*/ 25400 h 2812475"/>
                  <a:gd name="connsiteX0" fmla="*/ 334681 w 3587762"/>
                  <a:gd name="connsiteY0" fmla="*/ 25400 h 2905867"/>
                  <a:gd name="connsiteX1" fmla="*/ 3293781 w 3587762"/>
                  <a:gd name="connsiteY1" fmla="*/ 0 h 2905867"/>
                  <a:gd name="connsiteX2" fmla="*/ 3535081 w 3587762"/>
                  <a:gd name="connsiteY2" fmla="*/ 2174653 h 2905867"/>
                  <a:gd name="connsiteX3" fmla="*/ 29881 w 3587762"/>
                  <a:gd name="connsiteY3" fmla="*/ 2174653 h 2905867"/>
                  <a:gd name="connsiteX4" fmla="*/ 334681 w 3587762"/>
                  <a:gd name="connsiteY4" fmla="*/ 25400 h 290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62" h="2905867">
                    <a:moveTo>
                      <a:pt x="334681" y="25400"/>
                    </a:moveTo>
                    <a:lnTo>
                      <a:pt x="3293781" y="0"/>
                    </a:lnTo>
                    <a:cubicBezTo>
                      <a:pt x="3717114" y="1347184"/>
                      <a:pt x="3568948" y="1602169"/>
                      <a:pt x="3535081" y="2174653"/>
                    </a:cubicBezTo>
                    <a:cubicBezTo>
                      <a:pt x="2150781" y="3609753"/>
                      <a:pt x="423581" y="2555653"/>
                      <a:pt x="29881" y="2174653"/>
                    </a:cubicBezTo>
                    <a:cubicBezTo>
                      <a:pt x="17181" y="1991635"/>
                      <a:pt x="-122519" y="1364118"/>
                      <a:pt x="334681" y="2540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C77E39E0-AD84-E0BD-7A37-9F7FA41D90CE}"/>
                  </a:ext>
                </a:extLst>
              </p:cNvPr>
              <p:cNvSpPr/>
              <p:nvPr/>
            </p:nvSpPr>
            <p:spPr>
              <a:xfrm>
                <a:off x="4131989" y="-530086"/>
                <a:ext cx="1309771" cy="1274688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F044AAC8-E54D-D3AD-B549-99A3BAC72581}"/>
                  </a:ext>
                </a:extLst>
              </p:cNvPr>
              <p:cNvSpPr/>
              <p:nvPr/>
            </p:nvSpPr>
            <p:spPr>
              <a:xfrm>
                <a:off x="6570389" y="238540"/>
                <a:ext cx="1309771" cy="1274688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Rectangle 17">
                <a:extLst>
                  <a:ext uri="{FF2B5EF4-FFF2-40B4-BE49-F238E27FC236}">
                    <a16:creationId xmlns:a16="http://schemas.microsoft.com/office/drawing/2014/main" id="{5E355BDE-7F1B-A6A6-C86D-3435D9877579}"/>
                  </a:ext>
                </a:extLst>
              </p:cNvPr>
              <p:cNvSpPr/>
              <p:nvPr/>
            </p:nvSpPr>
            <p:spPr>
              <a:xfrm>
                <a:off x="3703919" y="2651347"/>
                <a:ext cx="3587762" cy="2905867"/>
              </a:xfrm>
              <a:custGeom>
                <a:avLst/>
                <a:gdLst>
                  <a:gd name="connsiteX0" fmla="*/ 0 w 3505200"/>
                  <a:gd name="connsiteY0" fmla="*/ 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0 w 3505200"/>
                  <a:gd name="connsiteY4" fmla="*/ 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04800 w 3505200"/>
                  <a:gd name="connsiteY0" fmla="*/ 50800 h 2200053"/>
                  <a:gd name="connsiteX1" fmla="*/ 3505200 w 3505200"/>
                  <a:gd name="connsiteY1" fmla="*/ 0 h 2200053"/>
                  <a:gd name="connsiteX2" fmla="*/ 3505200 w 3505200"/>
                  <a:gd name="connsiteY2" fmla="*/ 2200053 h 2200053"/>
                  <a:gd name="connsiteX3" fmla="*/ 0 w 3505200"/>
                  <a:gd name="connsiteY3" fmla="*/ 2200053 h 2200053"/>
                  <a:gd name="connsiteX4" fmla="*/ 304800 w 3505200"/>
                  <a:gd name="connsiteY4" fmla="*/ 50800 h 2200053"/>
                  <a:gd name="connsiteX0" fmla="*/ 334681 w 3535081"/>
                  <a:gd name="connsiteY0" fmla="*/ 50800 h 2200053"/>
                  <a:gd name="connsiteX1" fmla="*/ 3535081 w 3535081"/>
                  <a:gd name="connsiteY1" fmla="*/ 0 h 2200053"/>
                  <a:gd name="connsiteX2" fmla="*/ 3535081 w 3535081"/>
                  <a:gd name="connsiteY2" fmla="*/ 2200053 h 2200053"/>
                  <a:gd name="connsiteX3" fmla="*/ 29881 w 3535081"/>
                  <a:gd name="connsiteY3" fmla="*/ 2200053 h 2200053"/>
                  <a:gd name="connsiteX4" fmla="*/ 334681 w 3535081"/>
                  <a:gd name="connsiteY4" fmla="*/ 50800 h 2200053"/>
                  <a:gd name="connsiteX0" fmla="*/ 334681 w 3535081"/>
                  <a:gd name="connsiteY0" fmla="*/ 25400 h 2174653"/>
                  <a:gd name="connsiteX1" fmla="*/ 3293781 w 3535081"/>
                  <a:gd name="connsiteY1" fmla="*/ 0 h 2174653"/>
                  <a:gd name="connsiteX2" fmla="*/ 3535081 w 3535081"/>
                  <a:gd name="connsiteY2" fmla="*/ 2174653 h 2174653"/>
                  <a:gd name="connsiteX3" fmla="*/ 29881 w 3535081"/>
                  <a:gd name="connsiteY3" fmla="*/ 2174653 h 2174653"/>
                  <a:gd name="connsiteX4" fmla="*/ 334681 w 3535081"/>
                  <a:gd name="connsiteY4" fmla="*/ 25400 h 2174653"/>
                  <a:gd name="connsiteX0" fmla="*/ 334681 w 3543137"/>
                  <a:gd name="connsiteY0" fmla="*/ 25400 h 2174653"/>
                  <a:gd name="connsiteX1" fmla="*/ 3293781 w 3543137"/>
                  <a:gd name="connsiteY1" fmla="*/ 0 h 2174653"/>
                  <a:gd name="connsiteX2" fmla="*/ 3535081 w 3543137"/>
                  <a:gd name="connsiteY2" fmla="*/ 2174653 h 2174653"/>
                  <a:gd name="connsiteX3" fmla="*/ 29881 w 3543137"/>
                  <a:gd name="connsiteY3" fmla="*/ 2174653 h 2174653"/>
                  <a:gd name="connsiteX4" fmla="*/ 334681 w 3543137"/>
                  <a:gd name="connsiteY4" fmla="*/ 25400 h 2174653"/>
                  <a:gd name="connsiteX0" fmla="*/ 334681 w 3587762"/>
                  <a:gd name="connsiteY0" fmla="*/ 25400 h 2174653"/>
                  <a:gd name="connsiteX1" fmla="*/ 3293781 w 3587762"/>
                  <a:gd name="connsiteY1" fmla="*/ 0 h 2174653"/>
                  <a:gd name="connsiteX2" fmla="*/ 3535081 w 3587762"/>
                  <a:gd name="connsiteY2" fmla="*/ 2174653 h 2174653"/>
                  <a:gd name="connsiteX3" fmla="*/ 29881 w 3587762"/>
                  <a:gd name="connsiteY3" fmla="*/ 2174653 h 2174653"/>
                  <a:gd name="connsiteX4" fmla="*/ 334681 w 3587762"/>
                  <a:gd name="connsiteY4" fmla="*/ 25400 h 2174653"/>
                  <a:gd name="connsiteX0" fmla="*/ 334681 w 3587762"/>
                  <a:gd name="connsiteY0" fmla="*/ 25400 h 2812475"/>
                  <a:gd name="connsiteX1" fmla="*/ 3293781 w 3587762"/>
                  <a:gd name="connsiteY1" fmla="*/ 0 h 2812475"/>
                  <a:gd name="connsiteX2" fmla="*/ 3535081 w 3587762"/>
                  <a:gd name="connsiteY2" fmla="*/ 2174653 h 2812475"/>
                  <a:gd name="connsiteX3" fmla="*/ 29881 w 3587762"/>
                  <a:gd name="connsiteY3" fmla="*/ 2174653 h 2812475"/>
                  <a:gd name="connsiteX4" fmla="*/ 334681 w 3587762"/>
                  <a:gd name="connsiteY4" fmla="*/ 25400 h 2812475"/>
                  <a:gd name="connsiteX0" fmla="*/ 334681 w 3587762"/>
                  <a:gd name="connsiteY0" fmla="*/ 25400 h 2905867"/>
                  <a:gd name="connsiteX1" fmla="*/ 3293781 w 3587762"/>
                  <a:gd name="connsiteY1" fmla="*/ 0 h 2905867"/>
                  <a:gd name="connsiteX2" fmla="*/ 3535081 w 3587762"/>
                  <a:gd name="connsiteY2" fmla="*/ 2174653 h 2905867"/>
                  <a:gd name="connsiteX3" fmla="*/ 29881 w 3587762"/>
                  <a:gd name="connsiteY3" fmla="*/ 2174653 h 2905867"/>
                  <a:gd name="connsiteX4" fmla="*/ 334681 w 3587762"/>
                  <a:gd name="connsiteY4" fmla="*/ 25400 h 290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62" h="2905867">
                    <a:moveTo>
                      <a:pt x="334681" y="25400"/>
                    </a:moveTo>
                    <a:lnTo>
                      <a:pt x="3293781" y="0"/>
                    </a:lnTo>
                    <a:cubicBezTo>
                      <a:pt x="3717114" y="1347184"/>
                      <a:pt x="3568948" y="1602169"/>
                      <a:pt x="3535081" y="2174653"/>
                    </a:cubicBezTo>
                    <a:cubicBezTo>
                      <a:pt x="2150781" y="3609753"/>
                      <a:pt x="423581" y="2555653"/>
                      <a:pt x="29881" y="2174653"/>
                    </a:cubicBezTo>
                    <a:cubicBezTo>
                      <a:pt x="17181" y="1991635"/>
                      <a:pt x="-122519" y="1364118"/>
                      <a:pt x="334681" y="2540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Rectangle 16">
                <a:extLst>
                  <a:ext uri="{FF2B5EF4-FFF2-40B4-BE49-F238E27FC236}">
                    <a16:creationId xmlns:a16="http://schemas.microsoft.com/office/drawing/2014/main" id="{826EAF8B-F422-5ED2-A317-ED2E75545A91}"/>
                  </a:ext>
                </a:extLst>
              </p:cNvPr>
              <p:cNvSpPr/>
              <p:nvPr/>
            </p:nvSpPr>
            <p:spPr>
              <a:xfrm rot="845431" flipH="1">
                <a:off x="5980624" y="2778540"/>
                <a:ext cx="1516387" cy="1757231"/>
              </a:xfrm>
              <a:custGeom>
                <a:avLst/>
                <a:gdLst>
                  <a:gd name="connsiteX0" fmla="*/ 0 w 204359"/>
                  <a:gd name="connsiteY0" fmla="*/ 0 h 952142"/>
                  <a:gd name="connsiteX1" fmla="*/ 204359 w 204359"/>
                  <a:gd name="connsiteY1" fmla="*/ 0 h 952142"/>
                  <a:gd name="connsiteX2" fmla="*/ 204359 w 204359"/>
                  <a:gd name="connsiteY2" fmla="*/ 952142 h 952142"/>
                  <a:gd name="connsiteX3" fmla="*/ 0 w 204359"/>
                  <a:gd name="connsiteY3" fmla="*/ 952142 h 952142"/>
                  <a:gd name="connsiteX4" fmla="*/ 0 w 204359"/>
                  <a:gd name="connsiteY4" fmla="*/ 0 h 952142"/>
                  <a:gd name="connsiteX0" fmla="*/ 0 w 1105507"/>
                  <a:gd name="connsiteY0" fmla="*/ 0 h 1614751"/>
                  <a:gd name="connsiteX1" fmla="*/ 204359 w 1105507"/>
                  <a:gd name="connsiteY1" fmla="*/ 0 h 1614751"/>
                  <a:gd name="connsiteX2" fmla="*/ 1105507 w 1105507"/>
                  <a:gd name="connsiteY2" fmla="*/ 1614751 h 1614751"/>
                  <a:gd name="connsiteX3" fmla="*/ 0 w 1105507"/>
                  <a:gd name="connsiteY3" fmla="*/ 952142 h 1614751"/>
                  <a:gd name="connsiteX4" fmla="*/ 0 w 1105507"/>
                  <a:gd name="connsiteY4" fmla="*/ 0 h 1614751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991899 h 1654508"/>
                  <a:gd name="connsiteX4" fmla="*/ 0 w 1105507"/>
                  <a:gd name="connsiteY4" fmla="*/ 0 h 1654508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0 h 1654508"/>
                  <a:gd name="connsiteX0" fmla="*/ 0 w 1181464"/>
                  <a:gd name="connsiteY0" fmla="*/ 0 h 1654508"/>
                  <a:gd name="connsiteX1" fmla="*/ 204359 w 1181464"/>
                  <a:gd name="connsiteY1" fmla="*/ 39757 h 1654508"/>
                  <a:gd name="connsiteX2" fmla="*/ 1105507 w 1181464"/>
                  <a:gd name="connsiteY2" fmla="*/ 1654508 h 1654508"/>
                  <a:gd name="connsiteX3" fmla="*/ 0 w 1181464"/>
                  <a:gd name="connsiteY3" fmla="*/ 0 h 1654508"/>
                  <a:gd name="connsiteX0" fmla="*/ 0 w 1181464"/>
                  <a:gd name="connsiteY0" fmla="*/ 0 h 1807272"/>
                  <a:gd name="connsiteX1" fmla="*/ 204359 w 1181464"/>
                  <a:gd name="connsiteY1" fmla="*/ 39757 h 1807272"/>
                  <a:gd name="connsiteX2" fmla="*/ 1105507 w 1181464"/>
                  <a:gd name="connsiteY2" fmla="*/ 1654508 h 1807272"/>
                  <a:gd name="connsiteX3" fmla="*/ 0 w 1181464"/>
                  <a:gd name="connsiteY3" fmla="*/ 0 h 1807272"/>
                  <a:gd name="connsiteX0" fmla="*/ 291983 w 1473447"/>
                  <a:gd name="connsiteY0" fmla="*/ 0 h 1818666"/>
                  <a:gd name="connsiteX1" fmla="*/ 496342 w 1473447"/>
                  <a:gd name="connsiteY1" fmla="*/ 39757 h 1818666"/>
                  <a:gd name="connsiteX2" fmla="*/ 1397490 w 1473447"/>
                  <a:gd name="connsiteY2" fmla="*/ 1654508 h 1818666"/>
                  <a:gd name="connsiteX3" fmla="*/ 291983 w 1473447"/>
                  <a:gd name="connsiteY3" fmla="*/ 0 h 1818666"/>
                  <a:gd name="connsiteX0" fmla="*/ 308349 w 1423552"/>
                  <a:gd name="connsiteY0" fmla="*/ 0 h 1794180"/>
                  <a:gd name="connsiteX1" fmla="*/ 446447 w 1423552"/>
                  <a:gd name="connsiteY1" fmla="*/ 13252 h 1794180"/>
                  <a:gd name="connsiteX2" fmla="*/ 1347595 w 1423552"/>
                  <a:gd name="connsiteY2" fmla="*/ 1628003 h 1794180"/>
                  <a:gd name="connsiteX3" fmla="*/ 308349 w 1423552"/>
                  <a:gd name="connsiteY3" fmla="*/ 0 h 1794180"/>
                  <a:gd name="connsiteX0" fmla="*/ 349577 w 1464780"/>
                  <a:gd name="connsiteY0" fmla="*/ 0 h 1788614"/>
                  <a:gd name="connsiteX1" fmla="*/ 487675 w 1464780"/>
                  <a:gd name="connsiteY1" fmla="*/ 13252 h 1788614"/>
                  <a:gd name="connsiteX2" fmla="*/ 1388823 w 1464780"/>
                  <a:gd name="connsiteY2" fmla="*/ 1628003 h 1788614"/>
                  <a:gd name="connsiteX3" fmla="*/ 349577 w 1464780"/>
                  <a:gd name="connsiteY3" fmla="*/ 0 h 1788614"/>
                  <a:gd name="connsiteX0" fmla="*/ 349577 w 1464780"/>
                  <a:gd name="connsiteY0" fmla="*/ 0 h 1757341"/>
                  <a:gd name="connsiteX1" fmla="*/ 487675 w 1464780"/>
                  <a:gd name="connsiteY1" fmla="*/ 13252 h 1757341"/>
                  <a:gd name="connsiteX2" fmla="*/ 1388823 w 1464780"/>
                  <a:gd name="connsiteY2" fmla="*/ 1628003 h 1757341"/>
                  <a:gd name="connsiteX3" fmla="*/ 349577 w 1464780"/>
                  <a:gd name="connsiteY3" fmla="*/ 0 h 1757341"/>
                  <a:gd name="connsiteX0" fmla="*/ 349577 w 1438970"/>
                  <a:gd name="connsiteY0" fmla="*/ 0 h 1757341"/>
                  <a:gd name="connsiteX1" fmla="*/ 487675 w 1438970"/>
                  <a:gd name="connsiteY1" fmla="*/ 13252 h 1757341"/>
                  <a:gd name="connsiteX2" fmla="*/ 1388823 w 1438970"/>
                  <a:gd name="connsiteY2" fmla="*/ 1628003 h 1757341"/>
                  <a:gd name="connsiteX3" fmla="*/ 349577 w 1438970"/>
                  <a:gd name="connsiteY3" fmla="*/ 0 h 1757341"/>
                  <a:gd name="connsiteX0" fmla="*/ 349577 w 1485570"/>
                  <a:gd name="connsiteY0" fmla="*/ 0 h 1757341"/>
                  <a:gd name="connsiteX1" fmla="*/ 487675 w 1485570"/>
                  <a:gd name="connsiteY1" fmla="*/ 13252 h 1757341"/>
                  <a:gd name="connsiteX2" fmla="*/ 1388823 w 1485570"/>
                  <a:gd name="connsiteY2" fmla="*/ 1628003 h 1757341"/>
                  <a:gd name="connsiteX3" fmla="*/ 349577 w 1485570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56491 w 1475201"/>
                  <a:gd name="connsiteY0" fmla="*/ 0 h 1769764"/>
                  <a:gd name="connsiteX1" fmla="*/ 494589 w 1475201"/>
                  <a:gd name="connsiteY1" fmla="*/ 13252 h 1769764"/>
                  <a:gd name="connsiteX2" fmla="*/ 1369233 w 1475201"/>
                  <a:gd name="connsiteY2" fmla="*/ 1641255 h 1769764"/>
                  <a:gd name="connsiteX3" fmla="*/ 356491 w 1475201"/>
                  <a:gd name="connsiteY3" fmla="*/ 0 h 1769764"/>
                  <a:gd name="connsiteX0" fmla="*/ 347623 w 1466333"/>
                  <a:gd name="connsiteY0" fmla="*/ 0 h 1769764"/>
                  <a:gd name="connsiteX1" fmla="*/ 485721 w 1466333"/>
                  <a:gd name="connsiteY1" fmla="*/ 13252 h 1769764"/>
                  <a:gd name="connsiteX2" fmla="*/ 1360365 w 1466333"/>
                  <a:gd name="connsiteY2" fmla="*/ 1641255 h 1769764"/>
                  <a:gd name="connsiteX3" fmla="*/ 347623 w 1466333"/>
                  <a:gd name="connsiteY3" fmla="*/ 0 h 1769764"/>
                  <a:gd name="connsiteX0" fmla="*/ 272681 w 1391391"/>
                  <a:gd name="connsiteY0" fmla="*/ 0 h 1790072"/>
                  <a:gd name="connsiteX1" fmla="*/ 410779 w 1391391"/>
                  <a:gd name="connsiteY1" fmla="*/ 13252 h 1790072"/>
                  <a:gd name="connsiteX2" fmla="*/ 1285423 w 1391391"/>
                  <a:gd name="connsiteY2" fmla="*/ 1641255 h 1790072"/>
                  <a:gd name="connsiteX3" fmla="*/ 272681 w 1391391"/>
                  <a:gd name="connsiteY3" fmla="*/ 0 h 1790072"/>
                  <a:gd name="connsiteX0" fmla="*/ 257506 w 1376216"/>
                  <a:gd name="connsiteY0" fmla="*/ 0 h 1808341"/>
                  <a:gd name="connsiteX1" fmla="*/ 395604 w 1376216"/>
                  <a:gd name="connsiteY1" fmla="*/ 13252 h 1808341"/>
                  <a:gd name="connsiteX2" fmla="*/ 1270248 w 1376216"/>
                  <a:gd name="connsiteY2" fmla="*/ 1641255 h 1808341"/>
                  <a:gd name="connsiteX3" fmla="*/ 257506 w 1376216"/>
                  <a:gd name="connsiteY3" fmla="*/ 0 h 1808341"/>
                  <a:gd name="connsiteX0" fmla="*/ 257506 w 1392752"/>
                  <a:gd name="connsiteY0" fmla="*/ 0 h 1808341"/>
                  <a:gd name="connsiteX1" fmla="*/ 395604 w 1392752"/>
                  <a:gd name="connsiteY1" fmla="*/ 13252 h 1808341"/>
                  <a:gd name="connsiteX2" fmla="*/ 1270248 w 1392752"/>
                  <a:gd name="connsiteY2" fmla="*/ 1641255 h 1808341"/>
                  <a:gd name="connsiteX3" fmla="*/ 257506 w 1392752"/>
                  <a:gd name="connsiteY3" fmla="*/ 0 h 1808341"/>
                  <a:gd name="connsiteX0" fmla="*/ 381892 w 1517138"/>
                  <a:gd name="connsiteY0" fmla="*/ 0 h 1827444"/>
                  <a:gd name="connsiteX1" fmla="*/ 519990 w 1517138"/>
                  <a:gd name="connsiteY1" fmla="*/ 13252 h 1827444"/>
                  <a:gd name="connsiteX2" fmla="*/ 1394634 w 1517138"/>
                  <a:gd name="connsiteY2" fmla="*/ 1641255 h 1827444"/>
                  <a:gd name="connsiteX3" fmla="*/ 381892 w 1517138"/>
                  <a:gd name="connsiteY3" fmla="*/ 0 h 1827444"/>
                  <a:gd name="connsiteX0" fmla="*/ 321349 w 1456595"/>
                  <a:gd name="connsiteY0" fmla="*/ 0 h 1710940"/>
                  <a:gd name="connsiteX1" fmla="*/ 459447 w 1456595"/>
                  <a:gd name="connsiteY1" fmla="*/ 13252 h 1710940"/>
                  <a:gd name="connsiteX2" fmla="*/ 1334091 w 1456595"/>
                  <a:gd name="connsiteY2" fmla="*/ 1641255 h 1710940"/>
                  <a:gd name="connsiteX3" fmla="*/ 321349 w 1456595"/>
                  <a:gd name="connsiteY3" fmla="*/ 0 h 1710940"/>
                  <a:gd name="connsiteX0" fmla="*/ 381141 w 1516387"/>
                  <a:gd name="connsiteY0" fmla="*/ 0 h 1757231"/>
                  <a:gd name="connsiteX1" fmla="*/ 519239 w 1516387"/>
                  <a:gd name="connsiteY1" fmla="*/ 13252 h 1757231"/>
                  <a:gd name="connsiteX2" fmla="*/ 1393883 w 1516387"/>
                  <a:gd name="connsiteY2" fmla="*/ 1641255 h 1757231"/>
                  <a:gd name="connsiteX3" fmla="*/ 381141 w 1516387"/>
                  <a:gd name="connsiteY3" fmla="*/ 0 h 175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7" h="1757231">
                    <a:moveTo>
                      <a:pt x="381141" y="0"/>
                    </a:moveTo>
                    <a:lnTo>
                      <a:pt x="519239" y="13252"/>
                    </a:lnTo>
                    <a:cubicBezTo>
                      <a:pt x="170266" y="988823"/>
                      <a:pt x="1994979" y="841605"/>
                      <a:pt x="1393883" y="1641255"/>
                    </a:cubicBezTo>
                    <a:cubicBezTo>
                      <a:pt x="979992" y="2000839"/>
                      <a:pt x="-758123" y="1543428"/>
                      <a:pt x="38114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A7AB3C28-AFEB-B01A-7DEA-AEA997344E1F}"/>
                  </a:ext>
                </a:extLst>
              </p:cNvPr>
              <p:cNvSpPr/>
              <p:nvPr/>
            </p:nvSpPr>
            <p:spPr>
              <a:xfrm>
                <a:off x="3612752" y="2625947"/>
                <a:ext cx="1516387" cy="1757231"/>
              </a:xfrm>
              <a:custGeom>
                <a:avLst/>
                <a:gdLst>
                  <a:gd name="connsiteX0" fmla="*/ 0 w 204359"/>
                  <a:gd name="connsiteY0" fmla="*/ 0 h 952142"/>
                  <a:gd name="connsiteX1" fmla="*/ 204359 w 204359"/>
                  <a:gd name="connsiteY1" fmla="*/ 0 h 952142"/>
                  <a:gd name="connsiteX2" fmla="*/ 204359 w 204359"/>
                  <a:gd name="connsiteY2" fmla="*/ 952142 h 952142"/>
                  <a:gd name="connsiteX3" fmla="*/ 0 w 204359"/>
                  <a:gd name="connsiteY3" fmla="*/ 952142 h 952142"/>
                  <a:gd name="connsiteX4" fmla="*/ 0 w 204359"/>
                  <a:gd name="connsiteY4" fmla="*/ 0 h 952142"/>
                  <a:gd name="connsiteX0" fmla="*/ 0 w 1105507"/>
                  <a:gd name="connsiteY0" fmla="*/ 0 h 1614751"/>
                  <a:gd name="connsiteX1" fmla="*/ 204359 w 1105507"/>
                  <a:gd name="connsiteY1" fmla="*/ 0 h 1614751"/>
                  <a:gd name="connsiteX2" fmla="*/ 1105507 w 1105507"/>
                  <a:gd name="connsiteY2" fmla="*/ 1614751 h 1614751"/>
                  <a:gd name="connsiteX3" fmla="*/ 0 w 1105507"/>
                  <a:gd name="connsiteY3" fmla="*/ 952142 h 1614751"/>
                  <a:gd name="connsiteX4" fmla="*/ 0 w 1105507"/>
                  <a:gd name="connsiteY4" fmla="*/ 0 h 1614751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991899 h 1654508"/>
                  <a:gd name="connsiteX4" fmla="*/ 0 w 1105507"/>
                  <a:gd name="connsiteY4" fmla="*/ 0 h 1654508"/>
                  <a:gd name="connsiteX0" fmla="*/ 0 w 1105507"/>
                  <a:gd name="connsiteY0" fmla="*/ 0 h 1654508"/>
                  <a:gd name="connsiteX1" fmla="*/ 204359 w 1105507"/>
                  <a:gd name="connsiteY1" fmla="*/ 39757 h 1654508"/>
                  <a:gd name="connsiteX2" fmla="*/ 1105507 w 1105507"/>
                  <a:gd name="connsiteY2" fmla="*/ 1654508 h 1654508"/>
                  <a:gd name="connsiteX3" fmla="*/ 0 w 1105507"/>
                  <a:gd name="connsiteY3" fmla="*/ 0 h 1654508"/>
                  <a:gd name="connsiteX0" fmla="*/ 0 w 1181464"/>
                  <a:gd name="connsiteY0" fmla="*/ 0 h 1654508"/>
                  <a:gd name="connsiteX1" fmla="*/ 204359 w 1181464"/>
                  <a:gd name="connsiteY1" fmla="*/ 39757 h 1654508"/>
                  <a:gd name="connsiteX2" fmla="*/ 1105507 w 1181464"/>
                  <a:gd name="connsiteY2" fmla="*/ 1654508 h 1654508"/>
                  <a:gd name="connsiteX3" fmla="*/ 0 w 1181464"/>
                  <a:gd name="connsiteY3" fmla="*/ 0 h 1654508"/>
                  <a:gd name="connsiteX0" fmla="*/ 0 w 1181464"/>
                  <a:gd name="connsiteY0" fmla="*/ 0 h 1807272"/>
                  <a:gd name="connsiteX1" fmla="*/ 204359 w 1181464"/>
                  <a:gd name="connsiteY1" fmla="*/ 39757 h 1807272"/>
                  <a:gd name="connsiteX2" fmla="*/ 1105507 w 1181464"/>
                  <a:gd name="connsiteY2" fmla="*/ 1654508 h 1807272"/>
                  <a:gd name="connsiteX3" fmla="*/ 0 w 1181464"/>
                  <a:gd name="connsiteY3" fmla="*/ 0 h 1807272"/>
                  <a:gd name="connsiteX0" fmla="*/ 291983 w 1473447"/>
                  <a:gd name="connsiteY0" fmla="*/ 0 h 1818666"/>
                  <a:gd name="connsiteX1" fmla="*/ 496342 w 1473447"/>
                  <a:gd name="connsiteY1" fmla="*/ 39757 h 1818666"/>
                  <a:gd name="connsiteX2" fmla="*/ 1397490 w 1473447"/>
                  <a:gd name="connsiteY2" fmla="*/ 1654508 h 1818666"/>
                  <a:gd name="connsiteX3" fmla="*/ 291983 w 1473447"/>
                  <a:gd name="connsiteY3" fmla="*/ 0 h 1818666"/>
                  <a:gd name="connsiteX0" fmla="*/ 308349 w 1423552"/>
                  <a:gd name="connsiteY0" fmla="*/ 0 h 1794180"/>
                  <a:gd name="connsiteX1" fmla="*/ 446447 w 1423552"/>
                  <a:gd name="connsiteY1" fmla="*/ 13252 h 1794180"/>
                  <a:gd name="connsiteX2" fmla="*/ 1347595 w 1423552"/>
                  <a:gd name="connsiteY2" fmla="*/ 1628003 h 1794180"/>
                  <a:gd name="connsiteX3" fmla="*/ 308349 w 1423552"/>
                  <a:gd name="connsiteY3" fmla="*/ 0 h 1794180"/>
                  <a:gd name="connsiteX0" fmla="*/ 349577 w 1464780"/>
                  <a:gd name="connsiteY0" fmla="*/ 0 h 1788614"/>
                  <a:gd name="connsiteX1" fmla="*/ 487675 w 1464780"/>
                  <a:gd name="connsiteY1" fmla="*/ 13252 h 1788614"/>
                  <a:gd name="connsiteX2" fmla="*/ 1388823 w 1464780"/>
                  <a:gd name="connsiteY2" fmla="*/ 1628003 h 1788614"/>
                  <a:gd name="connsiteX3" fmla="*/ 349577 w 1464780"/>
                  <a:gd name="connsiteY3" fmla="*/ 0 h 1788614"/>
                  <a:gd name="connsiteX0" fmla="*/ 349577 w 1464780"/>
                  <a:gd name="connsiteY0" fmla="*/ 0 h 1757341"/>
                  <a:gd name="connsiteX1" fmla="*/ 487675 w 1464780"/>
                  <a:gd name="connsiteY1" fmla="*/ 13252 h 1757341"/>
                  <a:gd name="connsiteX2" fmla="*/ 1388823 w 1464780"/>
                  <a:gd name="connsiteY2" fmla="*/ 1628003 h 1757341"/>
                  <a:gd name="connsiteX3" fmla="*/ 349577 w 1464780"/>
                  <a:gd name="connsiteY3" fmla="*/ 0 h 1757341"/>
                  <a:gd name="connsiteX0" fmla="*/ 349577 w 1438970"/>
                  <a:gd name="connsiteY0" fmla="*/ 0 h 1757341"/>
                  <a:gd name="connsiteX1" fmla="*/ 487675 w 1438970"/>
                  <a:gd name="connsiteY1" fmla="*/ 13252 h 1757341"/>
                  <a:gd name="connsiteX2" fmla="*/ 1388823 w 1438970"/>
                  <a:gd name="connsiteY2" fmla="*/ 1628003 h 1757341"/>
                  <a:gd name="connsiteX3" fmla="*/ 349577 w 1438970"/>
                  <a:gd name="connsiteY3" fmla="*/ 0 h 1757341"/>
                  <a:gd name="connsiteX0" fmla="*/ 349577 w 1485570"/>
                  <a:gd name="connsiteY0" fmla="*/ 0 h 1757341"/>
                  <a:gd name="connsiteX1" fmla="*/ 487675 w 1485570"/>
                  <a:gd name="connsiteY1" fmla="*/ 13252 h 1757341"/>
                  <a:gd name="connsiteX2" fmla="*/ 1388823 w 1485570"/>
                  <a:gd name="connsiteY2" fmla="*/ 1628003 h 1757341"/>
                  <a:gd name="connsiteX3" fmla="*/ 349577 w 1485570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49577 w 1493475"/>
                  <a:gd name="connsiteY0" fmla="*/ 0 h 1757341"/>
                  <a:gd name="connsiteX1" fmla="*/ 487675 w 1493475"/>
                  <a:gd name="connsiteY1" fmla="*/ 13252 h 1757341"/>
                  <a:gd name="connsiteX2" fmla="*/ 1388823 w 1493475"/>
                  <a:gd name="connsiteY2" fmla="*/ 1628003 h 1757341"/>
                  <a:gd name="connsiteX3" fmla="*/ 349577 w 1493475"/>
                  <a:gd name="connsiteY3" fmla="*/ 0 h 1757341"/>
                  <a:gd name="connsiteX0" fmla="*/ 356491 w 1475201"/>
                  <a:gd name="connsiteY0" fmla="*/ 0 h 1769764"/>
                  <a:gd name="connsiteX1" fmla="*/ 494589 w 1475201"/>
                  <a:gd name="connsiteY1" fmla="*/ 13252 h 1769764"/>
                  <a:gd name="connsiteX2" fmla="*/ 1369233 w 1475201"/>
                  <a:gd name="connsiteY2" fmla="*/ 1641255 h 1769764"/>
                  <a:gd name="connsiteX3" fmla="*/ 356491 w 1475201"/>
                  <a:gd name="connsiteY3" fmla="*/ 0 h 1769764"/>
                  <a:gd name="connsiteX0" fmla="*/ 347623 w 1466333"/>
                  <a:gd name="connsiteY0" fmla="*/ 0 h 1769764"/>
                  <a:gd name="connsiteX1" fmla="*/ 485721 w 1466333"/>
                  <a:gd name="connsiteY1" fmla="*/ 13252 h 1769764"/>
                  <a:gd name="connsiteX2" fmla="*/ 1360365 w 1466333"/>
                  <a:gd name="connsiteY2" fmla="*/ 1641255 h 1769764"/>
                  <a:gd name="connsiteX3" fmla="*/ 347623 w 1466333"/>
                  <a:gd name="connsiteY3" fmla="*/ 0 h 1769764"/>
                  <a:gd name="connsiteX0" fmla="*/ 272681 w 1391391"/>
                  <a:gd name="connsiteY0" fmla="*/ 0 h 1790072"/>
                  <a:gd name="connsiteX1" fmla="*/ 410779 w 1391391"/>
                  <a:gd name="connsiteY1" fmla="*/ 13252 h 1790072"/>
                  <a:gd name="connsiteX2" fmla="*/ 1285423 w 1391391"/>
                  <a:gd name="connsiteY2" fmla="*/ 1641255 h 1790072"/>
                  <a:gd name="connsiteX3" fmla="*/ 272681 w 1391391"/>
                  <a:gd name="connsiteY3" fmla="*/ 0 h 1790072"/>
                  <a:gd name="connsiteX0" fmla="*/ 257506 w 1376216"/>
                  <a:gd name="connsiteY0" fmla="*/ 0 h 1808341"/>
                  <a:gd name="connsiteX1" fmla="*/ 395604 w 1376216"/>
                  <a:gd name="connsiteY1" fmla="*/ 13252 h 1808341"/>
                  <a:gd name="connsiteX2" fmla="*/ 1270248 w 1376216"/>
                  <a:gd name="connsiteY2" fmla="*/ 1641255 h 1808341"/>
                  <a:gd name="connsiteX3" fmla="*/ 257506 w 1376216"/>
                  <a:gd name="connsiteY3" fmla="*/ 0 h 1808341"/>
                  <a:gd name="connsiteX0" fmla="*/ 257506 w 1392752"/>
                  <a:gd name="connsiteY0" fmla="*/ 0 h 1808341"/>
                  <a:gd name="connsiteX1" fmla="*/ 395604 w 1392752"/>
                  <a:gd name="connsiteY1" fmla="*/ 13252 h 1808341"/>
                  <a:gd name="connsiteX2" fmla="*/ 1270248 w 1392752"/>
                  <a:gd name="connsiteY2" fmla="*/ 1641255 h 1808341"/>
                  <a:gd name="connsiteX3" fmla="*/ 257506 w 1392752"/>
                  <a:gd name="connsiteY3" fmla="*/ 0 h 1808341"/>
                  <a:gd name="connsiteX0" fmla="*/ 381892 w 1517138"/>
                  <a:gd name="connsiteY0" fmla="*/ 0 h 1827444"/>
                  <a:gd name="connsiteX1" fmla="*/ 519990 w 1517138"/>
                  <a:gd name="connsiteY1" fmla="*/ 13252 h 1827444"/>
                  <a:gd name="connsiteX2" fmla="*/ 1394634 w 1517138"/>
                  <a:gd name="connsiteY2" fmla="*/ 1641255 h 1827444"/>
                  <a:gd name="connsiteX3" fmla="*/ 381892 w 1517138"/>
                  <a:gd name="connsiteY3" fmla="*/ 0 h 1827444"/>
                  <a:gd name="connsiteX0" fmla="*/ 321349 w 1456595"/>
                  <a:gd name="connsiteY0" fmla="*/ 0 h 1710940"/>
                  <a:gd name="connsiteX1" fmla="*/ 459447 w 1456595"/>
                  <a:gd name="connsiteY1" fmla="*/ 13252 h 1710940"/>
                  <a:gd name="connsiteX2" fmla="*/ 1334091 w 1456595"/>
                  <a:gd name="connsiteY2" fmla="*/ 1641255 h 1710940"/>
                  <a:gd name="connsiteX3" fmla="*/ 321349 w 1456595"/>
                  <a:gd name="connsiteY3" fmla="*/ 0 h 1710940"/>
                  <a:gd name="connsiteX0" fmla="*/ 381141 w 1516387"/>
                  <a:gd name="connsiteY0" fmla="*/ 0 h 1757231"/>
                  <a:gd name="connsiteX1" fmla="*/ 519239 w 1516387"/>
                  <a:gd name="connsiteY1" fmla="*/ 13252 h 1757231"/>
                  <a:gd name="connsiteX2" fmla="*/ 1393883 w 1516387"/>
                  <a:gd name="connsiteY2" fmla="*/ 1641255 h 1757231"/>
                  <a:gd name="connsiteX3" fmla="*/ 381141 w 1516387"/>
                  <a:gd name="connsiteY3" fmla="*/ 0 h 175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7" h="1757231">
                    <a:moveTo>
                      <a:pt x="381141" y="0"/>
                    </a:moveTo>
                    <a:lnTo>
                      <a:pt x="519239" y="13252"/>
                    </a:lnTo>
                    <a:cubicBezTo>
                      <a:pt x="170266" y="988823"/>
                      <a:pt x="1994979" y="841605"/>
                      <a:pt x="1393883" y="1641255"/>
                    </a:cubicBezTo>
                    <a:cubicBezTo>
                      <a:pt x="979992" y="2000839"/>
                      <a:pt x="-758123" y="1543428"/>
                      <a:pt x="38114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Oval 2">
                <a:extLst>
                  <a:ext uri="{FF2B5EF4-FFF2-40B4-BE49-F238E27FC236}">
                    <a16:creationId xmlns:a16="http://schemas.microsoft.com/office/drawing/2014/main" id="{D3C7E509-0431-47AC-FC1E-CF4ECA609ACD}"/>
                  </a:ext>
                </a:extLst>
              </p:cNvPr>
              <p:cNvSpPr/>
              <p:nvPr/>
            </p:nvSpPr>
            <p:spPr>
              <a:xfrm rot="905185">
                <a:off x="3579258" y="91909"/>
                <a:ext cx="4153328" cy="3254292"/>
              </a:xfrm>
              <a:custGeom>
                <a:avLst/>
                <a:gdLst>
                  <a:gd name="connsiteX0" fmla="*/ 0 w 4153327"/>
                  <a:gd name="connsiteY0" fmla="*/ 1626856 h 3253712"/>
                  <a:gd name="connsiteX1" fmla="*/ 2076664 w 4153327"/>
                  <a:gd name="connsiteY1" fmla="*/ 0 h 3253712"/>
                  <a:gd name="connsiteX2" fmla="*/ 4153328 w 4153327"/>
                  <a:gd name="connsiteY2" fmla="*/ 1626856 h 3253712"/>
                  <a:gd name="connsiteX3" fmla="*/ 2076664 w 4153327"/>
                  <a:gd name="connsiteY3" fmla="*/ 3253712 h 3253712"/>
                  <a:gd name="connsiteX4" fmla="*/ 0 w 4153327"/>
                  <a:gd name="connsiteY4" fmla="*/ 1626856 h 3253712"/>
                  <a:gd name="connsiteX0" fmla="*/ 0 w 4153328"/>
                  <a:gd name="connsiteY0" fmla="*/ 1626856 h 3254292"/>
                  <a:gd name="connsiteX1" fmla="*/ 2076664 w 4153328"/>
                  <a:gd name="connsiteY1" fmla="*/ 0 h 3254292"/>
                  <a:gd name="connsiteX2" fmla="*/ 4153328 w 4153328"/>
                  <a:gd name="connsiteY2" fmla="*/ 1626856 h 3254292"/>
                  <a:gd name="connsiteX3" fmla="*/ 2076664 w 4153328"/>
                  <a:gd name="connsiteY3" fmla="*/ 3253712 h 3254292"/>
                  <a:gd name="connsiteX4" fmla="*/ 0 w 4153328"/>
                  <a:gd name="connsiteY4" fmla="*/ 1626856 h 32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3328" h="3254292">
                    <a:moveTo>
                      <a:pt x="0" y="1626856"/>
                    </a:moveTo>
                    <a:cubicBezTo>
                      <a:pt x="0" y="728368"/>
                      <a:pt x="929754" y="0"/>
                      <a:pt x="2076664" y="0"/>
                    </a:cubicBezTo>
                    <a:cubicBezTo>
                      <a:pt x="3223574" y="0"/>
                      <a:pt x="4153328" y="728368"/>
                      <a:pt x="4153328" y="1626856"/>
                    </a:cubicBezTo>
                    <a:cubicBezTo>
                      <a:pt x="4153328" y="2525344"/>
                      <a:pt x="3641929" y="3278190"/>
                      <a:pt x="2076664" y="3253712"/>
                    </a:cubicBezTo>
                    <a:cubicBezTo>
                      <a:pt x="511399" y="3229234"/>
                      <a:pt x="0" y="2525344"/>
                      <a:pt x="0" y="162685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CC2ADCE-3151-70BC-2EC6-02972537E0C8}"/>
                  </a:ext>
                </a:extLst>
              </p:cNvPr>
              <p:cNvSpPr/>
              <p:nvPr/>
            </p:nvSpPr>
            <p:spPr>
              <a:xfrm rot="19324530">
                <a:off x="6108285" y="1405589"/>
                <a:ext cx="782328" cy="927916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9E0BE7DB-4C09-CF62-EAF6-3AB677E9703C}"/>
                  </a:ext>
                </a:extLst>
              </p:cNvPr>
              <p:cNvSpPr/>
              <p:nvPr/>
            </p:nvSpPr>
            <p:spPr>
              <a:xfrm rot="3813227">
                <a:off x="4451589" y="925689"/>
                <a:ext cx="749658" cy="927916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Oval 52">
                <a:extLst>
                  <a:ext uri="{FF2B5EF4-FFF2-40B4-BE49-F238E27FC236}">
                    <a16:creationId xmlns:a16="http://schemas.microsoft.com/office/drawing/2014/main" id="{15BAC37D-4B85-1BB3-84B8-E74C3EE4EFCC}"/>
                  </a:ext>
                </a:extLst>
              </p:cNvPr>
              <p:cNvSpPr/>
              <p:nvPr/>
            </p:nvSpPr>
            <p:spPr>
              <a:xfrm rot="830758">
                <a:off x="5418261" y="1615690"/>
                <a:ext cx="428536" cy="281991"/>
              </a:xfrm>
              <a:custGeom>
                <a:avLst/>
                <a:gdLst>
                  <a:gd name="connsiteX0" fmla="*/ 0 w 422662"/>
                  <a:gd name="connsiteY0" fmla="*/ 250659 h 501318"/>
                  <a:gd name="connsiteX1" fmla="*/ 211331 w 422662"/>
                  <a:gd name="connsiteY1" fmla="*/ 0 h 501318"/>
                  <a:gd name="connsiteX2" fmla="*/ 422662 w 422662"/>
                  <a:gd name="connsiteY2" fmla="*/ 250659 h 501318"/>
                  <a:gd name="connsiteX3" fmla="*/ 211331 w 422662"/>
                  <a:gd name="connsiteY3" fmla="*/ 501318 h 501318"/>
                  <a:gd name="connsiteX4" fmla="*/ 0 w 422662"/>
                  <a:gd name="connsiteY4" fmla="*/ 250659 h 501318"/>
                  <a:gd name="connsiteX0" fmla="*/ 0 w 428536"/>
                  <a:gd name="connsiteY0" fmla="*/ 31332 h 281991"/>
                  <a:gd name="connsiteX1" fmla="*/ 422662 w 428536"/>
                  <a:gd name="connsiteY1" fmla="*/ 31332 h 281991"/>
                  <a:gd name="connsiteX2" fmla="*/ 211331 w 428536"/>
                  <a:gd name="connsiteY2" fmla="*/ 281991 h 281991"/>
                  <a:gd name="connsiteX3" fmla="*/ 0 w 428536"/>
                  <a:gd name="connsiteY3" fmla="*/ 31332 h 28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536" h="281991">
                    <a:moveTo>
                      <a:pt x="0" y="31332"/>
                    </a:moveTo>
                    <a:cubicBezTo>
                      <a:pt x="35222" y="-10444"/>
                      <a:pt x="387440" y="-10444"/>
                      <a:pt x="422662" y="31332"/>
                    </a:cubicBezTo>
                    <a:cubicBezTo>
                      <a:pt x="457884" y="73109"/>
                      <a:pt x="328046" y="281991"/>
                      <a:pt x="211331" y="281991"/>
                    </a:cubicBezTo>
                    <a:cubicBezTo>
                      <a:pt x="94616" y="281991"/>
                      <a:pt x="0" y="169767"/>
                      <a:pt x="0" y="31332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1440E6E8-14D7-0D98-FC58-DBABE9F6B898}"/>
                  </a:ext>
                </a:extLst>
              </p:cNvPr>
              <p:cNvSpPr/>
              <p:nvPr/>
            </p:nvSpPr>
            <p:spPr>
              <a:xfrm rot="1109543">
                <a:off x="5535398" y="1846282"/>
                <a:ext cx="55778" cy="134910"/>
              </a:xfrm>
              <a:prstGeom prst="rect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Oval 52">
                <a:extLst>
                  <a:ext uri="{FF2B5EF4-FFF2-40B4-BE49-F238E27FC236}">
                    <a16:creationId xmlns:a16="http://schemas.microsoft.com/office/drawing/2014/main" id="{90792630-AE61-7932-138A-A4F7FF926604}"/>
                  </a:ext>
                </a:extLst>
              </p:cNvPr>
              <p:cNvSpPr/>
              <p:nvPr/>
            </p:nvSpPr>
            <p:spPr>
              <a:xfrm rot="812363">
                <a:off x="5110311" y="1927082"/>
                <a:ext cx="755452" cy="549099"/>
              </a:xfrm>
              <a:custGeom>
                <a:avLst/>
                <a:gdLst>
                  <a:gd name="connsiteX0" fmla="*/ 0 w 422662"/>
                  <a:gd name="connsiteY0" fmla="*/ 250659 h 501318"/>
                  <a:gd name="connsiteX1" fmla="*/ 211331 w 422662"/>
                  <a:gd name="connsiteY1" fmla="*/ 0 h 501318"/>
                  <a:gd name="connsiteX2" fmla="*/ 422662 w 422662"/>
                  <a:gd name="connsiteY2" fmla="*/ 250659 h 501318"/>
                  <a:gd name="connsiteX3" fmla="*/ 211331 w 422662"/>
                  <a:gd name="connsiteY3" fmla="*/ 501318 h 501318"/>
                  <a:gd name="connsiteX4" fmla="*/ 0 w 422662"/>
                  <a:gd name="connsiteY4" fmla="*/ 250659 h 501318"/>
                  <a:gd name="connsiteX0" fmla="*/ 0 w 428536"/>
                  <a:gd name="connsiteY0" fmla="*/ 31332 h 281991"/>
                  <a:gd name="connsiteX1" fmla="*/ 422662 w 428536"/>
                  <a:gd name="connsiteY1" fmla="*/ 31332 h 281991"/>
                  <a:gd name="connsiteX2" fmla="*/ 211331 w 428536"/>
                  <a:gd name="connsiteY2" fmla="*/ 281991 h 281991"/>
                  <a:gd name="connsiteX3" fmla="*/ 0 w 428536"/>
                  <a:gd name="connsiteY3" fmla="*/ 31332 h 281991"/>
                  <a:gd name="connsiteX0" fmla="*/ 0 w 430672"/>
                  <a:gd name="connsiteY0" fmla="*/ 31332 h 282062"/>
                  <a:gd name="connsiteX1" fmla="*/ 422662 w 430672"/>
                  <a:gd name="connsiteY1" fmla="*/ 31332 h 282062"/>
                  <a:gd name="connsiteX2" fmla="*/ 211331 w 430672"/>
                  <a:gd name="connsiteY2" fmla="*/ 281991 h 282062"/>
                  <a:gd name="connsiteX3" fmla="*/ 0 w 430672"/>
                  <a:gd name="connsiteY3" fmla="*/ 31332 h 282062"/>
                  <a:gd name="connsiteX0" fmla="*/ 0 w 411820"/>
                  <a:gd name="connsiteY0" fmla="*/ 25379 h 289573"/>
                  <a:gd name="connsiteX1" fmla="*/ 407270 w 411820"/>
                  <a:gd name="connsiteY1" fmla="*/ 38897 h 289573"/>
                  <a:gd name="connsiteX2" fmla="*/ 195939 w 411820"/>
                  <a:gd name="connsiteY2" fmla="*/ 289556 h 289573"/>
                  <a:gd name="connsiteX3" fmla="*/ 0 w 411820"/>
                  <a:gd name="connsiteY3" fmla="*/ 25379 h 289573"/>
                  <a:gd name="connsiteX0" fmla="*/ 4594 w 409003"/>
                  <a:gd name="connsiteY0" fmla="*/ 29429 h 293608"/>
                  <a:gd name="connsiteX1" fmla="*/ 404309 w 409003"/>
                  <a:gd name="connsiteY1" fmla="*/ 34582 h 293608"/>
                  <a:gd name="connsiteX2" fmla="*/ 200533 w 409003"/>
                  <a:gd name="connsiteY2" fmla="*/ 293606 h 293608"/>
                  <a:gd name="connsiteX3" fmla="*/ 4594 w 409003"/>
                  <a:gd name="connsiteY3" fmla="*/ 29429 h 293608"/>
                  <a:gd name="connsiteX0" fmla="*/ 4594 w 409003"/>
                  <a:gd name="connsiteY0" fmla="*/ 21346 h 285525"/>
                  <a:gd name="connsiteX1" fmla="*/ 404309 w 409003"/>
                  <a:gd name="connsiteY1" fmla="*/ 26499 h 285525"/>
                  <a:gd name="connsiteX2" fmla="*/ 200533 w 409003"/>
                  <a:gd name="connsiteY2" fmla="*/ 285523 h 285525"/>
                  <a:gd name="connsiteX3" fmla="*/ 4594 w 409003"/>
                  <a:gd name="connsiteY3" fmla="*/ 21346 h 285525"/>
                  <a:gd name="connsiteX0" fmla="*/ 4926 w 393980"/>
                  <a:gd name="connsiteY0" fmla="*/ 20349 h 287967"/>
                  <a:gd name="connsiteX1" fmla="*/ 389343 w 393980"/>
                  <a:gd name="connsiteY1" fmla="*/ 28937 h 287967"/>
                  <a:gd name="connsiteX2" fmla="*/ 185567 w 393980"/>
                  <a:gd name="connsiteY2" fmla="*/ 287961 h 287967"/>
                  <a:gd name="connsiteX3" fmla="*/ 4926 w 393980"/>
                  <a:gd name="connsiteY3" fmla="*/ 20349 h 287967"/>
                  <a:gd name="connsiteX0" fmla="*/ 8779 w 397833"/>
                  <a:gd name="connsiteY0" fmla="*/ 13982 h 281600"/>
                  <a:gd name="connsiteX1" fmla="*/ 393196 w 397833"/>
                  <a:gd name="connsiteY1" fmla="*/ 22570 h 281600"/>
                  <a:gd name="connsiteX2" fmla="*/ 189420 w 397833"/>
                  <a:gd name="connsiteY2" fmla="*/ 281594 h 281600"/>
                  <a:gd name="connsiteX3" fmla="*/ 8779 w 397833"/>
                  <a:gd name="connsiteY3" fmla="*/ 13982 h 281600"/>
                  <a:gd name="connsiteX0" fmla="*/ 20202 w 416019"/>
                  <a:gd name="connsiteY0" fmla="*/ 13982 h 281954"/>
                  <a:gd name="connsiteX1" fmla="*/ 404619 w 416019"/>
                  <a:gd name="connsiteY1" fmla="*/ 22570 h 281954"/>
                  <a:gd name="connsiteX2" fmla="*/ 200843 w 416019"/>
                  <a:gd name="connsiteY2" fmla="*/ 281594 h 281954"/>
                  <a:gd name="connsiteX3" fmla="*/ 20202 w 416019"/>
                  <a:gd name="connsiteY3" fmla="*/ 13982 h 28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019" h="281954">
                    <a:moveTo>
                      <a:pt x="20202" y="13982"/>
                    </a:moveTo>
                    <a:cubicBezTo>
                      <a:pt x="68662" y="-14836"/>
                      <a:pt x="362788" y="7431"/>
                      <a:pt x="404619" y="22570"/>
                    </a:cubicBezTo>
                    <a:cubicBezTo>
                      <a:pt x="439841" y="64347"/>
                      <a:pt x="399248" y="270469"/>
                      <a:pt x="200843" y="281594"/>
                    </a:cubicBezTo>
                    <a:cubicBezTo>
                      <a:pt x="2438" y="292719"/>
                      <a:pt x="-28258" y="42800"/>
                      <a:pt x="20202" y="1398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CC1810EB-5D0C-89EE-7142-9BFA0CACC497}"/>
                  </a:ext>
                </a:extLst>
              </p:cNvPr>
              <p:cNvSpPr/>
              <p:nvPr/>
            </p:nvSpPr>
            <p:spPr>
              <a:xfrm rot="19324530">
                <a:off x="6273842" y="1704010"/>
                <a:ext cx="144211" cy="207077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A6888D90-1980-C945-B5E7-DBFA34D26B96}"/>
                  </a:ext>
                </a:extLst>
              </p:cNvPr>
              <p:cNvSpPr/>
              <p:nvPr/>
            </p:nvSpPr>
            <p:spPr>
              <a:xfrm rot="14325308">
                <a:off x="4880235" y="1285517"/>
                <a:ext cx="144211" cy="207077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57" name="ttsMP3.com_VoiceText_2025-1-24_21-19-33">
            <a:hlinkClick r:id="" action="ppaction://media"/>
            <a:extLst>
              <a:ext uri="{FF2B5EF4-FFF2-40B4-BE49-F238E27FC236}">
                <a16:creationId xmlns:a16="http://schemas.microsoft.com/office/drawing/2014/main" id="{945E167F-E492-0666-F490-41BF1D894C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0914" y="2160188"/>
            <a:ext cx="609600" cy="609600"/>
          </a:xfrm>
          <a:prstGeom prst="rect">
            <a:avLst/>
          </a:prstGeom>
        </p:spPr>
      </p:pic>
      <p:pic>
        <p:nvPicPr>
          <p:cNvPr id="358" name="ttsMP3.com_VoiceText_2025-1-24_21-19-46">
            <a:hlinkClick r:id="" action="ppaction://media"/>
            <a:extLst>
              <a:ext uri="{FF2B5EF4-FFF2-40B4-BE49-F238E27FC236}">
                <a16:creationId xmlns:a16="http://schemas.microsoft.com/office/drawing/2014/main" id="{3835FB60-6CCA-C2CA-D355-1175DA3E63D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59" name="ttsMP3.com_VoiceText_2025-1-24_21-19-59">
            <a:hlinkClick r:id="" action="ppaction://media"/>
            <a:extLst>
              <a:ext uri="{FF2B5EF4-FFF2-40B4-BE49-F238E27FC236}">
                <a16:creationId xmlns:a16="http://schemas.microsoft.com/office/drawing/2014/main" id="{F6B4F168-156E-952B-D432-A1E0906D553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850417" y="1464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480" fill="hold"/>
                                        <p:tgtEl>
                                          <p:spTgt spid="3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3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98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52" fill="hold"/>
                                        <p:tgtEl>
                                          <p:spTgt spid="3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3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782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52" fill="hold"/>
                                        <p:tgtEl>
                                          <p:spTgt spid="3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7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8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33</Words>
  <Application>Microsoft Office PowerPoint</Application>
  <PresentationFormat>Widescreen</PresentationFormat>
  <Paragraphs>26</Paragraphs>
  <Slides>10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52</cp:revision>
  <dcterms:created xsi:type="dcterms:W3CDTF">2025-02-07T18:26:38Z</dcterms:created>
  <dcterms:modified xsi:type="dcterms:W3CDTF">2025-02-17T18:30:08Z</dcterms:modified>
</cp:coreProperties>
</file>