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44F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56BB93-0105-F8AC-C1E1-3B00ACF0144F}"/>
              </a:ext>
            </a:extLst>
          </p:cNvPr>
          <p:cNvSpPr txBox="1"/>
          <p:nvPr/>
        </p:nvSpPr>
        <p:spPr>
          <a:xfrm>
            <a:off x="-820453" y="2251158"/>
            <a:ext cx="85280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ABED1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ABED1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uail! 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AA3B3A-2B6B-125A-CDC7-6F807DD32428}"/>
              </a:ext>
            </a:extLst>
          </p:cNvPr>
          <p:cNvGrpSpPr/>
          <p:nvPr/>
        </p:nvGrpSpPr>
        <p:grpSpPr>
          <a:xfrm flipH="1">
            <a:off x="419999" y="3781502"/>
            <a:ext cx="6018002" cy="5984554"/>
            <a:chOff x="3746250" y="653726"/>
            <a:chExt cx="5311391" cy="5281870"/>
          </a:xfrm>
        </p:grpSpPr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FC38E11D-AF09-267E-B97D-84EC6B65028E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D226C3C6-30AD-1C62-B249-E8557D623BAD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78AF266-06DF-819F-7C2D-DC3AAAF78B20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D37EF141-1E97-88F0-D319-5B7FFF6FFD45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2A4166E0-C7F7-C99C-3DB3-B64DD7B9591C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AB1DD7E3-83C0-B886-94C9-AA650583DB44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8">
              <a:extLst>
                <a:ext uri="{FF2B5EF4-FFF2-40B4-BE49-F238E27FC236}">
                  <a16:creationId xmlns:a16="http://schemas.microsoft.com/office/drawing/2014/main" id="{E2590A34-00D8-9D46-F172-4F4426CD2697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8000">
                  <a:srgbClr val="8C8C8C"/>
                </a:gs>
              </a:gsLst>
              <a:lin ang="5400000" scaled="0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48">
              <a:extLst>
                <a:ext uri="{FF2B5EF4-FFF2-40B4-BE49-F238E27FC236}">
                  <a16:creationId xmlns:a16="http://schemas.microsoft.com/office/drawing/2014/main" id="{BA243D8A-E95C-76B7-C9D0-B3853B55E80D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43CBEF5F-B414-8356-E09C-FC21F1C6ABA0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3C0734C0-4369-FAFC-12CB-8DAAB87B5BBF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C18527-5391-1ADD-E958-3C8965A9E5DB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4C68FB-5F6D-3EB8-75A8-EEC5E2C8819D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99A5AC0-6565-67DF-7F2D-DA2B80486EAA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32ECD9-D941-CFD4-2228-5ED17AE2F21B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7E6B5E-7263-D843-0212-045C5AB94EF9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42719-A4D3-3566-B53E-313FAFD79002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CC6A6B8-AC44-09B8-0F0E-B8ADF6090621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95E5FFBD-7D7E-1C84-E8C4-4889355DCEFE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F1035DE-061A-9511-F793-880F2025E9D9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9B9C8C-C5E2-8A50-070B-09FEFE0833BF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Moon 48">
              <a:extLst>
                <a:ext uri="{FF2B5EF4-FFF2-40B4-BE49-F238E27FC236}">
                  <a16:creationId xmlns:a16="http://schemas.microsoft.com/office/drawing/2014/main" id="{A036DCF9-04AF-A3FB-BF60-ABA263A9E09A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 flip="none" rotWithShape="1">
              <a:gsLst>
                <a:gs pos="0">
                  <a:srgbClr val="4472C4">
                    <a:lumMod val="5000"/>
                    <a:lumOff val="95000"/>
                  </a:srgbClr>
                </a:gs>
                <a:gs pos="27000">
                  <a:srgbClr val="8C8C8C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8B100A5-A8E5-D47D-DED0-74CF3F71F62A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2C38140-9925-9DB9-3C08-BA9F10533BF9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F22E269-7828-57FF-D75A-355C8BFE89C3}"/>
              </a:ext>
            </a:extLst>
          </p:cNvPr>
          <p:cNvGrpSpPr/>
          <p:nvPr/>
        </p:nvGrpSpPr>
        <p:grpSpPr>
          <a:xfrm>
            <a:off x="369826" y="203125"/>
            <a:ext cx="6486974" cy="2416379"/>
            <a:chOff x="1078793" y="1600300"/>
            <a:chExt cx="13702876" cy="510428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9CC4C6D-23FF-791A-AC44-20AA48E7D95F}"/>
                </a:ext>
              </a:extLst>
            </p:cNvPr>
            <p:cNvSpPr txBox="1"/>
            <p:nvPr/>
          </p:nvSpPr>
          <p:spPr>
            <a:xfrm>
              <a:off x="4906930" y="2862475"/>
              <a:ext cx="9874739" cy="2795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6787BA3-41E8-E0C5-EB4E-F29FF332A905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0D537E4-F816-6AC2-0062-55AFBD096E50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153" name="Rectangle 25">
                  <a:extLst>
                    <a:ext uri="{FF2B5EF4-FFF2-40B4-BE49-F238E27FC236}">
                      <a16:creationId xmlns:a16="http://schemas.microsoft.com/office/drawing/2014/main" id="{DD382AE4-B838-ED19-80E3-7AAC0A20D545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25">
                  <a:extLst>
                    <a:ext uri="{FF2B5EF4-FFF2-40B4-BE49-F238E27FC236}">
                      <a16:creationId xmlns:a16="http://schemas.microsoft.com/office/drawing/2014/main" id="{E2AE252F-7C6F-DEFC-C195-56F4F63EF335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 24">
                  <a:extLst>
                    <a:ext uri="{FF2B5EF4-FFF2-40B4-BE49-F238E27FC236}">
                      <a16:creationId xmlns:a16="http://schemas.microsoft.com/office/drawing/2014/main" id="{5AC227C4-7545-55B4-EA56-CD52CC711249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28">
                  <a:extLst>
                    <a:ext uri="{FF2B5EF4-FFF2-40B4-BE49-F238E27FC236}">
                      <a16:creationId xmlns:a16="http://schemas.microsoft.com/office/drawing/2014/main" id="{4508C33A-96BC-FAA6-9E73-AD82B2C70435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22">
                  <a:extLst>
                    <a:ext uri="{FF2B5EF4-FFF2-40B4-BE49-F238E27FC236}">
                      <a16:creationId xmlns:a16="http://schemas.microsoft.com/office/drawing/2014/main" id="{408EC97F-A480-3DDA-B7E7-3CE0CC3C3DCC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21">
                  <a:extLst>
                    <a:ext uri="{FF2B5EF4-FFF2-40B4-BE49-F238E27FC236}">
                      <a16:creationId xmlns:a16="http://schemas.microsoft.com/office/drawing/2014/main" id="{7531FC12-DE58-7FC9-413E-4BA4EAD3C6DC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21">
                  <a:extLst>
                    <a:ext uri="{FF2B5EF4-FFF2-40B4-BE49-F238E27FC236}">
                      <a16:creationId xmlns:a16="http://schemas.microsoft.com/office/drawing/2014/main" id="{EC910132-4DCE-14CC-76BD-5DB922485812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24">
                  <a:extLst>
                    <a:ext uri="{FF2B5EF4-FFF2-40B4-BE49-F238E27FC236}">
                      <a16:creationId xmlns:a16="http://schemas.microsoft.com/office/drawing/2014/main" id="{AE5A0391-BFBC-7344-872B-DE09E5164BCF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27">
                  <a:extLst>
                    <a:ext uri="{FF2B5EF4-FFF2-40B4-BE49-F238E27FC236}">
                      <a16:creationId xmlns:a16="http://schemas.microsoft.com/office/drawing/2014/main" id="{80508226-96E2-CAA9-745C-A05FF03AA988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B5C489A-82E9-8AD4-C15C-4A9E992DBE74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4A9BCCD1-8448-70B7-FABC-645BC0260202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048917BF-3B0A-FCF8-6BF8-F37F4CA2D1D6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7F223832-696F-6FB3-7D58-858C21E55144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6199641-EE7B-DF49-9211-8618CD816FAF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Freeform: Shape 179">
                    <a:extLst>
                      <a:ext uri="{FF2B5EF4-FFF2-40B4-BE49-F238E27FC236}">
                        <a16:creationId xmlns:a16="http://schemas.microsoft.com/office/drawing/2014/main" id="{E2A0E756-F75C-BC98-D502-7039359B5E9C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41D1DC30-5DD2-265F-828F-5BEAD575684F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27">
                  <a:extLst>
                    <a:ext uri="{FF2B5EF4-FFF2-40B4-BE49-F238E27FC236}">
                      <a16:creationId xmlns:a16="http://schemas.microsoft.com/office/drawing/2014/main" id="{95E39FD6-8B7E-5834-DE2B-5CEC4A14F55F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9">
                  <a:extLst>
                    <a:ext uri="{FF2B5EF4-FFF2-40B4-BE49-F238E27FC236}">
                      <a16:creationId xmlns:a16="http://schemas.microsoft.com/office/drawing/2014/main" id="{B76EB579-8A3E-60C2-12E4-07DF50B0F28A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13">
                  <a:extLst>
                    <a:ext uri="{FF2B5EF4-FFF2-40B4-BE49-F238E27FC236}">
                      <a16:creationId xmlns:a16="http://schemas.microsoft.com/office/drawing/2014/main" id="{B66217E8-854B-DF7D-60FB-DCDF7F376A9F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57B20D4F-F857-112D-FD89-9031F733DBDB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336AD05-32B6-A59F-797B-75F544DC4DBA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">
                  <a:extLst>
                    <a:ext uri="{FF2B5EF4-FFF2-40B4-BE49-F238E27FC236}">
                      <a16:creationId xmlns:a16="http://schemas.microsoft.com/office/drawing/2014/main" id="{C5ED46C0-544D-90EE-A0A2-9F3B00EECAAA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A8B46569-B18B-49FC-F126-E1BF958038DE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7C81E0B2-46DC-EDA0-056B-0F1124372A8D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5A5DA0A6-FFD7-6C9A-34F0-5A6327CE6445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63B56987-9C7B-79D3-E249-CDD79D0A75D9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A207072-DFF9-B7D4-A5FE-B6C8411F018C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26">
                  <a:extLst>
                    <a:ext uri="{FF2B5EF4-FFF2-40B4-BE49-F238E27FC236}">
                      <a16:creationId xmlns:a16="http://schemas.microsoft.com/office/drawing/2014/main" id="{F2A27C63-DE39-F272-3929-232D52BAD56B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6DA6450A-31AD-FD31-5BAD-D5A669010944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9">
                  <a:extLst>
                    <a:ext uri="{FF2B5EF4-FFF2-40B4-BE49-F238E27FC236}">
                      <a16:creationId xmlns:a16="http://schemas.microsoft.com/office/drawing/2014/main" id="{69672233-DA4C-ACEE-2E3C-E6A41EC72951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BAD54CCC-21EB-4480-A228-4596E0E7E5AA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5235C785-2993-5EE3-B049-19B91DB718F4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8DB3C323-C0B7-BCEC-818F-2D32EA47CFFC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66E1BE6B-A9B8-96CA-5C14-481C71A0DBCC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6F6599AB-9A99-5DF5-2921-C951A49FD45F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843654D7-89A6-5D9A-7624-265515A37321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F03BF7DE-AC62-2178-909D-A09F4F05C645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203DAFD-CA07-7C38-08EA-75F14667BB9D}"/>
              </a:ext>
            </a:extLst>
          </p:cNvPr>
          <p:cNvGrpSpPr/>
          <p:nvPr/>
        </p:nvGrpSpPr>
        <p:grpSpPr>
          <a:xfrm>
            <a:off x="640033" y="2689128"/>
            <a:ext cx="6216768" cy="1792326"/>
            <a:chOff x="5254437" y="3356677"/>
            <a:chExt cx="9330375" cy="268999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409BCCB-5D6C-EF24-0286-AF224A38F7DA}"/>
                </a:ext>
              </a:extLst>
            </p:cNvPr>
            <p:cNvSpPr txBox="1"/>
            <p:nvPr/>
          </p:nvSpPr>
          <p:spPr>
            <a:xfrm>
              <a:off x="7568797" y="3695111"/>
              <a:ext cx="7016015" cy="1986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3CE0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uince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B7BEA74-62C8-3A97-6FBB-7C108067EF42}"/>
                </a:ext>
              </a:extLst>
            </p:cNvPr>
            <p:cNvGrpSpPr/>
            <p:nvPr/>
          </p:nvGrpSpPr>
          <p:grpSpPr>
            <a:xfrm>
              <a:off x="5254437" y="3356677"/>
              <a:ext cx="2451248" cy="2689996"/>
              <a:chOff x="2198008" y="-740521"/>
              <a:chExt cx="5889159" cy="6462755"/>
            </a:xfrm>
          </p:grpSpPr>
          <p:sp>
            <p:nvSpPr>
              <p:cNvPr id="205" name="Rectangle 23">
                <a:extLst>
                  <a:ext uri="{FF2B5EF4-FFF2-40B4-BE49-F238E27FC236}">
                    <a16:creationId xmlns:a16="http://schemas.microsoft.com/office/drawing/2014/main" id="{96124279-4F0F-51B3-E41E-1EE8B746591A}"/>
                  </a:ext>
                </a:extLst>
              </p:cNvPr>
              <p:cNvSpPr/>
              <p:nvPr/>
            </p:nvSpPr>
            <p:spPr>
              <a:xfrm>
                <a:off x="5240600" y="-740521"/>
                <a:ext cx="2846567" cy="1354669"/>
              </a:xfrm>
              <a:custGeom>
                <a:avLst/>
                <a:gdLst>
                  <a:gd name="connsiteX0" fmla="*/ 0 w 1627366"/>
                  <a:gd name="connsiteY0" fmla="*/ 0 h 566900"/>
                  <a:gd name="connsiteX1" fmla="*/ 1627366 w 1627366"/>
                  <a:gd name="connsiteY1" fmla="*/ 0 h 566900"/>
                  <a:gd name="connsiteX2" fmla="*/ 1627366 w 1627366"/>
                  <a:gd name="connsiteY2" fmla="*/ 566900 h 566900"/>
                  <a:gd name="connsiteX3" fmla="*/ 0 w 1627366"/>
                  <a:gd name="connsiteY3" fmla="*/ 566900 h 566900"/>
                  <a:gd name="connsiteX4" fmla="*/ 0 w 1627366"/>
                  <a:gd name="connsiteY4" fmla="*/ 0 h 566900"/>
                  <a:gd name="connsiteX0" fmla="*/ 0 w 2324052"/>
                  <a:gd name="connsiteY0" fmla="*/ 29029 h 566900"/>
                  <a:gd name="connsiteX1" fmla="*/ 2324052 w 2324052"/>
                  <a:gd name="connsiteY1" fmla="*/ 0 h 566900"/>
                  <a:gd name="connsiteX2" fmla="*/ 2324052 w 2324052"/>
                  <a:gd name="connsiteY2" fmla="*/ 566900 h 566900"/>
                  <a:gd name="connsiteX3" fmla="*/ 696686 w 2324052"/>
                  <a:gd name="connsiteY3" fmla="*/ 566900 h 566900"/>
                  <a:gd name="connsiteX4" fmla="*/ 0 w 2324052"/>
                  <a:gd name="connsiteY4" fmla="*/ 29029 h 566900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2324052 w 2846567"/>
                  <a:gd name="connsiteY2" fmla="*/ 537871 h 754743"/>
                  <a:gd name="connsiteX3" fmla="*/ 696686 w 2846567"/>
                  <a:gd name="connsiteY3" fmla="*/ 537871 h 754743"/>
                  <a:gd name="connsiteX4" fmla="*/ 0 w 2846567"/>
                  <a:gd name="connsiteY4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696686 w 2846567"/>
                  <a:gd name="connsiteY2" fmla="*/ 537871 h 754743"/>
                  <a:gd name="connsiteX3" fmla="*/ 0 w 2846567"/>
                  <a:gd name="connsiteY3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0 w 2846567"/>
                  <a:gd name="connsiteY2" fmla="*/ 0 h 754743"/>
                  <a:gd name="connsiteX0" fmla="*/ 0 w 2846567"/>
                  <a:gd name="connsiteY0" fmla="*/ 0 h 808879"/>
                  <a:gd name="connsiteX1" fmla="*/ 2846567 w 2846567"/>
                  <a:gd name="connsiteY1" fmla="*/ 754743 h 808879"/>
                  <a:gd name="connsiteX2" fmla="*/ 0 w 2846567"/>
                  <a:gd name="connsiteY2" fmla="*/ 0 h 808879"/>
                  <a:gd name="connsiteX0" fmla="*/ 0 w 2846567"/>
                  <a:gd name="connsiteY0" fmla="*/ 548065 h 1356944"/>
                  <a:gd name="connsiteX1" fmla="*/ 2846567 w 2846567"/>
                  <a:gd name="connsiteY1" fmla="*/ 1302808 h 1356944"/>
                  <a:gd name="connsiteX2" fmla="*/ 0 w 2846567"/>
                  <a:gd name="connsiteY2" fmla="*/ 548065 h 1356944"/>
                  <a:gd name="connsiteX0" fmla="*/ 0 w 2846567"/>
                  <a:gd name="connsiteY0" fmla="*/ 545790 h 1354669"/>
                  <a:gd name="connsiteX1" fmla="*/ 2846567 w 2846567"/>
                  <a:gd name="connsiteY1" fmla="*/ 1300533 h 1354669"/>
                  <a:gd name="connsiteX2" fmla="*/ 0 w 2846567"/>
                  <a:gd name="connsiteY2" fmla="*/ 545790 h 13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6567" h="1354669">
                    <a:moveTo>
                      <a:pt x="0" y="545790"/>
                    </a:moveTo>
                    <a:cubicBezTo>
                      <a:pt x="1819713" y="-944344"/>
                      <a:pt x="2768568" y="1063466"/>
                      <a:pt x="2846567" y="1300533"/>
                    </a:cubicBezTo>
                    <a:cubicBezTo>
                      <a:pt x="1897711" y="1048952"/>
                      <a:pt x="310227" y="1944000"/>
                      <a:pt x="0" y="545790"/>
                    </a:cubicBezTo>
                    <a:close/>
                  </a:path>
                </a:pathLst>
              </a:custGeom>
              <a:solidFill>
                <a:srgbClr val="68A6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3">
                <a:extLst>
                  <a:ext uri="{FF2B5EF4-FFF2-40B4-BE49-F238E27FC236}">
                    <a16:creationId xmlns:a16="http://schemas.microsoft.com/office/drawing/2014/main" id="{570641FF-39DC-39D4-5744-4E14BA5D3D04}"/>
                  </a:ext>
                </a:extLst>
              </p:cNvPr>
              <p:cNvSpPr/>
              <p:nvPr/>
            </p:nvSpPr>
            <p:spPr>
              <a:xfrm>
                <a:off x="2198008" y="148479"/>
                <a:ext cx="4738910" cy="5573755"/>
              </a:xfrm>
              <a:custGeom>
                <a:avLst/>
                <a:gdLst>
                  <a:gd name="connsiteX0" fmla="*/ 0 w 2307771"/>
                  <a:gd name="connsiteY0" fmla="*/ 0 h 2989943"/>
                  <a:gd name="connsiteX1" fmla="*/ 2307771 w 2307771"/>
                  <a:gd name="connsiteY1" fmla="*/ 0 h 2989943"/>
                  <a:gd name="connsiteX2" fmla="*/ 2307771 w 2307771"/>
                  <a:gd name="connsiteY2" fmla="*/ 2989943 h 2989943"/>
                  <a:gd name="connsiteX3" fmla="*/ 0 w 2307771"/>
                  <a:gd name="connsiteY3" fmla="*/ 2989943 h 2989943"/>
                  <a:gd name="connsiteX4" fmla="*/ 0 w 2307771"/>
                  <a:gd name="connsiteY4" fmla="*/ 0 h 2989943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1635820 w 3450105"/>
                  <a:gd name="connsiteY0" fmla="*/ 0 h 5181600"/>
                  <a:gd name="connsiteX1" fmla="*/ 3450105 w 3450105"/>
                  <a:gd name="connsiteY1" fmla="*/ 2191657 h 5181600"/>
                  <a:gd name="connsiteX2" fmla="*/ 3450105 w 3450105"/>
                  <a:gd name="connsiteY2" fmla="*/ 5181600 h 5181600"/>
                  <a:gd name="connsiteX3" fmla="*/ 1142334 w 3450105"/>
                  <a:gd name="connsiteY3" fmla="*/ 5181600 h 5181600"/>
                  <a:gd name="connsiteX4" fmla="*/ 1635820 w 3450105"/>
                  <a:gd name="connsiteY4" fmla="*/ 0 h 5181600"/>
                  <a:gd name="connsiteX0" fmla="*/ 735174 w 2549459"/>
                  <a:gd name="connsiteY0" fmla="*/ 42119 h 5223719"/>
                  <a:gd name="connsiteX1" fmla="*/ 2549459 w 2549459"/>
                  <a:gd name="connsiteY1" fmla="*/ 2233776 h 5223719"/>
                  <a:gd name="connsiteX2" fmla="*/ 2549459 w 2549459"/>
                  <a:gd name="connsiteY2" fmla="*/ 5223719 h 5223719"/>
                  <a:gd name="connsiteX3" fmla="*/ 241688 w 2549459"/>
                  <a:gd name="connsiteY3" fmla="*/ 5223719 h 5223719"/>
                  <a:gd name="connsiteX4" fmla="*/ 140088 w 2549459"/>
                  <a:gd name="connsiteY4" fmla="*/ 1174233 h 5223719"/>
                  <a:gd name="connsiteX5" fmla="*/ 735174 w 2549459"/>
                  <a:gd name="connsiteY5" fmla="*/ 42119 h 5223719"/>
                  <a:gd name="connsiteX0" fmla="*/ 735174 w 2549459"/>
                  <a:gd name="connsiteY0" fmla="*/ 0 h 5181600"/>
                  <a:gd name="connsiteX1" fmla="*/ 2549459 w 2549459"/>
                  <a:gd name="connsiteY1" fmla="*/ 2191657 h 5181600"/>
                  <a:gd name="connsiteX2" fmla="*/ 2549459 w 2549459"/>
                  <a:gd name="connsiteY2" fmla="*/ 5181600 h 5181600"/>
                  <a:gd name="connsiteX3" fmla="*/ 241688 w 2549459"/>
                  <a:gd name="connsiteY3" fmla="*/ 5181600 h 5181600"/>
                  <a:gd name="connsiteX4" fmla="*/ 140088 w 2549459"/>
                  <a:gd name="connsiteY4" fmla="*/ 1132114 h 5181600"/>
                  <a:gd name="connsiteX5" fmla="*/ 735174 w 2549459"/>
                  <a:gd name="connsiteY5" fmla="*/ 0 h 5181600"/>
                  <a:gd name="connsiteX0" fmla="*/ 735174 w 2549459"/>
                  <a:gd name="connsiteY0" fmla="*/ 18556 h 5200156"/>
                  <a:gd name="connsiteX1" fmla="*/ 2549459 w 2549459"/>
                  <a:gd name="connsiteY1" fmla="*/ 2210213 h 5200156"/>
                  <a:gd name="connsiteX2" fmla="*/ 2549459 w 2549459"/>
                  <a:gd name="connsiteY2" fmla="*/ 5200156 h 5200156"/>
                  <a:gd name="connsiteX3" fmla="*/ 241688 w 2549459"/>
                  <a:gd name="connsiteY3" fmla="*/ 5200156 h 5200156"/>
                  <a:gd name="connsiteX4" fmla="*/ 140088 w 2549459"/>
                  <a:gd name="connsiteY4" fmla="*/ 1150670 h 5200156"/>
                  <a:gd name="connsiteX5" fmla="*/ 735174 w 2549459"/>
                  <a:gd name="connsiteY5" fmla="*/ 18556 h 5200156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2549459 w 2549459"/>
                  <a:gd name="connsiteY2" fmla="*/ 2347785 h 5337728"/>
                  <a:gd name="connsiteX3" fmla="*/ 2549459 w 2549459"/>
                  <a:gd name="connsiteY3" fmla="*/ 5337728 h 5337728"/>
                  <a:gd name="connsiteX4" fmla="*/ 241688 w 2549459"/>
                  <a:gd name="connsiteY4" fmla="*/ 5337728 h 5337728"/>
                  <a:gd name="connsiteX5" fmla="*/ 140088 w 2549459"/>
                  <a:gd name="connsiteY5" fmla="*/ 1288242 h 5337728"/>
                  <a:gd name="connsiteX6" fmla="*/ 735174 w 2549459"/>
                  <a:gd name="connsiteY6" fmla="*/ 156128 h 5337728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1852773 w 2549459"/>
                  <a:gd name="connsiteY2" fmla="*/ 286756 h 5337728"/>
                  <a:gd name="connsiteX3" fmla="*/ 2549459 w 2549459"/>
                  <a:gd name="connsiteY3" fmla="*/ 2347785 h 5337728"/>
                  <a:gd name="connsiteX4" fmla="*/ 2549459 w 2549459"/>
                  <a:gd name="connsiteY4" fmla="*/ 5337728 h 5337728"/>
                  <a:gd name="connsiteX5" fmla="*/ 241688 w 2549459"/>
                  <a:gd name="connsiteY5" fmla="*/ 5337728 h 5337728"/>
                  <a:gd name="connsiteX6" fmla="*/ 140088 w 2549459"/>
                  <a:gd name="connsiteY6" fmla="*/ 1288242 h 5337728"/>
                  <a:gd name="connsiteX7" fmla="*/ 735174 w 2549459"/>
                  <a:gd name="connsiteY7" fmla="*/ 156128 h 5337728"/>
                  <a:gd name="connsiteX0" fmla="*/ 735174 w 2549459"/>
                  <a:gd name="connsiteY0" fmla="*/ 87087 h 5268687"/>
                  <a:gd name="connsiteX1" fmla="*/ 1272202 w 2549459"/>
                  <a:gd name="connsiteY1" fmla="*/ 188687 h 5268687"/>
                  <a:gd name="connsiteX2" fmla="*/ 1852773 w 2549459"/>
                  <a:gd name="connsiteY2" fmla="*/ 217715 h 5268687"/>
                  <a:gd name="connsiteX3" fmla="*/ 2549459 w 2549459"/>
                  <a:gd name="connsiteY3" fmla="*/ 2278744 h 5268687"/>
                  <a:gd name="connsiteX4" fmla="*/ 2549459 w 2549459"/>
                  <a:gd name="connsiteY4" fmla="*/ 5268687 h 5268687"/>
                  <a:gd name="connsiteX5" fmla="*/ 241688 w 2549459"/>
                  <a:gd name="connsiteY5" fmla="*/ 5268687 h 5268687"/>
                  <a:gd name="connsiteX6" fmla="*/ 140088 w 2549459"/>
                  <a:gd name="connsiteY6" fmla="*/ 1219201 h 5268687"/>
                  <a:gd name="connsiteX7" fmla="*/ 735174 w 2549459"/>
                  <a:gd name="connsiteY7" fmla="*/ 87087 h 5268687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549459 w 2549459"/>
                  <a:gd name="connsiteY3" fmla="*/ 2253807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476887 w 2549459"/>
                  <a:gd name="connsiteY3" fmla="*/ 1266836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3688189"/>
                  <a:gd name="connsiteY0" fmla="*/ 62150 h 5243750"/>
                  <a:gd name="connsiteX1" fmla="*/ 1272202 w 3688189"/>
                  <a:gd name="connsiteY1" fmla="*/ 163750 h 5243750"/>
                  <a:gd name="connsiteX2" fmla="*/ 1852773 w 3688189"/>
                  <a:gd name="connsiteY2" fmla="*/ 192778 h 5243750"/>
                  <a:gd name="connsiteX3" fmla="*/ 2476887 w 3688189"/>
                  <a:gd name="connsiteY3" fmla="*/ 1266836 h 5243750"/>
                  <a:gd name="connsiteX4" fmla="*/ 2549459 w 3688189"/>
                  <a:gd name="connsiteY4" fmla="*/ 5243750 h 5243750"/>
                  <a:gd name="connsiteX5" fmla="*/ 241688 w 3688189"/>
                  <a:gd name="connsiteY5" fmla="*/ 5243750 h 5243750"/>
                  <a:gd name="connsiteX6" fmla="*/ 140088 w 3688189"/>
                  <a:gd name="connsiteY6" fmla="*/ 1194264 h 5243750"/>
                  <a:gd name="connsiteX7" fmla="*/ 735174 w 3688189"/>
                  <a:gd name="connsiteY7" fmla="*/ 62150 h 5243750"/>
                  <a:gd name="connsiteX0" fmla="*/ 735174 w 3796776"/>
                  <a:gd name="connsiteY0" fmla="*/ 62150 h 5298086"/>
                  <a:gd name="connsiteX1" fmla="*/ 1272202 w 3796776"/>
                  <a:gd name="connsiteY1" fmla="*/ 163750 h 5298086"/>
                  <a:gd name="connsiteX2" fmla="*/ 1852773 w 3796776"/>
                  <a:gd name="connsiteY2" fmla="*/ 192778 h 5298086"/>
                  <a:gd name="connsiteX3" fmla="*/ 2476887 w 3796776"/>
                  <a:gd name="connsiteY3" fmla="*/ 1266836 h 5298086"/>
                  <a:gd name="connsiteX4" fmla="*/ 2549459 w 3796776"/>
                  <a:gd name="connsiteY4" fmla="*/ 5243750 h 5298086"/>
                  <a:gd name="connsiteX5" fmla="*/ 241688 w 3796776"/>
                  <a:gd name="connsiteY5" fmla="*/ 5243750 h 5298086"/>
                  <a:gd name="connsiteX6" fmla="*/ 140088 w 3796776"/>
                  <a:gd name="connsiteY6" fmla="*/ 1194264 h 5298086"/>
                  <a:gd name="connsiteX7" fmla="*/ 735174 w 3796776"/>
                  <a:gd name="connsiteY7" fmla="*/ 62150 h 5298086"/>
                  <a:gd name="connsiteX0" fmla="*/ 735174 w 3796776"/>
                  <a:gd name="connsiteY0" fmla="*/ 62150 h 5321159"/>
                  <a:gd name="connsiteX1" fmla="*/ 1272202 w 3796776"/>
                  <a:gd name="connsiteY1" fmla="*/ 163750 h 5321159"/>
                  <a:gd name="connsiteX2" fmla="*/ 1852773 w 3796776"/>
                  <a:gd name="connsiteY2" fmla="*/ 192778 h 5321159"/>
                  <a:gd name="connsiteX3" fmla="*/ 2476887 w 3796776"/>
                  <a:gd name="connsiteY3" fmla="*/ 1266836 h 5321159"/>
                  <a:gd name="connsiteX4" fmla="*/ 2549459 w 3796776"/>
                  <a:gd name="connsiteY4" fmla="*/ 5243750 h 5321159"/>
                  <a:gd name="connsiteX5" fmla="*/ 241688 w 3796776"/>
                  <a:gd name="connsiteY5" fmla="*/ 5243750 h 5321159"/>
                  <a:gd name="connsiteX6" fmla="*/ 140088 w 3796776"/>
                  <a:gd name="connsiteY6" fmla="*/ 1194264 h 5321159"/>
                  <a:gd name="connsiteX7" fmla="*/ 735174 w 3796776"/>
                  <a:gd name="connsiteY7" fmla="*/ 62150 h 5321159"/>
                  <a:gd name="connsiteX0" fmla="*/ 638401 w 3700003"/>
                  <a:gd name="connsiteY0" fmla="*/ 62150 h 5329474"/>
                  <a:gd name="connsiteX1" fmla="*/ 1175429 w 3700003"/>
                  <a:gd name="connsiteY1" fmla="*/ 163750 h 5329474"/>
                  <a:gd name="connsiteX2" fmla="*/ 1756000 w 3700003"/>
                  <a:gd name="connsiteY2" fmla="*/ 192778 h 5329474"/>
                  <a:gd name="connsiteX3" fmla="*/ 2380114 w 3700003"/>
                  <a:gd name="connsiteY3" fmla="*/ 1266836 h 5329474"/>
                  <a:gd name="connsiteX4" fmla="*/ 2452686 w 3700003"/>
                  <a:gd name="connsiteY4" fmla="*/ 5243750 h 5329474"/>
                  <a:gd name="connsiteX5" fmla="*/ 377144 w 3700003"/>
                  <a:gd name="connsiteY5" fmla="*/ 5272779 h 5329474"/>
                  <a:gd name="connsiteX6" fmla="*/ 43315 w 3700003"/>
                  <a:gd name="connsiteY6" fmla="*/ 1194264 h 5329474"/>
                  <a:gd name="connsiteX7" fmla="*/ 638401 w 3700003"/>
                  <a:gd name="connsiteY7" fmla="*/ 62150 h 5329474"/>
                  <a:gd name="connsiteX0" fmla="*/ 1369803 w 4431405"/>
                  <a:gd name="connsiteY0" fmla="*/ 62150 h 5329474"/>
                  <a:gd name="connsiteX1" fmla="*/ 1906831 w 4431405"/>
                  <a:gd name="connsiteY1" fmla="*/ 163750 h 5329474"/>
                  <a:gd name="connsiteX2" fmla="*/ 2487402 w 4431405"/>
                  <a:gd name="connsiteY2" fmla="*/ 192778 h 5329474"/>
                  <a:gd name="connsiteX3" fmla="*/ 3111516 w 4431405"/>
                  <a:gd name="connsiteY3" fmla="*/ 1266836 h 5329474"/>
                  <a:gd name="connsiteX4" fmla="*/ 3184088 w 4431405"/>
                  <a:gd name="connsiteY4" fmla="*/ 5243750 h 5329474"/>
                  <a:gd name="connsiteX5" fmla="*/ 1108546 w 4431405"/>
                  <a:gd name="connsiteY5" fmla="*/ 5272779 h 5329474"/>
                  <a:gd name="connsiteX6" fmla="*/ 774717 w 4431405"/>
                  <a:gd name="connsiteY6" fmla="*/ 1194264 h 5329474"/>
                  <a:gd name="connsiteX7" fmla="*/ 1369803 w 4431405"/>
                  <a:gd name="connsiteY7" fmla="*/ 62150 h 5329474"/>
                  <a:gd name="connsiteX0" fmla="*/ 1765832 w 4827434"/>
                  <a:gd name="connsiteY0" fmla="*/ 62150 h 5329474"/>
                  <a:gd name="connsiteX1" fmla="*/ 2302860 w 4827434"/>
                  <a:gd name="connsiteY1" fmla="*/ 163750 h 5329474"/>
                  <a:gd name="connsiteX2" fmla="*/ 2883431 w 4827434"/>
                  <a:gd name="connsiteY2" fmla="*/ 192778 h 5329474"/>
                  <a:gd name="connsiteX3" fmla="*/ 3507545 w 4827434"/>
                  <a:gd name="connsiteY3" fmla="*/ 1266836 h 5329474"/>
                  <a:gd name="connsiteX4" fmla="*/ 3580117 w 4827434"/>
                  <a:gd name="connsiteY4" fmla="*/ 5243750 h 5329474"/>
                  <a:gd name="connsiteX5" fmla="*/ 1504575 w 4827434"/>
                  <a:gd name="connsiteY5" fmla="*/ 5272779 h 5329474"/>
                  <a:gd name="connsiteX6" fmla="*/ 1170746 w 4827434"/>
                  <a:gd name="connsiteY6" fmla="*/ 1194264 h 5329474"/>
                  <a:gd name="connsiteX7" fmla="*/ 1765832 w 4827434"/>
                  <a:gd name="connsiteY7" fmla="*/ 62150 h 5329474"/>
                  <a:gd name="connsiteX0" fmla="*/ 1677308 w 4738910"/>
                  <a:gd name="connsiteY0" fmla="*/ 62150 h 5329474"/>
                  <a:gd name="connsiteX1" fmla="*/ 2214336 w 4738910"/>
                  <a:gd name="connsiteY1" fmla="*/ 163750 h 5329474"/>
                  <a:gd name="connsiteX2" fmla="*/ 2794907 w 4738910"/>
                  <a:gd name="connsiteY2" fmla="*/ 192778 h 5329474"/>
                  <a:gd name="connsiteX3" fmla="*/ 3419021 w 4738910"/>
                  <a:gd name="connsiteY3" fmla="*/ 1266836 h 5329474"/>
                  <a:gd name="connsiteX4" fmla="*/ 3491593 w 4738910"/>
                  <a:gd name="connsiteY4" fmla="*/ 5243750 h 5329474"/>
                  <a:gd name="connsiteX5" fmla="*/ 1416051 w 4738910"/>
                  <a:gd name="connsiteY5" fmla="*/ 5272779 h 5329474"/>
                  <a:gd name="connsiteX6" fmla="*/ 1082222 w 4738910"/>
                  <a:gd name="connsiteY6" fmla="*/ 1194264 h 5329474"/>
                  <a:gd name="connsiteX7" fmla="*/ 1677308 w 4738910"/>
                  <a:gd name="connsiteY7" fmla="*/ 62150 h 5329474"/>
                  <a:gd name="connsiteX0" fmla="*/ 1677308 w 4738910"/>
                  <a:gd name="connsiteY0" fmla="*/ 62150 h 5603678"/>
                  <a:gd name="connsiteX1" fmla="*/ 2214336 w 4738910"/>
                  <a:gd name="connsiteY1" fmla="*/ 163750 h 5603678"/>
                  <a:gd name="connsiteX2" fmla="*/ 2794907 w 4738910"/>
                  <a:gd name="connsiteY2" fmla="*/ 192778 h 5603678"/>
                  <a:gd name="connsiteX3" fmla="*/ 3419021 w 4738910"/>
                  <a:gd name="connsiteY3" fmla="*/ 1266836 h 5603678"/>
                  <a:gd name="connsiteX4" fmla="*/ 3491593 w 4738910"/>
                  <a:gd name="connsiteY4" fmla="*/ 5243750 h 5603678"/>
                  <a:gd name="connsiteX5" fmla="*/ 2736849 w 4738910"/>
                  <a:gd name="connsiteY5" fmla="*/ 5359862 h 5603678"/>
                  <a:gd name="connsiteX6" fmla="*/ 1416051 w 4738910"/>
                  <a:gd name="connsiteY6" fmla="*/ 5272779 h 5603678"/>
                  <a:gd name="connsiteX7" fmla="*/ 1082222 w 4738910"/>
                  <a:gd name="connsiteY7" fmla="*/ 1194264 h 5603678"/>
                  <a:gd name="connsiteX8" fmla="*/ 1677308 w 4738910"/>
                  <a:gd name="connsiteY8" fmla="*/ 62150 h 5603678"/>
                  <a:gd name="connsiteX0" fmla="*/ 1677308 w 4738910"/>
                  <a:gd name="connsiteY0" fmla="*/ 62150 h 5575806"/>
                  <a:gd name="connsiteX1" fmla="*/ 2214336 w 4738910"/>
                  <a:gd name="connsiteY1" fmla="*/ 163750 h 5575806"/>
                  <a:gd name="connsiteX2" fmla="*/ 2794907 w 4738910"/>
                  <a:gd name="connsiteY2" fmla="*/ 192778 h 5575806"/>
                  <a:gd name="connsiteX3" fmla="*/ 3419021 w 4738910"/>
                  <a:gd name="connsiteY3" fmla="*/ 1266836 h 5575806"/>
                  <a:gd name="connsiteX4" fmla="*/ 3491593 w 4738910"/>
                  <a:gd name="connsiteY4" fmla="*/ 5243750 h 5575806"/>
                  <a:gd name="connsiteX5" fmla="*/ 2736849 w 4738910"/>
                  <a:gd name="connsiteY5" fmla="*/ 5359862 h 5575806"/>
                  <a:gd name="connsiteX6" fmla="*/ 1416051 w 4738910"/>
                  <a:gd name="connsiteY6" fmla="*/ 5272779 h 5575806"/>
                  <a:gd name="connsiteX7" fmla="*/ 1082222 w 4738910"/>
                  <a:gd name="connsiteY7" fmla="*/ 1194264 h 5575806"/>
                  <a:gd name="connsiteX8" fmla="*/ 1677308 w 4738910"/>
                  <a:gd name="connsiteY8" fmla="*/ 62150 h 557580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3419021 w 4738910"/>
                  <a:gd name="connsiteY2" fmla="*/ 1266836 h 5595696"/>
                  <a:gd name="connsiteX3" fmla="*/ 3491593 w 4738910"/>
                  <a:gd name="connsiteY3" fmla="*/ 5243750 h 5595696"/>
                  <a:gd name="connsiteX4" fmla="*/ 2736849 w 4738910"/>
                  <a:gd name="connsiteY4" fmla="*/ 5359862 h 5595696"/>
                  <a:gd name="connsiteX5" fmla="*/ 1416051 w 4738910"/>
                  <a:gd name="connsiteY5" fmla="*/ 5272779 h 5595696"/>
                  <a:gd name="connsiteX6" fmla="*/ 1082222 w 4738910"/>
                  <a:gd name="connsiteY6" fmla="*/ 1194264 h 5595696"/>
                  <a:gd name="connsiteX7" fmla="*/ 1677308 w 4738910"/>
                  <a:gd name="connsiteY7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082222 w 4738910"/>
                  <a:gd name="connsiteY0" fmla="*/ 1172422 h 5573854"/>
                  <a:gd name="connsiteX1" fmla="*/ 2214336 w 4738910"/>
                  <a:gd name="connsiteY1" fmla="*/ 141908 h 5573854"/>
                  <a:gd name="connsiteX2" fmla="*/ 2794906 w 4738910"/>
                  <a:gd name="connsiteY2" fmla="*/ 127391 h 5573854"/>
                  <a:gd name="connsiteX3" fmla="*/ 3419021 w 4738910"/>
                  <a:gd name="connsiteY3" fmla="*/ 1244994 h 5573854"/>
                  <a:gd name="connsiteX4" fmla="*/ 3491593 w 4738910"/>
                  <a:gd name="connsiteY4" fmla="*/ 5221908 h 5573854"/>
                  <a:gd name="connsiteX5" fmla="*/ 2736849 w 4738910"/>
                  <a:gd name="connsiteY5" fmla="*/ 5338020 h 5573854"/>
                  <a:gd name="connsiteX6" fmla="*/ 1416051 w 4738910"/>
                  <a:gd name="connsiteY6" fmla="*/ 5250937 h 5573854"/>
                  <a:gd name="connsiteX7" fmla="*/ 1082222 w 4738910"/>
                  <a:gd name="connsiteY7" fmla="*/ 1172422 h 5573854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38910" h="5573755">
                    <a:moveTo>
                      <a:pt x="1082222" y="1172323"/>
                    </a:moveTo>
                    <a:cubicBezTo>
                      <a:pt x="1333803" y="712703"/>
                      <a:pt x="1488620" y="226473"/>
                      <a:pt x="1677306" y="54721"/>
                    </a:cubicBezTo>
                    <a:cubicBezTo>
                      <a:pt x="1865992" y="-117031"/>
                      <a:pt x="2032908" y="173257"/>
                      <a:pt x="2214336" y="141809"/>
                    </a:cubicBezTo>
                    <a:cubicBezTo>
                      <a:pt x="2395765" y="110361"/>
                      <a:pt x="2594125" y="-56556"/>
                      <a:pt x="2794906" y="127292"/>
                    </a:cubicBezTo>
                    <a:cubicBezTo>
                      <a:pt x="2995687" y="311140"/>
                      <a:pt x="3031974" y="719961"/>
                      <a:pt x="3419021" y="1244895"/>
                    </a:cubicBezTo>
                    <a:cubicBezTo>
                      <a:pt x="6113841" y="3891333"/>
                      <a:pt x="3917345" y="5608856"/>
                      <a:pt x="3491593" y="5221809"/>
                    </a:cubicBezTo>
                    <a:cubicBezTo>
                      <a:pt x="3102127" y="5620951"/>
                      <a:pt x="2981173" y="5391140"/>
                      <a:pt x="2736849" y="5337921"/>
                    </a:cubicBezTo>
                    <a:cubicBezTo>
                      <a:pt x="2623154" y="5473387"/>
                      <a:pt x="2069193" y="5836247"/>
                      <a:pt x="1416051" y="5250838"/>
                    </a:cubicBezTo>
                    <a:cubicBezTo>
                      <a:pt x="-584501" y="5289543"/>
                      <a:pt x="-248254" y="2514895"/>
                      <a:pt x="1082222" y="1172323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23000">
                    <a:srgbClr val="F3CE0E"/>
                  </a:gs>
                </a:gsLst>
                <a:lin ang="10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76A5A1E-E61C-0A6F-25B3-E0EDEBB319D1}"/>
                  </a:ext>
                </a:extLst>
              </p:cNvPr>
              <p:cNvSpPr/>
              <p:nvPr/>
            </p:nvSpPr>
            <p:spPr>
              <a:xfrm>
                <a:off x="4499429" y="-242667"/>
                <a:ext cx="2569028" cy="315238"/>
              </a:xfrm>
              <a:custGeom>
                <a:avLst/>
                <a:gdLst>
                  <a:gd name="connsiteX0" fmla="*/ 0 w 2569028"/>
                  <a:gd name="connsiteY0" fmla="*/ 315238 h 315238"/>
                  <a:gd name="connsiteX1" fmla="*/ 508000 w 2569028"/>
                  <a:gd name="connsiteY1" fmla="*/ 126553 h 315238"/>
                  <a:gd name="connsiteX2" fmla="*/ 943428 w 2569028"/>
                  <a:gd name="connsiteY2" fmla="*/ 39467 h 315238"/>
                  <a:gd name="connsiteX3" fmla="*/ 1959428 w 2569028"/>
                  <a:gd name="connsiteY3" fmla="*/ 10438 h 315238"/>
                  <a:gd name="connsiteX4" fmla="*/ 2569028 w 2569028"/>
                  <a:gd name="connsiteY4" fmla="*/ 213638 h 315238"/>
                  <a:gd name="connsiteX5" fmla="*/ 2569028 w 2569028"/>
                  <a:gd name="connsiteY5" fmla="*/ 213638 h 31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028" h="315238">
                    <a:moveTo>
                      <a:pt x="0" y="315238"/>
                    </a:moveTo>
                    <a:cubicBezTo>
                      <a:pt x="175381" y="243876"/>
                      <a:pt x="350762" y="172515"/>
                      <a:pt x="508000" y="126553"/>
                    </a:cubicBezTo>
                    <a:cubicBezTo>
                      <a:pt x="665238" y="80591"/>
                      <a:pt x="701523" y="58820"/>
                      <a:pt x="943428" y="39467"/>
                    </a:cubicBezTo>
                    <a:cubicBezTo>
                      <a:pt x="1185333" y="20114"/>
                      <a:pt x="1688495" y="-18591"/>
                      <a:pt x="1959428" y="10438"/>
                    </a:cubicBezTo>
                    <a:cubicBezTo>
                      <a:pt x="2230361" y="39466"/>
                      <a:pt x="2569028" y="213638"/>
                      <a:pt x="2569028" y="213638"/>
                    </a:cubicBezTo>
                    <a:lnTo>
                      <a:pt x="2569028" y="213638"/>
                    </a:lnTo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D13E7EC4-45FD-8724-0AA5-77FE990004A3}"/>
                  </a:ext>
                </a:extLst>
              </p:cNvPr>
              <p:cNvSpPr/>
              <p:nvPr/>
            </p:nvSpPr>
            <p:spPr>
              <a:xfrm rot="8526370">
                <a:off x="3988914" y="-207341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4">
                <a:extLst>
                  <a:ext uri="{FF2B5EF4-FFF2-40B4-BE49-F238E27FC236}">
                    <a16:creationId xmlns:a16="http://schemas.microsoft.com/office/drawing/2014/main" id="{FBF2BE31-36E2-21BF-1CBE-4B3F7CD50AA4}"/>
                  </a:ext>
                </a:extLst>
              </p:cNvPr>
              <p:cNvSpPr/>
              <p:nvPr/>
            </p:nvSpPr>
            <p:spPr>
              <a:xfrm>
                <a:off x="4277508" y="-550274"/>
                <a:ext cx="443146" cy="1261474"/>
              </a:xfrm>
              <a:custGeom>
                <a:avLst/>
                <a:gdLst>
                  <a:gd name="connsiteX0" fmla="*/ 0 w 159657"/>
                  <a:gd name="connsiteY0" fmla="*/ 0 h 711200"/>
                  <a:gd name="connsiteX1" fmla="*/ 159657 w 159657"/>
                  <a:gd name="connsiteY1" fmla="*/ 0 h 711200"/>
                  <a:gd name="connsiteX2" fmla="*/ 159657 w 159657"/>
                  <a:gd name="connsiteY2" fmla="*/ 711200 h 711200"/>
                  <a:gd name="connsiteX3" fmla="*/ 0 w 159657"/>
                  <a:gd name="connsiteY3" fmla="*/ 711200 h 711200"/>
                  <a:gd name="connsiteX4" fmla="*/ 0 w 159657"/>
                  <a:gd name="connsiteY4" fmla="*/ 0 h 711200"/>
                  <a:gd name="connsiteX0" fmla="*/ 0 w 420914"/>
                  <a:gd name="connsiteY0" fmla="*/ 4064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4" fmla="*/ 0 w 420914"/>
                  <a:gd name="connsiteY4" fmla="*/ 406400 h 1117600"/>
                  <a:gd name="connsiteX0" fmla="*/ 0 w 420914"/>
                  <a:gd name="connsiteY0" fmla="*/ 11176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0" fmla="*/ 22406 w 443320"/>
                  <a:gd name="connsiteY0" fmla="*/ 1117600 h 1117600"/>
                  <a:gd name="connsiteX1" fmla="*/ 443320 w 443320"/>
                  <a:gd name="connsiteY1" fmla="*/ 0 h 1117600"/>
                  <a:gd name="connsiteX2" fmla="*/ 182063 w 443320"/>
                  <a:gd name="connsiteY2" fmla="*/ 1117600 h 1117600"/>
                  <a:gd name="connsiteX3" fmla="*/ 22406 w 443320"/>
                  <a:gd name="connsiteY3" fmla="*/ 1117600 h 1117600"/>
                  <a:gd name="connsiteX0" fmla="*/ 18723 w 439637"/>
                  <a:gd name="connsiteY0" fmla="*/ 1261474 h 1261474"/>
                  <a:gd name="connsiteX1" fmla="*/ 439637 w 439637"/>
                  <a:gd name="connsiteY1" fmla="*/ 143874 h 1261474"/>
                  <a:gd name="connsiteX2" fmla="*/ 178380 w 439637"/>
                  <a:gd name="connsiteY2" fmla="*/ 1261474 h 1261474"/>
                  <a:gd name="connsiteX3" fmla="*/ 18723 w 439637"/>
                  <a:gd name="connsiteY3" fmla="*/ 1261474 h 1261474"/>
                  <a:gd name="connsiteX0" fmla="*/ 18723 w 445330"/>
                  <a:gd name="connsiteY0" fmla="*/ 1261474 h 1261474"/>
                  <a:gd name="connsiteX1" fmla="*/ 439637 w 445330"/>
                  <a:gd name="connsiteY1" fmla="*/ 143874 h 1261474"/>
                  <a:gd name="connsiteX2" fmla="*/ 178380 w 445330"/>
                  <a:gd name="connsiteY2" fmla="*/ 1261474 h 1261474"/>
                  <a:gd name="connsiteX3" fmla="*/ 18723 w 445330"/>
                  <a:gd name="connsiteY3" fmla="*/ 1261474 h 1261474"/>
                  <a:gd name="connsiteX0" fmla="*/ 18723 w 443146"/>
                  <a:gd name="connsiteY0" fmla="*/ 1261474 h 1261474"/>
                  <a:gd name="connsiteX1" fmla="*/ 439637 w 443146"/>
                  <a:gd name="connsiteY1" fmla="*/ 143874 h 1261474"/>
                  <a:gd name="connsiteX2" fmla="*/ 178380 w 443146"/>
                  <a:gd name="connsiteY2" fmla="*/ 1261474 h 1261474"/>
                  <a:gd name="connsiteX3" fmla="*/ 18723 w 443146"/>
                  <a:gd name="connsiteY3" fmla="*/ 1261474 h 126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146" h="1261474">
                    <a:moveTo>
                      <a:pt x="18723" y="1261474"/>
                    </a:moveTo>
                    <a:cubicBezTo>
                      <a:pt x="-102229" y="380941"/>
                      <a:pt x="400932" y="-310907"/>
                      <a:pt x="439637" y="143874"/>
                    </a:cubicBezTo>
                    <a:cubicBezTo>
                      <a:pt x="483179" y="313207"/>
                      <a:pt x="105809" y="743798"/>
                      <a:pt x="178380" y="1261474"/>
                    </a:cubicBezTo>
                    <a:lnTo>
                      <a:pt x="18723" y="1261474"/>
                    </a:lnTo>
                    <a:close/>
                  </a:path>
                </a:pathLst>
              </a:custGeom>
              <a:solidFill>
                <a:srgbClr val="8D604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33EE63F-7EE2-45FE-5256-5D636E1EDA84}"/>
                  </a:ext>
                </a:extLst>
              </p:cNvPr>
              <p:cNvSpPr/>
              <p:nvPr/>
            </p:nvSpPr>
            <p:spPr>
              <a:xfrm rot="4273569">
                <a:off x="4529693" y="-525601"/>
                <a:ext cx="261620" cy="194449"/>
              </a:xfrm>
              <a:prstGeom prst="ellipse">
                <a:avLst/>
              </a:prstGeom>
              <a:solidFill>
                <a:srgbClr val="8D604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C631EFB8-FEFC-36C4-2359-6FABC4EAEF38}"/>
                  </a:ext>
                </a:extLst>
              </p:cNvPr>
              <p:cNvSpPr/>
              <p:nvPr/>
            </p:nvSpPr>
            <p:spPr>
              <a:xfrm rot="19184977">
                <a:off x="3936951" y="707058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1017364-B646-C3C1-7543-6E288906377F}"/>
              </a:ext>
            </a:extLst>
          </p:cNvPr>
          <p:cNvGrpSpPr/>
          <p:nvPr/>
        </p:nvGrpSpPr>
        <p:grpSpPr>
          <a:xfrm>
            <a:off x="695513" y="4631278"/>
            <a:ext cx="5051550" cy="2045727"/>
            <a:chOff x="9585088" y="1238458"/>
            <a:chExt cx="9008639" cy="364823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E8A3AE59-EA66-63FC-B786-350A075020C0}"/>
                </a:ext>
              </a:extLst>
            </p:cNvPr>
            <p:cNvSpPr txBox="1"/>
            <p:nvPr/>
          </p:nvSpPr>
          <p:spPr>
            <a:xfrm>
              <a:off x="12398793" y="2119864"/>
              <a:ext cx="6194934" cy="2360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uill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C35324A-FA2F-26D9-37A1-12208C346915}"/>
                </a:ext>
              </a:extLst>
            </p:cNvPr>
            <p:cNvGrpSpPr/>
            <p:nvPr/>
          </p:nvGrpSpPr>
          <p:grpSpPr>
            <a:xfrm>
              <a:off x="9585088" y="1238458"/>
              <a:ext cx="1308754" cy="3648231"/>
              <a:chOff x="6916412" y="359253"/>
              <a:chExt cx="2184760" cy="6090151"/>
            </a:xfrm>
          </p:grpSpPr>
          <p:sp>
            <p:nvSpPr>
              <p:cNvPr id="215" name="Rectangle 1">
                <a:extLst>
                  <a:ext uri="{FF2B5EF4-FFF2-40B4-BE49-F238E27FC236}">
                    <a16:creationId xmlns:a16="http://schemas.microsoft.com/office/drawing/2014/main" id="{FCE9901A-863A-F3A7-BEB2-FE377713A973}"/>
                  </a:ext>
                </a:extLst>
              </p:cNvPr>
              <p:cNvSpPr/>
              <p:nvPr/>
            </p:nvSpPr>
            <p:spPr>
              <a:xfrm>
                <a:off x="6916412" y="359253"/>
                <a:ext cx="2184760" cy="5411262"/>
              </a:xfrm>
              <a:custGeom>
                <a:avLst/>
                <a:gdLst>
                  <a:gd name="connsiteX0" fmla="*/ 0 w 551543"/>
                  <a:gd name="connsiteY0" fmla="*/ 0 h 1596571"/>
                  <a:gd name="connsiteX1" fmla="*/ 551543 w 551543"/>
                  <a:gd name="connsiteY1" fmla="*/ 0 h 1596571"/>
                  <a:gd name="connsiteX2" fmla="*/ 551543 w 551543"/>
                  <a:gd name="connsiteY2" fmla="*/ 1596571 h 1596571"/>
                  <a:gd name="connsiteX3" fmla="*/ 0 w 551543"/>
                  <a:gd name="connsiteY3" fmla="*/ 1596571 h 1596571"/>
                  <a:gd name="connsiteX4" fmla="*/ 0 w 551543"/>
                  <a:gd name="connsiteY4" fmla="*/ 0 h 1596571"/>
                  <a:gd name="connsiteX0" fmla="*/ 0 w 742043"/>
                  <a:gd name="connsiteY0" fmla="*/ 0 h 2229031"/>
                  <a:gd name="connsiteX1" fmla="*/ 551543 w 742043"/>
                  <a:gd name="connsiteY1" fmla="*/ 0 h 2229031"/>
                  <a:gd name="connsiteX2" fmla="*/ 742043 w 742043"/>
                  <a:gd name="connsiteY2" fmla="*/ 2229031 h 2229031"/>
                  <a:gd name="connsiteX3" fmla="*/ 0 w 742043"/>
                  <a:gd name="connsiteY3" fmla="*/ 1596571 h 2229031"/>
                  <a:gd name="connsiteX4" fmla="*/ 0 w 742043"/>
                  <a:gd name="connsiteY4" fmla="*/ 0 h 2229031"/>
                  <a:gd name="connsiteX0" fmla="*/ 0 w 1318623"/>
                  <a:gd name="connsiteY0" fmla="*/ 0 h 2229031"/>
                  <a:gd name="connsiteX1" fmla="*/ 551543 w 1318623"/>
                  <a:gd name="connsiteY1" fmla="*/ 0 h 2229031"/>
                  <a:gd name="connsiteX2" fmla="*/ 1318623 w 1318623"/>
                  <a:gd name="connsiteY2" fmla="*/ 1320074 h 2229031"/>
                  <a:gd name="connsiteX3" fmla="*/ 742043 w 1318623"/>
                  <a:gd name="connsiteY3" fmla="*/ 2229031 h 2229031"/>
                  <a:gd name="connsiteX4" fmla="*/ 0 w 1318623"/>
                  <a:gd name="connsiteY4" fmla="*/ 1596571 h 2229031"/>
                  <a:gd name="connsiteX5" fmla="*/ 0 w 1318623"/>
                  <a:gd name="connsiteY5" fmla="*/ 0 h 2229031"/>
                  <a:gd name="connsiteX0" fmla="*/ 0 w 1338550"/>
                  <a:gd name="connsiteY0" fmla="*/ 0 h 2229031"/>
                  <a:gd name="connsiteX1" fmla="*/ 551543 w 1338550"/>
                  <a:gd name="connsiteY1" fmla="*/ 0 h 2229031"/>
                  <a:gd name="connsiteX2" fmla="*/ 1051923 w 1338550"/>
                  <a:gd name="connsiteY2" fmla="*/ 1510574 h 2229031"/>
                  <a:gd name="connsiteX3" fmla="*/ 1318623 w 1338550"/>
                  <a:gd name="connsiteY3" fmla="*/ 1320074 h 2229031"/>
                  <a:gd name="connsiteX4" fmla="*/ 742043 w 1338550"/>
                  <a:gd name="connsiteY4" fmla="*/ 2229031 h 2229031"/>
                  <a:gd name="connsiteX5" fmla="*/ 0 w 1338550"/>
                  <a:gd name="connsiteY5" fmla="*/ 1596571 h 2229031"/>
                  <a:gd name="connsiteX6" fmla="*/ 0 w 1338550"/>
                  <a:gd name="connsiteY6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1189082 w 1335304"/>
                  <a:gd name="connsiteY2" fmla="*/ 603794 h 2229031"/>
                  <a:gd name="connsiteX3" fmla="*/ 1051923 w 1335304"/>
                  <a:gd name="connsiteY3" fmla="*/ 1510574 h 2229031"/>
                  <a:gd name="connsiteX4" fmla="*/ 1318623 w 1335304"/>
                  <a:gd name="connsiteY4" fmla="*/ 1320074 h 2229031"/>
                  <a:gd name="connsiteX5" fmla="*/ 742043 w 1335304"/>
                  <a:gd name="connsiteY5" fmla="*/ 2229031 h 2229031"/>
                  <a:gd name="connsiteX6" fmla="*/ 0 w 1335304"/>
                  <a:gd name="connsiteY6" fmla="*/ 1596571 h 2229031"/>
                  <a:gd name="connsiteX7" fmla="*/ 0 w 1335304"/>
                  <a:gd name="connsiteY7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899522 w 1335304"/>
                  <a:gd name="connsiteY2" fmla="*/ 954314 h 2229031"/>
                  <a:gd name="connsiteX3" fmla="*/ 1189082 w 1335304"/>
                  <a:gd name="connsiteY3" fmla="*/ 603794 h 2229031"/>
                  <a:gd name="connsiteX4" fmla="*/ 1051923 w 1335304"/>
                  <a:gd name="connsiteY4" fmla="*/ 1510574 h 2229031"/>
                  <a:gd name="connsiteX5" fmla="*/ 1318623 w 1335304"/>
                  <a:gd name="connsiteY5" fmla="*/ 1320074 h 2229031"/>
                  <a:gd name="connsiteX6" fmla="*/ 742043 w 1335304"/>
                  <a:gd name="connsiteY6" fmla="*/ 2229031 h 2229031"/>
                  <a:gd name="connsiteX7" fmla="*/ 0 w 1335304"/>
                  <a:gd name="connsiteY7" fmla="*/ 1596571 h 2229031"/>
                  <a:gd name="connsiteX8" fmla="*/ 0 w 1335304"/>
                  <a:gd name="connsiteY8" fmla="*/ 0 h 2229031"/>
                  <a:gd name="connsiteX0" fmla="*/ 0 w 1335304"/>
                  <a:gd name="connsiteY0" fmla="*/ 347353 h 2576384"/>
                  <a:gd name="connsiteX1" fmla="*/ 551543 w 1335304"/>
                  <a:gd name="connsiteY1" fmla="*/ 347353 h 2576384"/>
                  <a:gd name="connsiteX2" fmla="*/ 998582 w 1335304"/>
                  <a:gd name="connsiteY2" fmla="*/ 29127 h 2576384"/>
                  <a:gd name="connsiteX3" fmla="*/ 899522 w 1335304"/>
                  <a:gd name="connsiteY3" fmla="*/ 1301667 h 2576384"/>
                  <a:gd name="connsiteX4" fmla="*/ 1189082 w 1335304"/>
                  <a:gd name="connsiteY4" fmla="*/ 951147 h 2576384"/>
                  <a:gd name="connsiteX5" fmla="*/ 1051923 w 1335304"/>
                  <a:gd name="connsiteY5" fmla="*/ 1857927 h 2576384"/>
                  <a:gd name="connsiteX6" fmla="*/ 1318623 w 1335304"/>
                  <a:gd name="connsiteY6" fmla="*/ 1667427 h 2576384"/>
                  <a:gd name="connsiteX7" fmla="*/ 742043 w 1335304"/>
                  <a:gd name="connsiteY7" fmla="*/ 2576384 h 2576384"/>
                  <a:gd name="connsiteX8" fmla="*/ 0 w 1335304"/>
                  <a:gd name="connsiteY8" fmla="*/ 1943924 h 2576384"/>
                  <a:gd name="connsiteX9" fmla="*/ 0 w 1335304"/>
                  <a:gd name="connsiteY9" fmla="*/ 347353 h 2576384"/>
                  <a:gd name="connsiteX0" fmla="*/ 0 w 1335304"/>
                  <a:gd name="connsiteY0" fmla="*/ 354122 h 2583153"/>
                  <a:gd name="connsiteX1" fmla="*/ 551543 w 1335304"/>
                  <a:gd name="connsiteY1" fmla="*/ 354122 h 2583153"/>
                  <a:gd name="connsiteX2" fmla="*/ 625202 w 1335304"/>
                  <a:gd name="connsiteY2" fmla="*/ 378796 h 2583153"/>
                  <a:gd name="connsiteX3" fmla="*/ 998582 w 1335304"/>
                  <a:gd name="connsiteY3" fmla="*/ 35896 h 2583153"/>
                  <a:gd name="connsiteX4" fmla="*/ 899522 w 1335304"/>
                  <a:gd name="connsiteY4" fmla="*/ 1308436 h 2583153"/>
                  <a:gd name="connsiteX5" fmla="*/ 1189082 w 1335304"/>
                  <a:gd name="connsiteY5" fmla="*/ 957916 h 2583153"/>
                  <a:gd name="connsiteX6" fmla="*/ 1051923 w 1335304"/>
                  <a:gd name="connsiteY6" fmla="*/ 1864696 h 2583153"/>
                  <a:gd name="connsiteX7" fmla="*/ 1318623 w 1335304"/>
                  <a:gd name="connsiteY7" fmla="*/ 1674196 h 2583153"/>
                  <a:gd name="connsiteX8" fmla="*/ 742043 w 1335304"/>
                  <a:gd name="connsiteY8" fmla="*/ 2583153 h 2583153"/>
                  <a:gd name="connsiteX9" fmla="*/ 0 w 1335304"/>
                  <a:gd name="connsiteY9" fmla="*/ 1950693 h 2583153"/>
                  <a:gd name="connsiteX10" fmla="*/ 0 w 1335304"/>
                  <a:gd name="connsiteY10" fmla="*/ 354122 h 2583153"/>
                  <a:gd name="connsiteX0" fmla="*/ 0 w 1335304"/>
                  <a:gd name="connsiteY0" fmla="*/ 1013484 h 3242515"/>
                  <a:gd name="connsiteX1" fmla="*/ 604883 w 1335304"/>
                  <a:gd name="connsiteY1" fmla="*/ 24 h 3242515"/>
                  <a:gd name="connsiteX2" fmla="*/ 625202 w 1335304"/>
                  <a:gd name="connsiteY2" fmla="*/ 1038158 h 3242515"/>
                  <a:gd name="connsiteX3" fmla="*/ 998582 w 1335304"/>
                  <a:gd name="connsiteY3" fmla="*/ 695258 h 3242515"/>
                  <a:gd name="connsiteX4" fmla="*/ 899522 w 1335304"/>
                  <a:gd name="connsiteY4" fmla="*/ 1967798 h 3242515"/>
                  <a:gd name="connsiteX5" fmla="*/ 1189082 w 1335304"/>
                  <a:gd name="connsiteY5" fmla="*/ 1617278 h 3242515"/>
                  <a:gd name="connsiteX6" fmla="*/ 1051923 w 1335304"/>
                  <a:gd name="connsiteY6" fmla="*/ 2524058 h 3242515"/>
                  <a:gd name="connsiteX7" fmla="*/ 1318623 w 1335304"/>
                  <a:gd name="connsiteY7" fmla="*/ 2333558 h 3242515"/>
                  <a:gd name="connsiteX8" fmla="*/ 742043 w 1335304"/>
                  <a:gd name="connsiteY8" fmla="*/ 3242515 h 3242515"/>
                  <a:gd name="connsiteX9" fmla="*/ 0 w 1335304"/>
                  <a:gd name="connsiteY9" fmla="*/ 2610055 h 3242515"/>
                  <a:gd name="connsiteX10" fmla="*/ 0 w 133530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632460 w 196776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488042 w 1967764"/>
                  <a:gd name="connsiteY10" fmla="*/ 2516439 h 3242515"/>
                  <a:gd name="connsiteX11" fmla="*/ 632460 w 1967764"/>
                  <a:gd name="connsiteY11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860928 w 2196232"/>
                  <a:gd name="connsiteY12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495530 w 2196232"/>
                  <a:gd name="connsiteY12" fmla="*/ 1053399 h 3242515"/>
                  <a:gd name="connsiteX13" fmla="*/ 860928 w 2196232"/>
                  <a:gd name="connsiteY13" fmla="*/ 1013484 h 3242515"/>
                  <a:gd name="connsiteX0" fmla="*/ 106548 w 2196232"/>
                  <a:gd name="connsiteY0" fmla="*/ 0 h 3722551"/>
                  <a:gd name="connsiteX1" fmla="*/ 1465811 w 2196232"/>
                  <a:gd name="connsiteY1" fmla="*/ 480060 h 3722551"/>
                  <a:gd name="connsiteX2" fmla="*/ 1486130 w 2196232"/>
                  <a:gd name="connsiteY2" fmla="*/ 1518194 h 3722551"/>
                  <a:gd name="connsiteX3" fmla="*/ 1859510 w 2196232"/>
                  <a:gd name="connsiteY3" fmla="*/ 1175294 h 3722551"/>
                  <a:gd name="connsiteX4" fmla="*/ 1760450 w 2196232"/>
                  <a:gd name="connsiteY4" fmla="*/ 2447834 h 3722551"/>
                  <a:gd name="connsiteX5" fmla="*/ 2050010 w 2196232"/>
                  <a:gd name="connsiteY5" fmla="*/ 2097314 h 3722551"/>
                  <a:gd name="connsiteX6" fmla="*/ 1912851 w 2196232"/>
                  <a:gd name="connsiteY6" fmla="*/ 3004094 h 3722551"/>
                  <a:gd name="connsiteX7" fmla="*/ 2179551 w 2196232"/>
                  <a:gd name="connsiteY7" fmla="*/ 2813594 h 3722551"/>
                  <a:gd name="connsiteX8" fmla="*/ 1602971 w 2196232"/>
                  <a:gd name="connsiteY8" fmla="*/ 3722551 h 3722551"/>
                  <a:gd name="connsiteX9" fmla="*/ 228468 w 2196232"/>
                  <a:gd name="connsiteY9" fmla="*/ 2625271 h 3722551"/>
                  <a:gd name="connsiteX10" fmla="*/ 716510 w 2196232"/>
                  <a:gd name="connsiteY10" fmla="*/ 2996475 h 3722551"/>
                  <a:gd name="connsiteX11" fmla="*/ 230 w 2196232"/>
                  <a:gd name="connsiteY11" fmla="*/ 1205775 h 3722551"/>
                  <a:gd name="connsiteX12" fmla="*/ 495530 w 2196232"/>
                  <a:gd name="connsiteY12" fmla="*/ 1533435 h 3722551"/>
                  <a:gd name="connsiteX13" fmla="*/ 106548 w 2196232"/>
                  <a:gd name="connsiteY13" fmla="*/ 0 h 3722551"/>
                  <a:gd name="connsiteX0" fmla="*/ 106548 w 2196232"/>
                  <a:gd name="connsiteY0" fmla="*/ 68596 h 3791147"/>
                  <a:gd name="connsiteX1" fmla="*/ 1542011 w 2196232"/>
                  <a:gd name="connsiteY1" fmla="*/ 16 h 3791147"/>
                  <a:gd name="connsiteX2" fmla="*/ 1486130 w 2196232"/>
                  <a:gd name="connsiteY2" fmla="*/ 1586790 h 3791147"/>
                  <a:gd name="connsiteX3" fmla="*/ 1859510 w 2196232"/>
                  <a:gd name="connsiteY3" fmla="*/ 1243890 h 3791147"/>
                  <a:gd name="connsiteX4" fmla="*/ 1760450 w 2196232"/>
                  <a:gd name="connsiteY4" fmla="*/ 2516430 h 3791147"/>
                  <a:gd name="connsiteX5" fmla="*/ 2050010 w 2196232"/>
                  <a:gd name="connsiteY5" fmla="*/ 2165910 h 3791147"/>
                  <a:gd name="connsiteX6" fmla="*/ 1912851 w 2196232"/>
                  <a:gd name="connsiteY6" fmla="*/ 3072690 h 3791147"/>
                  <a:gd name="connsiteX7" fmla="*/ 2179551 w 2196232"/>
                  <a:gd name="connsiteY7" fmla="*/ 2882190 h 3791147"/>
                  <a:gd name="connsiteX8" fmla="*/ 1602971 w 2196232"/>
                  <a:gd name="connsiteY8" fmla="*/ 3791147 h 3791147"/>
                  <a:gd name="connsiteX9" fmla="*/ 228468 w 2196232"/>
                  <a:gd name="connsiteY9" fmla="*/ 2693867 h 3791147"/>
                  <a:gd name="connsiteX10" fmla="*/ 716510 w 2196232"/>
                  <a:gd name="connsiteY10" fmla="*/ 3065071 h 3791147"/>
                  <a:gd name="connsiteX11" fmla="*/ 230 w 2196232"/>
                  <a:gd name="connsiteY11" fmla="*/ 1274371 h 3791147"/>
                  <a:gd name="connsiteX12" fmla="*/ 495530 w 2196232"/>
                  <a:gd name="connsiteY12" fmla="*/ 1602031 h 3791147"/>
                  <a:gd name="connsiteX13" fmla="*/ 106548 w 2196232"/>
                  <a:gd name="connsiteY13" fmla="*/ 68596 h 3791147"/>
                  <a:gd name="connsiteX0" fmla="*/ 106548 w 2196232"/>
                  <a:gd name="connsiteY0" fmla="*/ 68596 h 3791147"/>
                  <a:gd name="connsiteX1" fmla="*/ 1356590 w 2196232"/>
                  <a:gd name="connsiteY1" fmla="*/ 268531 h 3791147"/>
                  <a:gd name="connsiteX2" fmla="*/ 1542011 w 2196232"/>
                  <a:gd name="connsiteY2" fmla="*/ 16 h 3791147"/>
                  <a:gd name="connsiteX3" fmla="*/ 1486130 w 2196232"/>
                  <a:gd name="connsiteY3" fmla="*/ 1586790 h 3791147"/>
                  <a:gd name="connsiteX4" fmla="*/ 1859510 w 2196232"/>
                  <a:gd name="connsiteY4" fmla="*/ 1243890 h 3791147"/>
                  <a:gd name="connsiteX5" fmla="*/ 1760450 w 2196232"/>
                  <a:gd name="connsiteY5" fmla="*/ 2516430 h 3791147"/>
                  <a:gd name="connsiteX6" fmla="*/ 2050010 w 2196232"/>
                  <a:gd name="connsiteY6" fmla="*/ 2165910 h 3791147"/>
                  <a:gd name="connsiteX7" fmla="*/ 1912851 w 2196232"/>
                  <a:gd name="connsiteY7" fmla="*/ 3072690 h 3791147"/>
                  <a:gd name="connsiteX8" fmla="*/ 2179551 w 2196232"/>
                  <a:gd name="connsiteY8" fmla="*/ 2882190 h 3791147"/>
                  <a:gd name="connsiteX9" fmla="*/ 1602971 w 2196232"/>
                  <a:gd name="connsiteY9" fmla="*/ 3791147 h 3791147"/>
                  <a:gd name="connsiteX10" fmla="*/ 228468 w 2196232"/>
                  <a:gd name="connsiteY10" fmla="*/ 2693867 h 3791147"/>
                  <a:gd name="connsiteX11" fmla="*/ 716510 w 2196232"/>
                  <a:gd name="connsiteY11" fmla="*/ 3065071 h 3791147"/>
                  <a:gd name="connsiteX12" fmla="*/ 230 w 2196232"/>
                  <a:gd name="connsiteY12" fmla="*/ 1274371 h 3791147"/>
                  <a:gd name="connsiteX13" fmla="*/ 495530 w 2196232"/>
                  <a:gd name="connsiteY13" fmla="*/ 1602031 h 3791147"/>
                  <a:gd name="connsiteX14" fmla="*/ 106548 w 2196232"/>
                  <a:gd name="connsiteY14" fmla="*/ 68596 h 3791147"/>
                  <a:gd name="connsiteX0" fmla="*/ 106548 w 2196232"/>
                  <a:gd name="connsiteY0" fmla="*/ 68596 h 3791147"/>
                  <a:gd name="connsiteX1" fmla="*/ 533630 w 2196232"/>
                  <a:gd name="connsiteY1" fmla="*/ 702871 h 3791147"/>
                  <a:gd name="connsiteX2" fmla="*/ 1356590 w 2196232"/>
                  <a:gd name="connsiteY2" fmla="*/ 268531 h 3791147"/>
                  <a:gd name="connsiteX3" fmla="*/ 1542011 w 2196232"/>
                  <a:gd name="connsiteY3" fmla="*/ 16 h 3791147"/>
                  <a:gd name="connsiteX4" fmla="*/ 1486130 w 2196232"/>
                  <a:gd name="connsiteY4" fmla="*/ 1586790 h 3791147"/>
                  <a:gd name="connsiteX5" fmla="*/ 1859510 w 2196232"/>
                  <a:gd name="connsiteY5" fmla="*/ 1243890 h 3791147"/>
                  <a:gd name="connsiteX6" fmla="*/ 1760450 w 2196232"/>
                  <a:gd name="connsiteY6" fmla="*/ 2516430 h 3791147"/>
                  <a:gd name="connsiteX7" fmla="*/ 2050010 w 2196232"/>
                  <a:gd name="connsiteY7" fmla="*/ 2165910 h 3791147"/>
                  <a:gd name="connsiteX8" fmla="*/ 1912851 w 2196232"/>
                  <a:gd name="connsiteY8" fmla="*/ 3072690 h 3791147"/>
                  <a:gd name="connsiteX9" fmla="*/ 2179551 w 2196232"/>
                  <a:gd name="connsiteY9" fmla="*/ 2882190 h 3791147"/>
                  <a:gd name="connsiteX10" fmla="*/ 1602971 w 2196232"/>
                  <a:gd name="connsiteY10" fmla="*/ 3791147 h 3791147"/>
                  <a:gd name="connsiteX11" fmla="*/ 228468 w 2196232"/>
                  <a:gd name="connsiteY11" fmla="*/ 2693867 h 3791147"/>
                  <a:gd name="connsiteX12" fmla="*/ 716510 w 2196232"/>
                  <a:gd name="connsiteY12" fmla="*/ 3065071 h 3791147"/>
                  <a:gd name="connsiteX13" fmla="*/ 230 w 2196232"/>
                  <a:gd name="connsiteY13" fmla="*/ 1274371 h 3791147"/>
                  <a:gd name="connsiteX14" fmla="*/ 495530 w 2196232"/>
                  <a:gd name="connsiteY14" fmla="*/ 1602031 h 3791147"/>
                  <a:gd name="connsiteX15" fmla="*/ 106548 w 2196232"/>
                  <a:gd name="connsiteY15" fmla="*/ 68596 h 3791147"/>
                  <a:gd name="connsiteX0" fmla="*/ 106548 w 2196232"/>
                  <a:gd name="connsiteY0" fmla="*/ 869950 h 4592501"/>
                  <a:gd name="connsiteX1" fmla="*/ 533630 w 2196232"/>
                  <a:gd name="connsiteY1" fmla="*/ 1504225 h 4592501"/>
                  <a:gd name="connsiteX2" fmla="*/ 1412470 w 2196232"/>
                  <a:gd name="connsiteY2" fmla="*/ 3085 h 4592501"/>
                  <a:gd name="connsiteX3" fmla="*/ 1356590 w 2196232"/>
                  <a:gd name="connsiteY3" fmla="*/ 1069885 h 4592501"/>
                  <a:gd name="connsiteX4" fmla="*/ 1542011 w 2196232"/>
                  <a:gd name="connsiteY4" fmla="*/ 801370 h 4592501"/>
                  <a:gd name="connsiteX5" fmla="*/ 1486130 w 2196232"/>
                  <a:gd name="connsiteY5" fmla="*/ 2388144 h 4592501"/>
                  <a:gd name="connsiteX6" fmla="*/ 1859510 w 2196232"/>
                  <a:gd name="connsiteY6" fmla="*/ 2045244 h 4592501"/>
                  <a:gd name="connsiteX7" fmla="*/ 1760450 w 2196232"/>
                  <a:gd name="connsiteY7" fmla="*/ 3317784 h 4592501"/>
                  <a:gd name="connsiteX8" fmla="*/ 2050010 w 2196232"/>
                  <a:gd name="connsiteY8" fmla="*/ 2967264 h 4592501"/>
                  <a:gd name="connsiteX9" fmla="*/ 1912851 w 2196232"/>
                  <a:gd name="connsiteY9" fmla="*/ 3874044 h 4592501"/>
                  <a:gd name="connsiteX10" fmla="*/ 2179551 w 2196232"/>
                  <a:gd name="connsiteY10" fmla="*/ 3683544 h 4592501"/>
                  <a:gd name="connsiteX11" fmla="*/ 1602971 w 2196232"/>
                  <a:gd name="connsiteY11" fmla="*/ 4592501 h 4592501"/>
                  <a:gd name="connsiteX12" fmla="*/ 228468 w 2196232"/>
                  <a:gd name="connsiteY12" fmla="*/ 3495221 h 4592501"/>
                  <a:gd name="connsiteX13" fmla="*/ 716510 w 2196232"/>
                  <a:gd name="connsiteY13" fmla="*/ 3866425 h 4592501"/>
                  <a:gd name="connsiteX14" fmla="*/ 230 w 2196232"/>
                  <a:gd name="connsiteY14" fmla="*/ 2075725 h 4592501"/>
                  <a:gd name="connsiteX15" fmla="*/ 495530 w 2196232"/>
                  <a:gd name="connsiteY15" fmla="*/ 2403385 h 4592501"/>
                  <a:gd name="connsiteX16" fmla="*/ 106548 w 2196232"/>
                  <a:gd name="connsiteY16" fmla="*/ 869950 h 4592501"/>
                  <a:gd name="connsiteX0" fmla="*/ 106548 w 2196232"/>
                  <a:gd name="connsiteY0" fmla="*/ 911034 h 4633585"/>
                  <a:gd name="connsiteX1" fmla="*/ 533630 w 2196232"/>
                  <a:gd name="connsiteY1" fmla="*/ 1545309 h 4633585"/>
                  <a:gd name="connsiteX2" fmla="*/ 1171170 w 2196232"/>
                  <a:gd name="connsiteY2" fmla="*/ 336269 h 4633585"/>
                  <a:gd name="connsiteX3" fmla="*/ 1412470 w 2196232"/>
                  <a:gd name="connsiteY3" fmla="*/ 44169 h 4633585"/>
                  <a:gd name="connsiteX4" fmla="*/ 1356590 w 2196232"/>
                  <a:gd name="connsiteY4" fmla="*/ 1110969 h 4633585"/>
                  <a:gd name="connsiteX5" fmla="*/ 1542011 w 2196232"/>
                  <a:gd name="connsiteY5" fmla="*/ 842454 h 4633585"/>
                  <a:gd name="connsiteX6" fmla="*/ 1486130 w 2196232"/>
                  <a:gd name="connsiteY6" fmla="*/ 2429228 h 4633585"/>
                  <a:gd name="connsiteX7" fmla="*/ 1859510 w 2196232"/>
                  <a:gd name="connsiteY7" fmla="*/ 2086328 h 4633585"/>
                  <a:gd name="connsiteX8" fmla="*/ 1760450 w 2196232"/>
                  <a:gd name="connsiteY8" fmla="*/ 3358868 h 4633585"/>
                  <a:gd name="connsiteX9" fmla="*/ 2050010 w 2196232"/>
                  <a:gd name="connsiteY9" fmla="*/ 3008348 h 4633585"/>
                  <a:gd name="connsiteX10" fmla="*/ 1912851 w 2196232"/>
                  <a:gd name="connsiteY10" fmla="*/ 3915128 h 4633585"/>
                  <a:gd name="connsiteX11" fmla="*/ 2179551 w 2196232"/>
                  <a:gd name="connsiteY11" fmla="*/ 3724628 h 4633585"/>
                  <a:gd name="connsiteX12" fmla="*/ 1602971 w 2196232"/>
                  <a:gd name="connsiteY12" fmla="*/ 4633585 h 4633585"/>
                  <a:gd name="connsiteX13" fmla="*/ 228468 w 2196232"/>
                  <a:gd name="connsiteY13" fmla="*/ 3536305 h 4633585"/>
                  <a:gd name="connsiteX14" fmla="*/ 716510 w 2196232"/>
                  <a:gd name="connsiteY14" fmla="*/ 3907509 h 4633585"/>
                  <a:gd name="connsiteX15" fmla="*/ 230 w 2196232"/>
                  <a:gd name="connsiteY15" fmla="*/ 2116809 h 4633585"/>
                  <a:gd name="connsiteX16" fmla="*/ 495530 w 2196232"/>
                  <a:gd name="connsiteY16" fmla="*/ 2444469 h 4633585"/>
                  <a:gd name="connsiteX17" fmla="*/ 106548 w 2196232"/>
                  <a:gd name="connsiteY17" fmla="*/ 911034 h 4633585"/>
                  <a:gd name="connsiteX0" fmla="*/ 106548 w 2196232"/>
                  <a:gd name="connsiteY0" fmla="*/ 1174949 h 4897500"/>
                  <a:gd name="connsiteX1" fmla="*/ 533630 w 2196232"/>
                  <a:gd name="connsiteY1" fmla="*/ 1809224 h 4897500"/>
                  <a:gd name="connsiteX2" fmla="*/ 320270 w 2196232"/>
                  <a:gd name="connsiteY2" fmla="*/ 28684 h 4897500"/>
                  <a:gd name="connsiteX3" fmla="*/ 1171170 w 2196232"/>
                  <a:gd name="connsiteY3" fmla="*/ 600184 h 4897500"/>
                  <a:gd name="connsiteX4" fmla="*/ 1412470 w 2196232"/>
                  <a:gd name="connsiteY4" fmla="*/ 308084 h 4897500"/>
                  <a:gd name="connsiteX5" fmla="*/ 1356590 w 2196232"/>
                  <a:gd name="connsiteY5" fmla="*/ 1374884 h 4897500"/>
                  <a:gd name="connsiteX6" fmla="*/ 1542011 w 2196232"/>
                  <a:gd name="connsiteY6" fmla="*/ 1106369 h 4897500"/>
                  <a:gd name="connsiteX7" fmla="*/ 1486130 w 2196232"/>
                  <a:gd name="connsiteY7" fmla="*/ 2693143 h 4897500"/>
                  <a:gd name="connsiteX8" fmla="*/ 1859510 w 2196232"/>
                  <a:gd name="connsiteY8" fmla="*/ 2350243 h 4897500"/>
                  <a:gd name="connsiteX9" fmla="*/ 1760450 w 2196232"/>
                  <a:gd name="connsiteY9" fmla="*/ 3622783 h 4897500"/>
                  <a:gd name="connsiteX10" fmla="*/ 2050010 w 2196232"/>
                  <a:gd name="connsiteY10" fmla="*/ 3272263 h 4897500"/>
                  <a:gd name="connsiteX11" fmla="*/ 1912851 w 2196232"/>
                  <a:gd name="connsiteY11" fmla="*/ 4179043 h 4897500"/>
                  <a:gd name="connsiteX12" fmla="*/ 2179551 w 2196232"/>
                  <a:gd name="connsiteY12" fmla="*/ 3988543 h 4897500"/>
                  <a:gd name="connsiteX13" fmla="*/ 1602971 w 2196232"/>
                  <a:gd name="connsiteY13" fmla="*/ 4897500 h 4897500"/>
                  <a:gd name="connsiteX14" fmla="*/ 228468 w 2196232"/>
                  <a:gd name="connsiteY14" fmla="*/ 3800220 h 4897500"/>
                  <a:gd name="connsiteX15" fmla="*/ 716510 w 2196232"/>
                  <a:gd name="connsiteY15" fmla="*/ 4171424 h 4897500"/>
                  <a:gd name="connsiteX16" fmla="*/ 230 w 2196232"/>
                  <a:gd name="connsiteY16" fmla="*/ 2380724 h 4897500"/>
                  <a:gd name="connsiteX17" fmla="*/ 495530 w 2196232"/>
                  <a:gd name="connsiteY17" fmla="*/ 2708384 h 4897500"/>
                  <a:gd name="connsiteX18" fmla="*/ 106548 w 2196232"/>
                  <a:gd name="connsiteY18" fmla="*/ 1174949 h 4897500"/>
                  <a:gd name="connsiteX0" fmla="*/ 106548 w 2196232"/>
                  <a:gd name="connsiteY0" fmla="*/ 1245434 h 4967985"/>
                  <a:gd name="connsiteX1" fmla="*/ 533630 w 2196232"/>
                  <a:gd name="connsiteY1" fmla="*/ 1879709 h 4967985"/>
                  <a:gd name="connsiteX2" fmla="*/ 320270 w 2196232"/>
                  <a:gd name="connsiteY2" fmla="*/ 99169 h 4967985"/>
                  <a:gd name="connsiteX3" fmla="*/ 498070 w 2196232"/>
                  <a:gd name="connsiteY3" fmla="*/ 289669 h 4967985"/>
                  <a:gd name="connsiteX4" fmla="*/ 1171170 w 2196232"/>
                  <a:gd name="connsiteY4" fmla="*/ 670669 h 4967985"/>
                  <a:gd name="connsiteX5" fmla="*/ 1412470 w 2196232"/>
                  <a:gd name="connsiteY5" fmla="*/ 378569 h 4967985"/>
                  <a:gd name="connsiteX6" fmla="*/ 1356590 w 2196232"/>
                  <a:gd name="connsiteY6" fmla="*/ 1445369 h 4967985"/>
                  <a:gd name="connsiteX7" fmla="*/ 1542011 w 2196232"/>
                  <a:gd name="connsiteY7" fmla="*/ 1176854 h 4967985"/>
                  <a:gd name="connsiteX8" fmla="*/ 1486130 w 2196232"/>
                  <a:gd name="connsiteY8" fmla="*/ 2763628 h 4967985"/>
                  <a:gd name="connsiteX9" fmla="*/ 1859510 w 2196232"/>
                  <a:gd name="connsiteY9" fmla="*/ 2420728 h 4967985"/>
                  <a:gd name="connsiteX10" fmla="*/ 1760450 w 2196232"/>
                  <a:gd name="connsiteY10" fmla="*/ 3693268 h 4967985"/>
                  <a:gd name="connsiteX11" fmla="*/ 2050010 w 2196232"/>
                  <a:gd name="connsiteY11" fmla="*/ 3342748 h 4967985"/>
                  <a:gd name="connsiteX12" fmla="*/ 1912851 w 2196232"/>
                  <a:gd name="connsiteY12" fmla="*/ 4249528 h 4967985"/>
                  <a:gd name="connsiteX13" fmla="*/ 2179551 w 2196232"/>
                  <a:gd name="connsiteY13" fmla="*/ 4059028 h 4967985"/>
                  <a:gd name="connsiteX14" fmla="*/ 1602971 w 2196232"/>
                  <a:gd name="connsiteY14" fmla="*/ 4967985 h 4967985"/>
                  <a:gd name="connsiteX15" fmla="*/ 228468 w 2196232"/>
                  <a:gd name="connsiteY15" fmla="*/ 3870705 h 4967985"/>
                  <a:gd name="connsiteX16" fmla="*/ 716510 w 2196232"/>
                  <a:gd name="connsiteY16" fmla="*/ 4241909 h 4967985"/>
                  <a:gd name="connsiteX17" fmla="*/ 230 w 2196232"/>
                  <a:gd name="connsiteY17" fmla="*/ 2451209 h 4967985"/>
                  <a:gd name="connsiteX18" fmla="*/ 495530 w 2196232"/>
                  <a:gd name="connsiteY18" fmla="*/ 2778869 h 4967985"/>
                  <a:gd name="connsiteX19" fmla="*/ 106548 w 2196232"/>
                  <a:gd name="connsiteY19" fmla="*/ 1245434 h 4967985"/>
                  <a:gd name="connsiteX0" fmla="*/ 106548 w 2196232"/>
                  <a:gd name="connsiteY0" fmla="*/ 1708381 h 5430932"/>
                  <a:gd name="connsiteX1" fmla="*/ 533630 w 2196232"/>
                  <a:gd name="connsiteY1" fmla="*/ 2342656 h 5430932"/>
                  <a:gd name="connsiteX2" fmla="*/ 320270 w 2196232"/>
                  <a:gd name="connsiteY2" fmla="*/ 562116 h 5430932"/>
                  <a:gd name="connsiteX3" fmla="*/ 498070 w 2196232"/>
                  <a:gd name="connsiteY3" fmla="*/ 752616 h 5430932"/>
                  <a:gd name="connsiteX4" fmla="*/ 1044170 w 2196232"/>
                  <a:gd name="connsiteY4" fmla="*/ 3317 h 5430932"/>
                  <a:gd name="connsiteX5" fmla="*/ 1171170 w 2196232"/>
                  <a:gd name="connsiteY5" fmla="*/ 1133616 h 5430932"/>
                  <a:gd name="connsiteX6" fmla="*/ 1412470 w 2196232"/>
                  <a:gd name="connsiteY6" fmla="*/ 841516 h 5430932"/>
                  <a:gd name="connsiteX7" fmla="*/ 1356590 w 2196232"/>
                  <a:gd name="connsiteY7" fmla="*/ 1908316 h 5430932"/>
                  <a:gd name="connsiteX8" fmla="*/ 1542011 w 2196232"/>
                  <a:gd name="connsiteY8" fmla="*/ 1639801 h 5430932"/>
                  <a:gd name="connsiteX9" fmla="*/ 1486130 w 2196232"/>
                  <a:gd name="connsiteY9" fmla="*/ 3226575 h 5430932"/>
                  <a:gd name="connsiteX10" fmla="*/ 1859510 w 2196232"/>
                  <a:gd name="connsiteY10" fmla="*/ 2883675 h 5430932"/>
                  <a:gd name="connsiteX11" fmla="*/ 1760450 w 2196232"/>
                  <a:gd name="connsiteY11" fmla="*/ 4156215 h 5430932"/>
                  <a:gd name="connsiteX12" fmla="*/ 2050010 w 2196232"/>
                  <a:gd name="connsiteY12" fmla="*/ 3805695 h 5430932"/>
                  <a:gd name="connsiteX13" fmla="*/ 1912851 w 2196232"/>
                  <a:gd name="connsiteY13" fmla="*/ 4712475 h 5430932"/>
                  <a:gd name="connsiteX14" fmla="*/ 2179551 w 2196232"/>
                  <a:gd name="connsiteY14" fmla="*/ 4521975 h 5430932"/>
                  <a:gd name="connsiteX15" fmla="*/ 1602971 w 2196232"/>
                  <a:gd name="connsiteY15" fmla="*/ 5430932 h 5430932"/>
                  <a:gd name="connsiteX16" fmla="*/ 228468 w 2196232"/>
                  <a:gd name="connsiteY16" fmla="*/ 4333652 h 5430932"/>
                  <a:gd name="connsiteX17" fmla="*/ 716510 w 2196232"/>
                  <a:gd name="connsiteY17" fmla="*/ 4704856 h 5430932"/>
                  <a:gd name="connsiteX18" fmla="*/ 230 w 2196232"/>
                  <a:gd name="connsiteY18" fmla="*/ 2914156 h 5430932"/>
                  <a:gd name="connsiteX19" fmla="*/ 495530 w 2196232"/>
                  <a:gd name="connsiteY19" fmla="*/ 3241816 h 5430932"/>
                  <a:gd name="connsiteX20" fmla="*/ 106548 w 2196232"/>
                  <a:gd name="connsiteY20" fmla="*/ 1708381 h 5430932"/>
                  <a:gd name="connsiteX0" fmla="*/ 106548 w 2196232"/>
                  <a:gd name="connsiteY0" fmla="*/ 1708336 h 5430887"/>
                  <a:gd name="connsiteX1" fmla="*/ 533630 w 2196232"/>
                  <a:gd name="connsiteY1" fmla="*/ 2342611 h 5430887"/>
                  <a:gd name="connsiteX2" fmla="*/ 320270 w 2196232"/>
                  <a:gd name="connsiteY2" fmla="*/ 562071 h 5430887"/>
                  <a:gd name="connsiteX3" fmla="*/ 459970 w 2196232"/>
                  <a:gd name="connsiteY3" fmla="*/ 765271 h 5430887"/>
                  <a:gd name="connsiteX4" fmla="*/ 1044170 w 2196232"/>
                  <a:gd name="connsiteY4" fmla="*/ 3272 h 5430887"/>
                  <a:gd name="connsiteX5" fmla="*/ 1171170 w 2196232"/>
                  <a:gd name="connsiteY5" fmla="*/ 1133571 h 5430887"/>
                  <a:gd name="connsiteX6" fmla="*/ 1412470 w 2196232"/>
                  <a:gd name="connsiteY6" fmla="*/ 841471 h 5430887"/>
                  <a:gd name="connsiteX7" fmla="*/ 1356590 w 2196232"/>
                  <a:gd name="connsiteY7" fmla="*/ 1908271 h 5430887"/>
                  <a:gd name="connsiteX8" fmla="*/ 1542011 w 2196232"/>
                  <a:gd name="connsiteY8" fmla="*/ 1639756 h 5430887"/>
                  <a:gd name="connsiteX9" fmla="*/ 1486130 w 2196232"/>
                  <a:gd name="connsiteY9" fmla="*/ 3226530 h 5430887"/>
                  <a:gd name="connsiteX10" fmla="*/ 1859510 w 2196232"/>
                  <a:gd name="connsiteY10" fmla="*/ 2883630 h 5430887"/>
                  <a:gd name="connsiteX11" fmla="*/ 1760450 w 2196232"/>
                  <a:gd name="connsiteY11" fmla="*/ 4156170 h 5430887"/>
                  <a:gd name="connsiteX12" fmla="*/ 2050010 w 2196232"/>
                  <a:gd name="connsiteY12" fmla="*/ 3805650 h 5430887"/>
                  <a:gd name="connsiteX13" fmla="*/ 1912851 w 2196232"/>
                  <a:gd name="connsiteY13" fmla="*/ 4712430 h 5430887"/>
                  <a:gd name="connsiteX14" fmla="*/ 2179551 w 2196232"/>
                  <a:gd name="connsiteY14" fmla="*/ 4521930 h 5430887"/>
                  <a:gd name="connsiteX15" fmla="*/ 1602971 w 2196232"/>
                  <a:gd name="connsiteY15" fmla="*/ 5430887 h 5430887"/>
                  <a:gd name="connsiteX16" fmla="*/ 228468 w 2196232"/>
                  <a:gd name="connsiteY16" fmla="*/ 4333607 h 5430887"/>
                  <a:gd name="connsiteX17" fmla="*/ 716510 w 2196232"/>
                  <a:gd name="connsiteY17" fmla="*/ 4704811 h 5430887"/>
                  <a:gd name="connsiteX18" fmla="*/ 230 w 2196232"/>
                  <a:gd name="connsiteY18" fmla="*/ 2914111 h 5430887"/>
                  <a:gd name="connsiteX19" fmla="*/ 495530 w 2196232"/>
                  <a:gd name="connsiteY19" fmla="*/ 3241771 h 5430887"/>
                  <a:gd name="connsiteX20" fmla="*/ 106548 w 2196232"/>
                  <a:gd name="connsiteY20" fmla="*/ 1708336 h 5430887"/>
                  <a:gd name="connsiteX0" fmla="*/ 106548 w 2196232"/>
                  <a:gd name="connsiteY0" fmla="*/ 1708525 h 5431076"/>
                  <a:gd name="connsiteX1" fmla="*/ 533630 w 2196232"/>
                  <a:gd name="connsiteY1" fmla="*/ 2342800 h 5431076"/>
                  <a:gd name="connsiteX2" fmla="*/ 320270 w 2196232"/>
                  <a:gd name="connsiteY2" fmla="*/ 562260 h 5431076"/>
                  <a:gd name="connsiteX3" fmla="*/ 396470 w 2196232"/>
                  <a:gd name="connsiteY3" fmla="*/ 714660 h 5431076"/>
                  <a:gd name="connsiteX4" fmla="*/ 1044170 w 2196232"/>
                  <a:gd name="connsiteY4" fmla="*/ 3461 h 5431076"/>
                  <a:gd name="connsiteX5" fmla="*/ 1171170 w 2196232"/>
                  <a:gd name="connsiteY5" fmla="*/ 1133760 h 5431076"/>
                  <a:gd name="connsiteX6" fmla="*/ 1412470 w 2196232"/>
                  <a:gd name="connsiteY6" fmla="*/ 841660 h 5431076"/>
                  <a:gd name="connsiteX7" fmla="*/ 1356590 w 2196232"/>
                  <a:gd name="connsiteY7" fmla="*/ 1908460 h 5431076"/>
                  <a:gd name="connsiteX8" fmla="*/ 1542011 w 2196232"/>
                  <a:gd name="connsiteY8" fmla="*/ 1639945 h 5431076"/>
                  <a:gd name="connsiteX9" fmla="*/ 1486130 w 2196232"/>
                  <a:gd name="connsiteY9" fmla="*/ 3226719 h 5431076"/>
                  <a:gd name="connsiteX10" fmla="*/ 1859510 w 2196232"/>
                  <a:gd name="connsiteY10" fmla="*/ 2883819 h 5431076"/>
                  <a:gd name="connsiteX11" fmla="*/ 1760450 w 2196232"/>
                  <a:gd name="connsiteY11" fmla="*/ 4156359 h 5431076"/>
                  <a:gd name="connsiteX12" fmla="*/ 2050010 w 2196232"/>
                  <a:gd name="connsiteY12" fmla="*/ 3805839 h 5431076"/>
                  <a:gd name="connsiteX13" fmla="*/ 1912851 w 2196232"/>
                  <a:gd name="connsiteY13" fmla="*/ 4712619 h 5431076"/>
                  <a:gd name="connsiteX14" fmla="*/ 2179551 w 2196232"/>
                  <a:gd name="connsiteY14" fmla="*/ 4522119 h 5431076"/>
                  <a:gd name="connsiteX15" fmla="*/ 1602971 w 2196232"/>
                  <a:gd name="connsiteY15" fmla="*/ 5431076 h 5431076"/>
                  <a:gd name="connsiteX16" fmla="*/ 228468 w 2196232"/>
                  <a:gd name="connsiteY16" fmla="*/ 4333796 h 5431076"/>
                  <a:gd name="connsiteX17" fmla="*/ 716510 w 2196232"/>
                  <a:gd name="connsiteY17" fmla="*/ 4705000 h 5431076"/>
                  <a:gd name="connsiteX18" fmla="*/ 230 w 2196232"/>
                  <a:gd name="connsiteY18" fmla="*/ 2914300 h 5431076"/>
                  <a:gd name="connsiteX19" fmla="*/ 495530 w 2196232"/>
                  <a:gd name="connsiteY19" fmla="*/ 3241960 h 5431076"/>
                  <a:gd name="connsiteX20" fmla="*/ 106548 w 2196232"/>
                  <a:gd name="connsiteY20" fmla="*/ 1708525 h 5431076"/>
                  <a:gd name="connsiteX0" fmla="*/ 106548 w 2196232"/>
                  <a:gd name="connsiteY0" fmla="*/ 1708206 h 5430757"/>
                  <a:gd name="connsiteX1" fmla="*/ 533630 w 2196232"/>
                  <a:gd name="connsiteY1" fmla="*/ 2342481 h 5430757"/>
                  <a:gd name="connsiteX2" fmla="*/ 320270 w 2196232"/>
                  <a:gd name="connsiteY2" fmla="*/ 561941 h 5430757"/>
                  <a:gd name="connsiteX3" fmla="*/ 466320 w 2196232"/>
                  <a:gd name="connsiteY3" fmla="*/ 803241 h 5430757"/>
                  <a:gd name="connsiteX4" fmla="*/ 1044170 w 2196232"/>
                  <a:gd name="connsiteY4" fmla="*/ 3142 h 5430757"/>
                  <a:gd name="connsiteX5" fmla="*/ 1171170 w 2196232"/>
                  <a:gd name="connsiteY5" fmla="*/ 1133441 h 5430757"/>
                  <a:gd name="connsiteX6" fmla="*/ 1412470 w 2196232"/>
                  <a:gd name="connsiteY6" fmla="*/ 841341 h 5430757"/>
                  <a:gd name="connsiteX7" fmla="*/ 1356590 w 2196232"/>
                  <a:gd name="connsiteY7" fmla="*/ 1908141 h 5430757"/>
                  <a:gd name="connsiteX8" fmla="*/ 1542011 w 2196232"/>
                  <a:gd name="connsiteY8" fmla="*/ 1639626 h 5430757"/>
                  <a:gd name="connsiteX9" fmla="*/ 1486130 w 2196232"/>
                  <a:gd name="connsiteY9" fmla="*/ 3226400 h 5430757"/>
                  <a:gd name="connsiteX10" fmla="*/ 1859510 w 2196232"/>
                  <a:gd name="connsiteY10" fmla="*/ 2883500 h 5430757"/>
                  <a:gd name="connsiteX11" fmla="*/ 1760450 w 2196232"/>
                  <a:gd name="connsiteY11" fmla="*/ 4156040 h 5430757"/>
                  <a:gd name="connsiteX12" fmla="*/ 2050010 w 2196232"/>
                  <a:gd name="connsiteY12" fmla="*/ 3805520 h 5430757"/>
                  <a:gd name="connsiteX13" fmla="*/ 1912851 w 2196232"/>
                  <a:gd name="connsiteY13" fmla="*/ 4712300 h 5430757"/>
                  <a:gd name="connsiteX14" fmla="*/ 2179551 w 2196232"/>
                  <a:gd name="connsiteY14" fmla="*/ 4521800 h 5430757"/>
                  <a:gd name="connsiteX15" fmla="*/ 1602971 w 2196232"/>
                  <a:gd name="connsiteY15" fmla="*/ 5430757 h 5430757"/>
                  <a:gd name="connsiteX16" fmla="*/ 228468 w 2196232"/>
                  <a:gd name="connsiteY16" fmla="*/ 4333477 h 5430757"/>
                  <a:gd name="connsiteX17" fmla="*/ 716510 w 2196232"/>
                  <a:gd name="connsiteY17" fmla="*/ 4704681 h 5430757"/>
                  <a:gd name="connsiteX18" fmla="*/ 230 w 2196232"/>
                  <a:gd name="connsiteY18" fmla="*/ 2913981 h 5430757"/>
                  <a:gd name="connsiteX19" fmla="*/ 495530 w 2196232"/>
                  <a:gd name="connsiteY19" fmla="*/ 3241641 h 5430757"/>
                  <a:gd name="connsiteX20" fmla="*/ 106548 w 2196232"/>
                  <a:gd name="connsiteY20" fmla="*/ 1708206 h 5430757"/>
                  <a:gd name="connsiteX0" fmla="*/ 106548 w 2196232"/>
                  <a:gd name="connsiteY0" fmla="*/ 1713349 h 5435900"/>
                  <a:gd name="connsiteX1" fmla="*/ 533630 w 2196232"/>
                  <a:gd name="connsiteY1" fmla="*/ 2347624 h 5435900"/>
                  <a:gd name="connsiteX2" fmla="*/ 320270 w 2196232"/>
                  <a:gd name="connsiteY2" fmla="*/ 567084 h 5435900"/>
                  <a:gd name="connsiteX3" fmla="*/ 466320 w 2196232"/>
                  <a:gd name="connsiteY3" fmla="*/ 808384 h 5435900"/>
                  <a:gd name="connsiteX4" fmla="*/ 1044170 w 2196232"/>
                  <a:gd name="connsiteY4" fmla="*/ 8285 h 5435900"/>
                  <a:gd name="connsiteX5" fmla="*/ 1171170 w 2196232"/>
                  <a:gd name="connsiteY5" fmla="*/ 1138584 h 5435900"/>
                  <a:gd name="connsiteX6" fmla="*/ 1412470 w 2196232"/>
                  <a:gd name="connsiteY6" fmla="*/ 846484 h 5435900"/>
                  <a:gd name="connsiteX7" fmla="*/ 1356590 w 2196232"/>
                  <a:gd name="connsiteY7" fmla="*/ 1913284 h 5435900"/>
                  <a:gd name="connsiteX8" fmla="*/ 1542011 w 2196232"/>
                  <a:gd name="connsiteY8" fmla="*/ 1644769 h 5435900"/>
                  <a:gd name="connsiteX9" fmla="*/ 1486130 w 2196232"/>
                  <a:gd name="connsiteY9" fmla="*/ 3231543 h 5435900"/>
                  <a:gd name="connsiteX10" fmla="*/ 1859510 w 2196232"/>
                  <a:gd name="connsiteY10" fmla="*/ 2888643 h 5435900"/>
                  <a:gd name="connsiteX11" fmla="*/ 1760450 w 2196232"/>
                  <a:gd name="connsiteY11" fmla="*/ 4161183 h 5435900"/>
                  <a:gd name="connsiteX12" fmla="*/ 2050010 w 2196232"/>
                  <a:gd name="connsiteY12" fmla="*/ 3810663 h 5435900"/>
                  <a:gd name="connsiteX13" fmla="*/ 1912851 w 2196232"/>
                  <a:gd name="connsiteY13" fmla="*/ 4717443 h 5435900"/>
                  <a:gd name="connsiteX14" fmla="*/ 2179551 w 2196232"/>
                  <a:gd name="connsiteY14" fmla="*/ 4526943 h 5435900"/>
                  <a:gd name="connsiteX15" fmla="*/ 1602971 w 2196232"/>
                  <a:gd name="connsiteY15" fmla="*/ 5435900 h 5435900"/>
                  <a:gd name="connsiteX16" fmla="*/ 228468 w 2196232"/>
                  <a:gd name="connsiteY16" fmla="*/ 4338620 h 5435900"/>
                  <a:gd name="connsiteX17" fmla="*/ 716510 w 2196232"/>
                  <a:gd name="connsiteY17" fmla="*/ 4709824 h 5435900"/>
                  <a:gd name="connsiteX18" fmla="*/ 230 w 2196232"/>
                  <a:gd name="connsiteY18" fmla="*/ 2919124 h 5435900"/>
                  <a:gd name="connsiteX19" fmla="*/ 495530 w 2196232"/>
                  <a:gd name="connsiteY19" fmla="*/ 3246784 h 5435900"/>
                  <a:gd name="connsiteX20" fmla="*/ 106548 w 2196232"/>
                  <a:gd name="connsiteY20" fmla="*/ 1713349 h 5435900"/>
                  <a:gd name="connsiteX0" fmla="*/ 106548 w 2196232"/>
                  <a:gd name="connsiteY0" fmla="*/ 1706721 h 5429272"/>
                  <a:gd name="connsiteX1" fmla="*/ 533630 w 2196232"/>
                  <a:gd name="connsiteY1" fmla="*/ 2340996 h 5429272"/>
                  <a:gd name="connsiteX2" fmla="*/ 320270 w 2196232"/>
                  <a:gd name="connsiteY2" fmla="*/ 560456 h 5429272"/>
                  <a:gd name="connsiteX3" fmla="*/ 466320 w 2196232"/>
                  <a:gd name="connsiteY3" fmla="*/ 801756 h 5429272"/>
                  <a:gd name="connsiteX4" fmla="*/ 1044170 w 2196232"/>
                  <a:gd name="connsiteY4" fmla="*/ 1657 h 5429272"/>
                  <a:gd name="connsiteX5" fmla="*/ 1171170 w 2196232"/>
                  <a:gd name="connsiteY5" fmla="*/ 1131956 h 5429272"/>
                  <a:gd name="connsiteX6" fmla="*/ 1412470 w 2196232"/>
                  <a:gd name="connsiteY6" fmla="*/ 839856 h 5429272"/>
                  <a:gd name="connsiteX7" fmla="*/ 1356590 w 2196232"/>
                  <a:gd name="connsiteY7" fmla="*/ 1906656 h 5429272"/>
                  <a:gd name="connsiteX8" fmla="*/ 1542011 w 2196232"/>
                  <a:gd name="connsiteY8" fmla="*/ 1638141 h 5429272"/>
                  <a:gd name="connsiteX9" fmla="*/ 1486130 w 2196232"/>
                  <a:gd name="connsiteY9" fmla="*/ 3224915 h 5429272"/>
                  <a:gd name="connsiteX10" fmla="*/ 1859510 w 2196232"/>
                  <a:gd name="connsiteY10" fmla="*/ 2882015 h 5429272"/>
                  <a:gd name="connsiteX11" fmla="*/ 1760450 w 2196232"/>
                  <a:gd name="connsiteY11" fmla="*/ 4154555 h 5429272"/>
                  <a:gd name="connsiteX12" fmla="*/ 2050010 w 2196232"/>
                  <a:gd name="connsiteY12" fmla="*/ 3804035 h 5429272"/>
                  <a:gd name="connsiteX13" fmla="*/ 1912851 w 2196232"/>
                  <a:gd name="connsiteY13" fmla="*/ 4710815 h 5429272"/>
                  <a:gd name="connsiteX14" fmla="*/ 2179551 w 2196232"/>
                  <a:gd name="connsiteY14" fmla="*/ 4520315 h 5429272"/>
                  <a:gd name="connsiteX15" fmla="*/ 1602971 w 2196232"/>
                  <a:gd name="connsiteY15" fmla="*/ 5429272 h 5429272"/>
                  <a:gd name="connsiteX16" fmla="*/ 228468 w 2196232"/>
                  <a:gd name="connsiteY16" fmla="*/ 4331992 h 5429272"/>
                  <a:gd name="connsiteX17" fmla="*/ 716510 w 2196232"/>
                  <a:gd name="connsiteY17" fmla="*/ 4703196 h 5429272"/>
                  <a:gd name="connsiteX18" fmla="*/ 230 w 2196232"/>
                  <a:gd name="connsiteY18" fmla="*/ 2912496 h 5429272"/>
                  <a:gd name="connsiteX19" fmla="*/ 495530 w 2196232"/>
                  <a:gd name="connsiteY19" fmla="*/ 3240156 h 5429272"/>
                  <a:gd name="connsiteX20" fmla="*/ 106548 w 2196232"/>
                  <a:gd name="connsiteY20" fmla="*/ 1706721 h 5429272"/>
                  <a:gd name="connsiteX0" fmla="*/ 106548 w 2196232"/>
                  <a:gd name="connsiteY0" fmla="*/ 1707520 h 5430071"/>
                  <a:gd name="connsiteX1" fmla="*/ 533630 w 2196232"/>
                  <a:gd name="connsiteY1" fmla="*/ 2341795 h 5430071"/>
                  <a:gd name="connsiteX2" fmla="*/ 320270 w 2196232"/>
                  <a:gd name="connsiteY2" fmla="*/ 561255 h 5430071"/>
                  <a:gd name="connsiteX3" fmla="*/ 466320 w 2196232"/>
                  <a:gd name="connsiteY3" fmla="*/ 802555 h 5430071"/>
                  <a:gd name="connsiteX4" fmla="*/ 1044170 w 2196232"/>
                  <a:gd name="connsiteY4" fmla="*/ 2456 h 5430071"/>
                  <a:gd name="connsiteX5" fmla="*/ 1171170 w 2196232"/>
                  <a:gd name="connsiteY5" fmla="*/ 1132755 h 5430071"/>
                  <a:gd name="connsiteX6" fmla="*/ 1412470 w 2196232"/>
                  <a:gd name="connsiteY6" fmla="*/ 840655 h 5430071"/>
                  <a:gd name="connsiteX7" fmla="*/ 1356590 w 2196232"/>
                  <a:gd name="connsiteY7" fmla="*/ 1907455 h 5430071"/>
                  <a:gd name="connsiteX8" fmla="*/ 1542011 w 2196232"/>
                  <a:gd name="connsiteY8" fmla="*/ 1638940 h 5430071"/>
                  <a:gd name="connsiteX9" fmla="*/ 1486130 w 2196232"/>
                  <a:gd name="connsiteY9" fmla="*/ 3225714 h 5430071"/>
                  <a:gd name="connsiteX10" fmla="*/ 1859510 w 2196232"/>
                  <a:gd name="connsiteY10" fmla="*/ 2882814 h 5430071"/>
                  <a:gd name="connsiteX11" fmla="*/ 1760450 w 2196232"/>
                  <a:gd name="connsiteY11" fmla="*/ 4155354 h 5430071"/>
                  <a:gd name="connsiteX12" fmla="*/ 2050010 w 2196232"/>
                  <a:gd name="connsiteY12" fmla="*/ 3804834 h 5430071"/>
                  <a:gd name="connsiteX13" fmla="*/ 1912851 w 2196232"/>
                  <a:gd name="connsiteY13" fmla="*/ 4711614 h 5430071"/>
                  <a:gd name="connsiteX14" fmla="*/ 2179551 w 2196232"/>
                  <a:gd name="connsiteY14" fmla="*/ 4521114 h 5430071"/>
                  <a:gd name="connsiteX15" fmla="*/ 1602971 w 2196232"/>
                  <a:gd name="connsiteY15" fmla="*/ 5430071 h 5430071"/>
                  <a:gd name="connsiteX16" fmla="*/ 228468 w 2196232"/>
                  <a:gd name="connsiteY16" fmla="*/ 4332791 h 5430071"/>
                  <a:gd name="connsiteX17" fmla="*/ 716510 w 2196232"/>
                  <a:gd name="connsiteY17" fmla="*/ 4703995 h 5430071"/>
                  <a:gd name="connsiteX18" fmla="*/ 230 w 2196232"/>
                  <a:gd name="connsiteY18" fmla="*/ 2913295 h 5430071"/>
                  <a:gd name="connsiteX19" fmla="*/ 495530 w 2196232"/>
                  <a:gd name="connsiteY19" fmla="*/ 3240955 h 5430071"/>
                  <a:gd name="connsiteX20" fmla="*/ 106548 w 2196232"/>
                  <a:gd name="connsiteY20" fmla="*/ 1707520 h 5430071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769 w 2196453"/>
                  <a:gd name="connsiteY0" fmla="*/ 1688711 h 5411262"/>
                  <a:gd name="connsiteX1" fmla="*/ 533851 w 2196453"/>
                  <a:gd name="connsiteY1" fmla="*/ 2373786 h 5411262"/>
                  <a:gd name="connsiteX2" fmla="*/ 345891 w 2196453"/>
                  <a:gd name="connsiteY2" fmla="*/ 536096 h 5411262"/>
                  <a:gd name="connsiteX3" fmla="*/ 466541 w 2196453"/>
                  <a:gd name="connsiteY3" fmla="*/ 783746 h 5411262"/>
                  <a:gd name="connsiteX4" fmla="*/ 1057091 w 2196453"/>
                  <a:gd name="connsiteY4" fmla="*/ 2697 h 5411262"/>
                  <a:gd name="connsiteX5" fmla="*/ 1139641 w 2196453"/>
                  <a:gd name="connsiteY5" fmla="*/ 1126646 h 5411262"/>
                  <a:gd name="connsiteX6" fmla="*/ 1368241 w 2196453"/>
                  <a:gd name="connsiteY6" fmla="*/ 821846 h 5411262"/>
                  <a:gd name="connsiteX7" fmla="*/ 1356811 w 2196453"/>
                  <a:gd name="connsiteY7" fmla="*/ 1888646 h 5411262"/>
                  <a:gd name="connsiteX8" fmla="*/ 1542232 w 2196453"/>
                  <a:gd name="connsiteY8" fmla="*/ 1620131 h 5411262"/>
                  <a:gd name="connsiteX9" fmla="*/ 1486351 w 2196453"/>
                  <a:gd name="connsiteY9" fmla="*/ 3206905 h 5411262"/>
                  <a:gd name="connsiteX10" fmla="*/ 1859731 w 2196453"/>
                  <a:gd name="connsiteY10" fmla="*/ 2864005 h 5411262"/>
                  <a:gd name="connsiteX11" fmla="*/ 1760671 w 2196453"/>
                  <a:gd name="connsiteY11" fmla="*/ 4136545 h 5411262"/>
                  <a:gd name="connsiteX12" fmla="*/ 2050231 w 2196453"/>
                  <a:gd name="connsiteY12" fmla="*/ 3786025 h 5411262"/>
                  <a:gd name="connsiteX13" fmla="*/ 1913072 w 2196453"/>
                  <a:gd name="connsiteY13" fmla="*/ 4692805 h 5411262"/>
                  <a:gd name="connsiteX14" fmla="*/ 2179772 w 2196453"/>
                  <a:gd name="connsiteY14" fmla="*/ 4502305 h 5411262"/>
                  <a:gd name="connsiteX15" fmla="*/ 1603192 w 2196453"/>
                  <a:gd name="connsiteY15" fmla="*/ 5411262 h 5411262"/>
                  <a:gd name="connsiteX16" fmla="*/ 228689 w 2196453"/>
                  <a:gd name="connsiteY16" fmla="*/ 4313982 h 5411262"/>
                  <a:gd name="connsiteX17" fmla="*/ 716731 w 2196453"/>
                  <a:gd name="connsiteY17" fmla="*/ 4685186 h 5411262"/>
                  <a:gd name="connsiteX18" fmla="*/ 451 w 2196453"/>
                  <a:gd name="connsiteY18" fmla="*/ 2894486 h 5411262"/>
                  <a:gd name="connsiteX19" fmla="*/ 495751 w 2196453"/>
                  <a:gd name="connsiteY19" fmla="*/ 3222146 h 5411262"/>
                  <a:gd name="connsiteX20" fmla="*/ 106769 w 2196453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84760" h="5411262">
                    <a:moveTo>
                      <a:pt x="108865" y="1688711"/>
                    </a:moveTo>
                    <a:cubicBezTo>
                      <a:pt x="131725" y="1858891"/>
                      <a:pt x="492707" y="2156314"/>
                      <a:pt x="535947" y="2373786"/>
                    </a:cubicBezTo>
                    <a:cubicBezTo>
                      <a:pt x="704917" y="2000708"/>
                      <a:pt x="-69420" y="1671053"/>
                      <a:pt x="347987" y="536096"/>
                    </a:cubicBezTo>
                    <a:cubicBezTo>
                      <a:pt x="363227" y="262623"/>
                      <a:pt x="326820" y="688496"/>
                      <a:pt x="468637" y="783746"/>
                    </a:cubicBezTo>
                    <a:cubicBezTo>
                      <a:pt x="432654" y="123346"/>
                      <a:pt x="1016854" y="-22703"/>
                      <a:pt x="1059187" y="2697"/>
                    </a:cubicBezTo>
                    <a:cubicBezTo>
                      <a:pt x="866570" y="205897"/>
                      <a:pt x="1317420" y="654629"/>
                      <a:pt x="1141737" y="1126646"/>
                    </a:cubicBezTo>
                    <a:cubicBezTo>
                      <a:pt x="1251804" y="1116063"/>
                      <a:pt x="1352134" y="692729"/>
                      <a:pt x="1370337" y="821846"/>
                    </a:cubicBezTo>
                    <a:cubicBezTo>
                      <a:pt x="1388540" y="950963"/>
                      <a:pt x="1527817" y="1277232"/>
                      <a:pt x="1358907" y="1888646"/>
                    </a:cubicBezTo>
                    <a:cubicBezTo>
                      <a:pt x="1471514" y="1799141"/>
                      <a:pt x="1482521" y="1709636"/>
                      <a:pt x="1544328" y="1620131"/>
                    </a:cubicBezTo>
                    <a:cubicBezTo>
                      <a:pt x="1605348" y="1607733"/>
                      <a:pt x="1864791" y="2663043"/>
                      <a:pt x="1488447" y="3206905"/>
                    </a:cubicBezTo>
                    <a:cubicBezTo>
                      <a:pt x="1562953" y="3153867"/>
                      <a:pt x="1855477" y="2762405"/>
                      <a:pt x="1861827" y="2864005"/>
                    </a:cubicBezTo>
                    <a:cubicBezTo>
                      <a:pt x="1906277" y="3029105"/>
                      <a:pt x="2097412" y="3593303"/>
                      <a:pt x="1734192" y="4150833"/>
                    </a:cubicBezTo>
                    <a:cubicBezTo>
                      <a:pt x="2023435" y="3971763"/>
                      <a:pt x="2058677" y="3666645"/>
                      <a:pt x="2052327" y="3766975"/>
                    </a:cubicBezTo>
                    <a:cubicBezTo>
                      <a:pt x="2222189" y="4067330"/>
                      <a:pt x="1977715" y="4633750"/>
                      <a:pt x="1915168" y="4692805"/>
                    </a:cubicBezTo>
                    <a:cubicBezTo>
                      <a:pt x="1981208" y="4723285"/>
                      <a:pt x="2213195" y="4332080"/>
                      <a:pt x="2181868" y="4502305"/>
                    </a:cubicBezTo>
                    <a:cubicBezTo>
                      <a:pt x="2132550" y="4895778"/>
                      <a:pt x="1887968" y="5165426"/>
                      <a:pt x="1605288" y="5411262"/>
                    </a:cubicBezTo>
                    <a:cubicBezTo>
                      <a:pt x="905820" y="5337602"/>
                      <a:pt x="388915" y="4779755"/>
                      <a:pt x="230785" y="4313982"/>
                    </a:cubicBezTo>
                    <a:cubicBezTo>
                      <a:pt x="239796" y="4284365"/>
                      <a:pt x="690766" y="4729091"/>
                      <a:pt x="718827" y="4685186"/>
                    </a:cubicBezTo>
                    <a:cubicBezTo>
                      <a:pt x="360687" y="4370226"/>
                      <a:pt x="-35553" y="3323746"/>
                      <a:pt x="2547" y="2894486"/>
                    </a:cubicBezTo>
                    <a:cubicBezTo>
                      <a:pt x="144787" y="2940206"/>
                      <a:pt x="355607" y="3176426"/>
                      <a:pt x="497847" y="3222146"/>
                    </a:cubicBezTo>
                    <a:cubicBezTo>
                      <a:pt x="-226174" y="2482401"/>
                      <a:pt x="124226" y="2016976"/>
                      <a:pt x="108865" y="168871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4">
                <a:extLst>
                  <a:ext uri="{FF2B5EF4-FFF2-40B4-BE49-F238E27FC236}">
                    <a16:creationId xmlns:a16="http://schemas.microsoft.com/office/drawing/2014/main" id="{1281BA8E-131B-C26E-36C3-B153958EE89E}"/>
                  </a:ext>
                </a:extLst>
              </p:cNvPr>
              <p:cNvSpPr/>
              <p:nvPr/>
            </p:nvSpPr>
            <p:spPr>
              <a:xfrm>
                <a:off x="7634658" y="1272136"/>
                <a:ext cx="1220834" cy="5177268"/>
              </a:xfrm>
              <a:custGeom>
                <a:avLst/>
                <a:gdLst>
                  <a:gd name="connsiteX0" fmla="*/ 0 w 152400"/>
                  <a:gd name="connsiteY0" fmla="*/ 0 h 2243568"/>
                  <a:gd name="connsiteX1" fmla="*/ 152400 w 152400"/>
                  <a:gd name="connsiteY1" fmla="*/ 0 h 2243568"/>
                  <a:gd name="connsiteX2" fmla="*/ 152400 w 152400"/>
                  <a:gd name="connsiteY2" fmla="*/ 2243568 h 2243568"/>
                  <a:gd name="connsiteX3" fmla="*/ 0 w 152400"/>
                  <a:gd name="connsiteY3" fmla="*/ 2243568 h 2243568"/>
                  <a:gd name="connsiteX4" fmla="*/ 0 w 152400"/>
                  <a:gd name="connsiteY4" fmla="*/ 0 h 2243568"/>
                  <a:gd name="connsiteX0" fmla="*/ 0 w 1193800"/>
                  <a:gd name="connsiteY0" fmla="*/ 0 h 5215368"/>
                  <a:gd name="connsiteX1" fmla="*/ 1193800 w 1193800"/>
                  <a:gd name="connsiteY1" fmla="*/ 2971800 h 5215368"/>
                  <a:gd name="connsiteX2" fmla="*/ 1193800 w 1193800"/>
                  <a:gd name="connsiteY2" fmla="*/ 5215368 h 5215368"/>
                  <a:gd name="connsiteX3" fmla="*/ 1041400 w 1193800"/>
                  <a:gd name="connsiteY3" fmla="*/ 5215368 h 5215368"/>
                  <a:gd name="connsiteX4" fmla="*/ 0 w 1193800"/>
                  <a:gd name="connsiteY4" fmla="*/ 0 h 5215368"/>
                  <a:gd name="connsiteX0" fmla="*/ 0 w 1193800"/>
                  <a:gd name="connsiteY0" fmla="*/ 0 h 5215368"/>
                  <a:gd name="connsiteX1" fmla="*/ 1193800 w 1193800"/>
                  <a:gd name="connsiteY1" fmla="*/ 5215368 h 5215368"/>
                  <a:gd name="connsiteX2" fmla="*/ 1041400 w 1193800"/>
                  <a:gd name="connsiteY2" fmla="*/ 5215368 h 5215368"/>
                  <a:gd name="connsiteX3" fmla="*/ 0 w 11938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56843 w 1174443"/>
                  <a:gd name="connsiteY0" fmla="*/ 0 h 5215368"/>
                  <a:gd name="connsiteX1" fmla="*/ 1174443 w 1174443"/>
                  <a:gd name="connsiteY1" fmla="*/ 4897868 h 5215368"/>
                  <a:gd name="connsiteX2" fmla="*/ 1098243 w 1174443"/>
                  <a:gd name="connsiteY2" fmla="*/ 5215368 h 5215368"/>
                  <a:gd name="connsiteX3" fmla="*/ 56843 w 1174443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03816 w 1221416"/>
                  <a:gd name="connsiteY0" fmla="*/ 0 h 5177268"/>
                  <a:gd name="connsiteX1" fmla="*/ 1221416 w 1221416"/>
                  <a:gd name="connsiteY1" fmla="*/ 4897868 h 5177268"/>
                  <a:gd name="connsiteX2" fmla="*/ 1183316 w 1221416"/>
                  <a:gd name="connsiteY2" fmla="*/ 5177268 h 5177268"/>
                  <a:gd name="connsiteX3" fmla="*/ 103816 w 1221416"/>
                  <a:gd name="connsiteY3" fmla="*/ 0 h 5177268"/>
                  <a:gd name="connsiteX0" fmla="*/ 58970 w 1176570"/>
                  <a:gd name="connsiteY0" fmla="*/ 0 h 5177268"/>
                  <a:gd name="connsiteX1" fmla="*/ 1176570 w 1176570"/>
                  <a:gd name="connsiteY1" fmla="*/ 4897868 h 5177268"/>
                  <a:gd name="connsiteX2" fmla="*/ 1138470 w 1176570"/>
                  <a:gd name="connsiteY2" fmla="*/ 5177268 h 5177268"/>
                  <a:gd name="connsiteX3" fmla="*/ 58970 w 1176570"/>
                  <a:gd name="connsiteY3" fmla="*/ 0 h 5177268"/>
                  <a:gd name="connsiteX0" fmla="*/ 65358 w 1182958"/>
                  <a:gd name="connsiteY0" fmla="*/ 0 h 5177268"/>
                  <a:gd name="connsiteX1" fmla="*/ 1182958 w 1182958"/>
                  <a:gd name="connsiteY1" fmla="*/ 4897868 h 5177268"/>
                  <a:gd name="connsiteX2" fmla="*/ 1144858 w 1182958"/>
                  <a:gd name="connsiteY2" fmla="*/ 5177268 h 5177268"/>
                  <a:gd name="connsiteX3" fmla="*/ 65358 w 1182958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0834" h="5177268">
                    <a:moveTo>
                      <a:pt x="103234" y="0"/>
                    </a:moveTo>
                    <a:cubicBezTo>
                      <a:pt x="117627" y="332143"/>
                      <a:pt x="-66099" y="2681045"/>
                      <a:pt x="1220834" y="4897868"/>
                    </a:cubicBezTo>
                    <a:lnTo>
                      <a:pt x="1182734" y="5177268"/>
                    </a:lnTo>
                    <a:cubicBezTo>
                      <a:pt x="-485199" y="2156112"/>
                      <a:pt x="97307" y="89996"/>
                      <a:pt x="103234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FC5BDE1-C511-6236-3253-614EF86F309E}"/>
              </a:ext>
            </a:extLst>
          </p:cNvPr>
          <p:cNvGrpSpPr/>
          <p:nvPr/>
        </p:nvGrpSpPr>
        <p:grpSpPr>
          <a:xfrm flipH="1">
            <a:off x="588880" y="5867660"/>
            <a:ext cx="6018002" cy="5984554"/>
            <a:chOff x="3746250" y="653726"/>
            <a:chExt cx="5311391" cy="5281870"/>
          </a:xfrm>
        </p:grpSpPr>
        <p:sp>
          <p:nvSpPr>
            <p:cNvPr id="218" name="Rectangle 25">
              <a:extLst>
                <a:ext uri="{FF2B5EF4-FFF2-40B4-BE49-F238E27FC236}">
                  <a16:creationId xmlns:a16="http://schemas.microsoft.com/office/drawing/2014/main" id="{69847101-BD89-1340-31F8-FA784C13A72A}"/>
                </a:ext>
              </a:extLst>
            </p:cNvPr>
            <p:cNvSpPr/>
            <p:nvPr/>
          </p:nvSpPr>
          <p:spPr>
            <a:xfrm>
              <a:off x="6652591" y="3984925"/>
              <a:ext cx="2405050" cy="1463375"/>
            </a:xfrm>
            <a:custGeom>
              <a:avLst/>
              <a:gdLst>
                <a:gd name="connsiteX0" fmla="*/ 0 w 1170610"/>
                <a:gd name="connsiteY0" fmla="*/ 0 h 958136"/>
                <a:gd name="connsiteX1" fmla="*/ 1170610 w 1170610"/>
                <a:gd name="connsiteY1" fmla="*/ 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1170610"/>
                <a:gd name="connsiteY0" fmla="*/ 0 h 958136"/>
                <a:gd name="connsiteX1" fmla="*/ 1140130 w 1170610"/>
                <a:gd name="connsiteY1" fmla="*/ 45720 h 958136"/>
                <a:gd name="connsiteX2" fmla="*/ 1170610 w 1170610"/>
                <a:gd name="connsiteY2" fmla="*/ 958136 h 958136"/>
                <a:gd name="connsiteX3" fmla="*/ 0 w 1170610"/>
                <a:gd name="connsiteY3" fmla="*/ 958136 h 958136"/>
                <a:gd name="connsiteX4" fmla="*/ 0 w 1170610"/>
                <a:gd name="connsiteY4" fmla="*/ 0 h 95813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0 w 2405050"/>
                <a:gd name="connsiteY3" fmla="*/ 958136 h 1392476"/>
                <a:gd name="connsiteX4" fmla="*/ 0 w 2405050"/>
                <a:gd name="connsiteY4" fmla="*/ 0 h 1392476"/>
                <a:gd name="connsiteX0" fmla="*/ 0 w 2405050"/>
                <a:gd name="connsiteY0" fmla="*/ 0 h 1392476"/>
                <a:gd name="connsiteX1" fmla="*/ 1140130 w 2405050"/>
                <a:gd name="connsiteY1" fmla="*/ 45720 h 1392476"/>
                <a:gd name="connsiteX2" fmla="*/ 2405050 w 2405050"/>
                <a:gd name="connsiteY2" fmla="*/ 1392476 h 1392476"/>
                <a:gd name="connsiteX3" fmla="*/ 1752269 w 2405050"/>
                <a:gd name="connsiteY3" fmla="*/ 1082375 h 1392476"/>
                <a:gd name="connsiteX4" fmla="*/ 0 w 2405050"/>
                <a:gd name="connsiteY4" fmla="*/ 958136 h 1392476"/>
                <a:gd name="connsiteX5" fmla="*/ 0 w 2405050"/>
                <a:gd name="connsiteY5" fmla="*/ 0 h 1392476"/>
                <a:gd name="connsiteX0" fmla="*/ 0 w 2405050"/>
                <a:gd name="connsiteY0" fmla="*/ 0 h 1435161"/>
                <a:gd name="connsiteX1" fmla="*/ 1140130 w 2405050"/>
                <a:gd name="connsiteY1" fmla="*/ 45720 h 1435161"/>
                <a:gd name="connsiteX2" fmla="*/ 2405050 w 2405050"/>
                <a:gd name="connsiteY2" fmla="*/ 1392476 h 1435161"/>
                <a:gd name="connsiteX3" fmla="*/ 1752269 w 2405050"/>
                <a:gd name="connsiteY3" fmla="*/ 1082375 h 1435161"/>
                <a:gd name="connsiteX4" fmla="*/ 0 w 2405050"/>
                <a:gd name="connsiteY4" fmla="*/ 958136 h 1435161"/>
                <a:gd name="connsiteX5" fmla="*/ 0 w 2405050"/>
                <a:gd name="connsiteY5" fmla="*/ 0 h 1435161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0 w 2405050"/>
                <a:gd name="connsiteY5" fmla="*/ 958136 h 1532047"/>
                <a:gd name="connsiteX6" fmla="*/ 0 w 2405050"/>
                <a:gd name="connsiteY6" fmla="*/ 0 h 1532047"/>
                <a:gd name="connsiteX0" fmla="*/ 0 w 2405050"/>
                <a:gd name="connsiteY0" fmla="*/ 0 h 1532047"/>
                <a:gd name="connsiteX1" fmla="*/ 1140130 w 2405050"/>
                <a:gd name="connsiteY1" fmla="*/ 45720 h 1532047"/>
                <a:gd name="connsiteX2" fmla="*/ 2405050 w 2405050"/>
                <a:gd name="connsiteY2" fmla="*/ 1392476 h 1532047"/>
                <a:gd name="connsiteX3" fmla="*/ 1752269 w 2405050"/>
                <a:gd name="connsiteY3" fmla="*/ 1082375 h 1532047"/>
                <a:gd name="connsiteX4" fmla="*/ 2125649 w 2405050"/>
                <a:gd name="connsiteY4" fmla="*/ 1531955 h 1532047"/>
                <a:gd name="connsiteX5" fmla="*/ 1356029 w 2405050"/>
                <a:gd name="connsiteY5" fmla="*/ 1074755 h 1532047"/>
                <a:gd name="connsiteX6" fmla="*/ 0 w 2405050"/>
                <a:gd name="connsiteY6" fmla="*/ 958136 h 1532047"/>
                <a:gd name="connsiteX7" fmla="*/ 0 w 2405050"/>
                <a:gd name="connsiteY7" fmla="*/ 0 h 1532047"/>
                <a:gd name="connsiteX0" fmla="*/ 0 w 2405050"/>
                <a:gd name="connsiteY0" fmla="*/ 0 h 1463483"/>
                <a:gd name="connsiteX1" fmla="*/ 1140130 w 2405050"/>
                <a:gd name="connsiteY1" fmla="*/ 45720 h 1463483"/>
                <a:gd name="connsiteX2" fmla="*/ 2405050 w 2405050"/>
                <a:gd name="connsiteY2" fmla="*/ 1392476 h 1463483"/>
                <a:gd name="connsiteX3" fmla="*/ 1752269 w 2405050"/>
                <a:gd name="connsiteY3" fmla="*/ 1082375 h 1463483"/>
                <a:gd name="connsiteX4" fmla="*/ 2018969 w 2405050"/>
                <a:gd name="connsiteY4" fmla="*/ 1463375 h 1463483"/>
                <a:gd name="connsiteX5" fmla="*/ 1356029 w 2405050"/>
                <a:gd name="connsiteY5" fmla="*/ 1074755 h 1463483"/>
                <a:gd name="connsiteX6" fmla="*/ 0 w 2405050"/>
                <a:gd name="connsiteY6" fmla="*/ 958136 h 1463483"/>
                <a:gd name="connsiteX7" fmla="*/ 0 w 2405050"/>
                <a:gd name="connsiteY7" fmla="*/ 0 h 1463483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0 w 2405050"/>
                <a:gd name="connsiteY6" fmla="*/ 958136 h 1463375"/>
                <a:gd name="connsiteX7" fmla="*/ 0 w 2405050"/>
                <a:gd name="connsiteY7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0 w 2405050"/>
                <a:gd name="connsiteY7" fmla="*/ 958136 h 1463375"/>
                <a:gd name="connsiteX8" fmla="*/ 0 w 2405050"/>
                <a:gd name="connsiteY8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0 w 2405050"/>
                <a:gd name="connsiteY8" fmla="*/ 958136 h 1463375"/>
                <a:gd name="connsiteX9" fmla="*/ 0 w 2405050"/>
                <a:gd name="connsiteY9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990269 w 2405050"/>
                <a:gd name="connsiteY8" fmla="*/ 1227155 h 1463375"/>
                <a:gd name="connsiteX9" fmla="*/ 540689 w 2405050"/>
                <a:gd name="connsiteY9" fmla="*/ 968075 h 1463375"/>
                <a:gd name="connsiteX10" fmla="*/ 0 w 2405050"/>
                <a:gd name="connsiteY10" fmla="*/ 958136 h 1463375"/>
                <a:gd name="connsiteX11" fmla="*/ 0 w 2405050"/>
                <a:gd name="connsiteY11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  <a:gd name="connsiteX0" fmla="*/ 0 w 2405050"/>
                <a:gd name="connsiteY0" fmla="*/ 0 h 1463375"/>
                <a:gd name="connsiteX1" fmla="*/ 1140130 w 2405050"/>
                <a:gd name="connsiteY1" fmla="*/ 45720 h 1463375"/>
                <a:gd name="connsiteX2" fmla="*/ 2405050 w 2405050"/>
                <a:gd name="connsiteY2" fmla="*/ 1392476 h 1463375"/>
                <a:gd name="connsiteX3" fmla="*/ 1752269 w 2405050"/>
                <a:gd name="connsiteY3" fmla="*/ 1082375 h 1463375"/>
                <a:gd name="connsiteX4" fmla="*/ 2018969 w 2405050"/>
                <a:gd name="connsiteY4" fmla="*/ 1463375 h 1463375"/>
                <a:gd name="connsiteX5" fmla="*/ 1356029 w 2405050"/>
                <a:gd name="connsiteY5" fmla="*/ 1074755 h 1463375"/>
                <a:gd name="connsiteX6" fmla="*/ 1516049 w 2405050"/>
                <a:gd name="connsiteY6" fmla="*/ 1349075 h 1463375"/>
                <a:gd name="connsiteX7" fmla="*/ 1020749 w 2405050"/>
                <a:gd name="connsiteY7" fmla="*/ 1044275 h 1463375"/>
                <a:gd name="connsiteX8" fmla="*/ 540689 w 2405050"/>
                <a:gd name="connsiteY8" fmla="*/ 968075 h 1463375"/>
                <a:gd name="connsiteX9" fmla="*/ 0 w 2405050"/>
                <a:gd name="connsiteY9" fmla="*/ 958136 h 1463375"/>
                <a:gd name="connsiteX10" fmla="*/ 0 w 2405050"/>
                <a:gd name="connsiteY10" fmla="*/ 0 h 146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5050" h="1463375">
                  <a:moveTo>
                    <a:pt x="0" y="0"/>
                  </a:moveTo>
                  <a:lnTo>
                    <a:pt x="1140130" y="45720"/>
                  </a:lnTo>
                  <a:lnTo>
                    <a:pt x="2405050" y="1392476"/>
                  </a:lnTo>
                  <a:cubicBezTo>
                    <a:pt x="2075696" y="1649789"/>
                    <a:pt x="1883503" y="1068902"/>
                    <a:pt x="1752269" y="1082375"/>
                  </a:cubicBezTo>
                  <a:cubicBezTo>
                    <a:pt x="1716709" y="1067135"/>
                    <a:pt x="2168829" y="1349075"/>
                    <a:pt x="2018969" y="1463375"/>
                  </a:cubicBezTo>
                  <a:cubicBezTo>
                    <a:pt x="1831009" y="1463375"/>
                    <a:pt x="1543989" y="1128095"/>
                    <a:pt x="1356029" y="1074755"/>
                  </a:cubicBezTo>
                  <a:cubicBezTo>
                    <a:pt x="1277289" y="1067135"/>
                    <a:pt x="1861489" y="1288115"/>
                    <a:pt x="1516049" y="1349075"/>
                  </a:cubicBezTo>
                  <a:cubicBezTo>
                    <a:pt x="1147749" y="1331295"/>
                    <a:pt x="1152829" y="1077295"/>
                    <a:pt x="1020749" y="1044275"/>
                  </a:cubicBezTo>
                  <a:cubicBezTo>
                    <a:pt x="1140129" y="1079835"/>
                    <a:pt x="1297554" y="1462491"/>
                    <a:pt x="540689" y="968075"/>
                  </a:cubicBezTo>
                  <a:lnTo>
                    <a:pt x="0" y="958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D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6">
              <a:extLst>
                <a:ext uri="{FF2B5EF4-FFF2-40B4-BE49-F238E27FC236}">
                  <a16:creationId xmlns:a16="http://schemas.microsoft.com/office/drawing/2014/main" id="{7E72C2E9-0A00-1AE8-BABF-3876A575DC74}"/>
                </a:ext>
              </a:extLst>
            </p:cNvPr>
            <p:cNvSpPr/>
            <p:nvPr/>
          </p:nvSpPr>
          <p:spPr>
            <a:xfrm>
              <a:off x="5460547" y="4792980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7">
              <a:extLst>
                <a:ext uri="{FF2B5EF4-FFF2-40B4-BE49-F238E27FC236}">
                  <a16:creationId xmlns:a16="http://schemas.microsoft.com/office/drawing/2014/main" id="{7965A2D2-9311-E190-E505-65780131E00C}"/>
                </a:ext>
              </a:extLst>
            </p:cNvPr>
            <p:cNvSpPr/>
            <p:nvPr/>
          </p:nvSpPr>
          <p:spPr>
            <a:xfrm>
              <a:off x="5095272" y="5431116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6">
              <a:extLst>
                <a:ext uri="{FF2B5EF4-FFF2-40B4-BE49-F238E27FC236}">
                  <a16:creationId xmlns:a16="http://schemas.microsoft.com/office/drawing/2014/main" id="{EF7A8295-5B3D-199F-880C-FD67862AFF57}"/>
                </a:ext>
              </a:extLst>
            </p:cNvPr>
            <p:cNvSpPr/>
            <p:nvPr/>
          </p:nvSpPr>
          <p:spPr>
            <a:xfrm>
              <a:off x="6265399" y="4897212"/>
              <a:ext cx="361133" cy="674742"/>
            </a:xfrm>
            <a:custGeom>
              <a:avLst/>
              <a:gdLst>
                <a:gd name="connsiteX0" fmla="*/ 0 w 361133"/>
                <a:gd name="connsiteY0" fmla="*/ 0 h 301362"/>
                <a:gd name="connsiteX1" fmla="*/ 361133 w 361133"/>
                <a:gd name="connsiteY1" fmla="*/ 0 h 301362"/>
                <a:gd name="connsiteX2" fmla="*/ 361133 w 361133"/>
                <a:gd name="connsiteY2" fmla="*/ 301362 h 301362"/>
                <a:gd name="connsiteX3" fmla="*/ 0 w 361133"/>
                <a:gd name="connsiteY3" fmla="*/ 301362 h 301362"/>
                <a:gd name="connsiteX4" fmla="*/ 0 w 361133"/>
                <a:gd name="connsiteY4" fmla="*/ 0 h 30136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0 w 361133"/>
                <a:gd name="connsiteY3" fmla="*/ 301362 h 674742"/>
                <a:gd name="connsiteX4" fmla="*/ 0 w 361133"/>
                <a:gd name="connsiteY4" fmla="*/ 0 h 674742"/>
                <a:gd name="connsiteX0" fmla="*/ 0 w 361133"/>
                <a:gd name="connsiteY0" fmla="*/ 0 h 674742"/>
                <a:gd name="connsiteX1" fmla="*/ 361133 w 361133"/>
                <a:gd name="connsiteY1" fmla="*/ 0 h 674742"/>
                <a:gd name="connsiteX2" fmla="*/ 292553 w 361133"/>
                <a:gd name="connsiteY2" fmla="*/ 674742 h 674742"/>
                <a:gd name="connsiteX3" fmla="*/ 106680 w 361133"/>
                <a:gd name="connsiteY3" fmla="*/ 659502 h 674742"/>
                <a:gd name="connsiteX4" fmla="*/ 0 w 361133"/>
                <a:gd name="connsiteY4" fmla="*/ 0 h 67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33" h="674742">
                  <a:moveTo>
                    <a:pt x="0" y="0"/>
                  </a:moveTo>
                  <a:lnTo>
                    <a:pt x="361133" y="0"/>
                  </a:lnTo>
                  <a:lnTo>
                    <a:pt x="292553" y="674742"/>
                  </a:lnTo>
                  <a:lnTo>
                    <a:pt x="106680" y="659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7">
              <a:extLst>
                <a:ext uri="{FF2B5EF4-FFF2-40B4-BE49-F238E27FC236}">
                  <a16:creationId xmlns:a16="http://schemas.microsoft.com/office/drawing/2014/main" id="{BD26D61D-4529-3862-8070-C3C60D4A9F4B}"/>
                </a:ext>
              </a:extLst>
            </p:cNvPr>
            <p:cNvSpPr/>
            <p:nvPr/>
          </p:nvSpPr>
          <p:spPr>
            <a:xfrm>
              <a:off x="5999655" y="5508752"/>
              <a:ext cx="800902" cy="426844"/>
            </a:xfrm>
            <a:custGeom>
              <a:avLst/>
              <a:gdLst>
                <a:gd name="connsiteX0" fmla="*/ 0 w 652207"/>
                <a:gd name="connsiteY0" fmla="*/ 0 h 70827"/>
                <a:gd name="connsiteX1" fmla="*/ 652207 w 652207"/>
                <a:gd name="connsiteY1" fmla="*/ 0 h 70827"/>
                <a:gd name="connsiteX2" fmla="*/ 652207 w 652207"/>
                <a:gd name="connsiteY2" fmla="*/ 70827 h 70827"/>
                <a:gd name="connsiteX3" fmla="*/ 0 w 652207"/>
                <a:gd name="connsiteY3" fmla="*/ 70827 h 70827"/>
                <a:gd name="connsiteX4" fmla="*/ 0 w 652207"/>
                <a:gd name="connsiteY4" fmla="*/ 0 h 70827"/>
                <a:gd name="connsiteX0" fmla="*/ 0 w 652207"/>
                <a:gd name="connsiteY0" fmla="*/ 0 h 149408"/>
                <a:gd name="connsiteX1" fmla="*/ 652207 w 652207"/>
                <a:gd name="connsiteY1" fmla="*/ 0 h 149408"/>
                <a:gd name="connsiteX2" fmla="*/ 652207 w 652207"/>
                <a:gd name="connsiteY2" fmla="*/ 70827 h 149408"/>
                <a:gd name="connsiteX3" fmla="*/ 230981 w 652207"/>
                <a:gd name="connsiteY3" fmla="*/ 149408 h 149408"/>
                <a:gd name="connsiteX4" fmla="*/ 0 w 652207"/>
                <a:gd name="connsiteY4" fmla="*/ 0 h 149408"/>
                <a:gd name="connsiteX0" fmla="*/ 0 w 652207"/>
                <a:gd name="connsiteY0" fmla="*/ 7144 h 156552"/>
                <a:gd name="connsiteX1" fmla="*/ 652207 w 652207"/>
                <a:gd name="connsiteY1" fmla="*/ 0 h 156552"/>
                <a:gd name="connsiteX2" fmla="*/ 652207 w 652207"/>
                <a:gd name="connsiteY2" fmla="*/ 77971 h 156552"/>
                <a:gd name="connsiteX3" fmla="*/ 230981 w 652207"/>
                <a:gd name="connsiteY3" fmla="*/ 156552 h 156552"/>
                <a:gd name="connsiteX4" fmla="*/ 0 w 652207"/>
                <a:gd name="connsiteY4" fmla="*/ 7144 h 156552"/>
                <a:gd name="connsiteX0" fmla="*/ 0 w 652207"/>
                <a:gd name="connsiteY0" fmla="*/ 0 h 161314"/>
                <a:gd name="connsiteX1" fmla="*/ 652207 w 652207"/>
                <a:gd name="connsiteY1" fmla="*/ 4762 h 161314"/>
                <a:gd name="connsiteX2" fmla="*/ 652207 w 652207"/>
                <a:gd name="connsiteY2" fmla="*/ 82733 h 161314"/>
                <a:gd name="connsiteX3" fmla="*/ 230981 w 652207"/>
                <a:gd name="connsiteY3" fmla="*/ 161314 h 161314"/>
                <a:gd name="connsiteX4" fmla="*/ 0 w 652207"/>
                <a:gd name="connsiteY4" fmla="*/ 0 h 161314"/>
                <a:gd name="connsiteX0" fmla="*/ 76442 w 728649"/>
                <a:gd name="connsiteY0" fmla="*/ 0 h 161314"/>
                <a:gd name="connsiteX1" fmla="*/ 728649 w 728649"/>
                <a:gd name="connsiteY1" fmla="*/ 4762 h 161314"/>
                <a:gd name="connsiteX2" fmla="*/ 728649 w 728649"/>
                <a:gd name="connsiteY2" fmla="*/ 82733 h 161314"/>
                <a:gd name="connsiteX3" fmla="*/ 307423 w 728649"/>
                <a:gd name="connsiteY3" fmla="*/ 161314 h 161314"/>
                <a:gd name="connsiteX4" fmla="*/ 76442 w 728649"/>
                <a:gd name="connsiteY4" fmla="*/ 0 h 161314"/>
                <a:gd name="connsiteX0" fmla="*/ 74202 w 726409"/>
                <a:gd name="connsiteY0" fmla="*/ 0 h 182287"/>
                <a:gd name="connsiteX1" fmla="*/ 726409 w 726409"/>
                <a:gd name="connsiteY1" fmla="*/ 4762 h 182287"/>
                <a:gd name="connsiteX2" fmla="*/ 726409 w 726409"/>
                <a:gd name="connsiteY2" fmla="*/ 82733 h 182287"/>
                <a:gd name="connsiteX3" fmla="*/ 305183 w 726409"/>
                <a:gd name="connsiteY3" fmla="*/ 161314 h 182287"/>
                <a:gd name="connsiteX4" fmla="*/ 74202 w 726409"/>
                <a:gd name="connsiteY4" fmla="*/ 0 h 182287"/>
                <a:gd name="connsiteX0" fmla="*/ 74202 w 726409"/>
                <a:gd name="connsiteY0" fmla="*/ 0 h 219575"/>
                <a:gd name="connsiteX1" fmla="*/ 726409 w 726409"/>
                <a:gd name="connsiteY1" fmla="*/ 4762 h 219575"/>
                <a:gd name="connsiteX2" fmla="*/ 726409 w 726409"/>
                <a:gd name="connsiteY2" fmla="*/ 82733 h 219575"/>
                <a:gd name="connsiteX3" fmla="*/ 524479 w 726409"/>
                <a:gd name="connsiteY3" fmla="*/ 219575 h 219575"/>
                <a:gd name="connsiteX4" fmla="*/ 305183 w 726409"/>
                <a:gd name="connsiteY4" fmla="*/ 161314 h 219575"/>
                <a:gd name="connsiteX5" fmla="*/ 74202 w 726409"/>
                <a:gd name="connsiteY5" fmla="*/ 0 h 219575"/>
                <a:gd name="connsiteX0" fmla="*/ 74202 w 726409"/>
                <a:gd name="connsiteY0" fmla="*/ 0 h 307711"/>
                <a:gd name="connsiteX1" fmla="*/ 726409 w 726409"/>
                <a:gd name="connsiteY1" fmla="*/ 4762 h 307711"/>
                <a:gd name="connsiteX2" fmla="*/ 726409 w 726409"/>
                <a:gd name="connsiteY2" fmla="*/ 82733 h 307711"/>
                <a:gd name="connsiteX3" fmla="*/ 524479 w 726409"/>
                <a:gd name="connsiteY3" fmla="*/ 219575 h 307711"/>
                <a:gd name="connsiteX4" fmla="*/ 305183 w 726409"/>
                <a:gd name="connsiteY4" fmla="*/ 161314 h 307711"/>
                <a:gd name="connsiteX5" fmla="*/ 74202 w 726409"/>
                <a:gd name="connsiteY5" fmla="*/ 0 h 307711"/>
                <a:gd name="connsiteX0" fmla="*/ 74202 w 726409"/>
                <a:gd name="connsiteY0" fmla="*/ 0 h 420293"/>
                <a:gd name="connsiteX1" fmla="*/ 726409 w 726409"/>
                <a:gd name="connsiteY1" fmla="*/ 4762 h 420293"/>
                <a:gd name="connsiteX2" fmla="*/ 726409 w 726409"/>
                <a:gd name="connsiteY2" fmla="*/ 82733 h 420293"/>
                <a:gd name="connsiteX3" fmla="*/ 524479 w 726409"/>
                <a:gd name="connsiteY3" fmla="*/ 219575 h 420293"/>
                <a:gd name="connsiteX4" fmla="*/ 305183 w 726409"/>
                <a:gd name="connsiteY4" fmla="*/ 161314 h 420293"/>
                <a:gd name="connsiteX5" fmla="*/ 74202 w 726409"/>
                <a:gd name="connsiteY5" fmla="*/ 0 h 420293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726409 w 726409"/>
                <a:gd name="connsiteY2" fmla="*/ 82733 h 405871"/>
                <a:gd name="connsiteX3" fmla="*/ 524479 w 726409"/>
                <a:gd name="connsiteY3" fmla="*/ 219575 h 405871"/>
                <a:gd name="connsiteX4" fmla="*/ 305183 w 726409"/>
                <a:gd name="connsiteY4" fmla="*/ 161314 h 405871"/>
                <a:gd name="connsiteX5" fmla="*/ 74202 w 726409"/>
                <a:gd name="connsiteY5" fmla="*/ 0 h 405871"/>
                <a:gd name="connsiteX0" fmla="*/ 74202 w 726409"/>
                <a:gd name="connsiteY0" fmla="*/ 0 h 405871"/>
                <a:gd name="connsiteX1" fmla="*/ 726409 w 726409"/>
                <a:gd name="connsiteY1" fmla="*/ 4762 h 405871"/>
                <a:gd name="connsiteX2" fmla="*/ 524479 w 726409"/>
                <a:gd name="connsiteY2" fmla="*/ 219575 h 405871"/>
                <a:gd name="connsiteX3" fmla="*/ 305183 w 726409"/>
                <a:gd name="connsiteY3" fmla="*/ 161314 h 405871"/>
                <a:gd name="connsiteX4" fmla="*/ 74202 w 726409"/>
                <a:gd name="connsiteY4" fmla="*/ 0 h 405871"/>
                <a:gd name="connsiteX0" fmla="*/ 74202 w 797844"/>
                <a:gd name="connsiteY0" fmla="*/ 0 h 405871"/>
                <a:gd name="connsiteX1" fmla="*/ 726409 w 797844"/>
                <a:gd name="connsiteY1" fmla="*/ 4762 h 405871"/>
                <a:gd name="connsiteX2" fmla="*/ 524479 w 797844"/>
                <a:gd name="connsiteY2" fmla="*/ 219575 h 405871"/>
                <a:gd name="connsiteX3" fmla="*/ 305183 w 797844"/>
                <a:gd name="connsiteY3" fmla="*/ 161314 h 405871"/>
                <a:gd name="connsiteX4" fmla="*/ 74202 w 797844"/>
                <a:gd name="connsiteY4" fmla="*/ 0 h 405871"/>
                <a:gd name="connsiteX0" fmla="*/ 74202 w 800902"/>
                <a:gd name="connsiteY0" fmla="*/ 0 h 405871"/>
                <a:gd name="connsiteX1" fmla="*/ 726409 w 800902"/>
                <a:gd name="connsiteY1" fmla="*/ 4762 h 405871"/>
                <a:gd name="connsiteX2" fmla="*/ 524479 w 800902"/>
                <a:gd name="connsiteY2" fmla="*/ 219575 h 405871"/>
                <a:gd name="connsiteX3" fmla="*/ 305183 w 800902"/>
                <a:gd name="connsiteY3" fmla="*/ 161314 h 405871"/>
                <a:gd name="connsiteX4" fmla="*/ 74202 w 800902"/>
                <a:gd name="connsiteY4" fmla="*/ 0 h 405871"/>
                <a:gd name="connsiteX0" fmla="*/ 74202 w 800902"/>
                <a:gd name="connsiteY0" fmla="*/ 0 h 407778"/>
                <a:gd name="connsiteX1" fmla="*/ 726409 w 800902"/>
                <a:gd name="connsiteY1" fmla="*/ 4762 h 407778"/>
                <a:gd name="connsiteX2" fmla="*/ 524479 w 800902"/>
                <a:gd name="connsiteY2" fmla="*/ 219575 h 407778"/>
                <a:gd name="connsiteX3" fmla="*/ 305183 w 800902"/>
                <a:gd name="connsiteY3" fmla="*/ 161314 h 407778"/>
                <a:gd name="connsiteX4" fmla="*/ 74202 w 800902"/>
                <a:gd name="connsiteY4" fmla="*/ 0 h 407778"/>
                <a:gd name="connsiteX0" fmla="*/ 74202 w 800902"/>
                <a:gd name="connsiteY0" fmla="*/ 9072 h 416850"/>
                <a:gd name="connsiteX1" fmla="*/ 726409 w 800902"/>
                <a:gd name="connsiteY1" fmla="*/ 13834 h 416850"/>
                <a:gd name="connsiteX2" fmla="*/ 524479 w 800902"/>
                <a:gd name="connsiteY2" fmla="*/ 228647 h 416850"/>
                <a:gd name="connsiteX3" fmla="*/ 305183 w 800902"/>
                <a:gd name="connsiteY3" fmla="*/ 170386 h 416850"/>
                <a:gd name="connsiteX4" fmla="*/ 74202 w 800902"/>
                <a:gd name="connsiteY4" fmla="*/ 9072 h 416850"/>
                <a:gd name="connsiteX0" fmla="*/ 74202 w 800902"/>
                <a:gd name="connsiteY0" fmla="*/ 19066 h 426844"/>
                <a:gd name="connsiteX1" fmla="*/ 726409 w 800902"/>
                <a:gd name="connsiteY1" fmla="*/ 23828 h 426844"/>
                <a:gd name="connsiteX2" fmla="*/ 524479 w 800902"/>
                <a:gd name="connsiteY2" fmla="*/ 238641 h 426844"/>
                <a:gd name="connsiteX3" fmla="*/ 305183 w 800902"/>
                <a:gd name="connsiteY3" fmla="*/ 180380 h 426844"/>
                <a:gd name="connsiteX4" fmla="*/ 74202 w 800902"/>
                <a:gd name="connsiteY4" fmla="*/ 19066 h 42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02" h="426844">
                  <a:moveTo>
                    <a:pt x="74202" y="19066"/>
                  </a:moveTo>
                  <a:cubicBezTo>
                    <a:pt x="151110" y="-3159"/>
                    <a:pt x="670932" y="-11097"/>
                    <a:pt x="726409" y="23828"/>
                  </a:cubicBezTo>
                  <a:cubicBezTo>
                    <a:pt x="947230" y="164488"/>
                    <a:pt x="615601" y="290862"/>
                    <a:pt x="524479" y="238641"/>
                  </a:cubicBezTo>
                  <a:cubicBezTo>
                    <a:pt x="406136" y="512115"/>
                    <a:pt x="-114636" y="483169"/>
                    <a:pt x="305183" y="180380"/>
                  </a:cubicBezTo>
                  <a:cubicBezTo>
                    <a:pt x="247239" y="226621"/>
                    <a:pt x="-165510" y="206187"/>
                    <a:pt x="74202" y="19066"/>
                  </a:cubicBez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35">
              <a:extLst>
                <a:ext uri="{FF2B5EF4-FFF2-40B4-BE49-F238E27FC236}">
                  <a16:creationId xmlns:a16="http://schemas.microsoft.com/office/drawing/2014/main" id="{5E302AF0-B049-8947-9A07-046D7040239F}"/>
                </a:ext>
              </a:extLst>
            </p:cNvPr>
            <p:cNvSpPr/>
            <p:nvPr/>
          </p:nvSpPr>
          <p:spPr>
            <a:xfrm rot="1487059">
              <a:off x="3746250" y="653726"/>
              <a:ext cx="1084064" cy="373399"/>
            </a:xfrm>
            <a:custGeom>
              <a:avLst/>
              <a:gdLst>
                <a:gd name="connsiteX0" fmla="*/ 0 w 501605"/>
                <a:gd name="connsiteY0" fmla="*/ 0 h 170550"/>
                <a:gd name="connsiteX1" fmla="*/ 501605 w 501605"/>
                <a:gd name="connsiteY1" fmla="*/ 0 h 170550"/>
                <a:gd name="connsiteX2" fmla="*/ 501605 w 501605"/>
                <a:gd name="connsiteY2" fmla="*/ 170550 h 170550"/>
                <a:gd name="connsiteX3" fmla="*/ 0 w 501605"/>
                <a:gd name="connsiteY3" fmla="*/ 170550 h 170550"/>
                <a:gd name="connsiteX4" fmla="*/ 0 w 501605"/>
                <a:gd name="connsiteY4" fmla="*/ 0 h 170550"/>
                <a:gd name="connsiteX0" fmla="*/ 123825 w 625430"/>
                <a:gd name="connsiteY0" fmla="*/ 0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4" fmla="*/ 123825 w 625430"/>
                <a:gd name="connsiteY4" fmla="*/ 0 h 203887"/>
                <a:gd name="connsiteX0" fmla="*/ 0 w 625430"/>
                <a:gd name="connsiteY0" fmla="*/ 203887 h 203887"/>
                <a:gd name="connsiteX1" fmla="*/ 625430 w 625430"/>
                <a:gd name="connsiteY1" fmla="*/ 0 h 203887"/>
                <a:gd name="connsiteX2" fmla="*/ 625430 w 625430"/>
                <a:gd name="connsiteY2" fmla="*/ 170550 h 203887"/>
                <a:gd name="connsiteX3" fmla="*/ 0 w 625430"/>
                <a:gd name="connsiteY3" fmla="*/ 203887 h 203887"/>
                <a:gd name="connsiteX0" fmla="*/ 0 w 1020718"/>
                <a:gd name="connsiteY0" fmla="*/ 33337 h 34237"/>
                <a:gd name="connsiteX1" fmla="*/ 1020718 w 1020718"/>
                <a:gd name="connsiteY1" fmla="*/ 34237 h 34237"/>
                <a:gd name="connsiteX2" fmla="*/ 625430 w 1020718"/>
                <a:gd name="connsiteY2" fmla="*/ 0 h 34237"/>
                <a:gd name="connsiteX3" fmla="*/ 0 w 1020718"/>
                <a:gd name="connsiteY3" fmla="*/ 33337 h 34237"/>
                <a:gd name="connsiteX0" fmla="*/ 0 w 1020718"/>
                <a:gd name="connsiteY0" fmla="*/ 0 h 95250"/>
                <a:gd name="connsiteX1" fmla="*/ 1020718 w 1020718"/>
                <a:gd name="connsiteY1" fmla="*/ 900 h 95250"/>
                <a:gd name="connsiteX2" fmla="*/ 973093 w 1020718"/>
                <a:gd name="connsiteY2" fmla="*/ 95250 h 95250"/>
                <a:gd name="connsiteX3" fmla="*/ 0 w 1020718"/>
                <a:gd name="connsiteY3" fmla="*/ 0 h 95250"/>
                <a:gd name="connsiteX0" fmla="*/ 33423 w 1054141"/>
                <a:gd name="connsiteY0" fmla="*/ 162683 h 257933"/>
                <a:gd name="connsiteX1" fmla="*/ 1054141 w 1054141"/>
                <a:gd name="connsiteY1" fmla="*/ 163583 h 257933"/>
                <a:gd name="connsiteX2" fmla="*/ 1006516 w 1054141"/>
                <a:gd name="connsiteY2" fmla="*/ 257933 h 257933"/>
                <a:gd name="connsiteX3" fmla="*/ 33423 w 1054141"/>
                <a:gd name="connsiteY3" fmla="*/ 162683 h 257933"/>
                <a:gd name="connsiteX0" fmla="*/ 33423 w 1054141"/>
                <a:gd name="connsiteY0" fmla="*/ 162683 h 295553"/>
                <a:gd name="connsiteX1" fmla="*/ 1054141 w 1054141"/>
                <a:gd name="connsiteY1" fmla="*/ 163583 h 295553"/>
                <a:gd name="connsiteX2" fmla="*/ 1006516 w 1054141"/>
                <a:gd name="connsiteY2" fmla="*/ 257933 h 295553"/>
                <a:gd name="connsiteX3" fmla="*/ 33423 w 1054141"/>
                <a:gd name="connsiteY3" fmla="*/ 162683 h 295553"/>
                <a:gd name="connsiteX0" fmla="*/ 31597 w 1114228"/>
                <a:gd name="connsiteY0" fmla="*/ 166465 h 294184"/>
                <a:gd name="connsiteX1" fmla="*/ 1114228 w 1114228"/>
                <a:gd name="connsiteY1" fmla="*/ 153078 h 294184"/>
                <a:gd name="connsiteX2" fmla="*/ 1066603 w 1114228"/>
                <a:gd name="connsiteY2" fmla="*/ 247428 h 294184"/>
                <a:gd name="connsiteX3" fmla="*/ 31597 w 1114228"/>
                <a:gd name="connsiteY3" fmla="*/ 166465 h 294184"/>
                <a:gd name="connsiteX0" fmla="*/ 4525 w 1087156"/>
                <a:gd name="connsiteY0" fmla="*/ 206665 h 334384"/>
                <a:gd name="connsiteX1" fmla="*/ 1087156 w 1087156"/>
                <a:gd name="connsiteY1" fmla="*/ 193278 h 334384"/>
                <a:gd name="connsiteX2" fmla="*/ 1039531 w 1087156"/>
                <a:gd name="connsiteY2" fmla="*/ 287628 h 334384"/>
                <a:gd name="connsiteX3" fmla="*/ 4525 w 1087156"/>
                <a:gd name="connsiteY3" fmla="*/ 206665 h 334384"/>
                <a:gd name="connsiteX0" fmla="*/ 1533 w 1084164"/>
                <a:gd name="connsiteY0" fmla="*/ 206665 h 332322"/>
                <a:gd name="connsiteX1" fmla="*/ 1084164 w 1084164"/>
                <a:gd name="connsiteY1" fmla="*/ 193278 h 332322"/>
                <a:gd name="connsiteX2" fmla="*/ 1036539 w 1084164"/>
                <a:gd name="connsiteY2" fmla="*/ 287628 h 332322"/>
                <a:gd name="connsiteX3" fmla="*/ 1533 w 1084164"/>
                <a:gd name="connsiteY3" fmla="*/ 206665 h 332322"/>
                <a:gd name="connsiteX0" fmla="*/ 1433 w 1084064"/>
                <a:gd name="connsiteY0" fmla="*/ 273738 h 399395"/>
                <a:gd name="connsiteX1" fmla="*/ 1084064 w 1084064"/>
                <a:gd name="connsiteY1" fmla="*/ 260351 h 399395"/>
                <a:gd name="connsiteX2" fmla="*/ 1036439 w 1084064"/>
                <a:gd name="connsiteY2" fmla="*/ 354701 h 399395"/>
                <a:gd name="connsiteX3" fmla="*/ 1433 w 1084064"/>
                <a:gd name="connsiteY3" fmla="*/ 273738 h 399395"/>
                <a:gd name="connsiteX0" fmla="*/ 1433 w 1084064"/>
                <a:gd name="connsiteY0" fmla="*/ 273738 h 354701"/>
                <a:gd name="connsiteX1" fmla="*/ 1084064 w 1084064"/>
                <a:gd name="connsiteY1" fmla="*/ 260351 h 354701"/>
                <a:gd name="connsiteX2" fmla="*/ 1036439 w 1084064"/>
                <a:gd name="connsiteY2" fmla="*/ 354701 h 354701"/>
                <a:gd name="connsiteX3" fmla="*/ 1433 w 1084064"/>
                <a:gd name="connsiteY3" fmla="*/ 273738 h 354701"/>
                <a:gd name="connsiteX0" fmla="*/ 1433 w 1084064"/>
                <a:gd name="connsiteY0" fmla="*/ 273738 h 365320"/>
                <a:gd name="connsiteX1" fmla="*/ 1084064 w 1084064"/>
                <a:gd name="connsiteY1" fmla="*/ 260351 h 365320"/>
                <a:gd name="connsiteX2" fmla="*/ 1036439 w 1084064"/>
                <a:gd name="connsiteY2" fmla="*/ 354701 h 365320"/>
                <a:gd name="connsiteX3" fmla="*/ 1433 w 1084064"/>
                <a:gd name="connsiteY3" fmla="*/ 273738 h 365320"/>
                <a:gd name="connsiteX0" fmla="*/ 1433 w 1084064"/>
                <a:gd name="connsiteY0" fmla="*/ 273738 h 360358"/>
                <a:gd name="connsiteX1" fmla="*/ 1084064 w 1084064"/>
                <a:gd name="connsiteY1" fmla="*/ 260351 h 360358"/>
                <a:gd name="connsiteX2" fmla="*/ 1036439 w 1084064"/>
                <a:gd name="connsiteY2" fmla="*/ 354701 h 360358"/>
                <a:gd name="connsiteX3" fmla="*/ 1433 w 1084064"/>
                <a:gd name="connsiteY3" fmla="*/ 273738 h 360358"/>
                <a:gd name="connsiteX0" fmla="*/ 1433 w 1084064"/>
                <a:gd name="connsiteY0" fmla="*/ 273738 h 373399"/>
                <a:gd name="connsiteX1" fmla="*/ 1084064 w 1084064"/>
                <a:gd name="connsiteY1" fmla="*/ 260351 h 373399"/>
                <a:gd name="connsiteX2" fmla="*/ 1036439 w 1084064"/>
                <a:gd name="connsiteY2" fmla="*/ 354701 h 373399"/>
                <a:gd name="connsiteX3" fmla="*/ 1433 w 1084064"/>
                <a:gd name="connsiteY3" fmla="*/ 273738 h 37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4064" h="373399">
                  <a:moveTo>
                    <a:pt x="1433" y="273738"/>
                  </a:moveTo>
                  <a:cubicBezTo>
                    <a:pt x="-39328" y="-183163"/>
                    <a:pt x="800975" y="17163"/>
                    <a:pt x="1084064" y="260351"/>
                  </a:cubicBezTo>
                  <a:lnTo>
                    <a:pt x="1036439" y="354701"/>
                  </a:lnTo>
                  <a:cubicBezTo>
                    <a:pt x="212013" y="-81862"/>
                    <a:pt x="187686" y="619813"/>
                    <a:pt x="1433" y="273738"/>
                  </a:cubicBezTo>
                  <a:close/>
                </a:path>
              </a:pathLst>
            </a:custGeom>
            <a:solidFill>
              <a:srgbClr val="999999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Oval 18">
              <a:extLst>
                <a:ext uri="{FF2B5EF4-FFF2-40B4-BE49-F238E27FC236}">
                  <a16:creationId xmlns:a16="http://schemas.microsoft.com/office/drawing/2014/main" id="{CFDB2CC8-E793-4C2C-0543-B52AB56C8625}"/>
                </a:ext>
              </a:extLst>
            </p:cNvPr>
            <p:cNvSpPr/>
            <p:nvPr/>
          </p:nvSpPr>
          <p:spPr>
            <a:xfrm rot="20331122">
              <a:off x="4013618" y="875254"/>
              <a:ext cx="2095660" cy="2922118"/>
            </a:xfrm>
            <a:custGeom>
              <a:avLst/>
              <a:gdLst>
                <a:gd name="connsiteX0" fmla="*/ 0 w 1402080"/>
                <a:gd name="connsiteY0" fmla="*/ 1250636 h 2501271"/>
                <a:gd name="connsiteX1" fmla="*/ 701040 w 1402080"/>
                <a:gd name="connsiteY1" fmla="*/ 0 h 2501271"/>
                <a:gd name="connsiteX2" fmla="*/ 1402080 w 1402080"/>
                <a:gd name="connsiteY2" fmla="*/ 1250636 h 2501271"/>
                <a:gd name="connsiteX3" fmla="*/ 701040 w 1402080"/>
                <a:gd name="connsiteY3" fmla="*/ 2501272 h 2501271"/>
                <a:gd name="connsiteX4" fmla="*/ 0 w 1402080"/>
                <a:gd name="connsiteY4" fmla="*/ 1250636 h 2501271"/>
                <a:gd name="connsiteX0" fmla="*/ 0 w 1402080"/>
                <a:gd name="connsiteY0" fmla="*/ 1250793 h 2501429"/>
                <a:gd name="connsiteX1" fmla="*/ 701040 w 1402080"/>
                <a:gd name="connsiteY1" fmla="*/ 157 h 2501429"/>
                <a:gd name="connsiteX2" fmla="*/ 1402080 w 1402080"/>
                <a:gd name="connsiteY2" fmla="*/ 1250793 h 2501429"/>
                <a:gd name="connsiteX3" fmla="*/ 701040 w 1402080"/>
                <a:gd name="connsiteY3" fmla="*/ 2501429 h 2501429"/>
                <a:gd name="connsiteX4" fmla="*/ 0 w 1402080"/>
                <a:gd name="connsiteY4" fmla="*/ 1250793 h 2501429"/>
                <a:gd name="connsiteX0" fmla="*/ 0 w 1269858"/>
                <a:gd name="connsiteY0" fmla="*/ 1058503 h 2504363"/>
                <a:gd name="connsiteX1" fmla="*/ 568818 w 1269858"/>
                <a:gd name="connsiteY1" fmla="*/ 1827 h 2504363"/>
                <a:gd name="connsiteX2" fmla="*/ 1269858 w 1269858"/>
                <a:gd name="connsiteY2" fmla="*/ 1252463 h 2504363"/>
                <a:gd name="connsiteX3" fmla="*/ 568818 w 1269858"/>
                <a:gd name="connsiteY3" fmla="*/ 2503099 h 2504363"/>
                <a:gd name="connsiteX4" fmla="*/ 0 w 1269858"/>
                <a:gd name="connsiteY4" fmla="*/ 1058503 h 2504363"/>
                <a:gd name="connsiteX0" fmla="*/ 0 w 1269858"/>
                <a:gd name="connsiteY0" fmla="*/ 1060975 h 2506835"/>
                <a:gd name="connsiteX1" fmla="*/ 568818 w 1269858"/>
                <a:gd name="connsiteY1" fmla="*/ 4299 h 2506835"/>
                <a:gd name="connsiteX2" fmla="*/ 1269858 w 1269858"/>
                <a:gd name="connsiteY2" fmla="*/ 1254935 h 2506835"/>
                <a:gd name="connsiteX3" fmla="*/ 568818 w 1269858"/>
                <a:gd name="connsiteY3" fmla="*/ 2505571 h 2506835"/>
                <a:gd name="connsiteX4" fmla="*/ 0 w 1269858"/>
                <a:gd name="connsiteY4" fmla="*/ 1060975 h 2506835"/>
                <a:gd name="connsiteX0" fmla="*/ 44273 w 1314131"/>
                <a:gd name="connsiteY0" fmla="*/ 1060975 h 2506835"/>
                <a:gd name="connsiteX1" fmla="*/ 613091 w 1314131"/>
                <a:gd name="connsiteY1" fmla="*/ 4299 h 2506835"/>
                <a:gd name="connsiteX2" fmla="*/ 1314131 w 1314131"/>
                <a:gd name="connsiteY2" fmla="*/ 1254935 h 2506835"/>
                <a:gd name="connsiteX3" fmla="*/ 613091 w 1314131"/>
                <a:gd name="connsiteY3" fmla="*/ 2505571 h 2506835"/>
                <a:gd name="connsiteX4" fmla="*/ 44273 w 1314131"/>
                <a:gd name="connsiteY4" fmla="*/ 1060975 h 2506835"/>
                <a:gd name="connsiteX0" fmla="*/ 464212 w 1734070"/>
                <a:gd name="connsiteY0" fmla="*/ 1060975 h 2791488"/>
                <a:gd name="connsiteX1" fmla="*/ 1033030 w 1734070"/>
                <a:gd name="connsiteY1" fmla="*/ 4299 h 2791488"/>
                <a:gd name="connsiteX2" fmla="*/ 1734070 w 1734070"/>
                <a:gd name="connsiteY2" fmla="*/ 1254935 h 2791488"/>
                <a:gd name="connsiteX3" fmla="*/ 1033030 w 1734070"/>
                <a:gd name="connsiteY3" fmla="*/ 2505571 h 2791488"/>
                <a:gd name="connsiteX4" fmla="*/ 15156 w 1734070"/>
                <a:gd name="connsiteY4" fmla="*/ 2676012 h 2791488"/>
                <a:gd name="connsiteX5" fmla="*/ 464212 w 1734070"/>
                <a:gd name="connsiteY5" fmla="*/ 1060975 h 2791488"/>
                <a:gd name="connsiteX0" fmla="*/ 460280 w 1730138"/>
                <a:gd name="connsiteY0" fmla="*/ 1060975 h 2791488"/>
                <a:gd name="connsiteX1" fmla="*/ 1029098 w 1730138"/>
                <a:gd name="connsiteY1" fmla="*/ 4299 h 2791488"/>
                <a:gd name="connsiteX2" fmla="*/ 1730138 w 1730138"/>
                <a:gd name="connsiteY2" fmla="*/ 1254935 h 2791488"/>
                <a:gd name="connsiteX3" fmla="*/ 1029098 w 1730138"/>
                <a:gd name="connsiteY3" fmla="*/ 2505571 h 2791488"/>
                <a:gd name="connsiteX4" fmla="*/ 11224 w 1730138"/>
                <a:gd name="connsiteY4" fmla="*/ 2676012 h 2791488"/>
                <a:gd name="connsiteX5" fmla="*/ 460280 w 1730138"/>
                <a:gd name="connsiteY5" fmla="*/ 1060975 h 2791488"/>
                <a:gd name="connsiteX0" fmla="*/ 458582 w 1728440"/>
                <a:gd name="connsiteY0" fmla="*/ 1060975 h 2791488"/>
                <a:gd name="connsiteX1" fmla="*/ 1027400 w 1728440"/>
                <a:gd name="connsiteY1" fmla="*/ 4299 h 2791488"/>
                <a:gd name="connsiteX2" fmla="*/ 1728440 w 1728440"/>
                <a:gd name="connsiteY2" fmla="*/ 1254935 h 2791488"/>
                <a:gd name="connsiteX3" fmla="*/ 1027400 w 1728440"/>
                <a:gd name="connsiteY3" fmla="*/ 2505571 h 2791488"/>
                <a:gd name="connsiteX4" fmla="*/ 9526 w 1728440"/>
                <a:gd name="connsiteY4" fmla="*/ 2676012 h 2791488"/>
                <a:gd name="connsiteX5" fmla="*/ 458582 w 1728440"/>
                <a:gd name="connsiteY5" fmla="*/ 1060975 h 2791488"/>
                <a:gd name="connsiteX0" fmla="*/ 463907 w 1733765"/>
                <a:gd name="connsiteY0" fmla="*/ 1060975 h 2791488"/>
                <a:gd name="connsiteX1" fmla="*/ 1032725 w 1733765"/>
                <a:gd name="connsiteY1" fmla="*/ 4299 h 2791488"/>
                <a:gd name="connsiteX2" fmla="*/ 1733765 w 1733765"/>
                <a:gd name="connsiteY2" fmla="*/ 1254935 h 2791488"/>
                <a:gd name="connsiteX3" fmla="*/ 1032725 w 1733765"/>
                <a:gd name="connsiteY3" fmla="*/ 2505571 h 2791488"/>
                <a:gd name="connsiteX4" fmla="*/ 14851 w 1733765"/>
                <a:gd name="connsiteY4" fmla="*/ 2676012 h 2791488"/>
                <a:gd name="connsiteX5" fmla="*/ 463907 w 1733765"/>
                <a:gd name="connsiteY5" fmla="*/ 1060975 h 2791488"/>
                <a:gd name="connsiteX0" fmla="*/ 463907 w 1733765"/>
                <a:gd name="connsiteY0" fmla="*/ 1056782 h 2787295"/>
                <a:gd name="connsiteX1" fmla="*/ 1032725 w 1733765"/>
                <a:gd name="connsiteY1" fmla="*/ 106 h 2787295"/>
                <a:gd name="connsiteX2" fmla="*/ 1733765 w 1733765"/>
                <a:gd name="connsiteY2" fmla="*/ 1250742 h 2787295"/>
                <a:gd name="connsiteX3" fmla="*/ 1032725 w 1733765"/>
                <a:gd name="connsiteY3" fmla="*/ 2501378 h 2787295"/>
                <a:gd name="connsiteX4" fmla="*/ 14851 w 1733765"/>
                <a:gd name="connsiteY4" fmla="*/ 2671819 h 2787295"/>
                <a:gd name="connsiteX5" fmla="*/ 463907 w 1733765"/>
                <a:gd name="connsiteY5" fmla="*/ 1056782 h 2787295"/>
                <a:gd name="connsiteX0" fmla="*/ 461161 w 1731019"/>
                <a:gd name="connsiteY0" fmla="*/ 1069042 h 2799555"/>
                <a:gd name="connsiteX1" fmla="*/ 325679 w 1731019"/>
                <a:gd name="connsiteY1" fmla="*/ 648432 h 2799555"/>
                <a:gd name="connsiteX2" fmla="*/ 1029979 w 1731019"/>
                <a:gd name="connsiteY2" fmla="*/ 12366 h 2799555"/>
                <a:gd name="connsiteX3" fmla="*/ 1731019 w 1731019"/>
                <a:gd name="connsiteY3" fmla="*/ 1263002 h 2799555"/>
                <a:gd name="connsiteX4" fmla="*/ 1029979 w 1731019"/>
                <a:gd name="connsiteY4" fmla="*/ 2513638 h 2799555"/>
                <a:gd name="connsiteX5" fmla="*/ 12105 w 1731019"/>
                <a:gd name="connsiteY5" fmla="*/ 2684079 h 2799555"/>
                <a:gd name="connsiteX6" fmla="*/ 461161 w 1731019"/>
                <a:gd name="connsiteY6" fmla="*/ 1069042 h 2799555"/>
                <a:gd name="connsiteX0" fmla="*/ 461161 w 1731019"/>
                <a:gd name="connsiteY0" fmla="*/ 1062733 h 2793246"/>
                <a:gd name="connsiteX1" fmla="*/ 325679 w 1731019"/>
                <a:gd name="connsiteY1" fmla="*/ 642123 h 2793246"/>
                <a:gd name="connsiteX2" fmla="*/ 1029979 w 1731019"/>
                <a:gd name="connsiteY2" fmla="*/ 6057 h 2793246"/>
                <a:gd name="connsiteX3" fmla="*/ 1731019 w 1731019"/>
                <a:gd name="connsiteY3" fmla="*/ 1256693 h 2793246"/>
                <a:gd name="connsiteX4" fmla="*/ 1029979 w 1731019"/>
                <a:gd name="connsiteY4" fmla="*/ 2507329 h 2793246"/>
                <a:gd name="connsiteX5" fmla="*/ 12105 w 1731019"/>
                <a:gd name="connsiteY5" fmla="*/ 2677770 h 2793246"/>
                <a:gd name="connsiteX6" fmla="*/ 461161 w 1731019"/>
                <a:gd name="connsiteY6" fmla="*/ 1062733 h 2793246"/>
                <a:gd name="connsiteX0" fmla="*/ 461161 w 1731019"/>
                <a:gd name="connsiteY0" fmla="*/ 1063410 h 2793923"/>
                <a:gd name="connsiteX1" fmla="*/ 325679 w 1731019"/>
                <a:gd name="connsiteY1" fmla="*/ 642800 h 2793923"/>
                <a:gd name="connsiteX2" fmla="*/ 1029979 w 1731019"/>
                <a:gd name="connsiteY2" fmla="*/ 6734 h 2793923"/>
                <a:gd name="connsiteX3" fmla="*/ 1731019 w 1731019"/>
                <a:gd name="connsiteY3" fmla="*/ 1257370 h 2793923"/>
                <a:gd name="connsiteX4" fmla="*/ 1029979 w 1731019"/>
                <a:gd name="connsiteY4" fmla="*/ 2508006 h 2793923"/>
                <a:gd name="connsiteX5" fmla="*/ 12105 w 1731019"/>
                <a:gd name="connsiteY5" fmla="*/ 2678447 h 2793923"/>
                <a:gd name="connsiteX6" fmla="*/ 461161 w 1731019"/>
                <a:gd name="connsiteY6" fmla="*/ 1063410 h 2793923"/>
                <a:gd name="connsiteX0" fmla="*/ 461161 w 1731019"/>
                <a:gd name="connsiteY0" fmla="*/ 1064011 h 2794524"/>
                <a:gd name="connsiteX1" fmla="*/ 325679 w 1731019"/>
                <a:gd name="connsiteY1" fmla="*/ 643401 h 2794524"/>
                <a:gd name="connsiteX2" fmla="*/ 1029979 w 1731019"/>
                <a:gd name="connsiteY2" fmla="*/ 7335 h 2794524"/>
                <a:gd name="connsiteX3" fmla="*/ 1731019 w 1731019"/>
                <a:gd name="connsiteY3" fmla="*/ 1257971 h 2794524"/>
                <a:gd name="connsiteX4" fmla="*/ 1029979 w 1731019"/>
                <a:gd name="connsiteY4" fmla="*/ 2508607 h 2794524"/>
                <a:gd name="connsiteX5" fmla="*/ 12105 w 1731019"/>
                <a:gd name="connsiteY5" fmla="*/ 2679048 h 2794524"/>
                <a:gd name="connsiteX6" fmla="*/ 461161 w 1731019"/>
                <a:gd name="connsiteY6" fmla="*/ 1064011 h 2794524"/>
                <a:gd name="connsiteX0" fmla="*/ 461161 w 1926501"/>
                <a:gd name="connsiteY0" fmla="*/ 1102935 h 2808876"/>
                <a:gd name="connsiteX1" fmla="*/ 325679 w 1926501"/>
                <a:gd name="connsiteY1" fmla="*/ 682325 h 2808876"/>
                <a:gd name="connsiteX2" fmla="*/ 1029979 w 1926501"/>
                <a:gd name="connsiteY2" fmla="*/ 46259 h 2808876"/>
                <a:gd name="connsiteX3" fmla="*/ 1926501 w 1926501"/>
                <a:gd name="connsiteY3" fmla="*/ 2058814 h 2808876"/>
                <a:gd name="connsiteX4" fmla="*/ 1029979 w 1926501"/>
                <a:gd name="connsiteY4" fmla="*/ 2547531 h 2808876"/>
                <a:gd name="connsiteX5" fmla="*/ 12105 w 1926501"/>
                <a:gd name="connsiteY5" fmla="*/ 2717972 h 2808876"/>
                <a:gd name="connsiteX6" fmla="*/ 461161 w 1926501"/>
                <a:gd name="connsiteY6" fmla="*/ 1102935 h 2808876"/>
                <a:gd name="connsiteX0" fmla="*/ 461161 w 1926501"/>
                <a:gd name="connsiteY0" fmla="*/ 1102935 h 2913133"/>
                <a:gd name="connsiteX1" fmla="*/ 325679 w 1926501"/>
                <a:gd name="connsiteY1" fmla="*/ 682325 h 2913133"/>
                <a:gd name="connsiteX2" fmla="*/ 1029979 w 1926501"/>
                <a:gd name="connsiteY2" fmla="*/ 46259 h 2913133"/>
                <a:gd name="connsiteX3" fmla="*/ 1926501 w 1926501"/>
                <a:gd name="connsiteY3" fmla="*/ 2058814 h 2913133"/>
                <a:gd name="connsiteX4" fmla="*/ 1064432 w 1926501"/>
                <a:gd name="connsiteY4" fmla="*/ 2838647 h 2913133"/>
                <a:gd name="connsiteX5" fmla="*/ 12105 w 1926501"/>
                <a:gd name="connsiteY5" fmla="*/ 2717972 h 2913133"/>
                <a:gd name="connsiteX6" fmla="*/ 461161 w 1926501"/>
                <a:gd name="connsiteY6" fmla="*/ 1102935 h 2913133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100000 h 2914249"/>
                <a:gd name="connsiteX1" fmla="*/ 325679 w 2095660"/>
                <a:gd name="connsiteY1" fmla="*/ 679390 h 2914249"/>
                <a:gd name="connsiteX2" fmla="*/ 1029979 w 2095660"/>
                <a:gd name="connsiteY2" fmla="*/ 43324 h 2914249"/>
                <a:gd name="connsiteX3" fmla="*/ 2095660 w 2095660"/>
                <a:gd name="connsiteY3" fmla="*/ 1998761 h 2914249"/>
                <a:gd name="connsiteX4" fmla="*/ 1064432 w 2095660"/>
                <a:gd name="connsiteY4" fmla="*/ 2835712 h 2914249"/>
                <a:gd name="connsiteX5" fmla="*/ 12105 w 2095660"/>
                <a:gd name="connsiteY5" fmla="*/ 2715037 h 2914249"/>
                <a:gd name="connsiteX6" fmla="*/ 461161 w 2095660"/>
                <a:gd name="connsiteY6" fmla="*/ 1100000 h 2914249"/>
                <a:gd name="connsiteX0" fmla="*/ 461161 w 2095660"/>
                <a:gd name="connsiteY0" fmla="*/ 1080985 h 2895234"/>
                <a:gd name="connsiteX1" fmla="*/ 325679 w 2095660"/>
                <a:gd name="connsiteY1" fmla="*/ 660375 h 2895234"/>
                <a:gd name="connsiteX2" fmla="*/ 1029979 w 2095660"/>
                <a:gd name="connsiteY2" fmla="*/ 24309 h 2895234"/>
                <a:gd name="connsiteX3" fmla="*/ 2095660 w 2095660"/>
                <a:gd name="connsiteY3" fmla="*/ 1979746 h 2895234"/>
                <a:gd name="connsiteX4" fmla="*/ 1064432 w 2095660"/>
                <a:gd name="connsiteY4" fmla="*/ 2816697 h 2895234"/>
                <a:gd name="connsiteX5" fmla="*/ 12105 w 2095660"/>
                <a:gd name="connsiteY5" fmla="*/ 2696022 h 2895234"/>
                <a:gd name="connsiteX6" fmla="*/ 461161 w 2095660"/>
                <a:gd name="connsiteY6" fmla="*/ 1080985 h 2895234"/>
                <a:gd name="connsiteX0" fmla="*/ 461161 w 2095660"/>
                <a:gd name="connsiteY0" fmla="*/ 1081171 h 2895420"/>
                <a:gd name="connsiteX1" fmla="*/ 325679 w 2095660"/>
                <a:gd name="connsiteY1" fmla="*/ 660561 h 2895420"/>
                <a:gd name="connsiteX2" fmla="*/ 1029979 w 2095660"/>
                <a:gd name="connsiteY2" fmla="*/ 24495 h 2895420"/>
                <a:gd name="connsiteX3" fmla="*/ 2095660 w 2095660"/>
                <a:gd name="connsiteY3" fmla="*/ 1979932 h 2895420"/>
                <a:gd name="connsiteX4" fmla="*/ 1064432 w 2095660"/>
                <a:gd name="connsiteY4" fmla="*/ 2816883 h 2895420"/>
                <a:gd name="connsiteX5" fmla="*/ 12105 w 2095660"/>
                <a:gd name="connsiteY5" fmla="*/ 2696208 h 2895420"/>
                <a:gd name="connsiteX6" fmla="*/ 461161 w 2095660"/>
                <a:gd name="connsiteY6" fmla="*/ 1081171 h 2895420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8214 h 2872463"/>
                <a:gd name="connsiteX1" fmla="*/ 325679 w 2095660"/>
                <a:gd name="connsiteY1" fmla="*/ 637604 h 2872463"/>
                <a:gd name="connsiteX2" fmla="*/ 1029979 w 2095660"/>
                <a:gd name="connsiteY2" fmla="*/ 1538 h 2872463"/>
                <a:gd name="connsiteX3" fmla="*/ 2095660 w 2095660"/>
                <a:gd name="connsiteY3" fmla="*/ 1956975 h 2872463"/>
                <a:gd name="connsiteX4" fmla="*/ 1064432 w 2095660"/>
                <a:gd name="connsiteY4" fmla="*/ 2793926 h 2872463"/>
                <a:gd name="connsiteX5" fmla="*/ 12105 w 2095660"/>
                <a:gd name="connsiteY5" fmla="*/ 2673251 h 2872463"/>
                <a:gd name="connsiteX6" fmla="*/ 461161 w 2095660"/>
                <a:gd name="connsiteY6" fmla="*/ 1058214 h 2872463"/>
                <a:gd name="connsiteX0" fmla="*/ 461161 w 2095660"/>
                <a:gd name="connsiteY0" fmla="*/ 1056988 h 2871237"/>
                <a:gd name="connsiteX1" fmla="*/ 325679 w 2095660"/>
                <a:gd name="connsiteY1" fmla="*/ 636378 h 2871237"/>
                <a:gd name="connsiteX2" fmla="*/ 1029979 w 2095660"/>
                <a:gd name="connsiteY2" fmla="*/ 312 h 2871237"/>
                <a:gd name="connsiteX3" fmla="*/ 2095660 w 2095660"/>
                <a:gd name="connsiteY3" fmla="*/ 1955749 h 2871237"/>
                <a:gd name="connsiteX4" fmla="*/ 1064432 w 2095660"/>
                <a:gd name="connsiteY4" fmla="*/ 2792700 h 2871237"/>
                <a:gd name="connsiteX5" fmla="*/ 12105 w 2095660"/>
                <a:gd name="connsiteY5" fmla="*/ 2672025 h 2871237"/>
                <a:gd name="connsiteX6" fmla="*/ 461161 w 2095660"/>
                <a:gd name="connsiteY6" fmla="*/ 1056988 h 2871237"/>
                <a:gd name="connsiteX0" fmla="*/ 461161 w 2110435"/>
                <a:gd name="connsiteY0" fmla="*/ 1065250 h 2879499"/>
                <a:gd name="connsiteX1" fmla="*/ 325679 w 2110435"/>
                <a:gd name="connsiteY1" fmla="*/ 644640 h 2879499"/>
                <a:gd name="connsiteX2" fmla="*/ 1029979 w 2110435"/>
                <a:gd name="connsiteY2" fmla="*/ 8574 h 2879499"/>
                <a:gd name="connsiteX3" fmla="*/ 1671438 w 2110435"/>
                <a:gd name="connsiteY3" fmla="*/ 397216 h 2879499"/>
                <a:gd name="connsiteX4" fmla="*/ 2095660 w 2110435"/>
                <a:gd name="connsiteY4" fmla="*/ 1964011 h 2879499"/>
                <a:gd name="connsiteX5" fmla="*/ 1064432 w 2110435"/>
                <a:gd name="connsiteY5" fmla="*/ 2800962 h 2879499"/>
                <a:gd name="connsiteX6" fmla="*/ 12105 w 2110435"/>
                <a:gd name="connsiteY6" fmla="*/ 2680287 h 2879499"/>
                <a:gd name="connsiteX7" fmla="*/ 461161 w 2110435"/>
                <a:gd name="connsiteY7" fmla="*/ 1065250 h 2879499"/>
                <a:gd name="connsiteX0" fmla="*/ 461161 w 2105963"/>
                <a:gd name="connsiteY0" fmla="*/ 1065250 h 2879499"/>
                <a:gd name="connsiteX1" fmla="*/ 325679 w 2105963"/>
                <a:gd name="connsiteY1" fmla="*/ 644640 h 2879499"/>
                <a:gd name="connsiteX2" fmla="*/ 1029979 w 2105963"/>
                <a:gd name="connsiteY2" fmla="*/ 8574 h 2879499"/>
                <a:gd name="connsiteX3" fmla="*/ 1671438 w 2105963"/>
                <a:gd name="connsiteY3" fmla="*/ 397216 h 2879499"/>
                <a:gd name="connsiteX4" fmla="*/ 2095660 w 2105963"/>
                <a:gd name="connsiteY4" fmla="*/ 1964011 h 2879499"/>
                <a:gd name="connsiteX5" fmla="*/ 1064432 w 2105963"/>
                <a:gd name="connsiteY5" fmla="*/ 2800962 h 2879499"/>
                <a:gd name="connsiteX6" fmla="*/ 12105 w 2105963"/>
                <a:gd name="connsiteY6" fmla="*/ 2680287 h 2879499"/>
                <a:gd name="connsiteX7" fmla="*/ 461161 w 2105963"/>
                <a:gd name="connsiteY7" fmla="*/ 1065250 h 2879499"/>
                <a:gd name="connsiteX0" fmla="*/ 461161 w 2095660"/>
                <a:gd name="connsiteY0" fmla="*/ 1065250 h 2879499"/>
                <a:gd name="connsiteX1" fmla="*/ 325679 w 2095660"/>
                <a:gd name="connsiteY1" fmla="*/ 644640 h 2879499"/>
                <a:gd name="connsiteX2" fmla="*/ 1029979 w 2095660"/>
                <a:gd name="connsiteY2" fmla="*/ 8574 h 2879499"/>
                <a:gd name="connsiteX3" fmla="*/ 1671438 w 2095660"/>
                <a:gd name="connsiteY3" fmla="*/ 397216 h 2879499"/>
                <a:gd name="connsiteX4" fmla="*/ 2095660 w 2095660"/>
                <a:gd name="connsiteY4" fmla="*/ 1964011 h 2879499"/>
                <a:gd name="connsiteX5" fmla="*/ 1064432 w 2095660"/>
                <a:gd name="connsiteY5" fmla="*/ 2800962 h 2879499"/>
                <a:gd name="connsiteX6" fmla="*/ 12105 w 2095660"/>
                <a:gd name="connsiteY6" fmla="*/ 2680287 h 2879499"/>
                <a:gd name="connsiteX7" fmla="*/ 461161 w 2095660"/>
                <a:gd name="connsiteY7" fmla="*/ 1065250 h 2879499"/>
                <a:gd name="connsiteX0" fmla="*/ 461161 w 2095660"/>
                <a:gd name="connsiteY0" fmla="*/ 1060090 h 2874339"/>
                <a:gd name="connsiteX1" fmla="*/ 325679 w 2095660"/>
                <a:gd name="connsiteY1" fmla="*/ 639480 h 2874339"/>
                <a:gd name="connsiteX2" fmla="*/ 1029979 w 2095660"/>
                <a:gd name="connsiteY2" fmla="*/ 3414 h 2874339"/>
                <a:gd name="connsiteX3" fmla="*/ 1671438 w 2095660"/>
                <a:gd name="connsiteY3" fmla="*/ 392056 h 2874339"/>
                <a:gd name="connsiteX4" fmla="*/ 2095660 w 2095660"/>
                <a:gd name="connsiteY4" fmla="*/ 1958851 h 2874339"/>
                <a:gd name="connsiteX5" fmla="*/ 1064432 w 2095660"/>
                <a:gd name="connsiteY5" fmla="*/ 2795802 h 2874339"/>
                <a:gd name="connsiteX6" fmla="*/ 12105 w 2095660"/>
                <a:gd name="connsiteY6" fmla="*/ 2675127 h 2874339"/>
                <a:gd name="connsiteX7" fmla="*/ 461161 w 2095660"/>
                <a:gd name="connsiteY7" fmla="*/ 1060090 h 2874339"/>
                <a:gd name="connsiteX0" fmla="*/ 461161 w 2095660"/>
                <a:gd name="connsiteY0" fmla="*/ 1081297 h 2895546"/>
                <a:gd name="connsiteX1" fmla="*/ 325679 w 2095660"/>
                <a:gd name="connsiteY1" fmla="*/ 660687 h 2895546"/>
                <a:gd name="connsiteX2" fmla="*/ 1038226 w 2095660"/>
                <a:gd name="connsiteY2" fmla="*/ 3301 h 2895546"/>
                <a:gd name="connsiteX3" fmla="*/ 1671438 w 2095660"/>
                <a:gd name="connsiteY3" fmla="*/ 413263 h 2895546"/>
                <a:gd name="connsiteX4" fmla="*/ 2095660 w 2095660"/>
                <a:gd name="connsiteY4" fmla="*/ 1980058 h 2895546"/>
                <a:gd name="connsiteX5" fmla="*/ 1064432 w 2095660"/>
                <a:gd name="connsiteY5" fmla="*/ 2817009 h 2895546"/>
                <a:gd name="connsiteX6" fmla="*/ 12105 w 2095660"/>
                <a:gd name="connsiteY6" fmla="*/ 2696334 h 2895546"/>
                <a:gd name="connsiteX7" fmla="*/ 461161 w 2095660"/>
                <a:gd name="connsiteY7" fmla="*/ 1081297 h 2895546"/>
                <a:gd name="connsiteX0" fmla="*/ 461161 w 2095660"/>
                <a:gd name="connsiteY0" fmla="*/ 1089939 h 2904188"/>
                <a:gd name="connsiteX1" fmla="*/ 325679 w 2095660"/>
                <a:gd name="connsiteY1" fmla="*/ 669329 h 2904188"/>
                <a:gd name="connsiteX2" fmla="*/ 1038226 w 2095660"/>
                <a:gd name="connsiteY2" fmla="*/ 11943 h 2904188"/>
                <a:gd name="connsiteX3" fmla="*/ 1671438 w 2095660"/>
                <a:gd name="connsiteY3" fmla="*/ 421905 h 2904188"/>
                <a:gd name="connsiteX4" fmla="*/ 2095660 w 2095660"/>
                <a:gd name="connsiteY4" fmla="*/ 1988700 h 2904188"/>
                <a:gd name="connsiteX5" fmla="*/ 1064432 w 2095660"/>
                <a:gd name="connsiteY5" fmla="*/ 2825651 h 2904188"/>
                <a:gd name="connsiteX6" fmla="*/ 12105 w 2095660"/>
                <a:gd name="connsiteY6" fmla="*/ 2704976 h 2904188"/>
                <a:gd name="connsiteX7" fmla="*/ 461161 w 2095660"/>
                <a:gd name="connsiteY7" fmla="*/ 1089939 h 2904188"/>
                <a:gd name="connsiteX0" fmla="*/ 461161 w 2095660"/>
                <a:gd name="connsiteY0" fmla="*/ 1084853 h 2899102"/>
                <a:gd name="connsiteX1" fmla="*/ 325679 w 2095660"/>
                <a:gd name="connsiteY1" fmla="*/ 664243 h 2899102"/>
                <a:gd name="connsiteX2" fmla="*/ 1038226 w 2095660"/>
                <a:gd name="connsiteY2" fmla="*/ 6857 h 2899102"/>
                <a:gd name="connsiteX3" fmla="*/ 1651726 w 2095660"/>
                <a:gd name="connsiteY3" fmla="*/ 425534 h 2899102"/>
                <a:gd name="connsiteX4" fmla="*/ 2095660 w 2095660"/>
                <a:gd name="connsiteY4" fmla="*/ 1983614 h 2899102"/>
                <a:gd name="connsiteX5" fmla="*/ 1064432 w 2095660"/>
                <a:gd name="connsiteY5" fmla="*/ 2820565 h 2899102"/>
                <a:gd name="connsiteX6" fmla="*/ 12105 w 2095660"/>
                <a:gd name="connsiteY6" fmla="*/ 2699890 h 2899102"/>
                <a:gd name="connsiteX7" fmla="*/ 461161 w 2095660"/>
                <a:gd name="connsiteY7" fmla="*/ 1084853 h 2899102"/>
                <a:gd name="connsiteX0" fmla="*/ 461161 w 2095660"/>
                <a:gd name="connsiteY0" fmla="*/ 1078245 h 2892494"/>
                <a:gd name="connsiteX1" fmla="*/ 325679 w 2095660"/>
                <a:gd name="connsiteY1" fmla="*/ 657635 h 2892494"/>
                <a:gd name="connsiteX2" fmla="*/ 1038226 w 2095660"/>
                <a:gd name="connsiteY2" fmla="*/ 249 h 2892494"/>
                <a:gd name="connsiteX3" fmla="*/ 1651726 w 2095660"/>
                <a:gd name="connsiteY3" fmla="*/ 418926 h 2892494"/>
                <a:gd name="connsiteX4" fmla="*/ 2095660 w 2095660"/>
                <a:gd name="connsiteY4" fmla="*/ 1977006 h 2892494"/>
                <a:gd name="connsiteX5" fmla="*/ 1064432 w 2095660"/>
                <a:gd name="connsiteY5" fmla="*/ 2813957 h 2892494"/>
                <a:gd name="connsiteX6" fmla="*/ 12105 w 2095660"/>
                <a:gd name="connsiteY6" fmla="*/ 2693282 h 2892494"/>
                <a:gd name="connsiteX7" fmla="*/ 461161 w 2095660"/>
                <a:gd name="connsiteY7" fmla="*/ 1078245 h 2892494"/>
                <a:gd name="connsiteX0" fmla="*/ 461161 w 2095660"/>
                <a:gd name="connsiteY0" fmla="*/ 1078608 h 2892857"/>
                <a:gd name="connsiteX1" fmla="*/ 325679 w 2095660"/>
                <a:gd name="connsiteY1" fmla="*/ 657998 h 2892857"/>
                <a:gd name="connsiteX2" fmla="*/ 1038226 w 2095660"/>
                <a:gd name="connsiteY2" fmla="*/ 612 h 2892857"/>
                <a:gd name="connsiteX3" fmla="*/ 1651726 w 2095660"/>
                <a:gd name="connsiteY3" fmla="*/ 419289 h 2892857"/>
                <a:gd name="connsiteX4" fmla="*/ 2095660 w 2095660"/>
                <a:gd name="connsiteY4" fmla="*/ 1977369 h 2892857"/>
                <a:gd name="connsiteX5" fmla="*/ 1064432 w 2095660"/>
                <a:gd name="connsiteY5" fmla="*/ 2814320 h 2892857"/>
                <a:gd name="connsiteX6" fmla="*/ 12105 w 2095660"/>
                <a:gd name="connsiteY6" fmla="*/ 2693645 h 2892857"/>
                <a:gd name="connsiteX7" fmla="*/ 461161 w 2095660"/>
                <a:gd name="connsiteY7" fmla="*/ 1078608 h 2892857"/>
                <a:gd name="connsiteX0" fmla="*/ 461161 w 2095660"/>
                <a:gd name="connsiteY0" fmla="*/ 1137552 h 2951801"/>
                <a:gd name="connsiteX1" fmla="*/ 325679 w 2095660"/>
                <a:gd name="connsiteY1" fmla="*/ 716942 h 2951801"/>
                <a:gd name="connsiteX2" fmla="*/ 1038226 w 2095660"/>
                <a:gd name="connsiteY2" fmla="*/ 59556 h 2951801"/>
                <a:gd name="connsiteX3" fmla="*/ 2095660 w 2095660"/>
                <a:gd name="connsiteY3" fmla="*/ 2036313 h 2951801"/>
                <a:gd name="connsiteX4" fmla="*/ 1064432 w 2095660"/>
                <a:gd name="connsiteY4" fmla="*/ 2873264 h 2951801"/>
                <a:gd name="connsiteX5" fmla="*/ 12105 w 2095660"/>
                <a:gd name="connsiteY5" fmla="*/ 2752589 h 2951801"/>
                <a:gd name="connsiteX6" fmla="*/ 461161 w 2095660"/>
                <a:gd name="connsiteY6" fmla="*/ 1137552 h 2951801"/>
                <a:gd name="connsiteX0" fmla="*/ 461161 w 2095660"/>
                <a:gd name="connsiteY0" fmla="*/ 1091895 h 2906144"/>
                <a:gd name="connsiteX1" fmla="*/ 325679 w 2095660"/>
                <a:gd name="connsiteY1" fmla="*/ 671285 h 2906144"/>
                <a:gd name="connsiteX2" fmla="*/ 1038226 w 2095660"/>
                <a:gd name="connsiteY2" fmla="*/ 13899 h 2906144"/>
                <a:gd name="connsiteX3" fmla="*/ 2095660 w 2095660"/>
                <a:gd name="connsiteY3" fmla="*/ 1990656 h 2906144"/>
                <a:gd name="connsiteX4" fmla="*/ 1064432 w 2095660"/>
                <a:gd name="connsiteY4" fmla="*/ 2827607 h 2906144"/>
                <a:gd name="connsiteX5" fmla="*/ 12105 w 2095660"/>
                <a:gd name="connsiteY5" fmla="*/ 2706932 h 2906144"/>
                <a:gd name="connsiteX6" fmla="*/ 461161 w 2095660"/>
                <a:gd name="connsiteY6" fmla="*/ 1091895 h 2906144"/>
                <a:gd name="connsiteX0" fmla="*/ 461161 w 2125159"/>
                <a:gd name="connsiteY0" fmla="*/ 1084805 h 2899054"/>
                <a:gd name="connsiteX1" fmla="*/ 325679 w 2125159"/>
                <a:gd name="connsiteY1" fmla="*/ 664195 h 2899054"/>
                <a:gd name="connsiteX2" fmla="*/ 1038226 w 2125159"/>
                <a:gd name="connsiteY2" fmla="*/ 6809 h 2899054"/>
                <a:gd name="connsiteX3" fmla="*/ 1712171 w 2125159"/>
                <a:gd name="connsiteY3" fmla="*/ 982422 h 2899054"/>
                <a:gd name="connsiteX4" fmla="*/ 2095660 w 2125159"/>
                <a:gd name="connsiteY4" fmla="*/ 1983566 h 2899054"/>
                <a:gd name="connsiteX5" fmla="*/ 1064432 w 2125159"/>
                <a:gd name="connsiteY5" fmla="*/ 2820517 h 2899054"/>
                <a:gd name="connsiteX6" fmla="*/ 12105 w 2125159"/>
                <a:gd name="connsiteY6" fmla="*/ 2699842 h 2899054"/>
                <a:gd name="connsiteX7" fmla="*/ 461161 w 2125159"/>
                <a:gd name="connsiteY7" fmla="*/ 1084805 h 2899054"/>
                <a:gd name="connsiteX0" fmla="*/ 461161 w 2125159"/>
                <a:gd name="connsiteY0" fmla="*/ 1107869 h 2922118"/>
                <a:gd name="connsiteX1" fmla="*/ 325679 w 2125159"/>
                <a:gd name="connsiteY1" fmla="*/ 687259 h 2922118"/>
                <a:gd name="connsiteX2" fmla="*/ 1038226 w 2125159"/>
                <a:gd name="connsiteY2" fmla="*/ 29873 h 2922118"/>
                <a:gd name="connsiteX3" fmla="*/ 1712171 w 2125159"/>
                <a:gd name="connsiteY3" fmla="*/ 1005486 h 2922118"/>
                <a:gd name="connsiteX4" fmla="*/ 2095660 w 2125159"/>
                <a:gd name="connsiteY4" fmla="*/ 2006630 h 2922118"/>
                <a:gd name="connsiteX5" fmla="*/ 1064432 w 2125159"/>
                <a:gd name="connsiteY5" fmla="*/ 2843581 h 2922118"/>
                <a:gd name="connsiteX6" fmla="*/ 12105 w 2125159"/>
                <a:gd name="connsiteY6" fmla="*/ 2722906 h 2922118"/>
                <a:gd name="connsiteX7" fmla="*/ 461161 w 2125159"/>
                <a:gd name="connsiteY7" fmla="*/ 1107869 h 2922118"/>
                <a:gd name="connsiteX0" fmla="*/ 461161 w 2095660"/>
                <a:gd name="connsiteY0" fmla="*/ 1107869 h 2922118"/>
                <a:gd name="connsiteX1" fmla="*/ 325679 w 2095660"/>
                <a:gd name="connsiteY1" fmla="*/ 687259 h 2922118"/>
                <a:gd name="connsiteX2" fmla="*/ 1038226 w 2095660"/>
                <a:gd name="connsiteY2" fmla="*/ 29873 h 2922118"/>
                <a:gd name="connsiteX3" fmla="*/ 1712171 w 2095660"/>
                <a:gd name="connsiteY3" fmla="*/ 1005486 h 2922118"/>
                <a:gd name="connsiteX4" fmla="*/ 2095660 w 2095660"/>
                <a:gd name="connsiteY4" fmla="*/ 2006630 h 2922118"/>
                <a:gd name="connsiteX5" fmla="*/ 1064432 w 2095660"/>
                <a:gd name="connsiteY5" fmla="*/ 2843581 h 2922118"/>
                <a:gd name="connsiteX6" fmla="*/ 12105 w 2095660"/>
                <a:gd name="connsiteY6" fmla="*/ 2722906 h 2922118"/>
                <a:gd name="connsiteX7" fmla="*/ 461161 w 2095660"/>
                <a:gd name="connsiteY7" fmla="*/ 1107869 h 29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660" h="2922118">
                  <a:moveTo>
                    <a:pt x="461161" y="1107869"/>
                  </a:moveTo>
                  <a:cubicBezTo>
                    <a:pt x="513423" y="768595"/>
                    <a:pt x="230876" y="863372"/>
                    <a:pt x="325679" y="687259"/>
                  </a:cubicBezTo>
                  <a:cubicBezTo>
                    <a:pt x="493773" y="237198"/>
                    <a:pt x="471301" y="-105420"/>
                    <a:pt x="1038226" y="29873"/>
                  </a:cubicBezTo>
                  <a:cubicBezTo>
                    <a:pt x="1605151" y="165166"/>
                    <a:pt x="1535932" y="676027"/>
                    <a:pt x="1712171" y="1005486"/>
                  </a:cubicBezTo>
                  <a:cubicBezTo>
                    <a:pt x="1888410" y="1334945"/>
                    <a:pt x="1946791" y="1739374"/>
                    <a:pt x="2095660" y="2006630"/>
                  </a:cubicBezTo>
                  <a:cubicBezTo>
                    <a:pt x="2095660" y="2697337"/>
                    <a:pt x="1411691" y="2724202"/>
                    <a:pt x="1064432" y="2843581"/>
                  </a:cubicBezTo>
                  <a:cubicBezTo>
                    <a:pt x="717173" y="2962960"/>
                    <a:pt x="106908" y="2963672"/>
                    <a:pt x="12105" y="2722906"/>
                  </a:cubicBezTo>
                  <a:cubicBezTo>
                    <a:pt x="-82698" y="2482140"/>
                    <a:pt x="408899" y="1447143"/>
                    <a:pt x="461161" y="110786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8000">
                  <a:srgbClr val="8C8C8C"/>
                </a:gs>
              </a:gsLst>
              <a:lin ang="5400000" scaled="0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Oval 48">
              <a:extLst>
                <a:ext uri="{FF2B5EF4-FFF2-40B4-BE49-F238E27FC236}">
                  <a16:creationId xmlns:a16="http://schemas.microsoft.com/office/drawing/2014/main" id="{CBFF098D-D37A-649D-A147-2FDEC95B8760}"/>
                </a:ext>
              </a:extLst>
            </p:cNvPr>
            <p:cNvSpPr/>
            <p:nvPr/>
          </p:nvSpPr>
          <p:spPr>
            <a:xfrm rot="4194289">
              <a:off x="4524567" y="1392850"/>
              <a:ext cx="1518196" cy="2271407"/>
            </a:xfrm>
            <a:custGeom>
              <a:avLst/>
              <a:gdLst>
                <a:gd name="connsiteX0" fmla="*/ 0 w 2504376"/>
                <a:gd name="connsiteY0" fmla="*/ 838372 h 1676743"/>
                <a:gd name="connsiteX1" fmla="*/ 1252188 w 2504376"/>
                <a:gd name="connsiteY1" fmla="*/ 0 h 1676743"/>
                <a:gd name="connsiteX2" fmla="*/ 2504376 w 2504376"/>
                <a:gd name="connsiteY2" fmla="*/ 838372 h 1676743"/>
                <a:gd name="connsiteX3" fmla="*/ 1252188 w 2504376"/>
                <a:gd name="connsiteY3" fmla="*/ 1676744 h 1676743"/>
                <a:gd name="connsiteX4" fmla="*/ 0 w 2504376"/>
                <a:gd name="connsiteY4" fmla="*/ 838372 h 1676743"/>
                <a:gd name="connsiteX0" fmla="*/ 0 w 1408711"/>
                <a:gd name="connsiteY0" fmla="*/ 861677 h 1723354"/>
                <a:gd name="connsiteX1" fmla="*/ 1252188 w 1408711"/>
                <a:gd name="connsiteY1" fmla="*/ 23305 h 1723354"/>
                <a:gd name="connsiteX2" fmla="*/ 1252188 w 1408711"/>
                <a:gd name="connsiteY2" fmla="*/ 1700049 h 1723354"/>
                <a:gd name="connsiteX3" fmla="*/ 0 w 1408711"/>
                <a:gd name="connsiteY3" fmla="*/ 861677 h 1723354"/>
                <a:gd name="connsiteX0" fmla="*/ 221 w 1476407"/>
                <a:gd name="connsiteY0" fmla="*/ 866887 h 1948107"/>
                <a:gd name="connsiteX1" fmla="*/ 1252409 w 1476407"/>
                <a:gd name="connsiteY1" fmla="*/ 28515 h 1948107"/>
                <a:gd name="connsiteX2" fmla="*/ 1358297 w 1476407"/>
                <a:gd name="connsiteY2" fmla="*/ 1933323 h 1948107"/>
                <a:gd name="connsiteX3" fmla="*/ 221 w 1476407"/>
                <a:gd name="connsiteY3" fmla="*/ 866887 h 1948107"/>
                <a:gd name="connsiteX0" fmla="*/ 812 w 1444645"/>
                <a:gd name="connsiteY0" fmla="*/ 1057730 h 2146099"/>
                <a:gd name="connsiteX1" fmla="*/ 1162239 w 1444645"/>
                <a:gd name="connsiteY1" fmla="*/ 23874 h 2146099"/>
                <a:gd name="connsiteX2" fmla="*/ 1358888 w 1444645"/>
                <a:gd name="connsiteY2" fmla="*/ 2124166 h 2146099"/>
                <a:gd name="connsiteX3" fmla="*/ 812 w 1444645"/>
                <a:gd name="connsiteY3" fmla="*/ 1057730 h 2146099"/>
                <a:gd name="connsiteX0" fmla="*/ 78933 w 1510062"/>
                <a:gd name="connsiteY0" fmla="*/ 1056563 h 2223284"/>
                <a:gd name="connsiteX1" fmla="*/ 1240360 w 1510062"/>
                <a:gd name="connsiteY1" fmla="*/ 22707 h 2223284"/>
                <a:gd name="connsiteX2" fmla="*/ 1437009 w 1510062"/>
                <a:gd name="connsiteY2" fmla="*/ 2122999 h 2223284"/>
                <a:gd name="connsiteX3" fmla="*/ 251136 w 1510062"/>
                <a:gd name="connsiteY3" fmla="*/ 1802977 h 2223284"/>
                <a:gd name="connsiteX4" fmla="*/ 78933 w 1510062"/>
                <a:gd name="connsiteY4" fmla="*/ 1056563 h 2223284"/>
                <a:gd name="connsiteX0" fmla="*/ 78933 w 1510062"/>
                <a:gd name="connsiteY0" fmla="*/ 1056563 h 2201545"/>
                <a:gd name="connsiteX1" fmla="*/ 1240360 w 1510062"/>
                <a:gd name="connsiteY1" fmla="*/ 22707 h 2201545"/>
                <a:gd name="connsiteX2" fmla="*/ 1437009 w 1510062"/>
                <a:gd name="connsiteY2" fmla="*/ 2122999 h 2201545"/>
                <a:gd name="connsiteX3" fmla="*/ 251136 w 1510062"/>
                <a:gd name="connsiteY3" fmla="*/ 1802977 h 2201545"/>
                <a:gd name="connsiteX4" fmla="*/ 78933 w 1510062"/>
                <a:gd name="connsiteY4" fmla="*/ 1056563 h 2201545"/>
                <a:gd name="connsiteX0" fmla="*/ 78933 w 1474505"/>
                <a:gd name="connsiteY0" fmla="*/ 1056563 h 2152947"/>
                <a:gd name="connsiteX1" fmla="*/ 1240360 w 1474505"/>
                <a:gd name="connsiteY1" fmla="*/ 22707 h 2152947"/>
                <a:gd name="connsiteX2" fmla="*/ 1437009 w 1474505"/>
                <a:gd name="connsiteY2" fmla="*/ 2122999 h 2152947"/>
                <a:gd name="connsiteX3" fmla="*/ 251136 w 1474505"/>
                <a:gd name="connsiteY3" fmla="*/ 1802977 h 2152947"/>
                <a:gd name="connsiteX4" fmla="*/ 78933 w 1474505"/>
                <a:gd name="connsiteY4" fmla="*/ 1056563 h 2152947"/>
                <a:gd name="connsiteX0" fmla="*/ 78933 w 1474505"/>
                <a:gd name="connsiteY0" fmla="*/ 1056563 h 2162405"/>
                <a:gd name="connsiteX1" fmla="*/ 1240360 w 1474505"/>
                <a:gd name="connsiteY1" fmla="*/ 22707 h 2162405"/>
                <a:gd name="connsiteX2" fmla="*/ 1437009 w 1474505"/>
                <a:gd name="connsiteY2" fmla="*/ 2122999 h 2162405"/>
                <a:gd name="connsiteX3" fmla="*/ 251136 w 1474505"/>
                <a:gd name="connsiteY3" fmla="*/ 1802977 h 2162405"/>
                <a:gd name="connsiteX4" fmla="*/ 78933 w 1474505"/>
                <a:gd name="connsiteY4" fmla="*/ 1056563 h 2162405"/>
                <a:gd name="connsiteX0" fmla="*/ 78933 w 1468759"/>
                <a:gd name="connsiteY0" fmla="*/ 1056563 h 2150329"/>
                <a:gd name="connsiteX1" fmla="*/ 1240360 w 1468759"/>
                <a:gd name="connsiteY1" fmla="*/ 22707 h 2150329"/>
                <a:gd name="connsiteX2" fmla="*/ 1437009 w 1468759"/>
                <a:gd name="connsiteY2" fmla="*/ 2122999 h 2150329"/>
                <a:gd name="connsiteX3" fmla="*/ 251136 w 1468759"/>
                <a:gd name="connsiteY3" fmla="*/ 1802977 h 2150329"/>
                <a:gd name="connsiteX4" fmla="*/ 78933 w 1468759"/>
                <a:gd name="connsiteY4" fmla="*/ 1056563 h 2150329"/>
                <a:gd name="connsiteX0" fmla="*/ 62414 w 1532922"/>
                <a:gd name="connsiteY0" fmla="*/ 630340 h 2196465"/>
                <a:gd name="connsiteX1" fmla="*/ 1302094 w 1532922"/>
                <a:gd name="connsiteY1" fmla="*/ 68843 h 2196465"/>
                <a:gd name="connsiteX2" fmla="*/ 1498743 w 1532922"/>
                <a:gd name="connsiteY2" fmla="*/ 2169135 h 2196465"/>
                <a:gd name="connsiteX3" fmla="*/ 312870 w 1532922"/>
                <a:gd name="connsiteY3" fmla="*/ 1849113 h 2196465"/>
                <a:gd name="connsiteX4" fmla="*/ 62414 w 1532922"/>
                <a:gd name="connsiteY4" fmla="*/ 630340 h 2196465"/>
                <a:gd name="connsiteX0" fmla="*/ 211512 w 1682020"/>
                <a:gd name="connsiteY0" fmla="*/ 617915 h 2184040"/>
                <a:gd name="connsiteX1" fmla="*/ 1451192 w 1682020"/>
                <a:gd name="connsiteY1" fmla="*/ 56418 h 2184040"/>
                <a:gd name="connsiteX2" fmla="*/ 1647841 w 1682020"/>
                <a:gd name="connsiteY2" fmla="*/ 2156710 h 2184040"/>
                <a:gd name="connsiteX3" fmla="*/ 461968 w 1682020"/>
                <a:gd name="connsiteY3" fmla="*/ 1836688 h 2184040"/>
                <a:gd name="connsiteX4" fmla="*/ 211512 w 1682020"/>
                <a:gd name="connsiteY4" fmla="*/ 617915 h 2184040"/>
                <a:gd name="connsiteX0" fmla="*/ 222566 w 1693074"/>
                <a:gd name="connsiteY0" fmla="*/ 619795 h 2185920"/>
                <a:gd name="connsiteX1" fmla="*/ 1462246 w 1693074"/>
                <a:gd name="connsiteY1" fmla="*/ 58298 h 2185920"/>
                <a:gd name="connsiteX2" fmla="*/ 1658895 w 1693074"/>
                <a:gd name="connsiteY2" fmla="*/ 2158590 h 2185920"/>
                <a:gd name="connsiteX3" fmla="*/ 473022 w 1693074"/>
                <a:gd name="connsiteY3" fmla="*/ 1838568 h 2185920"/>
                <a:gd name="connsiteX4" fmla="*/ 222566 w 1693074"/>
                <a:gd name="connsiteY4" fmla="*/ 619795 h 2185920"/>
                <a:gd name="connsiteX0" fmla="*/ 222566 w 1681930"/>
                <a:gd name="connsiteY0" fmla="*/ 562262 h 2128387"/>
                <a:gd name="connsiteX1" fmla="*/ 1462246 w 1681930"/>
                <a:gd name="connsiteY1" fmla="*/ 765 h 2128387"/>
                <a:gd name="connsiteX2" fmla="*/ 1658895 w 1681930"/>
                <a:gd name="connsiteY2" fmla="*/ 2101057 h 2128387"/>
                <a:gd name="connsiteX3" fmla="*/ 473022 w 1681930"/>
                <a:gd name="connsiteY3" fmla="*/ 1781035 h 2128387"/>
                <a:gd name="connsiteX4" fmla="*/ 222566 w 1681930"/>
                <a:gd name="connsiteY4" fmla="*/ 562262 h 2128387"/>
                <a:gd name="connsiteX0" fmla="*/ 222566 w 1683069"/>
                <a:gd name="connsiteY0" fmla="*/ 575145 h 2141270"/>
                <a:gd name="connsiteX1" fmla="*/ 1462246 w 1683069"/>
                <a:gd name="connsiteY1" fmla="*/ 13648 h 2141270"/>
                <a:gd name="connsiteX2" fmla="*/ 1658895 w 1683069"/>
                <a:gd name="connsiteY2" fmla="*/ 2113940 h 2141270"/>
                <a:gd name="connsiteX3" fmla="*/ 473022 w 1683069"/>
                <a:gd name="connsiteY3" fmla="*/ 1793918 h 2141270"/>
                <a:gd name="connsiteX4" fmla="*/ 222566 w 1683069"/>
                <a:gd name="connsiteY4" fmla="*/ 575145 h 2141270"/>
                <a:gd name="connsiteX0" fmla="*/ 224524 w 1686024"/>
                <a:gd name="connsiteY0" fmla="*/ 599655 h 2188850"/>
                <a:gd name="connsiteX1" fmla="*/ 1455477 w 1686024"/>
                <a:gd name="connsiteY1" fmla="*/ 61228 h 2188850"/>
                <a:gd name="connsiteX2" fmla="*/ 1652126 w 1686024"/>
                <a:gd name="connsiteY2" fmla="*/ 2161520 h 2188850"/>
                <a:gd name="connsiteX3" fmla="*/ 466253 w 1686024"/>
                <a:gd name="connsiteY3" fmla="*/ 1841498 h 2188850"/>
                <a:gd name="connsiteX4" fmla="*/ 224524 w 1686024"/>
                <a:gd name="connsiteY4" fmla="*/ 599655 h 2188850"/>
                <a:gd name="connsiteX0" fmla="*/ 224524 w 1670709"/>
                <a:gd name="connsiteY0" fmla="*/ 573268 h 2162463"/>
                <a:gd name="connsiteX1" fmla="*/ 1455477 w 1670709"/>
                <a:gd name="connsiteY1" fmla="*/ 34841 h 2162463"/>
                <a:gd name="connsiteX2" fmla="*/ 1652126 w 1670709"/>
                <a:gd name="connsiteY2" fmla="*/ 2135133 h 2162463"/>
                <a:gd name="connsiteX3" fmla="*/ 466253 w 1670709"/>
                <a:gd name="connsiteY3" fmla="*/ 1815111 h 2162463"/>
                <a:gd name="connsiteX4" fmla="*/ 224524 w 1670709"/>
                <a:gd name="connsiteY4" fmla="*/ 573268 h 2162463"/>
                <a:gd name="connsiteX0" fmla="*/ 224524 w 1669029"/>
                <a:gd name="connsiteY0" fmla="*/ 559816 h 2149011"/>
                <a:gd name="connsiteX1" fmla="*/ 1455477 w 1669029"/>
                <a:gd name="connsiteY1" fmla="*/ 21389 h 2149011"/>
                <a:gd name="connsiteX2" fmla="*/ 1652126 w 1669029"/>
                <a:gd name="connsiteY2" fmla="*/ 2121681 h 2149011"/>
                <a:gd name="connsiteX3" fmla="*/ 466253 w 1669029"/>
                <a:gd name="connsiteY3" fmla="*/ 1801659 h 2149011"/>
                <a:gd name="connsiteX4" fmla="*/ 224524 w 1669029"/>
                <a:gd name="connsiteY4" fmla="*/ 559816 h 2149011"/>
                <a:gd name="connsiteX0" fmla="*/ 113165 w 1557670"/>
                <a:gd name="connsiteY0" fmla="*/ 559816 h 2149011"/>
                <a:gd name="connsiteX1" fmla="*/ 1344118 w 1557670"/>
                <a:gd name="connsiteY1" fmla="*/ 21389 h 2149011"/>
                <a:gd name="connsiteX2" fmla="*/ 1540767 w 1557670"/>
                <a:gd name="connsiteY2" fmla="*/ 2121681 h 2149011"/>
                <a:gd name="connsiteX3" fmla="*/ 354894 w 1557670"/>
                <a:gd name="connsiteY3" fmla="*/ 1801659 h 2149011"/>
                <a:gd name="connsiteX4" fmla="*/ 113165 w 1557670"/>
                <a:gd name="connsiteY4" fmla="*/ 559816 h 2149011"/>
                <a:gd name="connsiteX0" fmla="*/ 129725 w 1574230"/>
                <a:gd name="connsiteY0" fmla="*/ 559816 h 2149011"/>
                <a:gd name="connsiteX1" fmla="*/ 1360678 w 1574230"/>
                <a:gd name="connsiteY1" fmla="*/ 21389 h 2149011"/>
                <a:gd name="connsiteX2" fmla="*/ 1557327 w 1574230"/>
                <a:gd name="connsiteY2" fmla="*/ 2121681 h 2149011"/>
                <a:gd name="connsiteX3" fmla="*/ 371454 w 1574230"/>
                <a:gd name="connsiteY3" fmla="*/ 1801659 h 2149011"/>
                <a:gd name="connsiteX4" fmla="*/ 129725 w 1574230"/>
                <a:gd name="connsiteY4" fmla="*/ 559816 h 2149011"/>
                <a:gd name="connsiteX0" fmla="*/ 86395 w 1530900"/>
                <a:gd name="connsiteY0" fmla="*/ 558358 h 2147553"/>
                <a:gd name="connsiteX1" fmla="*/ 1317348 w 1530900"/>
                <a:gd name="connsiteY1" fmla="*/ 19931 h 2147553"/>
                <a:gd name="connsiteX2" fmla="*/ 1513997 w 1530900"/>
                <a:gd name="connsiteY2" fmla="*/ 2120223 h 2147553"/>
                <a:gd name="connsiteX3" fmla="*/ 328124 w 1530900"/>
                <a:gd name="connsiteY3" fmla="*/ 1800201 h 2147553"/>
                <a:gd name="connsiteX4" fmla="*/ 86395 w 1530900"/>
                <a:gd name="connsiteY4" fmla="*/ 558358 h 2147553"/>
                <a:gd name="connsiteX0" fmla="*/ 73691 w 1518196"/>
                <a:gd name="connsiteY0" fmla="*/ 558358 h 2147553"/>
                <a:gd name="connsiteX1" fmla="*/ 1304644 w 1518196"/>
                <a:gd name="connsiteY1" fmla="*/ 19931 h 2147553"/>
                <a:gd name="connsiteX2" fmla="*/ 1501293 w 1518196"/>
                <a:gd name="connsiteY2" fmla="*/ 2120223 h 2147553"/>
                <a:gd name="connsiteX3" fmla="*/ 315420 w 1518196"/>
                <a:gd name="connsiteY3" fmla="*/ 1800201 h 2147553"/>
                <a:gd name="connsiteX4" fmla="*/ 73691 w 1518196"/>
                <a:gd name="connsiteY4" fmla="*/ 558358 h 214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196" h="2147553">
                  <a:moveTo>
                    <a:pt x="73691" y="558358"/>
                  </a:moveTo>
                  <a:cubicBezTo>
                    <a:pt x="477971" y="450982"/>
                    <a:pt x="1207505" y="-112090"/>
                    <a:pt x="1304644" y="19931"/>
                  </a:cubicBezTo>
                  <a:cubicBezTo>
                    <a:pt x="1401783" y="151952"/>
                    <a:pt x="1572495" y="1999624"/>
                    <a:pt x="1501293" y="2120223"/>
                  </a:cubicBezTo>
                  <a:cubicBezTo>
                    <a:pt x="1430091" y="2240822"/>
                    <a:pt x="667724" y="1930957"/>
                    <a:pt x="315420" y="1800201"/>
                  </a:cubicBezTo>
                  <a:cubicBezTo>
                    <a:pt x="1096746" y="1246601"/>
                    <a:pt x="-330589" y="665734"/>
                    <a:pt x="73691" y="558358"/>
                  </a:cubicBezTo>
                  <a:close/>
                </a:path>
              </a:pathLst>
            </a:custGeom>
            <a:solidFill>
              <a:srgbClr val="BABED1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19">
              <a:extLst>
                <a:ext uri="{FF2B5EF4-FFF2-40B4-BE49-F238E27FC236}">
                  <a16:creationId xmlns:a16="http://schemas.microsoft.com/office/drawing/2014/main" id="{44E1AE90-63B3-5EC4-441C-1E65BCB08D90}"/>
                </a:ext>
              </a:extLst>
            </p:cNvPr>
            <p:cNvSpPr/>
            <p:nvPr/>
          </p:nvSpPr>
          <p:spPr>
            <a:xfrm>
              <a:off x="4414829" y="2828887"/>
              <a:ext cx="3408372" cy="2456539"/>
            </a:xfrm>
            <a:custGeom>
              <a:avLst/>
              <a:gdLst>
                <a:gd name="connsiteX0" fmla="*/ 0 w 1915465"/>
                <a:gd name="connsiteY0" fmla="*/ 0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0 w 1915465"/>
                <a:gd name="connsiteY4" fmla="*/ 0 h 1220118"/>
                <a:gd name="connsiteX0" fmla="*/ 1028121 w 1915465"/>
                <a:gd name="connsiteY0" fmla="*/ 166018 h 1220118"/>
                <a:gd name="connsiteX1" fmla="*/ 1915465 w 1915465"/>
                <a:gd name="connsiteY1" fmla="*/ 0 h 1220118"/>
                <a:gd name="connsiteX2" fmla="*/ 1915465 w 1915465"/>
                <a:gd name="connsiteY2" fmla="*/ 1220118 h 1220118"/>
                <a:gd name="connsiteX3" fmla="*/ 0 w 1915465"/>
                <a:gd name="connsiteY3" fmla="*/ 1220118 h 1220118"/>
                <a:gd name="connsiteX4" fmla="*/ 1028121 w 1915465"/>
                <a:gd name="connsiteY4" fmla="*/ 166018 h 1220118"/>
                <a:gd name="connsiteX0" fmla="*/ 1219200 w 2106544"/>
                <a:gd name="connsiteY0" fmla="*/ 166018 h 1220118"/>
                <a:gd name="connsiteX1" fmla="*/ 2106544 w 2106544"/>
                <a:gd name="connsiteY1" fmla="*/ 0 h 1220118"/>
                <a:gd name="connsiteX2" fmla="*/ 2106544 w 2106544"/>
                <a:gd name="connsiteY2" fmla="*/ 1220118 h 1220118"/>
                <a:gd name="connsiteX3" fmla="*/ 0 w 2106544"/>
                <a:gd name="connsiteY3" fmla="*/ 343818 h 1220118"/>
                <a:gd name="connsiteX4" fmla="*/ 1219200 w 2106544"/>
                <a:gd name="connsiteY4" fmla="*/ 166018 h 1220118"/>
                <a:gd name="connsiteX0" fmla="*/ 1219200 w 2106544"/>
                <a:gd name="connsiteY0" fmla="*/ 365627 h 1419727"/>
                <a:gd name="connsiteX1" fmla="*/ 2106544 w 2106544"/>
                <a:gd name="connsiteY1" fmla="*/ 199609 h 1419727"/>
                <a:gd name="connsiteX2" fmla="*/ 2106544 w 2106544"/>
                <a:gd name="connsiteY2" fmla="*/ 1419727 h 1419727"/>
                <a:gd name="connsiteX3" fmla="*/ 0 w 2106544"/>
                <a:gd name="connsiteY3" fmla="*/ 543427 h 1419727"/>
                <a:gd name="connsiteX4" fmla="*/ 1219200 w 2106544"/>
                <a:gd name="connsiteY4" fmla="*/ 365627 h 1419727"/>
                <a:gd name="connsiteX0" fmla="*/ 1219200 w 2106544"/>
                <a:gd name="connsiteY0" fmla="*/ 504689 h 1558789"/>
                <a:gd name="connsiteX1" fmla="*/ 2106544 w 2106544"/>
                <a:gd name="connsiteY1" fmla="*/ 338671 h 1558789"/>
                <a:gd name="connsiteX2" fmla="*/ 2106544 w 2106544"/>
                <a:gd name="connsiteY2" fmla="*/ 1558789 h 1558789"/>
                <a:gd name="connsiteX3" fmla="*/ 0 w 2106544"/>
                <a:gd name="connsiteY3" fmla="*/ 682489 h 1558789"/>
                <a:gd name="connsiteX4" fmla="*/ 1219200 w 2106544"/>
                <a:gd name="connsiteY4" fmla="*/ 504689 h 1558789"/>
                <a:gd name="connsiteX0" fmla="*/ 1223972 w 2111316"/>
                <a:gd name="connsiteY0" fmla="*/ 432620 h 1486720"/>
                <a:gd name="connsiteX1" fmla="*/ 2111316 w 2111316"/>
                <a:gd name="connsiteY1" fmla="*/ 266602 h 1486720"/>
                <a:gd name="connsiteX2" fmla="*/ 2111316 w 2111316"/>
                <a:gd name="connsiteY2" fmla="*/ 1486720 h 1486720"/>
                <a:gd name="connsiteX3" fmla="*/ 4772 w 2111316"/>
                <a:gd name="connsiteY3" fmla="*/ 610420 h 1486720"/>
                <a:gd name="connsiteX4" fmla="*/ 1223972 w 2111316"/>
                <a:gd name="connsiteY4" fmla="*/ 432620 h 1486720"/>
                <a:gd name="connsiteX0" fmla="*/ 1223972 w 2111316"/>
                <a:gd name="connsiteY0" fmla="*/ 511212 h 1565312"/>
                <a:gd name="connsiteX1" fmla="*/ 2111316 w 2111316"/>
                <a:gd name="connsiteY1" fmla="*/ 345194 h 1565312"/>
                <a:gd name="connsiteX2" fmla="*/ 2111316 w 2111316"/>
                <a:gd name="connsiteY2" fmla="*/ 1565312 h 1565312"/>
                <a:gd name="connsiteX3" fmla="*/ 4772 w 2111316"/>
                <a:gd name="connsiteY3" fmla="*/ 689012 h 1565312"/>
                <a:gd name="connsiteX4" fmla="*/ 1223972 w 2111316"/>
                <a:gd name="connsiteY4" fmla="*/ 511212 h 15653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111316"/>
                <a:gd name="connsiteY0" fmla="*/ 511212 h 2251112"/>
                <a:gd name="connsiteX1" fmla="*/ 2111316 w 2111316"/>
                <a:gd name="connsiteY1" fmla="*/ 345194 h 2251112"/>
                <a:gd name="connsiteX2" fmla="*/ 1514416 w 2111316"/>
                <a:gd name="connsiteY2" fmla="*/ 2251112 h 2251112"/>
                <a:gd name="connsiteX3" fmla="*/ 4772 w 2111316"/>
                <a:gd name="connsiteY3" fmla="*/ 689012 h 2251112"/>
                <a:gd name="connsiteX4" fmla="*/ 1223972 w 2111316"/>
                <a:gd name="connsiteY4" fmla="*/ 511212 h 2251112"/>
                <a:gd name="connsiteX0" fmla="*/ 1223972 w 2375099"/>
                <a:gd name="connsiteY0" fmla="*/ 511212 h 2340012"/>
                <a:gd name="connsiteX1" fmla="*/ 2111316 w 2375099"/>
                <a:gd name="connsiteY1" fmla="*/ 345194 h 2340012"/>
                <a:gd name="connsiteX2" fmla="*/ 2354272 w 2375099"/>
                <a:gd name="connsiteY2" fmla="*/ 2340012 h 2340012"/>
                <a:gd name="connsiteX3" fmla="*/ 1514416 w 2375099"/>
                <a:gd name="connsiteY3" fmla="*/ 2251112 h 2340012"/>
                <a:gd name="connsiteX4" fmla="*/ 4772 w 2375099"/>
                <a:gd name="connsiteY4" fmla="*/ 689012 h 2340012"/>
                <a:gd name="connsiteX5" fmla="*/ 1223972 w 2375099"/>
                <a:gd name="connsiteY5" fmla="*/ 511212 h 2340012"/>
                <a:gd name="connsiteX0" fmla="*/ 1223972 w 2375099"/>
                <a:gd name="connsiteY0" fmla="*/ 511212 h 2425726"/>
                <a:gd name="connsiteX1" fmla="*/ 2111316 w 2375099"/>
                <a:gd name="connsiteY1" fmla="*/ 345194 h 2425726"/>
                <a:gd name="connsiteX2" fmla="*/ 2354272 w 2375099"/>
                <a:gd name="connsiteY2" fmla="*/ 2340012 h 2425726"/>
                <a:gd name="connsiteX3" fmla="*/ 1514416 w 2375099"/>
                <a:gd name="connsiteY3" fmla="*/ 2251112 h 2425726"/>
                <a:gd name="connsiteX4" fmla="*/ 4772 w 2375099"/>
                <a:gd name="connsiteY4" fmla="*/ 689012 h 2425726"/>
                <a:gd name="connsiteX5" fmla="*/ 1223972 w 2375099"/>
                <a:gd name="connsiteY5" fmla="*/ 511212 h 2425726"/>
                <a:gd name="connsiteX0" fmla="*/ 1223972 w 2375099"/>
                <a:gd name="connsiteY0" fmla="*/ 511212 h 2419020"/>
                <a:gd name="connsiteX1" fmla="*/ 2111316 w 2375099"/>
                <a:gd name="connsiteY1" fmla="*/ 345194 h 2419020"/>
                <a:gd name="connsiteX2" fmla="*/ 2354272 w 2375099"/>
                <a:gd name="connsiteY2" fmla="*/ 2340012 h 2419020"/>
                <a:gd name="connsiteX3" fmla="*/ 1514416 w 2375099"/>
                <a:gd name="connsiteY3" fmla="*/ 2213012 h 2419020"/>
                <a:gd name="connsiteX4" fmla="*/ 4772 w 2375099"/>
                <a:gd name="connsiteY4" fmla="*/ 689012 h 2419020"/>
                <a:gd name="connsiteX5" fmla="*/ 1223972 w 2375099"/>
                <a:gd name="connsiteY5" fmla="*/ 511212 h 2419020"/>
                <a:gd name="connsiteX0" fmla="*/ 1223972 w 2375099"/>
                <a:gd name="connsiteY0" fmla="*/ 511212 h 2456538"/>
                <a:gd name="connsiteX1" fmla="*/ 2111316 w 2375099"/>
                <a:gd name="connsiteY1" fmla="*/ 345194 h 2456538"/>
                <a:gd name="connsiteX2" fmla="*/ 2354272 w 2375099"/>
                <a:gd name="connsiteY2" fmla="*/ 2340012 h 2456538"/>
                <a:gd name="connsiteX3" fmla="*/ 1514416 w 2375099"/>
                <a:gd name="connsiteY3" fmla="*/ 2213012 h 2456538"/>
                <a:gd name="connsiteX4" fmla="*/ 4772 w 2375099"/>
                <a:gd name="connsiteY4" fmla="*/ 689012 h 2456538"/>
                <a:gd name="connsiteX5" fmla="*/ 1223972 w 2375099"/>
                <a:gd name="connsiteY5" fmla="*/ 511212 h 2456538"/>
                <a:gd name="connsiteX0" fmla="*/ 1223972 w 3409602"/>
                <a:gd name="connsiteY0" fmla="*/ 511212 h 2456538"/>
                <a:gd name="connsiteX1" fmla="*/ 2111316 w 3409602"/>
                <a:gd name="connsiteY1" fmla="*/ 345194 h 2456538"/>
                <a:gd name="connsiteX2" fmla="*/ 3408372 w 3409602"/>
                <a:gd name="connsiteY2" fmla="*/ 1298612 h 2456538"/>
                <a:gd name="connsiteX3" fmla="*/ 2354272 w 3409602"/>
                <a:gd name="connsiteY3" fmla="*/ 2340012 h 2456538"/>
                <a:gd name="connsiteX4" fmla="*/ 1514416 w 3409602"/>
                <a:gd name="connsiteY4" fmla="*/ 2213012 h 2456538"/>
                <a:gd name="connsiteX5" fmla="*/ 4772 w 3409602"/>
                <a:gd name="connsiteY5" fmla="*/ 689012 h 2456538"/>
                <a:gd name="connsiteX6" fmla="*/ 1223972 w 3409602"/>
                <a:gd name="connsiteY6" fmla="*/ 511212 h 2456538"/>
                <a:gd name="connsiteX0" fmla="*/ 1223972 w 3408372"/>
                <a:gd name="connsiteY0" fmla="*/ 511212 h 2456538"/>
                <a:gd name="connsiteX1" fmla="*/ 2111316 w 3408372"/>
                <a:gd name="connsiteY1" fmla="*/ 345194 h 2456538"/>
                <a:gd name="connsiteX2" fmla="*/ 3408372 w 3408372"/>
                <a:gd name="connsiteY2" fmla="*/ 1298612 h 2456538"/>
                <a:gd name="connsiteX3" fmla="*/ 2354272 w 3408372"/>
                <a:gd name="connsiteY3" fmla="*/ 2340012 h 2456538"/>
                <a:gd name="connsiteX4" fmla="*/ 1514416 w 3408372"/>
                <a:gd name="connsiteY4" fmla="*/ 2213012 h 2456538"/>
                <a:gd name="connsiteX5" fmla="*/ 4772 w 3408372"/>
                <a:gd name="connsiteY5" fmla="*/ 689012 h 2456538"/>
                <a:gd name="connsiteX6" fmla="*/ 1223972 w 3408372"/>
                <a:gd name="connsiteY6" fmla="*/ 511212 h 2456538"/>
                <a:gd name="connsiteX0" fmla="*/ 1223972 w 3408372"/>
                <a:gd name="connsiteY0" fmla="*/ 1448718 h 3394044"/>
                <a:gd name="connsiteX1" fmla="*/ 1336616 w 3408372"/>
                <a:gd name="connsiteY1" fmla="*/ 0 h 3394044"/>
                <a:gd name="connsiteX2" fmla="*/ 3408372 w 3408372"/>
                <a:gd name="connsiteY2" fmla="*/ 2236118 h 3394044"/>
                <a:gd name="connsiteX3" fmla="*/ 2354272 w 3408372"/>
                <a:gd name="connsiteY3" fmla="*/ 3277518 h 3394044"/>
                <a:gd name="connsiteX4" fmla="*/ 1514416 w 3408372"/>
                <a:gd name="connsiteY4" fmla="*/ 3150518 h 3394044"/>
                <a:gd name="connsiteX5" fmla="*/ 4772 w 3408372"/>
                <a:gd name="connsiteY5" fmla="*/ 1626518 h 3394044"/>
                <a:gd name="connsiteX6" fmla="*/ 1223972 w 3408372"/>
                <a:gd name="connsiteY6" fmla="*/ 1448718 h 3394044"/>
                <a:gd name="connsiteX0" fmla="*/ 1223972 w 3408372"/>
                <a:gd name="connsiteY0" fmla="*/ 511213 h 2456539"/>
                <a:gd name="connsiteX1" fmla="*/ 3408372 w 3408372"/>
                <a:gd name="connsiteY1" fmla="*/ 1298613 h 2456539"/>
                <a:gd name="connsiteX2" fmla="*/ 2354272 w 3408372"/>
                <a:gd name="connsiteY2" fmla="*/ 2340013 h 2456539"/>
                <a:gd name="connsiteX3" fmla="*/ 1514416 w 3408372"/>
                <a:gd name="connsiteY3" fmla="*/ 2213013 h 2456539"/>
                <a:gd name="connsiteX4" fmla="*/ 4772 w 3408372"/>
                <a:gd name="connsiteY4" fmla="*/ 689013 h 2456539"/>
                <a:gd name="connsiteX5" fmla="*/ 1223972 w 3408372"/>
                <a:gd name="connsiteY5" fmla="*/ 511213 h 245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8372" h="2456539">
                  <a:moveTo>
                    <a:pt x="1223972" y="511213"/>
                  </a:moveTo>
                  <a:lnTo>
                    <a:pt x="3408372" y="1298613"/>
                  </a:lnTo>
                  <a:cubicBezTo>
                    <a:pt x="3042465" y="2507383"/>
                    <a:pt x="2477315" y="2187613"/>
                    <a:pt x="2354272" y="2340013"/>
                  </a:cubicBezTo>
                  <a:cubicBezTo>
                    <a:pt x="1921920" y="2564380"/>
                    <a:pt x="1743568" y="2433146"/>
                    <a:pt x="1514416" y="2213013"/>
                  </a:cubicBezTo>
                  <a:cubicBezTo>
                    <a:pt x="350801" y="2124113"/>
                    <a:pt x="76187" y="1451013"/>
                    <a:pt x="4772" y="689013"/>
                  </a:cubicBezTo>
                  <a:cubicBezTo>
                    <a:pt x="-84128" y="-276186"/>
                    <a:pt x="1096972" y="-123786"/>
                    <a:pt x="1223972" y="511213"/>
                  </a:cubicBezTo>
                  <a:close/>
                </a:path>
              </a:pathLst>
            </a:custGeom>
            <a:solidFill>
              <a:srgbClr val="E6D2C2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4">
              <a:extLst>
                <a:ext uri="{FF2B5EF4-FFF2-40B4-BE49-F238E27FC236}">
                  <a16:creationId xmlns:a16="http://schemas.microsoft.com/office/drawing/2014/main" id="{EA47C4BE-BC4D-955D-C30A-5746CC624D97}"/>
                </a:ext>
              </a:extLst>
            </p:cNvPr>
            <p:cNvSpPr/>
            <p:nvPr/>
          </p:nvSpPr>
          <p:spPr>
            <a:xfrm>
              <a:off x="5498117" y="1886710"/>
              <a:ext cx="2383434" cy="2841079"/>
            </a:xfrm>
            <a:custGeom>
              <a:avLst/>
              <a:gdLst>
                <a:gd name="connsiteX0" fmla="*/ 0 w 1347785"/>
                <a:gd name="connsiteY0" fmla="*/ 0 h 1453391"/>
                <a:gd name="connsiteX1" fmla="*/ 1347785 w 1347785"/>
                <a:gd name="connsiteY1" fmla="*/ 0 h 1453391"/>
                <a:gd name="connsiteX2" fmla="*/ 1347785 w 1347785"/>
                <a:gd name="connsiteY2" fmla="*/ 1453391 h 1453391"/>
                <a:gd name="connsiteX3" fmla="*/ 0 w 1347785"/>
                <a:gd name="connsiteY3" fmla="*/ 1453391 h 1453391"/>
                <a:gd name="connsiteX4" fmla="*/ 0 w 1347785"/>
                <a:gd name="connsiteY4" fmla="*/ 0 h 1453391"/>
                <a:gd name="connsiteX0" fmla="*/ 38100 w 1347785"/>
                <a:gd name="connsiteY0" fmla="*/ 0 h 1986791"/>
                <a:gd name="connsiteX1" fmla="*/ 1347785 w 1347785"/>
                <a:gd name="connsiteY1" fmla="*/ 533400 h 1986791"/>
                <a:gd name="connsiteX2" fmla="*/ 1347785 w 1347785"/>
                <a:gd name="connsiteY2" fmla="*/ 1986791 h 1986791"/>
                <a:gd name="connsiteX3" fmla="*/ 0 w 1347785"/>
                <a:gd name="connsiteY3" fmla="*/ 1986791 h 1986791"/>
                <a:gd name="connsiteX4" fmla="*/ 38100 w 1347785"/>
                <a:gd name="connsiteY4" fmla="*/ 0 h 1986791"/>
                <a:gd name="connsiteX0" fmla="*/ 244357 w 1554042"/>
                <a:gd name="connsiteY0" fmla="*/ 0 h 1986791"/>
                <a:gd name="connsiteX1" fmla="*/ 1554042 w 1554042"/>
                <a:gd name="connsiteY1" fmla="*/ 533400 h 1986791"/>
                <a:gd name="connsiteX2" fmla="*/ 1554042 w 1554042"/>
                <a:gd name="connsiteY2" fmla="*/ 1986791 h 1986791"/>
                <a:gd name="connsiteX3" fmla="*/ 206257 w 1554042"/>
                <a:gd name="connsiteY3" fmla="*/ 1986791 h 1986791"/>
                <a:gd name="connsiteX4" fmla="*/ 244357 w 1554042"/>
                <a:gd name="connsiteY4" fmla="*/ 0 h 1986791"/>
                <a:gd name="connsiteX0" fmla="*/ 110322 w 1420007"/>
                <a:gd name="connsiteY0" fmla="*/ 0 h 2697991"/>
                <a:gd name="connsiteX1" fmla="*/ 1420007 w 1420007"/>
                <a:gd name="connsiteY1" fmla="*/ 533400 h 2697991"/>
                <a:gd name="connsiteX2" fmla="*/ 1420007 w 1420007"/>
                <a:gd name="connsiteY2" fmla="*/ 1986791 h 2697991"/>
                <a:gd name="connsiteX3" fmla="*/ 1139022 w 1420007"/>
                <a:gd name="connsiteY3" fmla="*/ 2697991 h 2697991"/>
                <a:gd name="connsiteX4" fmla="*/ 110322 w 1420007"/>
                <a:gd name="connsiteY4" fmla="*/ 0 h 2697991"/>
                <a:gd name="connsiteX0" fmla="*/ 204053 w 1513738"/>
                <a:gd name="connsiteY0" fmla="*/ 0 h 2697991"/>
                <a:gd name="connsiteX1" fmla="*/ 1513738 w 1513738"/>
                <a:gd name="connsiteY1" fmla="*/ 533400 h 2697991"/>
                <a:gd name="connsiteX2" fmla="*/ 1513738 w 1513738"/>
                <a:gd name="connsiteY2" fmla="*/ 1986791 h 2697991"/>
                <a:gd name="connsiteX3" fmla="*/ 1232753 w 1513738"/>
                <a:gd name="connsiteY3" fmla="*/ 2697991 h 2697991"/>
                <a:gd name="connsiteX4" fmla="*/ 204053 w 1513738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1270985 w 1551970"/>
                <a:gd name="connsiteY3" fmla="*/ 2697991 h 2697991"/>
                <a:gd name="connsiteX4" fmla="*/ 242285 w 1551970"/>
                <a:gd name="connsiteY4" fmla="*/ 0 h 2697991"/>
                <a:gd name="connsiteX0" fmla="*/ 242285 w 1551970"/>
                <a:gd name="connsiteY0" fmla="*/ 0 h 2697991"/>
                <a:gd name="connsiteX1" fmla="*/ 1551970 w 1551970"/>
                <a:gd name="connsiteY1" fmla="*/ 533400 h 2697991"/>
                <a:gd name="connsiteX2" fmla="*/ 1551970 w 1551970"/>
                <a:gd name="connsiteY2" fmla="*/ 1986791 h 2697991"/>
                <a:gd name="connsiteX3" fmla="*/ 978885 w 1551970"/>
                <a:gd name="connsiteY3" fmla="*/ 2342391 h 2697991"/>
                <a:gd name="connsiteX4" fmla="*/ 1270985 w 1551970"/>
                <a:gd name="connsiteY4" fmla="*/ 2697991 h 2697991"/>
                <a:gd name="connsiteX5" fmla="*/ 242285 w 1551970"/>
                <a:gd name="connsiteY5" fmla="*/ 0 h 2697991"/>
                <a:gd name="connsiteX0" fmla="*/ 242285 w 1673226"/>
                <a:gd name="connsiteY0" fmla="*/ 0 h 2835290"/>
                <a:gd name="connsiteX1" fmla="*/ 1551970 w 1673226"/>
                <a:gd name="connsiteY1" fmla="*/ 533400 h 2835290"/>
                <a:gd name="connsiteX2" fmla="*/ 1551970 w 1673226"/>
                <a:gd name="connsiteY2" fmla="*/ 1986791 h 2835290"/>
                <a:gd name="connsiteX3" fmla="*/ 1651985 w 1673226"/>
                <a:gd name="connsiteY3" fmla="*/ 2831341 h 2835290"/>
                <a:gd name="connsiteX4" fmla="*/ 978885 w 1673226"/>
                <a:gd name="connsiteY4" fmla="*/ 2342391 h 2835290"/>
                <a:gd name="connsiteX5" fmla="*/ 1270985 w 1673226"/>
                <a:gd name="connsiteY5" fmla="*/ 2697991 h 2835290"/>
                <a:gd name="connsiteX6" fmla="*/ 242285 w 1673226"/>
                <a:gd name="connsiteY6" fmla="*/ 0 h 2835290"/>
                <a:gd name="connsiteX0" fmla="*/ 242285 w 1673226"/>
                <a:gd name="connsiteY0" fmla="*/ 0 h 2841079"/>
                <a:gd name="connsiteX1" fmla="*/ 1551970 w 1673226"/>
                <a:gd name="connsiteY1" fmla="*/ 533400 h 2841079"/>
                <a:gd name="connsiteX2" fmla="*/ 1551970 w 1673226"/>
                <a:gd name="connsiteY2" fmla="*/ 1986791 h 2841079"/>
                <a:gd name="connsiteX3" fmla="*/ 1651985 w 1673226"/>
                <a:gd name="connsiteY3" fmla="*/ 2831341 h 2841079"/>
                <a:gd name="connsiteX4" fmla="*/ 978885 w 1673226"/>
                <a:gd name="connsiteY4" fmla="*/ 2342391 h 2841079"/>
                <a:gd name="connsiteX5" fmla="*/ 1270985 w 1673226"/>
                <a:gd name="connsiteY5" fmla="*/ 2697991 h 2841079"/>
                <a:gd name="connsiteX6" fmla="*/ 242285 w 1673226"/>
                <a:gd name="connsiteY6" fmla="*/ 0 h 2841079"/>
                <a:gd name="connsiteX0" fmla="*/ 242285 w 1668998"/>
                <a:gd name="connsiteY0" fmla="*/ 0 h 2841079"/>
                <a:gd name="connsiteX1" fmla="*/ 1551970 w 1668998"/>
                <a:gd name="connsiteY1" fmla="*/ 533400 h 2841079"/>
                <a:gd name="connsiteX2" fmla="*/ 1551970 w 1668998"/>
                <a:gd name="connsiteY2" fmla="*/ 1986791 h 2841079"/>
                <a:gd name="connsiteX3" fmla="*/ 1366235 w 1668998"/>
                <a:gd name="connsiteY3" fmla="*/ 2361440 h 2841079"/>
                <a:gd name="connsiteX4" fmla="*/ 1651985 w 1668998"/>
                <a:gd name="connsiteY4" fmla="*/ 2831341 h 2841079"/>
                <a:gd name="connsiteX5" fmla="*/ 978885 w 1668998"/>
                <a:gd name="connsiteY5" fmla="*/ 2342391 h 2841079"/>
                <a:gd name="connsiteX6" fmla="*/ 1270985 w 1668998"/>
                <a:gd name="connsiteY6" fmla="*/ 2697991 h 2841079"/>
                <a:gd name="connsiteX7" fmla="*/ 242285 w 1668998"/>
                <a:gd name="connsiteY7" fmla="*/ 0 h 2841079"/>
                <a:gd name="connsiteX0" fmla="*/ 242285 w 1711151"/>
                <a:gd name="connsiteY0" fmla="*/ 0 h 2841079"/>
                <a:gd name="connsiteX1" fmla="*/ 1551970 w 1711151"/>
                <a:gd name="connsiteY1" fmla="*/ 533400 h 2841079"/>
                <a:gd name="connsiteX2" fmla="*/ 1551970 w 1711151"/>
                <a:gd name="connsiteY2" fmla="*/ 1986791 h 2841079"/>
                <a:gd name="connsiteX3" fmla="*/ 1366235 w 1711151"/>
                <a:gd name="connsiteY3" fmla="*/ 2361440 h 2841079"/>
                <a:gd name="connsiteX4" fmla="*/ 1651985 w 1711151"/>
                <a:gd name="connsiteY4" fmla="*/ 2831341 h 2841079"/>
                <a:gd name="connsiteX5" fmla="*/ 978885 w 1711151"/>
                <a:gd name="connsiteY5" fmla="*/ 2342391 h 2841079"/>
                <a:gd name="connsiteX6" fmla="*/ 1270985 w 1711151"/>
                <a:gd name="connsiteY6" fmla="*/ 2697991 h 2841079"/>
                <a:gd name="connsiteX7" fmla="*/ 242285 w 1711151"/>
                <a:gd name="connsiteY7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54720"/>
                <a:gd name="connsiteY0" fmla="*/ 0 h 2841079"/>
                <a:gd name="connsiteX1" fmla="*/ 1551970 w 2154720"/>
                <a:gd name="connsiteY1" fmla="*/ 533400 h 2841079"/>
                <a:gd name="connsiteX2" fmla="*/ 1551970 w 2154720"/>
                <a:gd name="connsiteY2" fmla="*/ 1986791 h 2841079"/>
                <a:gd name="connsiteX3" fmla="*/ 2153635 w 2154720"/>
                <a:gd name="connsiteY3" fmla="*/ 2818640 h 2841079"/>
                <a:gd name="connsiteX4" fmla="*/ 1366235 w 2154720"/>
                <a:gd name="connsiteY4" fmla="*/ 2361440 h 2841079"/>
                <a:gd name="connsiteX5" fmla="*/ 1651985 w 2154720"/>
                <a:gd name="connsiteY5" fmla="*/ 2831341 h 2841079"/>
                <a:gd name="connsiteX6" fmla="*/ 978885 w 2154720"/>
                <a:gd name="connsiteY6" fmla="*/ 2342391 h 2841079"/>
                <a:gd name="connsiteX7" fmla="*/ 1270985 w 2154720"/>
                <a:gd name="connsiteY7" fmla="*/ 2697991 h 2841079"/>
                <a:gd name="connsiteX8" fmla="*/ 242285 w 2154720"/>
                <a:gd name="connsiteY8" fmla="*/ 0 h 2841079"/>
                <a:gd name="connsiteX0" fmla="*/ 242285 w 2168184"/>
                <a:gd name="connsiteY0" fmla="*/ 0 h 2841079"/>
                <a:gd name="connsiteX1" fmla="*/ 1551970 w 2168184"/>
                <a:gd name="connsiteY1" fmla="*/ 533400 h 2841079"/>
                <a:gd name="connsiteX2" fmla="*/ 1551970 w 2168184"/>
                <a:gd name="connsiteY2" fmla="*/ 1986791 h 2841079"/>
                <a:gd name="connsiteX3" fmla="*/ 2153635 w 2168184"/>
                <a:gd name="connsiteY3" fmla="*/ 2818640 h 2841079"/>
                <a:gd name="connsiteX4" fmla="*/ 1366235 w 2168184"/>
                <a:gd name="connsiteY4" fmla="*/ 2361440 h 2841079"/>
                <a:gd name="connsiteX5" fmla="*/ 1651985 w 2168184"/>
                <a:gd name="connsiteY5" fmla="*/ 2831341 h 2841079"/>
                <a:gd name="connsiteX6" fmla="*/ 978885 w 2168184"/>
                <a:gd name="connsiteY6" fmla="*/ 2342391 h 2841079"/>
                <a:gd name="connsiteX7" fmla="*/ 1270985 w 2168184"/>
                <a:gd name="connsiteY7" fmla="*/ 2697991 h 2841079"/>
                <a:gd name="connsiteX8" fmla="*/ 242285 w 2168184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169950"/>
                <a:gd name="connsiteY0" fmla="*/ 0 h 2841079"/>
                <a:gd name="connsiteX1" fmla="*/ 1551970 w 2169950"/>
                <a:gd name="connsiteY1" fmla="*/ 533400 h 2841079"/>
                <a:gd name="connsiteX2" fmla="*/ 1640870 w 2169950"/>
                <a:gd name="connsiteY2" fmla="*/ 2126491 h 2841079"/>
                <a:gd name="connsiteX3" fmla="*/ 2153635 w 2169950"/>
                <a:gd name="connsiteY3" fmla="*/ 2818640 h 2841079"/>
                <a:gd name="connsiteX4" fmla="*/ 1366235 w 2169950"/>
                <a:gd name="connsiteY4" fmla="*/ 2361440 h 2841079"/>
                <a:gd name="connsiteX5" fmla="*/ 1651985 w 2169950"/>
                <a:gd name="connsiteY5" fmla="*/ 2831341 h 2841079"/>
                <a:gd name="connsiteX6" fmla="*/ 978885 w 2169950"/>
                <a:gd name="connsiteY6" fmla="*/ 2342391 h 2841079"/>
                <a:gd name="connsiteX7" fmla="*/ 1270985 w 2169950"/>
                <a:gd name="connsiteY7" fmla="*/ 2697991 h 2841079"/>
                <a:gd name="connsiteX8" fmla="*/ 242285 w 2169950"/>
                <a:gd name="connsiteY8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18734"/>
                <a:gd name="connsiteY0" fmla="*/ 0 h 2841079"/>
                <a:gd name="connsiteX1" fmla="*/ 1551970 w 2318734"/>
                <a:gd name="connsiteY1" fmla="*/ 533400 h 2841079"/>
                <a:gd name="connsiteX2" fmla="*/ 2318734 w 2318734"/>
                <a:gd name="connsiteY2" fmla="*/ 2767840 h 2841079"/>
                <a:gd name="connsiteX3" fmla="*/ 1640870 w 2318734"/>
                <a:gd name="connsiteY3" fmla="*/ 2126491 h 2841079"/>
                <a:gd name="connsiteX4" fmla="*/ 2153635 w 2318734"/>
                <a:gd name="connsiteY4" fmla="*/ 2818640 h 2841079"/>
                <a:gd name="connsiteX5" fmla="*/ 1366235 w 2318734"/>
                <a:gd name="connsiteY5" fmla="*/ 2361440 h 2841079"/>
                <a:gd name="connsiteX6" fmla="*/ 1651985 w 2318734"/>
                <a:gd name="connsiteY6" fmla="*/ 2831341 h 2841079"/>
                <a:gd name="connsiteX7" fmla="*/ 978885 w 2318734"/>
                <a:gd name="connsiteY7" fmla="*/ 2342391 h 2841079"/>
                <a:gd name="connsiteX8" fmla="*/ 1270985 w 2318734"/>
                <a:gd name="connsiteY8" fmla="*/ 2697991 h 2841079"/>
                <a:gd name="connsiteX9" fmla="*/ 242285 w 2318734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6784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39321"/>
                <a:gd name="connsiteY0" fmla="*/ 0 h 2841079"/>
                <a:gd name="connsiteX1" fmla="*/ 1551970 w 2339321"/>
                <a:gd name="connsiteY1" fmla="*/ 533400 h 2841079"/>
                <a:gd name="connsiteX2" fmla="*/ 2318734 w 2339321"/>
                <a:gd name="connsiteY2" fmla="*/ 2748790 h 2841079"/>
                <a:gd name="connsiteX3" fmla="*/ 1640870 w 2339321"/>
                <a:gd name="connsiteY3" fmla="*/ 2126491 h 2841079"/>
                <a:gd name="connsiteX4" fmla="*/ 2153635 w 2339321"/>
                <a:gd name="connsiteY4" fmla="*/ 2818640 h 2841079"/>
                <a:gd name="connsiteX5" fmla="*/ 1366235 w 2339321"/>
                <a:gd name="connsiteY5" fmla="*/ 2361440 h 2841079"/>
                <a:gd name="connsiteX6" fmla="*/ 1651985 w 2339321"/>
                <a:gd name="connsiteY6" fmla="*/ 2831341 h 2841079"/>
                <a:gd name="connsiteX7" fmla="*/ 978885 w 2339321"/>
                <a:gd name="connsiteY7" fmla="*/ 2342391 h 2841079"/>
                <a:gd name="connsiteX8" fmla="*/ 1270985 w 2339321"/>
                <a:gd name="connsiteY8" fmla="*/ 2697991 h 2841079"/>
                <a:gd name="connsiteX9" fmla="*/ 242285 w 2339321"/>
                <a:gd name="connsiteY9" fmla="*/ 0 h 2841079"/>
                <a:gd name="connsiteX0" fmla="*/ 242285 w 2350995"/>
                <a:gd name="connsiteY0" fmla="*/ 0 h 2841079"/>
                <a:gd name="connsiteX1" fmla="*/ 1551970 w 2350995"/>
                <a:gd name="connsiteY1" fmla="*/ 533400 h 2841079"/>
                <a:gd name="connsiteX2" fmla="*/ 2318734 w 2350995"/>
                <a:gd name="connsiteY2" fmla="*/ 2748790 h 2841079"/>
                <a:gd name="connsiteX3" fmla="*/ 1640870 w 2350995"/>
                <a:gd name="connsiteY3" fmla="*/ 2126491 h 2841079"/>
                <a:gd name="connsiteX4" fmla="*/ 2153635 w 2350995"/>
                <a:gd name="connsiteY4" fmla="*/ 2818640 h 2841079"/>
                <a:gd name="connsiteX5" fmla="*/ 1366235 w 2350995"/>
                <a:gd name="connsiteY5" fmla="*/ 2361440 h 2841079"/>
                <a:gd name="connsiteX6" fmla="*/ 1651985 w 2350995"/>
                <a:gd name="connsiteY6" fmla="*/ 2831341 h 2841079"/>
                <a:gd name="connsiteX7" fmla="*/ 978885 w 2350995"/>
                <a:gd name="connsiteY7" fmla="*/ 2342391 h 2841079"/>
                <a:gd name="connsiteX8" fmla="*/ 1270985 w 2350995"/>
                <a:gd name="connsiteY8" fmla="*/ 2697991 h 2841079"/>
                <a:gd name="connsiteX9" fmla="*/ 242285 w 2350995"/>
                <a:gd name="connsiteY9" fmla="*/ 0 h 2841079"/>
                <a:gd name="connsiteX0" fmla="*/ 242285 w 2334147"/>
                <a:gd name="connsiteY0" fmla="*/ 0 h 2841079"/>
                <a:gd name="connsiteX1" fmla="*/ 1551970 w 2334147"/>
                <a:gd name="connsiteY1" fmla="*/ 533400 h 2841079"/>
                <a:gd name="connsiteX2" fmla="*/ 1899634 w 2334147"/>
                <a:gd name="connsiteY2" fmla="*/ 1986790 h 2841079"/>
                <a:gd name="connsiteX3" fmla="*/ 2318734 w 2334147"/>
                <a:gd name="connsiteY3" fmla="*/ 2748790 h 2841079"/>
                <a:gd name="connsiteX4" fmla="*/ 1640870 w 2334147"/>
                <a:gd name="connsiteY4" fmla="*/ 2126491 h 2841079"/>
                <a:gd name="connsiteX5" fmla="*/ 2153635 w 2334147"/>
                <a:gd name="connsiteY5" fmla="*/ 2818640 h 2841079"/>
                <a:gd name="connsiteX6" fmla="*/ 1366235 w 2334147"/>
                <a:gd name="connsiteY6" fmla="*/ 2361440 h 2841079"/>
                <a:gd name="connsiteX7" fmla="*/ 1651985 w 2334147"/>
                <a:gd name="connsiteY7" fmla="*/ 2831341 h 2841079"/>
                <a:gd name="connsiteX8" fmla="*/ 978885 w 2334147"/>
                <a:gd name="connsiteY8" fmla="*/ 2342391 h 2841079"/>
                <a:gd name="connsiteX9" fmla="*/ 1270985 w 2334147"/>
                <a:gd name="connsiteY9" fmla="*/ 2697991 h 2841079"/>
                <a:gd name="connsiteX10" fmla="*/ 242285 w 2334147"/>
                <a:gd name="connsiteY10" fmla="*/ 0 h 2841079"/>
                <a:gd name="connsiteX0" fmla="*/ 242285 w 2350485"/>
                <a:gd name="connsiteY0" fmla="*/ 0 h 2841079"/>
                <a:gd name="connsiteX1" fmla="*/ 1551970 w 2350485"/>
                <a:gd name="connsiteY1" fmla="*/ 533400 h 2841079"/>
                <a:gd name="connsiteX2" fmla="*/ 1899634 w 2350485"/>
                <a:gd name="connsiteY2" fmla="*/ 1986790 h 2841079"/>
                <a:gd name="connsiteX3" fmla="*/ 2318734 w 2350485"/>
                <a:gd name="connsiteY3" fmla="*/ 2748790 h 2841079"/>
                <a:gd name="connsiteX4" fmla="*/ 1640870 w 2350485"/>
                <a:gd name="connsiteY4" fmla="*/ 2126491 h 2841079"/>
                <a:gd name="connsiteX5" fmla="*/ 2153635 w 2350485"/>
                <a:gd name="connsiteY5" fmla="*/ 2818640 h 2841079"/>
                <a:gd name="connsiteX6" fmla="*/ 1366235 w 2350485"/>
                <a:gd name="connsiteY6" fmla="*/ 2361440 h 2841079"/>
                <a:gd name="connsiteX7" fmla="*/ 1651985 w 2350485"/>
                <a:gd name="connsiteY7" fmla="*/ 2831341 h 2841079"/>
                <a:gd name="connsiteX8" fmla="*/ 978885 w 2350485"/>
                <a:gd name="connsiteY8" fmla="*/ 2342391 h 2841079"/>
                <a:gd name="connsiteX9" fmla="*/ 1270985 w 2350485"/>
                <a:gd name="connsiteY9" fmla="*/ 2697991 h 2841079"/>
                <a:gd name="connsiteX10" fmla="*/ 242285 w 2350485"/>
                <a:gd name="connsiteY10" fmla="*/ 0 h 2841079"/>
                <a:gd name="connsiteX0" fmla="*/ 242285 w 2398708"/>
                <a:gd name="connsiteY0" fmla="*/ 0 h 2841079"/>
                <a:gd name="connsiteX1" fmla="*/ 1551970 w 2398708"/>
                <a:gd name="connsiteY1" fmla="*/ 533400 h 2841079"/>
                <a:gd name="connsiteX2" fmla="*/ 2394934 w 2398708"/>
                <a:gd name="connsiteY2" fmla="*/ 2450340 h 2841079"/>
                <a:gd name="connsiteX3" fmla="*/ 1899634 w 2398708"/>
                <a:gd name="connsiteY3" fmla="*/ 1986790 h 2841079"/>
                <a:gd name="connsiteX4" fmla="*/ 2318734 w 2398708"/>
                <a:gd name="connsiteY4" fmla="*/ 2748790 h 2841079"/>
                <a:gd name="connsiteX5" fmla="*/ 1640870 w 2398708"/>
                <a:gd name="connsiteY5" fmla="*/ 2126491 h 2841079"/>
                <a:gd name="connsiteX6" fmla="*/ 2153635 w 2398708"/>
                <a:gd name="connsiteY6" fmla="*/ 2818640 h 2841079"/>
                <a:gd name="connsiteX7" fmla="*/ 1366235 w 2398708"/>
                <a:gd name="connsiteY7" fmla="*/ 2361440 h 2841079"/>
                <a:gd name="connsiteX8" fmla="*/ 1651985 w 2398708"/>
                <a:gd name="connsiteY8" fmla="*/ 2831341 h 2841079"/>
                <a:gd name="connsiteX9" fmla="*/ 978885 w 2398708"/>
                <a:gd name="connsiteY9" fmla="*/ 2342391 h 2841079"/>
                <a:gd name="connsiteX10" fmla="*/ 1270985 w 2398708"/>
                <a:gd name="connsiteY10" fmla="*/ 2697991 h 2841079"/>
                <a:gd name="connsiteX11" fmla="*/ 242285 w 2398708"/>
                <a:gd name="connsiteY11" fmla="*/ 0 h 2841079"/>
                <a:gd name="connsiteX0" fmla="*/ 242285 w 2402280"/>
                <a:gd name="connsiteY0" fmla="*/ 0 h 2841079"/>
                <a:gd name="connsiteX1" fmla="*/ 1551970 w 2402280"/>
                <a:gd name="connsiteY1" fmla="*/ 533400 h 2841079"/>
                <a:gd name="connsiteX2" fmla="*/ 2394934 w 2402280"/>
                <a:gd name="connsiteY2" fmla="*/ 2450340 h 2841079"/>
                <a:gd name="connsiteX3" fmla="*/ 1899634 w 2402280"/>
                <a:gd name="connsiteY3" fmla="*/ 1986790 h 2841079"/>
                <a:gd name="connsiteX4" fmla="*/ 2318734 w 2402280"/>
                <a:gd name="connsiteY4" fmla="*/ 2748790 h 2841079"/>
                <a:gd name="connsiteX5" fmla="*/ 1640870 w 2402280"/>
                <a:gd name="connsiteY5" fmla="*/ 2126491 h 2841079"/>
                <a:gd name="connsiteX6" fmla="*/ 2153635 w 2402280"/>
                <a:gd name="connsiteY6" fmla="*/ 2818640 h 2841079"/>
                <a:gd name="connsiteX7" fmla="*/ 1366235 w 2402280"/>
                <a:gd name="connsiteY7" fmla="*/ 2361440 h 2841079"/>
                <a:gd name="connsiteX8" fmla="*/ 1651985 w 2402280"/>
                <a:gd name="connsiteY8" fmla="*/ 2831341 h 2841079"/>
                <a:gd name="connsiteX9" fmla="*/ 978885 w 2402280"/>
                <a:gd name="connsiteY9" fmla="*/ 2342391 h 2841079"/>
                <a:gd name="connsiteX10" fmla="*/ 1270985 w 2402280"/>
                <a:gd name="connsiteY10" fmla="*/ 2697991 h 2841079"/>
                <a:gd name="connsiteX11" fmla="*/ 242285 w 2402280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1551970 w 2383434"/>
                <a:gd name="connsiteY1" fmla="*/ 533400 h 2841079"/>
                <a:gd name="connsiteX2" fmla="*/ 2375884 w 2383434"/>
                <a:gd name="connsiteY2" fmla="*/ 2564640 h 2841079"/>
                <a:gd name="connsiteX3" fmla="*/ 1899634 w 2383434"/>
                <a:gd name="connsiteY3" fmla="*/ 1986790 h 2841079"/>
                <a:gd name="connsiteX4" fmla="*/ 2318734 w 2383434"/>
                <a:gd name="connsiteY4" fmla="*/ 2748790 h 2841079"/>
                <a:gd name="connsiteX5" fmla="*/ 1640870 w 2383434"/>
                <a:gd name="connsiteY5" fmla="*/ 2126491 h 2841079"/>
                <a:gd name="connsiteX6" fmla="*/ 2153635 w 2383434"/>
                <a:gd name="connsiteY6" fmla="*/ 2818640 h 2841079"/>
                <a:gd name="connsiteX7" fmla="*/ 1366235 w 2383434"/>
                <a:gd name="connsiteY7" fmla="*/ 2361440 h 2841079"/>
                <a:gd name="connsiteX8" fmla="*/ 1651985 w 2383434"/>
                <a:gd name="connsiteY8" fmla="*/ 2831341 h 2841079"/>
                <a:gd name="connsiteX9" fmla="*/ 978885 w 2383434"/>
                <a:gd name="connsiteY9" fmla="*/ 2342391 h 2841079"/>
                <a:gd name="connsiteX10" fmla="*/ 1270985 w 2383434"/>
                <a:gd name="connsiteY10" fmla="*/ 2697991 h 2841079"/>
                <a:gd name="connsiteX11" fmla="*/ 242285 w 2383434"/>
                <a:gd name="connsiteY11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40870 w 2383434"/>
                <a:gd name="connsiteY4" fmla="*/ 2126491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  <a:gd name="connsiteX0" fmla="*/ 242285 w 2383434"/>
                <a:gd name="connsiteY0" fmla="*/ 0 h 2841079"/>
                <a:gd name="connsiteX1" fmla="*/ 2375884 w 2383434"/>
                <a:gd name="connsiteY1" fmla="*/ 2564640 h 2841079"/>
                <a:gd name="connsiteX2" fmla="*/ 1899634 w 2383434"/>
                <a:gd name="connsiteY2" fmla="*/ 1986790 h 2841079"/>
                <a:gd name="connsiteX3" fmla="*/ 2318734 w 2383434"/>
                <a:gd name="connsiteY3" fmla="*/ 2748790 h 2841079"/>
                <a:gd name="connsiteX4" fmla="*/ 1636107 w 2383434"/>
                <a:gd name="connsiteY4" fmla="*/ 2121728 h 2841079"/>
                <a:gd name="connsiteX5" fmla="*/ 2153635 w 2383434"/>
                <a:gd name="connsiteY5" fmla="*/ 2818640 h 2841079"/>
                <a:gd name="connsiteX6" fmla="*/ 1366235 w 2383434"/>
                <a:gd name="connsiteY6" fmla="*/ 2361440 h 2841079"/>
                <a:gd name="connsiteX7" fmla="*/ 1651985 w 2383434"/>
                <a:gd name="connsiteY7" fmla="*/ 2831341 h 2841079"/>
                <a:gd name="connsiteX8" fmla="*/ 978885 w 2383434"/>
                <a:gd name="connsiteY8" fmla="*/ 2342391 h 2841079"/>
                <a:gd name="connsiteX9" fmla="*/ 1270985 w 2383434"/>
                <a:gd name="connsiteY9" fmla="*/ 2697991 h 2841079"/>
                <a:gd name="connsiteX10" fmla="*/ 242285 w 2383434"/>
                <a:gd name="connsiteY10" fmla="*/ 0 h 284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83434" h="2841079">
                  <a:moveTo>
                    <a:pt x="242285" y="0"/>
                  </a:moveTo>
                  <a:cubicBezTo>
                    <a:pt x="625825" y="496740"/>
                    <a:pt x="2388584" y="1341460"/>
                    <a:pt x="2375884" y="2564640"/>
                  </a:cubicBezTo>
                  <a:cubicBezTo>
                    <a:pt x="2459228" y="2825922"/>
                    <a:pt x="1823434" y="1825923"/>
                    <a:pt x="1899634" y="1986790"/>
                  </a:cubicBezTo>
                  <a:cubicBezTo>
                    <a:pt x="2260791" y="2392535"/>
                    <a:pt x="2415836" y="2742440"/>
                    <a:pt x="2318734" y="2748790"/>
                  </a:cubicBezTo>
                  <a:cubicBezTo>
                    <a:pt x="2207079" y="2827107"/>
                    <a:pt x="1900163" y="2349799"/>
                    <a:pt x="1636107" y="2121728"/>
                  </a:cubicBezTo>
                  <a:cubicBezTo>
                    <a:pt x="1627376" y="2154410"/>
                    <a:pt x="2241741" y="2653011"/>
                    <a:pt x="2153635" y="2818640"/>
                  </a:cubicBezTo>
                  <a:cubicBezTo>
                    <a:pt x="1798829" y="2906481"/>
                    <a:pt x="1345597" y="2281007"/>
                    <a:pt x="1366235" y="2361440"/>
                  </a:cubicBezTo>
                  <a:cubicBezTo>
                    <a:pt x="1377348" y="2399011"/>
                    <a:pt x="1868943" y="2690054"/>
                    <a:pt x="1651985" y="2831341"/>
                  </a:cubicBezTo>
                  <a:cubicBezTo>
                    <a:pt x="1359621" y="2928708"/>
                    <a:pt x="959835" y="2261958"/>
                    <a:pt x="978885" y="2342391"/>
                  </a:cubicBezTo>
                  <a:lnTo>
                    <a:pt x="1270985" y="2697991"/>
                  </a:lnTo>
                  <a:cubicBezTo>
                    <a:pt x="280385" y="2531027"/>
                    <a:pt x="-380015" y="992464"/>
                    <a:pt x="242285" y="0"/>
                  </a:cubicBezTo>
                  <a:close/>
                </a:path>
              </a:pathLst>
            </a:custGeom>
            <a:solidFill>
              <a:srgbClr val="CAC0BE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EAA5E37-331E-1606-8BE4-6CC9305E5771}"/>
                </a:ext>
              </a:extLst>
            </p:cNvPr>
            <p:cNvSpPr/>
            <p:nvPr/>
          </p:nvSpPr>
          <p:spPr>
            <a:xfrm>
              <a:off x="6426200" y="2940050"/>
              <a:ext cx="546100" cy="533400"/>
            </a:xfrm>
            <a:custGeom>
              <a:avLst/>
              <a:gdLst>
                <a:gd name="connsiteX0" fmla="*/ 0 w 546100"/>
                <a:gd name="connsiteY0" fmla="*/ 0 h 533400"/>
                <a:gd name="connsiteX1" fmla="*/ 146050 w 546100"/>
                <a:gd name="connsiteY1" fmla="*/ 203200 h 533400"/>
                <a:gd name="connsiteX2" fmla="*/ 311150 w 546100"/>
                <a:gd name="connsiteY2" fmla="*/ 330200 h 533400"/>
                <a:gd name="connsiteX3" fmla="*/ 546100 w 546100"/>
                <a:gd name="connsiteY3" fmla="*/ 533400 h 533400"/>
                <a:gd name="connsiteX4" fmla="*/ 546100 w 546100"/>
                <a:gd name="connsiteY4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533400">
                  <a:moveTo>
                    <a:pt x="0" y="0"/>
                  </a:moveTo>
                  <a:cubicBezTo>
                    <a:pt x="47096" y="74083"/>
                    <a:pt x="94192" y="148167"/>
                    <a:pt x="146050" y="203200"/>
                  </a:cubicBezTo>
                  <a:cubicBezTo>
                    <a:pt x="197908" y="258233"/>
                    <a:pt x="244475" y="275167"/>
                    <a:pt x="311150" y="330200"/>
                  </a:cubicBezTo>
                  <a:cubicBezTo>
                    <a:pt x="377825" y="385233"/>
                    <a:pt x="546100" y="533400"/>
                    <a:pt x="546100" y="533400"/>
                  </a:cubicBezTo>
                  <a:lnTo>
                    <a:pt x="546100" y="5334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B9DEE17-F224-96CD-E80C-95E8806A3DB0}"/>
                </a:ext>
              </a:extLst>
            </p:cNvPr>
            <p:cNvSpPr/>
            <p:nvPr/>
          </p:nvSpPr>
          <p:spPr>
            <a:xfrm>
              <a:off x="6261100" y="3276600"/>
              <a:ext cx="311150" cy="336550"/>
            </a:xfrm>
            <a:custGeom>
              <a:avLst/>
              <a:gdLst>
                <a:gd name="connsiteX0" fmla="*/ 0 w 311150"/>
                <a:gd name="connsiteY0" fmla="*/ 0 h 336550"/>
                <a:gd name="connsiteX1" fmla="*/ 127000 w 311150"/>
                <a:gd name="connsiteY1" fmla="*/ 133350 h 336550"/>
                <a:gd name="connsiteX2" fmla="*/ 215900 w 311150"/>
                <a:gd name="connsiteY2" fmla="*/ 273050 h 336550"/>
                <a:gd name="connsiteX3" fmla="*/ 311150 w 311150"/>
                <a:gd name="connsiteY3" fmla="*/ 336550 h 336550"/>
                <a:gd name="connsiteX4" fmla="*/ 311150 w 311150"/>
                <a:gd name="connsiteY4" fmla="*/ 33655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150" h="336550">
                  <a:moveTo>
                    <a:pt x="0" y="0"/>
                  </a:moveTo>
                  <a:cubicBezTo>
                    <a:pt x="45508" y="43921"/>
                    <a:pt x="91017" y="87842"/>
                    <a:pt x="127000" y="133350"/>
                  </a:cubicBezTo>
                  <a:cubicBezTo>
                    <a:pt x="162983" y="178858"/>
                    <a:pt x="185208" y="239183"/>
                    <a:pt x="215900" y="273050"/>
                  </a:cubicBezTo>
                  <a:cubicBezTo>
                    <a:pt x="246592" y="306917"/>
                    <a:pt x="311150" y="336550"/>
                    <a:pt x="311150" y="336550"/>
                  </a:cubicBezTo>
                  <a:lnTo>
                    <a:pt x="311150" y="33655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90D1E6E-B8D9-2F76-B473-8EFD3B1439C8}"/>
                </a:ext>
              </a:extLst>
            </p:cNvPr>
            <p:cNvSpPr/>
            <p:nvPr/>
          </p:nvSpPr>
          <p:spPr>
            <a:xfrm>
              <a:off x="6045200" y="3676650"/>
              <a:ext cx="114300" cy="107950"/>
            </a:xfrm>
            <a:custGeom>
              <a:avLst/>
              <a:gdLst>
                <a:gd name="connsiteX0" fmla="*/ 0 w 114300"/>
                <a:gd name="connsiteY0" fmla="*/ 0 h 107950"/>
                <a:gd name="connsiteX1" fmla="*/ 57150 w 114300"/>
                <a:gd name="connsiteY1" fmla="*/ 57150 h 107950"/>
                <a:gd name="connsiteX2" fmla="*/ 114300 w 114300"/>
                <a:gd name="connsiteY2" fmla="*/ 107950 h 107950"/>
                <a:gd name="connsiteX3" fmla="*/ 114300 w 114300"/>
                <a:gd name="connsiteY3" fmla="*/ 107950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07950">
                  <a:moveTo>
                    <a:pt x="0" y="0"/>
                  </a:moveTo>
                  <a:cubicBezTo>
                    <a:pt x="19050" y="19579"/>
                    <a:pt x="38100" y="39158"/>
                    <a:pt x="57150" y="57150"/>
                  </a:cubicBezTo>
                  <a:cubicBezTo>
                    <a:pt x="76200" y="75142"/>
                    <a:pt x="114300" y="107950"/>
                    <a:pt x="114300" y="107950"/>
                  </a:cubicBezTo>
                  <a:lnTo>
                    <a:pt x="114300" y="10795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35B4C6F-8463-7C31-2845-88910A64E6C2}"/>
                </a:ext>
              </a:extLst>
            </p:cNvPr>
            <p:cNvSpPr/>
            <p:nvPr/>
          </p:nvSpPr>
          <p:spPr>
            <a:xfrm>
              <a:off x="4543425" y="3465772"/>
              <a:ext cx="877639" cy="341053"/>
            </a:xfrm>
            <a:custGeom>
              <a:avLst/>
              <a:gdLst>
                <a:gd name="connsiteX0" fmla="*/ 0 w 877639"/>
                <a:gd name="connsiteY0" fmla="*/ 71178 h 341053"/>
                <a:gd name="connsiteX1" fmla="*/ 57150 w 877639"/>
                <a:gd name="connsiteY1" fmla="*/ 207703 h 341053"/>
                <a:gd name="connsiteX2" fmla="*/ 123825 w 877639"/>
                <a:gd name="connsiteY2" fmla="*/ 258503 h 341053"/>
                <a:gd name="connsiteX3" fmla="*/ 215900 w 877639"/>
                <a:gd name="connsiteY3" fmla="*/ 141028 h 341053"/>
                <a:gd name="connsiteX4" fmla="*/ 254000 w 877639"/>
                <a:gd name="connsiteY4" fmla="*/ 258503 h 341053"/>
                <a:gd name="connsiteX5" fmla="*/ 339725 w 877639"/>
                <a:gd name="connsiteY5" fmla="*/ 331528 h 341053"/>
                <a:gd name="connsiteX6" fmla="*/ 431800 w 877639"/>
                <a:gd name="connsiteY6" fmla="*/ 328353 h 341053"/>
                <a:gd name="connsiteX7" fmla="*/ 492125 w 877639"/>
                <a:gd name="connsiteY7" fmla="*/ 223578 h 341053"/>
                <a:gd name="connsiteX8" fmla="*/ 501650 w 877639"/>
                <a:gd name="connsiteY8" fmla="*/ 93403 h 341053"/>
                <a:gd name="connsiteX9" fmla="*/ 574675 w 877639"/>
                <a:gd name="connsiteY9" fmla="*/ 236278 h 341053"/>
                <a:gd name="connsiteX10" fmla="*/ 669925 w 877639"/>
                <a:gd name="connsiteY10" fmla="*/ 312478 h 341053"/>
                <a:gd name="connsiteX11" fmla="*/ 733425 w 877639"/>
                <a:gd name="connsiteY11" fmla="*/ 236278 h 341053"/>
                <a:gd name="connsiteX12" fmla="*/ 742950 w 877639"/>
                <a:gd name="connsiteY12" fmla="*/ 115628 h 341053"/>
                <a:gd name="connsiteX13" fmla="*/ 803275 w 877639"/>
                <a:gd name="connsiteY13" fmla="*/ 195003 h 341053"/>
                <a:gd name="connsiteX14" fmla="*/ 873125 w 877639"/>
                <a:gd name="connsiteY14" fmla="*/ 172778 h 341053"/>
                <a:gd name="connsiteX15" fmla="*/ 869950 w 877639"/>
                <a:gd name="connsiteY15" fmla="*/ 17203 h 341053"/>
                <a:gd name="connsiteX16" fmla="*/ 863600 w 877639"/>
                <a:gd name="connsiteY16" fmla="*/ 10853 h 34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7639" h="341053">
                  <a:moveTo>
                    <a:pt x="0" y="71178"/>
                  </a:moveTo>
                  <a:cubicBezTo>
                    <a:pt x="18256" y="123830"/>
                    <a:pt x="36513" y="176482"/>
                    <a:pt x="57150" y="207703"/>
                  </a:cubicBezTo>
                  <a:cubicBezTo>
                    <a:pt x="77787" y="238924"/>
                    <a:pt x="97367" y="269616"/>
                    <a:pt x="123825" y="258503"/>
                  </a:cubicBezTo>
                  <a:cubicBezTo>
                    <a:pt x="150283" y="247391"/>
                    <a:pt x="194204" y="141028"/>
                    <a:pt x="215900" y="141028"/>
                  </a:cubicBezTo>
                  <a:cubicBezTo>
                    <a:pt x="237596" y="141028"/>
                    <a:pt x="233363" y="226753"/>
                    <a:pt x="254000" y="258503"/>
                  </a:cubicBezTo>
                  <a:cubicBezTo>
                    <a:pt x="274637" y="290253"/>
                    <a:pt x="310092" y="319886"/>
                    <a:pt x="339725" y="331528"/>
                  </a:cubicBezTo>
                  <a:cubicBezTo>
                    <a:pt x="369358" y="343170"/>
                    <a:pt x="406400" y="346345"/>
                    <a:pt x="431800" y="328353"/>
                  </a:cubicBezTo>
                  <a:cubicBezTo>
                    <a:pt x="457200" y="310361"/>
                    <a:pt x="480483" y="262736"/>
                    <a:pt x="492125" y="223578"/>
                  </a:cubicBezTo>
                  <a:cubicBezTo>
                    <a:pt x="503767" y="184420"/>
                    <a:pt x="487892" y="91286"/>
                    <a:pt x="501650" y="93403"/>
                  </a:cubicBezTo>
                  <a:cubicBezTo>
                    <a:pt x="515408" y="95520"/>
                    <a:pt x="546629" y="199766"/>
                    <a:pt x="574675" y="236278"/>
                  </a:cubicBezTo>
                  <a:cubicBezTo>
                    <a:pt x="602721" y="272790"/>
                    <a:pt x="643467" y="312478"/>
                    <a:pt x="669925" y="312478"/>
                  </a:cubicBezTo>
                  <a:cubicBezTo>
                    <a:pt x="696383" y="312478"/>
                    <a:pt x="721254" y="269086"/>
                    <a:pt x="733425" y="236278"/>
                  </a:cubicBezTo>
                  <a:cubicBezTo>
                    <a:pt x="745596" y="203470"/>
                    <a:pt x="731308" y="122507"/>
                    <a:pt x="742950" y="115628"/>
                  </a:cubicBezTo>
                  <a:cubicBezTo>
                    <a:pt x="754592" y="108749"/>
                    <a:pt x="781579" y="185478"/>
                    <a:pt x="803275" y="195003"/>
                  </a:cubicBezTo>
                  <a:cubicBezTo>
                    <a:pt x="824971" y="204528"/>
                    <a:pt x="862013" y="202411"/>
                    <a:pt x="873125" y="172778"/>
                  </a:cubicBezTo>
                  <a:cubicBezTo>
                    <a:pt x="884237" y="143145"/>
                    <a:pt x="871537" y="44190"/>
                    <a:pt x="869950" y="17203"/>
                  </a:cubicBezTo>
                  <a:cubicBezTo>
                    <a:pt x="868363" y="-9784"/>
                    <a:pt x="865981" y="534"/>
                    <a:pt x="863600" y="10853"/>
                  </a:cubicBez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C4EBD77-BBFC-5562-D146-22B95060C670}"/>
                </a:ext>
              </a:extLst>
            </p:cNvPr>
            <p:cNvSpPr/>
            <p:nvPr/>
          </p:nvSpPr>
          <p:spPr>
            <a:xfrm>
              <a:off x="4718050" y="3937000"/>
              <a:ext cx="895913" cy="358908"/>
            </a:xfrm>
            <a:custGeom>
              <a:avLst/>
              <a:gdLst>
                <a:gd name="connsiteX0" fmla="*/ 0 w 895913"/>
                <a:gd name="connsiteY0" fmla="*/ 127000 h 358908"/>
                <a:gd name="connsiteX1" fmla="*/ 66675 w 895913"/>
                <a:gd name="connsiteY1" fmla="*/ 263525 h 358908"/>
                <a:gd name="connsiteX2" fmla="*/ 149225 w 895913"/>
                <a:gd name="connsiteY2" fmla="*/ 273050 h 358908"/>
                <a:gd name="connsiteX3" fmla="*/ 193675 w 895913"/>
                <a:gd name="connsiteY3" fmla="*/ 180975 h 358908"/>
                <a:gd name="connsiteX4" fmla="*/ 279400 w 895913"/>
                <a:gd name="connsiteY4" fmla="*/ 307975 h 358908"/>
                <a:gd name="connsiteX5" fmla="*/ 415925 w 895913"/>
                <a:gd name="connsiteY5" fmla="*/ 358775 h 358908"/>
                <a:gd name="connsiteX6" fmla="*/ 501650 w 895913"/>
                <a:gd name="connsiteY6" fmla="*/ 295275 h 358908"/>
                <a:gd name="connsiteX7" fmla="*/ 504825 w 895913"/>
                <a:gd name="connsiteY7" fmla="*/ 142875 h 358908"/>
                <a:gd name="connsiteX8" fmla="*/ 606425 w 895913"/>
                <a:gd name="connsiteY8" fmla="*/ 260350 h 358908"/>
                <a:gd name="connsiteX9" fmla="*/ 698500 w 895913"/>
                <a:gd name="connsiteY9" fmla="*/ 279400 h 358908"/>
                <a:gd name="connsiteX10" fmla="*/ 758825 w 895913"/>
                <a:gd name="connsiteY10" fmla="*/ 177800 h 358908"/>
                <a:gd name="connsiteX11" fmla="*/ 746125 w 895913"/>
                <a:gd name="connsiteY11" fmla="*/ 158750 h 358908"/>
                <a:gd name="connsiteX12" fmla="*/ 844550 w 895913"/>
                <a:gd name="connsiteY12" fmla="*/ 219075 h 358908"/>
                <a:gd name="connsiteX13" fmla="*/ 895350 w 895913"/>
                <a:gd name="connsiteY13" fmla="*/ 127000 h 358908"/>
                <a:gd name="connsiteX14" fmla="*/ 873125 w 895913"/>
                <a:gd name="connsiteY14" fmla="*/ 0 h 358908"/>
                <a:gd name="connsiteX15" fmla="*/ 873125 w 895913"/>
                <a:gd name="connsiteY15" fmla="*/ 0 h 35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5913" h="358908">
                  <a:moveTo>
                    <a:pt x="0" y="127000"/>
                  </a:moveTo>
                  <a:cubicBezTo>
                    <a:pt x="20902" y="183091"/>
                    <a:pt x="41804" y="239183"/>
                    <a:pt x="66675" y="263525"/>
                  </a:cubicBezTo>
                  <a:cubicBezTo>
                    <a:pt x="91546" y="287867"/>
                    <a:pt x="128058" y="286808"/>
                    <a:pt x="149225" y="273050"/>
                  </a:cubicBezTo>
                  <a:cubicBezTo>
                    <a:pt x="170392" y="259292"/>
                    <a:pt x="171979" y="175154"/>
                    <a:pt x="193675" y="180975"/>
                  </a:cubicBezTo>
                  <a:cubicBezTo>
                    <a:pt x="215371" y="186796"/>
                    <a:pt x="242358" y="278342"/>
                    <a:pt x="279400" y="307975"/>
                  </a:cubicBezTo>
                  <a:cubicBezTo>
                    <a:pt x="316442" y="337608"/>
                    <a:pt x="378883" y="360892"/>
                    <a:pt x="415925" y="358775"/>
                  </a:cubicBezTo>
                  <a:cubicBezTo>
                    <a:pt x="452967" y="356658"/>
                    <a:pt x="486833" y="331258"/>
                    <a:pt x="501650" y="295275"/>
                  </a:cubicBezTo>
                  <a:cubicBezTo>
                    <a:pt x="516467" y="259292"/>
                    <a:pt x="487363" y="148696"/>
                    <a:pt x="504825" y="142875"/>
                  </a:cubicBezTo>
                  <a:cubicBezTo>
                    <a:pt x="522287" y="137054"/>
                    <a:pt x="574146" y="237596"/>
                    <a:pt x="606425" y="260350"/>
                  </a:cubicBezTo>
                  <a:cubicBezTo>
                    <a:pt x="638704" y="283104"/>
                    <a:pt x="673100" y="293158"/>
                    <a:pt x="698500" y="279400"/>
                  </a:cubicBezTo>
                  <a:cubicBezTo>
                    <a:pt x="723900" y="265642"/>
                    <a:pt x="750888" y="197908"/>
                    <a:pt x="758825" y="177800"/>
                  </a:cubicBezTo>
                  <a:cubicBezTo>
                    <a:pt x="766762" y="157692"/>
                    <a:pt x="731838" y="151871"/>
                    <a:pt x="746125" y="158750"/>
                  </a:cubicBezTo>
                  <a:cubicBezTo>
                    <a:pt x="760413" y="165629"/>
                    <a:pt x="819679" y="224367"/>
                    <a:pt x="844550" y="219075"/>
                  </a:cubicBezTo>
                  <a:cubicBezTo>
                    <a:pt x="869421" y="213783"/>
                    <a:pt x="890588" y="163513"/>
                    <a:pt x="895350" y="127000"/>
                  </a:cubicBezTo>
                  <a:cubicBezTo>
                    <a:pt x="900113" y="90487"/>
                    <a:pt x="873125" y="0"/>
                    <a:pt x="873125" y="0"/>
                  </a:cubicBezTo>
                  <a:lnTo>
                    <a:pt x="873125" y="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F60A38D-E1EC-0DC8-50EB-F0972293C229}"/>
                </a:ext>
              </a:extLst>
            </p:cNvPr>
            <p:cNvSpPr/>
            <p:nvPr/>
          </p:nvSpPr>
          <p:spPr>
            <a:xfrm>
              <a:off x="5148263" y="4424363"/>
              <a:ext cx="795337" cy="297706"/>
            </a:xfrm>
            <a:custGeom>
              <a:avLst/>
              <a:gdLst>
                <a:gd name="connsiteX0" fmla="*/ 0 w 795337"/>
                <a:gd name="connsiteY0" fmla="*/ 109537 h 297706"/>
                <a:gd name="connsiteX1" fmla="*/ 119062 w 795337"/>
                <a:gd name="connsiteY1" fmla="*/ 242887 h 297706"/>
                <a:gd name="connsiteX2" fmla="*/ 266700 w 795337"/>
                <a:gd name="connsiteY2" fmla="*/ 261937 h 297706"/>
                <a:gd name="connsiteX3" fmla="*/ 314325 w 795337"/>
                <a:gd name="connsiteY3" fmla="*/ 80962 h 297706"/>
                <a:gd name="connsiteX4" fmla="*/ 419100 w 795337"/>
                <a:gd name="connsiteY4" fmla="*/ 261937 h 297706"/>
                <a:gd name="connsiteX5" fmla="*/ 585787 w 795337"/>
                <a:gd name="connsiteY5" fmla="*/ 280987 h 297706"/>
                <a:gd name="connsiteX6" fmla="*/ 623887 w 795337"/>
                <a:gd name="connsiteY6" fmla="*/ 71437 h 297706"/>
                <a:gd name="connsiteX7" fmla="*/ 733425 w 795337"/>
                <a:gd name="connsiteY7" fmla="*/ 147637 h 297706"/>
                <a:gd name="connsiteX8" fmla="*/ 795337 w 795337"/>
                <a:gd name="connsiteY8" fmla="*/ 0 h 297706"/>
                <a:gd name="connsiteX9" fmla="*/ 795337 w 795337"/>
                <a:gd name="connsiteY9" fmla="*/ 0 h 29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337" h="297706">
                  <a:moveTo>
                    <a:pt x="0" y="109537"/>
                  </a:moveTo>
                  <a:cubicBezTo>
                    <a:pt x="37306" y="163512"/>
                    <a:pt x="74612" y="217487"/>
                    <a:pt x="119062" y="242887"/>
                  </a:cubicBezTo>
                  <a:cubicBezTo>
                    <a:pt x="163512" y="268287"/>
                    <a:pt x="234156" y="288924"/>
                    <a:pt x="266700" y="261937"/>
                  </a:cubicBezTo>
                  <a:cubicBezTo>
                    <a:pt x="299244" y="234950"/>
                    <a:pt x="288925" y="80962"/>
                    <a:pt x="314325" y="80962"/>
                  </a:cubicBezTo>
                  <a:cubicBezTo>
                    <a:pt x="339725" y="80962"/>
                    <a:pt x="373856" y="228600"/>
                    <a:pt x="419100" y="261937"/>
                  </a:cubicBezTo>
                  <a:cubicBezTo>
                    <a:pt x="464344" y="295274"/>
                    <a:pt x="551656" y="312737"/>
                    <a:pt x="585787" y="280987"/>
                  </a:cubicBezTo>
                  <a:cubicBezTo>
                    <a:pt x="619918" y="249237"/>
                    <a:pt x="599281" y="93662"/>
                    <a:pt x="623887" y="71437"/>
                  </a:cubicBezTo>
                  <a:cubicBezTo>
                    <a:pt x="648493" y="49212"/>
                    <a:pt x="704850" y="159543"/>
                    <a:pt x="733425" y="147637"/>
                  </a:cubicBezTo>
                  <a:cubicBezTo>
                    <a:pt x="762000" y="135731"/>
                    <a:pt x="795337" y="0"/>
                    <a:pt x="795337" y="0"/>
                  </a:cubicBezTo>
                  <a:lnTo>
                    <a:pt x="795337" y="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B2535AC-A88D-EC09-C6F3-EC85C01967BA}"/>
                </a:ext>
              </a:extLst>
            </p:cNvPr>
            <p:cNvSpPr/>
            <p:nvPr/>
          </p:nvSpPr>
          <p:spPr>
            <a:xfrm>
              <a:off x="4529439" y="1256313"/>
              <a:ext cx="377222" cy="413260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36">
              <a:extLst>
                <a:ext uri="{FF2B5EF4-FFF2-40B4-BE49-F238E27FC236}">
                  <a16:creationId xmlns:a16="http://schemas.microsoft.com/office/drawing/2014/main" id="{8A31F47B-C905-5DC9-3921-326906DA2FA9}"/>
                </a:ext>
              </a:extLst>
            </p:cNvPr>
            <p:cNvSpPr/>
            <p:nvPr/>
          </p:nvSpPr>
          <p:spPr>
            <a:xfrm>
              <a:off x="3989182" y="1795947"/>
              <a:ext cx="332845" cy="241253"/>
            </a:xfrm>
            <a:custGeom>
              <a:avLst/>
              <a:gdLst>
                <a:gd name="connsiteX0" fmla="*/ 0 w 149175"/>
                <a:gd name="connsiteY0" fmla="*/ 0 h 132684"/>
                <a:gd name="connsiteX1" fmla="*/ 149175 w 149175"/>
                <a:gd name="connsiteY1" fmla="*/ 0 h 132684"/>
                <a:gd name="connsiteX2" fmla="*/ 149175 w 149175"/>
                <a:gd name="connsiteY2" fmla="*/ 132684 h 132684"/>
                <a:gd name="connsiteX3" fmla="*/ 0 w 149175"/>
                <a:gd name="connsiteY3" fmla="*/ 132684 h 132684"/>
                <a:gd name="connsiteX4" fmla="*/ 0 w 149175"/>
                <a:gd name="connsiteY4" fmla="*/ 0 h 132684"/>
                <a:gd name="connsiteX0" fmla="*/ 307181 w 456356"/>
                <a:gd name="connsiteY0" fmla="*/ 0 h 132684"/>
                <a:gd name="connsiteX1" fmla="*/ 456356 w 456356"/>
                <a:gd name="connsiteY1" fmla="*/ 0 h 132684"/>
                <a:gd name="connsiteX2" fmla="*/ 456356 w 456356"/>
                <a:gd name="connsiteY2" fmla="*/ 132684 h 132684"/>
                <a:gd name="connsiteX3" fmla="*/ 0 w 456356"/>
                <a:gd name="connsiteY3" fmla="*/ 106490 h 132684"/>
                <a:gd name="connsiteX4" fmla="*/ 307181 w 456356"/>
                <a:gd name="connsiteY4" fmla="*/ 0 h 132684"/>
                <a:gd name="connsiteX0" fmla="*/ 347662 w 456356"/>
                <a:gd name="connsiteY0" fmla="*/ 0 h 354140"/>
                <a:gd name="connsiteX1" fmla="*/ 456356 w 456356"/>
                <a:gd name="connsiteY1" fmla="*/ 221456 h 354140"/>
                <a:gd name="connsiteX2" fmla="*/ 456356 w 456356"/>
                <a:gd name="connsiteY2" fmla="*/ 354140 h 354140"/>
                <a:gd name="connsiteX3" fmla="*/ 0 w 456356"/>
                <a:gd name="connsiteY3" fmla="*/ 327946 h 354140"/>
                <a:gd name="connsiteX4" fmla="*/ 347662 w 456356"/>
                <a:gd name="connsiteY4" fmla="*/ 0 h 354140"/>
                <a:gd name="connsiteX0" fmla="*/ 347662 w 639713"/>
                <a:gd name="connsiteY0" fmla="*/ 0 h 354140"/>
                <a:gd name="connsiteX1" fmla="*/ 639713 w 639713"/>
                <a:gd name="connsiteY1" fmla="*/ 102394 h 354140"/>
                <a:gd name="connsiteX2" fmla="*/ 456356 w 639713"/>
                <a:gd name="connsiteY2" fmla="*/ 354140 h 354140"/>
                <a:gd name="connsiteX3" fmla="*/ 0 w 639713"/>
                <a:gd name="connsiteY3" fmla="*/ 327946 h 354140"/>
                <a:gd name="connsiteX4" fmla="*/ 347662 w 639713"/>
                <a:gd name="connsiteY4" fmla="*/ 0 h 354140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  <a:gd name="connsiteX0" fmla="*/ 347662 w 639713"/>
                <a:gd name="connsiteY0" fmla="*/ 0 h 463677"/>
                <a:gd name="connsiteX1" fmla="*/ 639713 w 639713"/>
                <a:gd name="connsiteY1" fmla="*/ 102394 h 463677"/>
                <a:gd name="connsiteX2" fmla="*/ 549225 w 639713"/>
                <a:gd name="connsiteY2" fmla="*/ 463677 h 463677"/>
                <a:gd name="connsiteX3" fmla="*/ 0 w 639713"/>
                <a:gd name="connsiteY3" fmla="*/ 327946 h 463677"/>
                <a:gd name="connsiteX4" fmla="*/ 347662 w 639713"/>
                <a:gd name="connsiteY4" fmla="*/ 0 h 46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713" h="463677">
                  <a:moveTo>
                    <a:pt x="347662" y="0"/>
                  </a:moveTo>
                  <a:cubicBezTo>
                    <a:pt x="466443" y="19843"/>
                    <a:pt x="559032" y="58738"/>
                    <a:pt x="639713" y="102394"/>
                  </a:cubicBezTo>
                  <a:cubicBezTo>
                    <a:pt x="626219" y="232347"/>
                    <a:pt x="579388" y="343249"/>
                    <a:pt x="549225" y="463677"/>
                  </a:cubicBezTo>
                  <a:cubicBezTo>
                    <a:pt x="328050" y="451770"/>
                    <a:pt x="137832" y="401765"/>
                    <a:pt x="0" y="327946"/>
                  </a:cubicBezTo>
                  <a:cubicBezTo>
                    <a:pt x="118269" y="190056"/>
                    <a:pt x="246063" y="75978"/>
                    <a:pt x="347662" y="0"/>
                  </a:cubicBezTo>
                  <a:close/>
                </a:path>
              </a:pathLst>
            </a:custGeom>
            <a:solidFill>
              <a:srgbClr val="9097A9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07DAF29-6F1B-4899-523D-66EE33305A95}"/>
                </a:ext>
              </a:extLst>
            </p:cNvPr>
            <p:cNvSpPr/>
            <p:nvPr/>
          </p:nvSpPr>
          <p:spPr>
            <a:xfrm>
              <a:off x="4643072" y="1270053"/>
              <a:ext cx="263589" cy="377959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C5865A7-3F05-7569-1B50-867E756A577F}"/>
                </a:ext>
              </a:extLst>
            </p:cNvPr>
            <p:cNvSpPr/>
            <p:nvPr/>
          </p:nvSpPr>
          <p:spPr>
            <a:xfrm rot="1065977">
              <a:off x="4718844" y="1344621"/>
              <a:ext cx="85515" cy="1226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Moon 237">
              <a:extLst>
                <a:ext uri="{FF2B5EF4-FFF2-40B4-BE49-F238E27FC236}">
                  <a16:creationId xmlns:a16="http://schemas.microsoft.com/office/drawing/2014/main" id="{D8AA67E1-A61C-7E2D-748D-B0715A542CB0}"/>
                </a:ext>
              </a:extLst>
            </p:cNvPr>
            <p:cNvSpPr/>
            <p:nvPr/>
          </p:nvSpPr>
          <p:spPr>
            <a:xfrm rot="12396656">
              <a:off x="4898665" y="1422563"/>
              <a:ext cx="334213" cy="1169983"/>
            </a:xfrm>
            <a:prstGeom prst="moon">
              <a:avLst>
                <a:gd name="adj" fmla="val 23858"/>
              </a:avLst>
            </a:prstGeom>
            <a:gradFill flip="none" rotWithShape="1">
              <a:gsLst>
                <a:gs pos="0">
                  <a:sysClr val="window" lastClr="FFFFFF"/>
                </a:gs>
                <a:gs pos="23000">
                  <a:srgbClr val="8C8C8C"/>
                </a:gs>
              </a:gsLst>
              <a:lin ang="0" scaled="1"/>
              <a:tileRect/>
            </a:gra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52395B87-5FCC-4D9E-9AE1-E5B3DE7A6E2F}"/>
                </a:ext>
              </a:extLst>
            </p:cNvPr>
            <p:cNvSpPr/>
            <p:nvPr/>
          </p:nvSpPr>
          <p:spPr>
            <a:xfrm>
              <a:off x="6389091" y="5356099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FED848A-45F8-5037-7E8A-7F3403378B50}"/>
                </a:ext>
              </a:extLst>
            </p:cNvPr>
            <p:cNvSpPr/>
            <p:nvPr/>
          </p:nvSpPr>
          <p:spPr>
            <a:xfrm>
              <a:off x="5581429" y="5277990"/>
              <a:ext cx="155082" cy="241331"/>
            </a:xfrm>
            <a:prstGeom prst="ellipse">
              <a:avLst/>
            </a:prstGeom>
            <a:solidFill>
              <a:srgbClr val="E6D2C2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41" name="ttsMP3.com_VoiceText_2025-1-26_1-32-10">
            <a:hlinkClick r:id="" action="ppaction://media"/>
            <a:extLst>
              <a:ext uri="{FF2B5EF4-FFF2-40B4-BE49-F238E27FC236}">
                <a16:creationId xmlns:a16="http://schemas.microsoft.com/office/drawing/2014/main" id="{F669D5BE-57CF-35CD-43C1-FA80B32EB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84" fill="hold"/>
                                        <p:tgtEl>
                                          <p:spTgt spid="2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B7844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B7844F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DFF20B-ECFF-E1F0-E574-DE666B8BDEA1}"/>
              </a:ext>
            </a:extLst>
          </p:cNvPr>
          <p:cNvGrpSpPr/>
          <p:nvPr/>
        </p:nvGrpSpPr>
        <p:grpSpPr>
          <a:xfrm flipH="1">
            <a:off x="977840" y="4331381"/>
            <a:ext cx="4057375" cy="6341027"/>
            <a:chOff x="4093305" y="296599"/>
            <a:chExt cx="3978241" cy="62173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8CD015-CDBD-AF88-24C6-495E9C1E86F7}"/>
                </a:ext>
              </a:extLst>
            </p:cNvPr>
            <p:cNvGrpSpPr/>
            <p:nvPr/>
          </p:nvGrpSpPr>
          <p:grpSpPr>
            <a:xfrm>
              <a:off x="4093305" y="296599"/>
              <a:ext cx="3978241" cy="6217354"/>
              <a:chOff x="4093305" y="296599"/>
              <a:chExt cx="3978241" cy="6217354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CF14D1BD-FB4F-3BA4-C571-65D13ECBFB87}"/>
                  </a:ext>
                </a:extLst>
              </p:cNvPr>
              <p:cNvSpPr/>
              <p:nvPr/>
            </p:nvSpPr>
            <p:spPr>
              <a:xfrm rot="4027561">
                <a:off x="6001303" y="4996104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25">
                <a:extLst>
                  <a:ext uri="{FF2B5EF4-FFF2-40B4-BE49-F238E27FC236}">
                    <a16:creationId xmlns:a16="http://schemas.microsoft.com/office/drawing/2014/main" id="{EBF2D504-A2F7-0B6A-0C5B-5FEE9EC55763}"/>
                  </a:ext>
                </a:extLst>
              </p:cNvPr>
              <p:cNvSpPr/>
              <p:nvPr/>
            </p:nvSpPr>
            <p:spPr>
              <a:xfrm rot="4027561">
                <a:off x="4753749" y="4652765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24">
                <a:extLst>
                  <a:ext uri="{FF2B5EF4-FFF2-40B4-BE49-F238E27FC236}">
                    <a16:creationId xmlns:a16="http://schemas.microsoft.com/office/drawing/2014/main" id="{69D9B51E-7D8E-544C-6494-02A55E050E88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28">
                <a:extLst>
                  <a:ext uri="{FF2B5EF4-FFF2-40B4-BE49-F238E27FC236}">
                    <a16:creationId xmlns:a16="http://schemas.microsoft.com/office/drawing/2014/main" id="{F2EA6823-E91C-C002-AC3A-722E3C53F8D3}"/>
                  </a:ext>
                </a:extLst>
              </p:cNvPr>
              <p:cNvSpPr/>
              <p:nvPr/>
            </p:nvSpPr>
            <p:spPr>
              <a:xfrm>
                <a:off x="5662866" y="4159974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2651ABFB-E307-2C85-4430-952B56FA54AA}"/>
                  </a:ext>
                </a:extLst>
              </p:cNvPr>
              <p:cNvSpPr/>
              <p:nvPr/>
            </p:nvSpPr>
            <p:spPr>
              <a:xfrm>
                <a:off x="4767305" y="2085311"/>
                <a:ext cx="3126940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21">
                <a:extLst>
                  <a:ext uri="{FF2B5EF4-FFF2-40B4-BE49-F238E27FC236}">
                    <a16:creationId xmlns:a16="http://schemas.microsoft.com/office/drawing/2014/main" id="{212CA70F-E530-5333-EF5A-1C2AD612AA29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87D3CFA3-E926-F862-5390-9BE8CDAE4EFF}"/>
                  </a:ext>
                </a:extLst>
              </p:cNvPr>
              <p:cNvSpPr/>
              <p:nvPr/>
            </p:nvSpPr>
            <p:spPr>
              <a:xfrm rot="509654" flipH="1">
                <a:off x="5299388" y="2355811"/>
                <a:ext cx="1031019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24">
                <a:extLst>
                  <a:ext uri="{FF2B5EF4-FFF2-40B4-BE49-F238E27FC236}">
                    <a16:creationId xmlns:a16="http://schemas.microsoft.com/office/drawing/2014/main" id="{D0BFF5ED-20B4-C2F4-B9EB-EBD077CDE82B}"/>
                  </a:ext>
                </a:extLst>
              </p:cNvPr>
              <p:cNvSpPr/>
              <p:nvPr/>
            </p:nvSpPr>
            <p:spPr>
              <a:xfrm rot="21227545">
                <a:off x="6223302" y="3837671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27">
                <a:extLst>
                  <a:ext uri="{FF2B5EF4-FFF2-40B4-BE49-F238E27FC236}">
                    <a16:creationId xmlns:a16="http://schemas.microsoft.com/office/drawing/2014/main" id="{ABB6C1EC-F3C6-B411-1640-DB4570849243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CC1BB8E-FFEC-090B-EED8-A84DFB26BC42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9DB5A586-802F-7048-5787-8403D64A368C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B6E32A98-A480-DDA0-3E57-A95029CF685A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18F5B81-1523-5B01-7206-E70550A7708C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CC6B2F99-F526-6DCD-E6C7-F7AF5FB3703C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D70AB074-46C6-8D15-453E-804D6BF6733B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36BDAB8-C0BD-E0DF-30F3-1FC1CF314585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27">
                <a:extLst>
                  <a:ext uri="{FF2B5EF4-FFF2-40B4-BE49-F238E27FC236}">
                    <a16:creationId xmlns:a16="http://schemas.microsoft.com/office/drawing/2014/main" id="{FE573C44-E7FD-B862-911D-53605AAC81D6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8E26D520-7BF6-7F96-C879-FD2E63285EB5}"/>
                  </a:ext>
                </a:extLst>
              </p:cNvPr>
              <p:cNvSpPr/>
              <p:nvPr/>
            </p:nvSpPr>
            <p:spPr>
              <a:xfrm>
                <a:off x="4444050" y="2407074"/>
                <a:ext cx="2294694" cy="560023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3137" h="157767">
                    <a:moveTo>
                      <a:pt x="235286" y="64548"/>
                    </a:moveTo>
                    <a:cubicBezTo>
                      <a:pt x="646011" y="38880"/>
                      <a:pt x="2865335" y="-12564"/>
                      <a:pt x="2898475" y="2816"/>
                    </a:cubicBezTo>
                    <a:cubicBezTo>
                      <a:pt x="3015969" y="159817"/>
                      <a:pt x="877992" y="146537"/>
                      <a:pt x="434127" y="156826"/>
                    </a:cubicBezTo>
                    <a:cubicBezTo>
                      <a:pt x="-9738" y="167115"/>
                      <a:pt x="-175439" y="90216"/>
                      <a:pt x="235286" y="64548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3">
                <a:extLst>
                  <a:ext uri="{FF2B5EF4-FFF2-40B4-BE49-F238E27FC236}">
                    <a16:creationId xmlns:a16="http://schemas.microsoft.com/office/drawing/2014/main" id="{B936A74E-9DEF-7BCC-A289-7AA4D1B5B1B6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1D41F0C-C71E-E39C-EE87-4D65B2CC2809}"/>
                  </a:ext>
                </a:extLst>
              </p:cNvPr>
              <p:cNvSpPr/>
              <p:nvPr/>
            </p:nvSpPr>
            <p:spPr>
              <a:xfrm>
                <a:off x="4788291" y="1588233"/>
                <a:ext cx="298059" cy="3146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3E7E95E-438A-4E11-34B3-6719AA13416D}"/>
                  </a:ext>
                </a:extLst>
              </p:cNvPr>
              <p:cNvSpPr/>
              <p:nvPr/>
            </p:nvSpPr>
            <p:spPr>
              <a:xfrm>
                <a:off x="4869995" y="1619923"/>
                <a:ext cx="134649" cy="1029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16">
                <a:extLst>
                  <a:ext uri="{FF2B5EF4-FFF2-40B4-BE49-F238E27FC236}">
                    <a16:creationId xmlns:a16="http://schemas.microsoft.com/office/drawing/2014/main" id="{8F85A692-4E23-D78A-5DC3-C37DB133CFFF}"/>
                  </a:ext>
                </a:extLst>
              </p:cNvPr>
              <p:cNvSpPr/>
              <p:nvPr/>
            </p:nvSpPr>
            <p:spPr>
              <a:xfrm>
                <a:off x="5095541" y="1834014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B109E63-937F-6AF5-CAF2-C60081B40471}"/>
                  </a:ext>
                </a:extLst>
              </p:cNvPr>
              <p:cNvSpPr/>
              <p:nvPr/>
            </p:nvSpPr>
            <p:spPr>
              <a:xfrm rot="2633546">
                <a:off x="5191165" y="2157466"/>
                <a:ext cx="136485" cy="10438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2E1F174-F5FE-EFB2-8E86-352634837DDC}"/>
                  </a:ext>
                </a:extLst>
              </p:cNvPr>
              <p:cNvSpPr/>
              <p:nvPr/>
            </p:nvSpPr>
            <p:spPr>
              <a:xfrm rot="18860028">
                <a:off x="5460854" y="2142651"/>
                <a:ext cx="136485" cy="10438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06D8ED8-C858-24DA-AB5C-5085FE3044BD}"/>
                  </a:ext>
                </a:extLst>
              </p:cNvPr>
              <p:cNvSpPr/>
              <p:nvPr/>
            </p:nvSpPr>
            <p:spPr>
              <a:xfrm>
                <a:off x="5635487" y="1550734"/>
                <a:ext cx="298059" cy="3146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AD3E8AB-EDFA-B19A-E246-EB5A9D8DE1F6}"/>
                  </a:ext>
                </a:extLst>
              </p:cNvPr>
              <p:cNvSpPr/>
              <p:nvPr/>
            </p:nvSpPr>
            <p:spPr>
              <a:xfrm>
                <a:off x="5717191" y="1582424"/>
                <a:ext cx="134649" cy="1029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BDEC2116-0DF3-F99D-60BD-1E366778B2B2}"/>
                  </a:ext>
                </a:extLst>
              </p:cNvPr>
              <p:cNvSpPr/>
              <p:nvPr/>
            </p:nvSpPr>
            <p:spPr>
              <a:xfrm flipH="1">
                <a:off x="5470953" y="2188563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26">
                <a:extLst>
                  <a:ext uri="{FF2B5EF4-FFF2-40B4-BE49-F238E27FC236}">
                    <a16:creationId xmlns:a16="http://schemas.microsoft.com/office/drawing/2014/main" id="{8F555A67-C38E-0CF6-CD49-B8555C57ED51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EFE6746-A5DC-5DAA-BC81-E288B7FE38FD}"/>
                  </a:ext>
                </a:extLst>
              </p:cNvPr>
              <p:cNvSpPr/>
              <p:nvPr/>
            </p:nvSpPr>
            <p:spPr>
              <a:xfrm>
                <a:off x="4912061" y="219632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44A97FBB-27CD-0B8C-333C-269ACAD4194E}"/>
                  </a:ext>
                </a:extLst>
              </p:cNvPr>
              <p:cNvSpPr/>
              <p:nvPr/>
            </p:nvSpPr>
            <p:spPr>
              <a:xfrm>
                <a:off x="5226426" y="2473363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0300014-9D80-5BC2-E6C9-573CD5038ABE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911DB26-FEA2-D8B5-67D7-ECF21ED99D4B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F94E3D9-B73C-9FC9-FE28-94562AF25F30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0AE4908F-2267-06B9-1AFB-F6157D672788}"/>
                </a:ext>
              </a:extLst>
            </p:cNvPr>
            <p:cNvSpPr/>
            <p:nvPr/>
          </p:nvSpPr>
          <p:spPr>
            <a:xfrm rot="15630986">
              <a:off x="4377555" y="5440493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376FA1F-70D5-11A7-FE2E-7235A77F5DA5}"/>
                </a:ext>
              </a:extLst>
            </p:cNvPr>
            <p:cNvSpPr/>
            <p:nvPr/>
          </p:nvSpPr>
          <p:spPr>
            <a:xfrm rot="15630986">
              <a:off x="4519900" y="5499904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219ABA1-D273-2D04-A4D2-F951F8BE6390}"/>
                </a:ext>
              </a:extLst>
            </p:cNvPr>
            <p:cNvSpPr/>
            <p:nvPr/>
          </p:nvSpPr>
          <p:spPr>
            <a:xfrm rot="15630986">
              <a:off x="5837903" y="5855760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A704F53-1566-A440-F605-B6C32FA19703}"/>
                </a:ext>
              </a:extLst>
            </p:cNvPr>
            <p:cNvSpPr/>
            <p:nvPr/>
          </p:nvSpPr>
          <p:spPr>
            <a:xfrm rot="15630986">
              <a:off x="5670143" y="5811854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2" name="ttsMP3.com_VoiceText_2025-1-26_1-4-37">
            <a:hlinkClick r:id="" action="ppaction://media"/>
            <a:extLst>
              <a:ext uri="{FF2B5EF4-FFF2-40B4-BE49-F238E27FC236}">
                <a16:creationId xmlns:a16="http://schemas.microsoft.com/office/drawing/2014/main" id="{FC79E878-49DB-0585-F036-CCA13D524F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11516" y="71970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08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202AC84-6834-5D29-E87D-4D0858AA2BF6}"/>
              </a:ext>
            </a:extLst>
          </p:cNvPr>
          <p:cNvSpPr txBox="1"/>
          <p:nvPr/>
        </p:nvSpPr>
        <p:spPr>
          <a:xfrm>
            <a:off x="304998" y="1416875"/>
            <a:ext cx="72543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Arial Black" panose="020B0A04020102020204" pitchFamily="34" charset="0"/>
              </a:rPr>
              <a:t>Q </a:t>
            </a:r>
            <a:r>
              <a:rPr kumimoji="0" lang="en-US" sz="24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endParaRPr kumimoji="0" lang="en-US" sz="24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B7844F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6D9F50-7264-756A-889D-99798D81687D}"/>
              </a:ext>
            </a:extLst>
          </p:cNvPr>
          <p:cNvGrpSpPr/>
          <p:nvPr/>
        </p:nvGrpSpPr>
        <p:grpSpPr>
          <a:xfrm>
            <a:off x="1521720" y="4801491"/>
            <a:ext cx="4057375" cy="6341027"/>
            <a:chOff x="4093305" y="296599"/>
            <a:chExt cx="3978241" cy="621735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4935ED-1ACE-CFF1-405E-701CE0982A36}"/>
                </a:ext>
              </a:extLst>
            </p:cNvPr>
            <p:cNvGrpSpPr/>
            <p:nvPr/>
          </p:nvGrpSpPr>
          <p:grpSpPr>
            <a:xfrm>
              <a:off x="4093305" y="296599"/>
              <a:ext cx="3978241" cy="6217354"/>
              <a:chOff x="4093305" y="296599"/>
              <a:chExt cx="3978241" cy="6217354"/>
            </a:xfrm>
          </p:grpSpPr>
          <p:sp>
            <p:nvSpPr>
              <p:cNvPr id="45" name="Rectangle 25">
                <a:extLst>
                  <a:ext uri="{FF2B5EF4-FFF2-40B4-BE49-F238E27FC236}">
                    <a16:creationId xmlns:a16="http://schemas.microsoft.com/office/drawing/2014/main" id="{F213C8D7-C72E-8CD6-49C7-3D58BA6CD5A3}"/>
                  </a:ext>
                </a:extLst>
              </p:cNvPr>
              <p:cNvSpPr/>
              <p:nvPr/>
            </p:nvSpPr>
            <p:spPr>
              <a:xfrm rot="4027561">
                <a:off x="6001303" y="4996104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47651073-4CCC-78FA-E52B-3CCD9E84F4ED}"/>
                  </a:ext>
                </a:extLst>
              </p:cNvPr>
              <p:cNvSpPr/>
              <p:nvPr/>
            </p:nvSpPr>
            <p:spPr>
              <a:xfrm rot="4027561">
                <a:off x="4753749" y="4652765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24">
                <a:extLst>
                  <a:ext uri="{FF2B5EF4-FFF2-40B4-BE49-F238E27FC236}">
                    <a16:creationId xmlns:a16="http://schemas.microsoft.com/office/drawing/2014/main" id="{2100F2B9-7A10-E333-B43E-BCC129EE2518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28">
                <a:extLst>
                  <a:ext uri="{FF2B5EF4-FFF2-40B4-BE49-F238E27FC236}">
                    <a16:creationId xmlns:a16="http://schemas.microsoft.com/office/drawing/2014/main" id="{C28AF51F-91B3-FA38-EA0F-D74889ACE08A}"/>
                  </a:ext>
                </a:extLst>
              </p:cNvPr>
              <p:cNvSpPr/>
              <p:nvPr/>
            </p:nvSpPr>
            <p:spPr>
              <a:xfrm>
                <a:off x="5662866" y="4159974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B583B801-A961-5338-0C42-E4DF721388E8}"/>
                  </a:ext>
                </a:extLst>
              </p:cNvPr>
              <p:cNvSpPr/>
              <p:nvPr/>
            </p:nvSpPr>
            <p:spPr>
              <a:xfrm>
                <a:off x="4767305" y="2085311"/>
                <a:ext cx="3126940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563522C5-EE8C-3AEC-D812-862FEC31701D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21">
                <a:extLst>
                  <a:ext uri="{FF2B5EF4-FFF2-40B4-BE49-F238E27FC236}">
                    <a16:creationId xmlns:a16="http://schemas.microsoft.com/office/drawing/2014/main" id="{923D2F15-98EF-A3C3-CE2B-F0529AE464BA}"/>
                  </a:ext>
                </a:extLst>
              </p:cNvPr>
              <p:cNvSpPr/>
              <p:nvPr/>
            </p:nvSpPr>
            <p:spPr>
              <a:xfrm rot="509654" flipH="1">
                <a:off x="5299388" y="2355811"/>
                <a:ext cx="1031019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19F31F63-C4E0-3426-373E-44BBE71FF2A1}"/>
                  </a:ext>
                </a:extLst>
              </p:cNvPr>
              <p:cNvSpPr/>
              <p:nvPr/>
            </p:nvSpPr>
            <p:spPr>
              <a:xfrm rot="21227545">
                <a:off x="6223302" y="3837671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27">
                <a:extLst>
                  <a:ext uri="{FF2B5EF4-FFF2-40B4-BE49-F238E27FC236}">
                    <a16:creationId xmlns:a16="http://schemas.microsoft.com/office/drawing/2014/main" id="{7325885A-39E4-F6D8-A3A9-E29FA71D44F0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3CA63AB-3662-8A00-B17D-14E9F34C09E6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989AEEE-12CB-25A6-B0D0-806AE1DCDDC3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8A6C048B-9352-73F7-5984-C7659FC42D3D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ACFF538-D5AD-2542-1906-810A9D1BCCB3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342C8D1-178F-7E45-684C-D6315576F504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F8EFB64-6384-E478-9A93-42FF9B0B1D80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AC9EF88-A15A-3CFF-7184-F48A831BA90B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27">
                <a:extLst>
                  <a:ext uri="{FF2B5EF4-FFF2-40B4-BE49-F238E27FC236}">
                    <a16:creationId xmlns:a16="http://schemas.microsoft.com/office/drawing/2014/main" id="{D83D79D0-9F54-48CD-2FCD-D36D06BD111D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19">
                <a:extLst>
                  <a:ext uri="{FF2B5EF4-FFF2-40B4-BE49-F238E27FC236}">
                    <a16:creationId xmlns:a16="http://schemas.microsoft.com/office/drawing/2014/main" id="{D1BEDF55-0181-17FD-65A0-805A2A886E69}"/>
                  </a:ext>
                </a:extLst>
              </p:cNvPr>
              <p:cNvSpPr/>
              <p:nvPr/>
            </p:nvSpPr>
            <p:spPr>
              <a:xfrm>
                <a:off x="4444050" y="2407074"/>
                <a:ext cx="2294694" cy="560023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3137" h="157767">
                    <a:moveTo>
                      <a:pt x="235286" y="64548"/>
                    </a:moveTo>
                    <a:cubicBezTo>
                      <a:pt x="646011" y="38880"/>
                      <a:pt x="2865335" y="-12564"/>
                      <a:pt x="2898475" y="2816"/>
                    </a:cubicBezTo>
                    <a:cubicBezTo>
                      <a:pt x="3015969" y="159817"/>
                      <a:pt x="877992" y="146537"/>
                      <a:pt x="434127" y="156826"/>
                    </a:cubicBezTo>
                    <a:cubicBezTo>
                      <a:pt x="-9738" y="167115"/>
                      <a:pt x="-175439" y="90216"/>
                      <a:pt x="235286" y="64548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13">
                <a:extLst>
                  <a:ext uri="{FF2B5EF4-FFF2-40B4-BE49-F238E27FC236}">
                    <a16:creationId xmlns:a16="http://schemas.microsoft.com/office/drawing/2014/main" id="{74EFAB38-76E5-2797-2FBF-72B2597CCF89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40B5978-951C-2C58-B23F-EA501F4402B1}"/>
                  </a:ext>
                </a:extLst>
              </p:cNvPr>
              <p:cNvSpPr/>
              <p:nvPr/>
            </p:nvSpPr>
            <p:spPr>
              <a:xfrm>
                <a:off x="4788291" y="1588233"/>
                <a:ext cx="298059" cy="3146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6A64B98-8628-BDBC-99EB-16A5D8D11C4C}"/>
                  </a:ext>
                </a:extLst>
              </p:cNvPr>
              <p:cNvSpPr/>
              <p:nvPr/>
            </p:nvSpPr>
            <p:spPr>
              <a:xfrm>
                <a:off x="4869995" y="1619923"/>
                <a:ext cx="134649" cy="1029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6">
                <a:extLst>
                  <a:ext uri="{FF2B5EF4-FFF2-40B4-BE49-F238E27FC236}">
                    <a16:creationId xmlns:a16="http://schemas.microsoft.com/office/drawing/2014/main" id="{68FF6AE7-8839-B4BF-5A83-3203DFCF3C0D}"/>
                  </a:ext>
                </a:extLst>
              </p:cNvPr>
              <p:cNvSpPr/>
              <p:nvPr/>
            </p:nvSpPr>
            <p:spPr>
              <a:xfrm>
                <a:off x="5095541" y="1834014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A1BB63A-9581-A48B-F3F8-8B7ED8979FDD}"/>
                  </a:ext>
                </a:extLst>
              </p:cNvPr>
              <p:cNvSpPr/>
              <p:nvPr/>
            </p:nvSpPr>
            <p:spPr>
              <a:xfrm rot="2633546">
                <a:off x="5191165" y="2157466"/>
                <a:ext cx="136485" cy="10438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AB9302A-3597-10E0-976F-014BF2D6D1CC}"/>
                  </a:ext>
                </a:extLst>
              </p:cNvPr>
              <p:cNvSpPr/>
              <p:nvPr/>
            </p:nvSpPr>
            <p:spPr>
              <a:xfrm rot="18860028">
                <a:off x="5460854" y="2142651"/>
                <a:ext cx="136485" cy="10438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B266743-6F30-F439-C5E0-6F6AF4F9E7B4}"/>
                  </a:ext>
                </a:extLst>
              </p:cNvPr>
              <p:cNvSpPr/>
              <p:nvPr/>
            </p:nvSpPr>
            <p:spPr>
              <a:xfrm>
                <a:off x="5635487" y="1550734"/>
                <a:ext cx="298059" cy="3146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25DE87A-97B9-D8C9-71D5-B2B56425366A}"/>
                  </a:ext>
                </a:extLst>
              </p:cNvPr>
              <p:cNvSpPr/>
              <p:nvPr/>
            </p:nvSpPr>
            <p:spPr>
              <a:xfrm>
                <a:off x="5717191" y="1582424"/>
                <a:ext cx="134649" cy="1029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F565F-E22F-2716-C914-054D76817F07}"/>
                  </a:ext>
                </a:extLst>
              </p:cNvPr>
              <p:cNvSpPr/>
              <p:nvPr/>
            </p:nvSpPr>
            <p:spPr>
              <a:xfrm flipH="1">
                <a:off x="5470953" y="2188563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26">
                <a:extLst>
                  <a:ext uri="{FF2B5EF4-FFF2-40B4-BE49-F238E27FC236}">
                    <a16:creationId xmlns:a16="http://schemas.microsoft.com/office/drawing/2014/main" id="{232DF0A1-E58B-B129-4360-3ABCA7837167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EFAD59-55C5-EF6A-1BDC-4333637DAF03}"/>
                  </a:ext>
                </a:extLst>
              </p:cNvPr>
              <p:cNvSpPr/>
              <p:nvPr/>
            </p:nvSpPr>
            <p:spPr>
              <a:xfrm>
                <a:off x="4912061" y="219632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19">
                <a:extLst>
                  <a:ext uri="{FF2B5EF4-FFF2-40B4-BE49-F238E27FC236}">
                    <a16:creationId xmlns:a16="http://schemas.microsoft.com/office/drawing/2014/main" id="{488CBA38-2332-5551-FB44-9C24F0B5BDAA}"/>
                  </a:ext>
                </a:extLst>
              </p:cNvPr>
              <p:cNvSpPr/>
              <p:nvPr/>
            </p:nvSpPr>
            <p:spPr>
              <a:xfrm>
                <a:off x="5226426" y="2473363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A3ACCF3-93A6-A82F-C450-F7D9A37F4686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AEAD630A-A781-421B-2A4E-0CC411AC8290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E81B418D-CAFC-BFD3-8FC4-7300E5808964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3E5D4AE-AE5D-AF78-D62A-2E3EC918B507}"/>
                </a:ext>
              </a:extLst>
            </p:cNvPr>
            <p:cNvSpPr/>
            <p:nvPr/>
          </p:nvSpPr>
          <p:spPr>
            <a:xfrm rot="15630986">
              <a:off x="4377555" y="5440493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52F84AD9-EE26-D3F9-2021-429A99C94643}"/>
                </a:ext>
              </a:extLst>
            </p:cNvPr>
            <p:cNvSpPr/>
            <p:nvPr/>
          </p:nvSpPr>
          <p:spPr>
            <a:xfrm rot="15630986">
              <a:off x="4519900" y="5499904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9BB5A7A-EE7A-B553-0E9B-A02FD61C13D5}"/>
                </a:ext>
              </a:extLst>
            </p:cNvPr>
            <p:cNvSpPr/>
            <p:nvPr/>
          </p:nvSpPr>
          <p:spPr>
            <a:xfrm rot="15630986">
              <a:off x="5837903" y="5855760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6E96F13E-E53E-846D-3F19-9A1F82A90F46}"/>
                </a:ext>
              </a:extLst>
            </p:cNvPr>
            <p:cNvSpPr/>
            <p:nvPr/>
          </p:nvSpPr>
          <p:spPr>
            <a:xfrm rot="15630986">
              <a:off x="5670143" y="5811854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8" name="ttsMP3.com_VoiceText_2025-1-26_1-10-30">
            <a:hlinkClick r:id="" action="ppaction://media"/>
            <a:extLst>
              <a:ext uri="{FF2B5EF4-FFF2-40B4-BE49-F238E27FC236}">
                <a16:creationId xmlns:a16="http://schemas.microsoft.com/office/drawing/2014/main" id="{E8221879-56D3-A84C-6B14-65043299AF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6240" y="3400283"/>
            <a:ext cx="609600" cy="609600"/>
          </a:xfrm>
          <a:prstGeom prst="rect">
            <a:avLst/>
          </a:prstGeom>
        </p:spPr>
      </p:pic>
      <p:pic>
        <p:nvPicPr>
          <p:cNvPr id="79" name="alphasounds-q">
            <a:hlinkClick r:id="" action="ppaction://media"/>
            <a:extLst>
              <a:ext uri="{FF2B5EF4-FFF2-40B4-BE49-F238E27FC236}">
                <a16:creationId xmlns:a16="http://schemas.microsoft.com/office/drawing/2014/main" id="{196EF152-46C9-5E17-D1D1-D6A45665399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21720" y="3356223"/>
            <a:ext cx="609600" cy="609600"/>
          </a:xfrm>
          <a:prstGeom prst="rect">
            <a:avLst/>
          </a:prstGeom>
        </p:spPr>
      </p:pic>
      <p:pic>
        <p:nvPicPr>
          <p:cNvPr id="80" name="ttsMP3.com_VoiceText_2025-1-26_1-12-11">
            <a:hlinkClick r:id="" action="ppaction://media"/>
            <a:extLst>
              <a:ext uri="{FF2B5EF4-FFF2-40B4-BE49-F238E27FC236}">
                <a16:creationId xmlns:a16="http://schemas.microsoft.com/office/drawing/2014/main" id="{CDF3B93D-E95D-7C91-35BA-D607F73DD3D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73704" y="3410256"/>
            <a:ext cx="609600" cy="609600"/>
          </a:xfrm>
          <a:prstGeom prst="rect">
            <a:avLst/>
          </a:prstGeom>
        </p:spPr>
      </p:pic>
      <p:pic>
        <p:nvPicPr>
          <p:cNvPr id="81" name="alphasounds-q">
            <a:hlinkClick r:id="" action="ppaction://media"/>
            <a:extLst>
              <a:ext uri="{FF2B5EF4-FFF2-40B4-BE49-F238E27FC236}">
                <a16:creationId xmlns:a16="http://schemas.microsoft.com/office/drawing/2014/main" id="{585D3A40-0A91-887B-1EEE-2435434BCE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03533" y="3394829"/>
            <a:ext cx="609600" cy="609600"/>
          </a:xfrm>
          <a:prstGeom prst="rect">
            <a:avLst/>
          </a:prstGeom>
        </p:spPr>
      </p:pic>
      <p:pic>
        <p:nvPicPr>
          <p:cNvPr id="82" name="ttsMP3.com_VoiceText_2025-1-26_1-15-22">
            <a:hlinkClick r:id="" action="ppaction://media"/>
            <a:extLst>
              <a:ext uri="{FF2B5EF4-FFF2-40B4-BE49-F238E27FC236}">
                <a16:creationId xmlns:a16="http://schemas.microsoft.com/office/drawing/2014/main" id="{198D98B7-28C0-9D44-4052-74DFF0308AC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60991" y="341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88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3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21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92" fill="hold"/>
                                        <p:tgtEl>
                                          <p:spTgt spid="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1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933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34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688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C4B34D9-5A29-BA52-3E81-E78628BE26EC}"/>
              </a:ext>
            </a:extLst>
          </p:cNvPr>
          <p:cNvSpPr txBox="1"/>
          <p:nvPr/>
        </p:nvSpPr>
        <p:spPr>
          <a:xfrm>
            <a:off x="84497" y="2335833"/>
            <a:ext cx="712285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uokka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170617-5115-EE72-11B5-19C4990E0B1B}"/>
              </a:ext>
            </a:extLst>
          </p:cNvPr>
          <p:cNvGrpSpPr/>
          <p:nvPr/>
        </p:nvGrpSpPr>
        <p:grpSpPr>
          <a:xfrm flipH="1">
            <a:off x="1400312" y="4130653"/>
            <a:ext cx="4057375" cy="6341027"/>
            <a:chOff x="4093305" y="296599"/>
            <a:chExt cx="3978241" cy="621735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731433-D7C1-1BB8-F92F-8535668918BE}"/>
                </a:ext>
              </a:extLst>
            </p:cNvPr>
            <p:cNvGrpSpPr/>
            <p:nvPr/>
          </p:nvGrpSpPr>
          <p:grpSpPr>
            <a:xfrm>
              <a:off x="4093305" y="296599"/>
              <a:ext cx="3978241" cy="6217354"/>
              <a:chOff x="4093305" y="296599"/>
              <a:chExt cx="3978241" cy="6217354"/>
            </a:xfrm>
          </p:grpSpPr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94EC089E-F2C9-BCF8-4124-212A59EA2EC1}"/>
                  </a:ext>
                </a:extLst>
              </p:cNvPr>
              <p:cNvSpPr/>
              <p:nvPr/>
            </p:nvSpPr>
            <p:spPr>
              <a:xfrm rot="4027561">
                <a:off x="6001303" y="4996104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5">
                <a:extLst>
                  <a:ext uri="{FF2B5EF4-FFF2-40B4-BE49-F238E27FC236}">
                    <a16:creationId xmlns:a16="http://schemas.microsoft.com/office/drawing/2014/main" id="{E2CFBF14-8BAC-9368-8A5F-54A4A510E474}"/>
                  </a:ext>
                </a:extLst>
              </p:cNvPr>
              <p:cNvSpPr/>
              <p:nvPr/>
            </p:nvSpPr>
            <p:spPr>
              <a:xfrm rot="4027561">
                <a:off x="4753749" y="4652765"/>
                <a:ext cx="469344" cy="1422482"/>
              </a:xfrm>
              <a:custGeom>
                <a:avLst/>
                <a:gdLst>
                  <a:gd name="connsiteX0" fmla="*/ 0 w 277398"/>
                  <a:gd name="connsiteY0" fmla="*/ 0 h 420916"/>
                  <a:gd name="connsiteX1" fmla="*/ 277398 w 277398"/>
                  <a:gd name="connsiteY1" fmla="*/ 0 h 420916"/>
                  <a:gd name="connsiteX2" fmla="*/ 277398 w 277398"/>
                  <a:gd name="connsiteY2" fmla="*/ 420916 h 420916"/>
                  <a:gd name="connsiteX3" fmla="*/ 0 w 277398"/>
                  <a:gd name="connsiteY3" fmla="*/ 420916 h 420916"/>
                  <a:gd name="connsiteX4" fmla="*/ 0 w 277398"/>
                  <a:gd name="connsiteY4" fmla="*/ 0 h 420916"/>
                  <a:gd name="connsiteX0" fmla="*/ 10149 w 287547"/>
                  <a:gd name="connsiteY0" fmla="*/ 0 h 837045"/>
                  <a:gd name="connsiteX1" fmla="*/ 287547 w 287547"/>
                  <a:gd name="connsiteY1" fmla="*/ 0 h 837045"/>
                  <a:gd name="connsiteX2" fmla="*/ 287547 w 287547"/>
                  <a:gd name="connsiteY2" fmla="*/ 420916 h 837045"/>
                  <a:gd name="connsiteX3" fmla="*/ 0 w 287547"/>
                  <a:gd name="connsiteY3" fmla="*/ 837045 h 837045"/>
                  <a:gd name="connsiteX4" fmla="*/ 10149 w 287547"/>
                  <a:gd name="connsiteY4" fmla="*/ 0 h 837045"/>
                  <a:gd name="connsiteX0" fmla="*/ 10149 w 314239"/>
                  <a:gd name="connsiteY0" fmla="*/ 0 h 837045"/>
                  <a:gd name="connsiteX1" fmla="*/ 287547 w 314239"/>
                  <a:gd name="connsiteY1" fmla="*/ 0 h 837045"/>
                  <a:gd name="connsiteX2" fmla="*/ 314239 w 314239"/>
                  <a:gd name="connsiteY2" fmla="*/ 570017 h 837045"/>
                  <a:gd name="connsiteX3" fmla="*/ 0 w 314239"/>
                  <a:gd name="connsiteY3" fmla="*/ 837045 h 837045"/>
                  <a:gd name="connsiteX4" fmla="*/ 10149 w 314239"/>
                  <a:gd name="connsiteY4" fmla="*/ 0 h 837045"/>
                  <a:gd name="connsiteX0" fmla="*/ 10149 w 314239"/>
                  <a:gd name="connsiteY0" fmla="*/ 549689 h 1386734"/>
                  <a:gd name="connsiteX1" fmla="*/ 30121 w 314239"/>
                  <a:gd name="connsiteY1" fmla="*/ 0 h 1386734"/>
                  <a:gd name="connsiteX2" fmla="*/ 314239 w 314239"/>
                  <a:gd name="connsiteY2" fmla="*/ 1119706 h 1386734"/>
                  <a:gd name="connsiteX3" fmla="*/ 0 w 314239"/>
                  <a:gd name="connsiteY3" fmla="*/ 1386734 h 1386734"/>
                  <a:gd name="connsiteX4" fmla="*/ 10149 w 314239"/>
                  <a:gd name="connsiteY4" fmla="*/ 549689 h 1386734"/>
                  <a:gd name="connsiteX0" fmla="*/ 10149 w 314239"/>
                  <a:gd name="connsiteY0" fmla="*/ 577644 h 1414689"/>
                  <a:gd name="connsiteX1" fmla="*/ 30121 w 314239"/>
                  <a:gd name="connsiteY1" fmla="*/ 27955 h 1414689"/>
                  <a:gd name="connsiteX2" fmla="*/ 314239 w 314239"/>
                  <a:gd name="connsiteY2" fmla="*/ 1147661 h 1414689"/>
                  <a:gd name="connsiteX3" fmla="*/ 0 w 314239"/>
                  <a:gd name="connsiteY3" fmla="*/ 1414689 h 1414689"/>
                  <a:gd name="connsiteX4" fmla="*/ 10149 w 314239"/>
                  <a:gd name="connsiteY4" fmla="*/ 577644 h 1414689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13223"/>
                  <a:gd name="connsiteX1" fmla="*/ 30121 w 343523"/>
                  <a:gd name="connsiteY1" fmla="*/ 26489 h 1413223"/>
                  <a:gd name="connsiteX2" fmla="*/ 314239 w 343523"/>
                  <a:gd name="connsiteY2" fmla="*/ 1146195 h 1413223"/>
                  <a:gd name="connsiteX3" fmla="*/ 0 w 343523"/>
                  <a:gd name="connsiteY3" fmla="*/ 1413223 h 1413223"/>
                  <a:gd name="connsiteX4" fmla="*/ 10149 w 343523"/>
                  <a:gd name="connsiteY4" fmla="*/ 576178 h 1413223"/>
                  <a:gd name="connsiteX0" fmla="*/ 10149 w 343523"/>
                  <a:gd name="connsiteY0" fmla="*/ 576178 h 1426989"/>
                  <a:gd name="connsiteX1" fmla="*/ 30121 w 343523"/>
                  <a:gd name="connsiteY1" fmla="*/ 26489 h 1426989"/>
                  <a:gd name="connsiteX2" fmla="*/ 314239 w 343523"/>
                  <a:gd name="connsiteY2" fmla="*/ 1146195 h 1426989"/>
                  <a:gd name="connsiteX3" fmla="*/ 0 w 343523"/>
                  <a:gd name="connsiteY3" fmla="*/ 1413223 h 1426989"/>
                  <a:gd name="connsiteX4" fmla="*/ 10149 w 343523"/>
                  <a:gd name="connsiteY4" fmla="*/ 576178 h 1426989"/>
                  <a:gd name="connsiteX0" fmla="*/ 113982 w 447356"/>
                  <a:gd name="connsiteY0" fmla="*/ 576178 h 1426989"/>
                  <a:gd name="connsiteX1" fmla="*/ 133954 w 447356"/>
                  <a:gd name="connsiteY1" fmla="*/ 26489 h 1426989"/>
                  <a:gd name="connsiteX2" fmla="*/ 418072 w 447356"/>
                  <a:gd name="connsiteY2" fmla="*/ 1146195 h 1426989"/>
                  <a:gd name="connsiteX3" fmla="*/ 103833 w 447356"/>
                  <a:gd name="connsiteY3" fmla="*/ 1413223 h 1426989"/>
                  <a:gd name="connsiteX4" fmla="*/ 113982 w 447356"/>
                  <a:gd name="connsiteY4" fmla="*/ 576178 h 1426989"/>
                  <a:gd name="connsiteX0" fmla="*/ 25094 w 368617"/>
                  <a:gd name="connsiteY0" fmla="*/ 1413223 h 1426989"/>
                  <a:gd name="connsiteX1" fmla="*/ 55215 w 368617"/>
                  <a:gd name="connsiteY1" fmla="*/ 26489 h 1426989"/>
                  <a:gd name="connsiteX2" fmla="*/ 339333 w 368617"/>
                  <a:gd name="connsiteY2" fmla="*/ 1146195 h 1426989"/>
                  <a:gd name="connsiteX3" fmla="*/ 25094 w 368617"/>
                  <a:gd name="connsiteY3" fmla="*/ 1413223 h 1426989"/>
                  <a:gd name="connsiteX0" fmla="*/ 97903 w 441426"/>
                  <a:gd name="connsiteY0" fmla="*/ 1413223 h 1426989"/>
                  <a:gd name="connsiteX1" fmla="*/ 128024 w 441426"/>
                  <a:gd name="connsiteY1" fmla="*/ 26489 h 1426989"/>
                  <a:gd name="connsiteX2" fmla="*/ 412142 w 441426"/>
                  <a:gd name="connsiteY2" fmla="*/ 1146195 h 1426989"/>
                  <a:gd name="connsiteX3" fmla="*/ 97903 w 441426"/>
                  <a:gd name="connsiteY3" fmla="*/ 1413223 h 1426989"/>
                  <a:gd name="connsiteX0" fmla="*/ 127644 w 471167"/>
                  <a:gd name="connsiteY0" fmla="*/ 1413223 h 1426989"/>
                  <a:gd name="connsiteX1" fmla="*/ 157765 w 471167"/>
                  <a:gd name="connsiteY1" fmla="*/ 26489 h 1426989"/>
                  <a:gd name="connsiteX2" fmla="*/ 441883 w 471167"/>
                  <a:gd name="connsiteY2" fmla="*/ 1146195 h 1426989"/>
                  <a:gd name="connsiteX3" fmla="*/ 127644 w 471167"/>
                  <a:gd name="connsiteY3" fmla="*/ 1413223 h 1426989"/>
                  <a:gd name="connsiteX0" fmla="*/ 113842 w 457365"/>
                  <a:gd name="connsiteY0" fmla="*/ 1413223 h 1426989"/>
                  <a:gd name="connsiteX1" fmla="*/ 143963 w 457365"/>
                  <a:gd name="connsiteY1" fmla="*/ 26489 h 1426989"/>
                  <a:gd name="connsiteX2" fmla="*/ 428081 w 457365"/>
                  <a:gd name="connsiteY2" fmla="*/ 1146195 h 1426989"/>
                  <a:gd name="connsiteX3" fmla="*/ 113842 w 457365"/>
                  <a:gd name="connsiteY3" fmla="*/ 1413223 h 1426989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  <a:gd name="connsiteX0" fmla="*/ 113842 w 469344"/>
                  <a:gd name="connsiteY0" fmla="*/ 1408716 h 1422482"/>
                  <a:gd name="connsiteX1" fmla="*/ 143963 w 469344"/>
                  <a:gd name="connsiteY1" fmla="*/ 21982 h 1422482"/>
                  <a:gd name="connsiteX2" fmla="*/ 428081 w 469344"/>
                  <a:gd name="connsiteY2" fmla="*/ 1141688 h 1422482"/>
                  <a:gd name="connsiteX3" fmla="*/ 113842 w 469344"/>
                  <a:gd name="connsiteY3" fmla="*/ 1408716 h 142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344" h="1422482">
                    <a:moveTo>
                      <a:pt x="113842" y="1408716"/>
                    </a:moveTo>
                    <a:cubicBezTo>
                      <a:pt x="-25385" y="1341853"/>
                      <a:pt x="-60529" y="443396"/>
                      <a:pt x="143963" y="21982"/>
                    </a:cubicBezTo>
                    <a:cubicBezTo>
                      <a:pt x="557259" y="-180249"/>
                      <a:pt x="478542" y="1077808"/>
                      <a:pt x="428081" y="1141688"/>
                    </a:cubicBezTo>
                    <a:cubicBezTo>
                      <a:pt x="277626" y="1404389"/>
                      <a:pt x="121777" y="1451163"/>
                      <a:pt x="113842" y="140871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6E4D10E-C90D-8C9C-5A44-28DEA017DA81}"/>
                  </a:ext>
                </a:extLst>
              </p:cNvPr>
              <p:cNvSpPr/>
              <p:nvPr/>
            </p:nvSpPr>
            <p:spPr>
              <a:xfrm>
                <a:off x="5071984" y="3655170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A9829361-EEC6-A9CE-2A93-667E4B4F045A}"/>
                  </a:ext>
                </a:extLst>
              </p:cNvPr>
              <p:cNvSpPr/>
              <p:nvPr/>
            </p:nvSpPr>
            <p:spPr>
              <a:xfrm>
                <a:off x="5662866" y="4159974"/>
                <a:ext cx="2408680" cy="2353979"/>
              </a:xfrm>
              <a:custGeom>
                <a:avLst/>
                <a:gdLst>
                  <a:gd name="connsiteX0" fmla="*/ 0 w 193726"/>
                  <a:gd name="connsiteY0" fmla="*/ 0 h 847213"/>
                  <a:gd name="connsiteX1" fmla="*/ 193726 w 193726"/>
                  <a:gd name="connsiteY1" fmla="*/ 0 h 847213"/>
                  <a:gd name="connsiteX2" fmla="*/ 193726 w 193726"/>
                  <a:gd name="connsiteY2" fmla="*/ 847213 h 847213"/>
                  <a:gd name="connsiteX3" fmla="*/ 0 w 193726"/>
                  <a:gd name="connsiteY3" fmla="*/ 847213 h 847213"/>
                  <a:gd name="connsiteX4" fmla="*/ 0 w 193726"/>
                  <a:gd name="connsiteY4" fmla="*/ 0 h 847213"/>
                  <a:gd name="connsiteX0" fmla="*/ 0 w 635686"/>
                  <a:gd name="connsiteY0" fmla="*/ 0 h 915793"/>
                  <a:gd name="connsiteX1" fmla="*/ 635686 w 635686"/>
                  <a:gd name="connsiteY1" fmla="*/ 68580 h 915793"/>
                  <a:gd name="connsiteX2" fmla="*/ 635686 w 635686"/>
                  <a:gd name="connsiteY2" fmla="*/ 915793 h 915793"/>
                  <a:gd name="connsiteX3" fmla="*/ 441960 w 635686"/>
                  <a:gd name="connsiteY3" fmla="*/ 915793 h 915793"/>
                  <a:gd name="connsiteX4" fmla="*/ 0 w 635686"/>
                  <a:gd name="connsiteY4" fmla="*/ 0 h 915793"/>
                  <a:gd name="connsiteX0" fmla="*/ 0 w 635686"/>
                  <a:gd name="connsiteY0" fmla="*/ 312420 h 1228213"/>
                  <a:gd name="connsiteX1" fmla="*/ 277546 w 635686"/>
                  <a:gd name="connsiteY1" fmla="*/ 0 h 1228213"/>
                  <a:gd name="connsiteX2" fmla="*/ 635686 w 635686"/>
                  <a:gd name="connsiteY2" fmla="*/ 1228213 h 1228213"/>
                  <a:gd name="connsiteX3" fmla="*/ 441960 w 635686"/>
                  <a:gd name="connsiteY3" fmla="*/ 1228213 h 1228213"/>
                  <a:gd name="connsiteX4" fmla="*/ 0 w 635686"/>
                  <a:gd name="connsiteY4" fmla="*/ 312420 h 1228213"/>
                  <a:gd name="connsiteX0" fmla="*/ 1642694 w 2084654"/>
                  <a:gd name="connsiteY0" fmla="*/ 312420 h 2272153"/>
                  <a:gd name="connsiteX1" fmla="*/ 1920240 w 2084654"/>
                  <a:gd name="connsiteY1" fmla="*/ 0 h 2272153"/>
                  <a:gd name="connsiteX2" fmla="*/ 0 w 2084654"/>
                  <a:gd name="connsiteY2" fmla="*/ 2272153 h 2272153"/>
                  <a:gd name="connsiteX3" fmla="*/ 2084654 w 2084654"/>
                  <a:gd name="connsiteY3" fmla="*/ 1228213 h 2272153"/>
                  <a:gd name="connsiteX4" fmla="*/ 1642694 w 2084654"/>
                  <a:gd name="connsiteY4" fmla="*/ 312420 h 2272153"/>
                  <a:gd name="connsiteX0" fmla="*/ 1642694 w 1920240"/>
                  <a:gd name="connsiteY0" fmla="*/ 312420 h 2272153"/>
                  <a:gd name="connsiteX1" fmla="*/ 1920240 w 1920240"/>
                  <a:gd name="connsiteY1" fmla="*/ 0 h 2272153"/>
                  <a:gd name="connsiteX2" fmla="*/ 0 w 1920240"/>
                  <a:gd name="connsiteY2" fmla="*/ 2272153 h 2272153"/>
                  <a:gd name="connsiteX3" fmla="*/ 1642694 w 1920240"/>
                  <a:gd name="connsiteY3" fmla="*/ 312420 h 2272153"/>
                  <a:gd name="connsiteX0" fmla="*/ 1642694 w 2082429"/>
                  <a:gd name="connsiteY0" fmla="*/ 312420 h 2272153"/>
                  <a:gd name="connsiteX1" fmla="*/ 1920240 w 2082429"/>
                  <a:gd name="connsiteY1" fmla="*/ 0 h 2272153"/>
                  <a:gd name="connsiteX2" fmla="*/ 0 w 2082429"/>
                  <a:gd name="connsiteY2" fmla="*/ 2272153 h 2272153"/>
                  <a:gd name="connsiteX3" fmla="*/ 1642694 w 2082429"/>
                  <a:gd name="connsiteY3" fmla="*/ 312420 h 2272153"/>
                  <a:gd name="connsiteX0" fmla="*/ 1642694 w 2431150"/>
                  <a:gd name="connsiteY0" fmla="*/ 312420 h 2272153"/>
                  <a:gd name="connsiteX1" fmla="*/ 1920240 w 2431150"/>
                  <a:gd name="connsiteY1" fmla="*/ 0 h 2272153"/>
                  <a:gd name="connsiteX2" fmla="*/ 0 w 2431150"/>
                  <a:gd name="connsiteY2" fmla="*/ 2272153 h 2272153"/>
                  <a:gd name="connsiteX3" fmla="*/ 1642694 w 2431150"/>
                  <a:gd name="connsiteY3" fmla="*/ 312420 h 2272153"/>
                  <a:gd name="connsiteX0" fmla="*/ 1642694 w 2431150"/>
                  <a:gd name="connsiteY0" fmla="*/ 387626 h 2347359"/>
                  <a:gd name="connsiteX1" fmla="*/ 1920240 w 2431150"/>
                  <a:gd name="connsiteY1" fmla="*/ 75206 h 2347359"/>
                  <a:gd name="connsiteX2" fmla="*/ 0 w 2431150"/>
                  <a:gd name="connsiteY2" fmla="*/ 2347359 h 2347359"/>
                  <a:gd name="connsiteX3" fmla="*/ 1642694 w 2431150"/>
                  <a:gd name="connsiteY3" fmla="*/ 387626 h 2347359"/>
                  <a:gd name="connsiteX0" fmla="*/ 1655661 w 2444117"/>
                  <a:gd name="connsiteY0" fmla="*/ 387626 h 2347359"/>
                  <a:gd name="connsiteX1" fmla="*/ 1933207 w 2444117"/>
                  <a:gd name="connsiteY1" fmla="*/ 75206 h 2347359"/>
                  <a:gd name="connsiteX2" fmla="*/ 12967 w 2444117"/>
                  <a:gd name="connsiteY2" fmla="*/ 2347359 h 2347359"/>
                  <a:gd name="connsiteX3" fmla="*/ 1655661 w 2444117"/>
                  <a:gd name="connsiteY3" fmla="*/ 387626 h 2347359"/>
                  <a:gd name="connsiteX0" fmla="*/ 1655661 w 2432620"/>
                  <a:gd name="connsiteY0" fmla="*/ 387626 h 2347359"/>
                  <a:gd name="connsiteX1" fmla="*/ 1933207 w 2432620"/>
                  <a:gd name="connsiteY1" fmla="*/ 75206 h 2347359"/>
                  <a:gd name="connsiteX2" fmla="*/ 12967 w 2432620"/>
                  <a:gd name="connsiteY2" fmla="*/ 2347359 h 2347359"/>
                  <a:gd name="connsiteX3" fmla="*/ 1655661 w 2432620"/>
                  <a:gd name="connsiteY3" fmla="*/ 387626 h 2347359"/>
                  <a:gd name="connsiteX0" fmla="*/ 1655661 w 2402862"/>
                  <a:gd name="connsiteY0" fmla="*/ 387626 h 2347359"/>
                  <a:gd name="connsiteX1" fmla="*/ 1933207 w 2402862"/>
                  <a:gd name="connsiteY1" fmla="*/ 75206 h 2347359"/>
                  <a:gd name="connsiteX2" fmla="*/ 12967 w 2402862"/>
                  <a:gd name="connsiteY2" fmla="*/ 2347359 h 2347359"/>
                  <a:gd name="connsiteX3" fmla="*/ 1655661 w 2402862"/>
                  <a:gd name="connsiteY3" fmla="*/ 387626 h 2347359"/>
                  <a:gd name="connsiteX0" fmla="*/ 1655661 w 2449843"/>
                  <a:gd name="connsiteY0" fmla="*/ 387626 h 2347359"/>
                  <a:gd name="connsiteX1" fmla="*/ 1933207 w 2449843"/>
                  <a:gd name="connsiteY1" fmla="*/ 75206 h 2347359"/>
                  <a:gd name="connsiteX2" fmla="*/ 12967 w 2449843"/>
                  <a:gd name="connsiteY2" fmla="*/ 2347359 h 2347359"/>
                  <a:gd name="connsiteX3" fmla="*/ 1655661 w 2449843"/>
                  <a:gd name="connsiteY3" fmla="*/ 387626 h 2347359"/>
                  <a:gd name="connsiteX0" fmla="*/ 1655661 w 2414547"/>
                  <a:gd name="connsiteY0" fmla="*/ 387626 h 2347359"/>
                  <a:gd name="connsiteX1" fmla="*/ 1933207 w 2414547"/>
                  <a:gd name="connsiteY1" fmla="*/ 75206 h 2347359"/>
                  <a:gd name="connsiteX2" fmla="*/ 12967 w 2414547"/>
                  <a:gd name="connsiteY2" fmla="*/ 2347359 h 2347359"/>
                  <a:gd name="connsiteX3" fmla="*/ 1655661 w 2414547"/>
                  <a:gd name="connsiteY3" fmla="*/ 387626 h 2347359"/>
                  <a:gd name="connsiteX0" fmla="*/ 1647589 w 2406475"/>
                  <a:gd name="connsiteY0" fmla="*/ 387626 h 2347359"/>
                  <a:gd name="connsiteX1" fmla="*/ 1925135 w 2406475"/>
                  <a:gd name="connsiteY1" fmla="*/ 75206 h 2347359"/>
                  <a:gd name="connsiteX2" fmla="*/ 4895 w 2406475"/>
                  <a:gd name="connsiteY2" fmla="*/ 2347359 h 2347359"/>
                  <a:gd name="connsiteX3" fmla="*/ 1647589 w 2406475"/>
                  <a:gd name="connsiteY3" fmla="*/ 387626 h 2347359"/>
                  <a:gd name="connsiteX0" fmla="*/ 1665368 w 2424254"/>
                  <a:gd name="connsiteY0" fmla="*/ 387626 h 2347359"/>
                  <a:gd name="connsiteX1" fmla="*/ 1942914 w 2424254"/>
                  <a:gd name="connsiteY1" fmla="*/ 75206 h 2347359"/>
                  <a:gd name="connsiteX2" fmla="*/ 22674 w 2424254"/>
                  <a:gd name="connsiteY2" fmla="*/ 2347359 h 2347359"/>
                  <a:gd name="connsiteX3" fmla="*/ 1665368 w 2424254"/>
                  <a:gd name="connsiteY3" fmla="*/ 387626 h 2347359"/>
                  <a:gd name="connsiteX0" fmla="*/ 1665589 w 2424475"/>
                  <a:gd name="connsiteY0" fmla="*/ 387626 h 2347359"/>
                  <a:gd name="connsiteX1" fmla="*/ 1943135 w 2424475"/>
                  <a:gd name="connsiteY1" fmla="*/ 75206 h 2347359"/>
                  <a:gd name="connsiteX2" fmla="*/ 22895 w 2424475"/>
                  <a:gd name="connsiteY2" fmla="*/ 2347359 h 2347359"/>
                  <a:gd name="connsiteX3" fmla="*/ 1665589 w 2424475"/>
                  <a:gd name="connsiteY3" fmla="*/ 387626 h 2347359"/>
                  <a:gd name="connsiteX0" fmla="*/ 1726193 w 2424119"/>
                  <a:gd name="connsiteY0" fmla="*/ 340906 h 2353979"/>
                  <a:gd name="connsiteX1" fmla="*/ 1942779 w 2424119"/>
                  <a:gd name="connsiteY1" fmla="*/ 81826 h 2353979"/>
                  <a:gd name="connsiteX2" fmla="*/ 22539 w 2424119"/>
                  <a:gd name="connsiteY2" fmla="*/ 2353979 h 2353979"/>
                  <a:gd name="connsiteX3" fmla="*/ 1726193 w 2424119"/>
                  <a:gd name="connsiteY3" fmla="*/ 340906 h 2353979"/>
                  <a:gd name="connsiteX0" fmla="*/ 1727185 w 2425111"/>
                  <a:gd name="connsiteY0" fmla="*/ 340906 h 2353979"/>
                  <a:gd name="connsiteX1" fmla="*/ 1943771 w 2425111"/>
                  <a:gd name="connsiteY1" fmla="*/ 81826 h 2353979"/>
                  <a:gd name="connsiteX2" fmla="*/ 23531 w 2425111"/>
                  <a:gd name="connsiteY2" fmla="*/ 2353979 h 2353979"/>
                  <a:gd name="connsiteX3" fmla="*/ 1727185 w 2425111"/>
                  <a:gd name="connsiteY3" fmla="*/ 340906 h 2353979"/>
                  <a:gd name="connsiteX0" fmla="*/ 1726770 w 2424696"/>
                  <a:gd name="connsiteY0" fmla="*/ 340906 h 2353979"/>
                  <a:gd name="connsiteX1" fmla="*/ 1943356 w 2424696"/>
                  <a:gd name="connsiteY1" fmla="*/ 81826 h 2353979"/>
                  <a:gd name="connsiteX2" fmla="*/ 23116 w 2424696"/>
                  <a:gd name="connsiteY2" fmla="*/ 2353979 h 2353979"/>
                  <a:gd name="connsiteX3" fmla="*/ 1726770 w 2424696"/>
                  <a:gd name="connsiteY3" fmla="*/ 340906 h 2353979"/>
                  <a:gd name="connsiteX0" fmla="*/ 1726814 w 2424740"/>
                  <a:gd name="connsiteY0" fmla="*/ 340906 h 2353979"/>
                  <a:gd name="connsiteX1" fmla="*/ 1943400 w 2424740"/>
                  <a:gd name="connsiteY1" fmla="*/ 81826 h 2353979"/>
                  <a:gd name="connsiteX2" fmla="*/ 23160 w 2424740"/>
                  <a:gd name="connsiteY2" fmla="*/ 2353979 h 2353979"/>
                  <a:gd name="connsiteX3" fmla="*/ 1726814 w 242474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  <a:gd name="connsiteX0" fmla="*/ 1710754 w 2408680"/>
                  <a:gd name="connsiteY0" fmla="*/ 340906 h 2353979"/>
                  <a:gd name="connsiteX1" fmla="*/ 1927340 w 2408680"/>
                  <a:gd name="connsiteY1" fmla="*/ 81826 h 2353979"/>
                  <a:gd name="connsiteX2" fmla="*/ 7100 w 2408680"/>
                  <a:gd name="connsiteY2" fmla="*/ 2353979 h 2353979"/>
                  <a:gd name="connsiteX3" fmla="*/ 1710754 w 2408680"/>
                  <a:gd name="connsiteY3" fmla="*/ 340906 h 2353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8680" h="2353979">
                    <a:moveTo>
                      <a:pt x="1710754" y="340906"/>
                    </a:moveTo>
                    <a:cubicBezTo>
                      <a:pt x="1803269" y="236766"/>
                      <a:pt x="1766245" y="-172174"/>
                      <a:pt x="1927340" y="81826"/>
                    </a:cubicBezTo>
                    <a:cubicBezTo>
                      <a:pt x="3641840" y="2645150"/>
                      <a:pt x="243320" y="2000455"/>
                      <a:pt x="7100" y="2353979"/>
                    </a:cubicBezTo>
                    <a:cubicBezTo>
                      <a:pt x="-176855" y="1776935"/>
                      <a:pt x="3289169" y="2533390"/>
                      <a:pt x="1710754" y="340906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6D28A874-90A6-EF67-3B34-E0F54D64B504}"/>
                  </a:ext>
                </a:extLst>
              </p:cNvPr>
              <p:cNvSpPr/>
              <p:nvPr/>
            </p:nvSpPr>
            <p:spPr>
              <a:xfrm>
                <a:off x="4767305" y="2085311"/>
                <a:ext cx="3126940" cy="3384702"/>
              </a:xfrm>
              <a:custGeom>
                <a:avLst/>
                <a:gdLst>
                  <a:gd name="connsiteX0" fmla="*/ 0 w 1664156"/>
                  <a:gd name="connsiteY0" fmla="*/ 0 h 1034545"/>
                  <a:gd name="connsiteX1" fmla="*/ 1664156 w 1664156"/>
                  <a:gd name="connsiteY1" fmla="*/ 0 h 1034545"/>
                  <a:gd name="connsiteX2" fmla="*/ 1664156 w 1664156"/>
                  <a:gd name="connsiteY2" fmla="*/ 1034545 h 1034545"/>
                  <a:gd name="connsiteX3" fmla="*/ 0 w 1664156"/>
                  <a:gd name="connsiteY3" fmla="*/ 1034545 h 1034545"/>
                  <a:gd name="connsiteX4" fmla="*/ 0 w 1664156"/>
                  <a:gd name="connsiteY4" fmla="*/ 0 h 1034545"/>
                  <a:gd name="connsiteX0" fmla="*/ 0 w 2492831"/>
                  <a:gd name="connsiteY0" fmla="*/ 0 h 2615695"/>
                  <a:gd name="connsiteX1" fmla="*/ 1664156 w 2492831"/>
                  <a:gd name="connsiteY1" fmla="*/ 0 h 2615695"/>
                  <a:gd name="connsiteX2" fmla="*/ 2492831 w 2492831"/>
                  <a:gd name="connsiteY2" fmla="*/ 2615695 h 2615695"/>
                  <a:gd name="connsiteX3" fmla="*/ 0 w 2492831"/>
                  <a:gd name="connsiteY3" fmla="*/ 1034545 h 2615695"/>
                  <a:gd name="connsiteX4" fmla="*/ 0 w 2492831"/>
                  <a:gd name="connsiteY4" fmla="*/ 0 h 2615695"/>
                  <a:gd name="connsiteX0" fmla="*/ 0 w 2719346"/>
                  <a:gd name="connsiteY0" fmla="*/ 0 h 2615695"/>
                  <a:gd name="connsiteX1" fmla="*/ 1664156 w 2719346"/>
                  <a:gd name="connsiteY1" fmla="*/ 0 h 2615695"/>
                  <a:gd name="connsiteX2" fmla="*/ 2719346 w 2719346"/>
                  <a:gd name="connsiteY2" fmla="*/ 705517 h 2615695"/>
                  <a:gd name="connsiteX3" fmla="*/ 2492831 w 2719346"/>
                  <a:gd name="connsiteY3" fmla="*/ 2615695 h 2615695"/>
                  <a:gd name="connsiteX4" fmla="*/ 0 w 2719346"/>
                  <a:gd name="connsiteY4" fmla="*/ 1034545 h 2615695"/>
                  <a:gd name="connsiteX5" fmla="*/ 0 w 2719346"/>
                  <a:gd name="connsiteY5" fmla="*/ 0 h 2615695"/>
                  <a:gd name="connsiteX0" fmla="*/ 0 w 3119998"/>
                  <a:gd name="connsiteY0" fmla="*/ 0 h 2615695"/>
                  <a:gd name="connsiteX1" fmla="*/ 1664156 w 3119998"/>
                  <a:gd name="connsiteY1" fmla="*/ 0 h 2615695"/>
                  <a:gd name="connsiteX2" fmla="*/ 2719346 w 3119998"/>
                  <a:gd name="connsiteY2" fmla="*/ 705517 h 2615695"/>
                  <a:gd name="connsiteX3" fmla="*/ 3119395 w 3119998"/>
                  <a:gd name="connsiteY3" fmla="*/ 1667542 h 2615695"/>
                  <a:gd name="connsiteX4" fmla="*/ 2492831 w 3119998"/>
                  <a:gd name="connsiteY4" fmla="*/ 2615695 h 2615695"/>
                  <a:gd name="connsiteX5" fmla="*/ 0 w 3119998"/>
                  <a:gd name="connsiteY5" fmla="*/ 1034545 h 2615695"/>
                  <a:gd name="connsiteX6" fmla="*/ 0 w 3119998"/>
                  <a:gd name="connsiteY6" fmla="*/ 0 h 2615695"/>
                  <a:gd name="connsiteX0" fmla="*/ 0 w 3119998"/>
                  <a:gd name="connsiteY0" fmla="*/ 0 h 2890552"/>
                  <a:gd name="connsiteX1" fmla="*/ 1664156 w 3119998"/>
                  <a:gd name="connsiteY1" fmla="*/ 0 h 2890552"/>
                  <a:gd name="connsiteX2" fmla="*/ 2719346 w 3119998"/>
                  <a:gd name="connsiteY2" fmla="*/ 705517 h 2890552"/>
                  <a:gd name="connsiteX3" fmla="*/ 3119395 w 3119998"/>
                  <a:gd name="connsiteY3" fmla="*/ 1667542 h 2890552"/>
                  <a:gd name="connsiteX4" fmla="*/ 2677435 w 3119998"/>
                  <a:gd name="connsiteY4" fmla="*/ 2890552 h 2890552"/>
                  <a:gd name="connsiteX5" fmla="*/ 2492831 w 3119998"/>
                  <a:gd name="connsiteY5" fmla="*/ 2615695 h 2890552"/>
                  <a:gd name="connsiteX6" fmla="*/ 0 w 3119998"/>
                  <a:gd name="connsiteY6" fmla="*/ 1034545 h 2890552"/>
                  <a:gd name="connsiteX7" fmla="*/ 0 w 3119998"/>
                  <a:gd name="connsiteY7" fmla="*/ 0 h 2890552"/>
                  <a:gd name="connsiteX0" fmla="*/ 0 w 3119998"/>
                  <a:gd name="connsiteY0" fmla="*/ 0 h 3289932"/>
                  <a:gd name="connsiteX1" fmla="*/ 1664156 w 3119998"/>
                  <a:gd name="connsiteY1" fmla="*/ 0 h 3289932"/>
                  <a:gd name="connsiteX2" fmla="*/ 2719346 w 3119998"/>
                  <a:gd name="connsiteY2" fmla="*/ 705517 h 3289932"/>
                  <a:gd name="connsiteX3" fmla="*/ 3119395 w 3119998"/>
                  <a:gd name="connsiteY3" fmla="*/ 1667542 h 3289932"/>
                  <a:gd name="connsiteX4" fmla="*/ 2677435 w 3119998"/>
                  <a:gd name="connsiteY4" fmla="*/ 2890552 h 3289932"/>
                  <a:gd name="connsiteX5" fmla="*/ 2492831 w 3119998"/>
                  <a:gd name="connsiteY5" fmla="*/ 2615695 h 3289932"/>
                  <a:gd name="connsiteX6" fmla="*/ 1100095 w 3119998"/>
                  <a:gd name="connsiteY6" fmla="*/ 3286791 h 3289932"/>
                  <a:gd name="connsiteX7" fmla="*/ 0 w 3119998"/>
                  <a:gd name="connsiteY7" fmla="*/ 1034545 h 3289932"/>
                  <a:gd name="connsiteX8" fmla="*/ 0 w 3119998"/>
                  <a:gd name="connsiteY8" fmla="*/ 0 h 3289932"/>
                  <a:gd name="connsiteX0" fmla="*/ 0 w 3119998"/>
                  <a:gd name="connsiteY0" fmla="*/ 0 h 3301474"/>
                  <a:gd name="connsiteX1" fmla="*/ 1664156 w 3119998"/>
                  <a:gd name="connsiteY1" fmla="*/ 0 h 3301474"/>
                  <a:gd name="connsiteX2" fmla="*/ 2719346 w 3119998"/>
                  <a:gd name="connsiteY2" fmla="*/ 705517 h 3301474"/>
                  <a:gd name="connsiteX3" fmla="*/ 3119395 w 3119998"/>
                  <a:gd name="connsiteY3" fmla="*/ 1667542 h 3301474"/>
                  <a:gd name="connsiteX4" fmla="*/ 2677435 w 3119998"/>
                  <a:gd name="connsiteY4" fmla="*/ 2890552 h 3301474"/>
                  <a:gd name="connsiteX5" fmla="*/ 2064206 w 3119998"/>
                  <a:gd name="connsiteY5" fmla="*/ 3263395 h 3301474"/>
                  <a:gd name="connsiteX6" fmla="*/ 1100095 w 3119998"/>
                  <a:gd name="connsiteY6" fmla="*/ 3286791 h 3301474"/>
                  <a:gd name="connsiteX7" fmla="*/ 0 w 3119998"/>
                  <a:gd name="connsiteY7" fmla="*/ 1034545 h 3301474"/>
                  <a:gd name="connsiteX8" fmla="*/ 0 w 3119998"/>
                  <a:gd name="connsiteY8" fmla="*/ 0 h 3301474"/>
                  <a:gd name="connsiteX0" fmla="*/ 0 w 3119998"/>
                  <a:gd name="connsiteY0" fmla="*/ 0 h 3290754"/>
                  <a:gd name="connsiteX1" fmla="*/ 1664156 w 3119998"/>
                  <a:gd name="connsiteY1" fmla="*/ 0 h 3290754"/>
                  <a:gd name="connsiteX2" fmla="*/ 2719346 w 3119998"/>
                  <a:gd name="connsiteY2" fmla="*/ 705517 h 3290754"/>
                  <a:gd name="connsiteX3" fmla="*/ 3119395 w 3119998"/>
                  <a:gd name="connsiteY3" fmla="*/ 1667542 h 3290754"/>
                  <a:gd name="connsiteX4" fmla="*/ 2677435 w 3119998"/>
                  <a:gd name="connsiteY4" fmla="*/ 2890552 h 3290754"/>
                  <a:gd name="connsiteX5" fmla="*/ 2645231 w 3119998"/>
                  <a:gd name="connsiteY5" fmla="*/ 2787145 h 3290754"/>
                  <a:gd name="connsiteX6" fmla="*/ 1100095 w 3119998"/>
                  <a:gd name="connsiteY6" fmla="*/ 3286791 h 3290754"/>
                  <a:gd name="connsiteX7" fmla="*/ 0 w 3119998"/>
                  <a:gd name="connsiteY7" fmla="*/ 1034545 h 3290754"/>
                  <a:gd name="connsiteX8" fmla="*/ 0 w 3119998"/>
                  <a:gd name="connsiteY8" fmla="*/ 0 h 3290754"/>
                  <a:gd name="connsiteX0" fmla="*/ 0 w 3119998"/>
                  <a:gd name="connsiteY0" fmla="*/ 0 h 3337823"/>
                  <a:gd name="connsiteX1" fmla="*/ 1664156 w 3119998"/>
                  <a:gd name="connsiteY1" fmla="*/ 0 h 3337823"/>
                  <a:gd name="connsiteX2" fmla="*/ 2719346 w 3119998"/>
                  <a:gd name="connsiteY2" fmla="*/ 705517 h 3337823"/>
                  <a:gd name="connsiteX3" fmla="*/ 3119395 w 3119998"/>
                  <a:gd name="connsiteY3" fmla="*/ 1667542 h 3337823"/>
                  <a:gd name="connsiteX4" fmla="*/ 2677435 w 3119998"/>
                  <a:gd name="connsiteY4" fmla="*/ 2890552 h 3337823"/>
                  <a:gd name="connsiteX5" fmla="*/ 2645231 w 3119998"/>
                  <a:gd name="connsiteY5" fmla="*/ 2787145 h 3337823"/>
                  <a:gd name="connsiteX6" fmla="*/ 1100095 w 3119998"/>
                  <a:gd name="connsiteY6" fmla="*/ 3286791 h 3337823"/>
                  <a:gd name="connsiteX7" fmla="*/ 0 w 3119998"/>
                  <a:gd name="connsiteY7" fmla="*/ 1034545 h 3337823"/>
                  <a:gd name="connsiteX8" fmla="*/ 0 w 3119998"/>
                  <a:gd name="connsiteY8" fmla="*/ 0 h 3337823"/>
                  <a:gd name="connsiteX0" fmla="*/ 0 w 3119998"/>
                  <a:gd name="connsiteY0" fmla="*/ 0 h 3037093"/>
                  <a:gd name="connsiteX1" fmla="*/ 1664156 w 3119998"/>
                  <a:gd name="connsiteY1" fmla="*/ 0 h 3037093"/>
                  <a:gd name="connsiteX2" fmla="*/ 2719346 w 3119998"/>
                  <a:gd name="connsiteY2" fmla="*/ 705517 h 3037093"/>
                  <a:gd name="connsiteX3" fmla="*/ 3119395 w 3119998"/>
                  <a:gd name="connsiteY3" fmla="*/ 1667542 h 3037093"/>
                  <a:gd name="connsiteX4" fmla="*/ 2677435 w 3119998"/>
                  <a:gd name="connsiteY4" fmla="*/ 2890552 h 3037093"/>
                  <a:gd name="connsiteX5" fmla="*/ 2645231 w 3119998"/>
                  <a:gd name="connsiteY5" fmla="*/ 2787145 h 3037093"/>
                  <a:gd name="connsiteX6" fmla="*/ 319045 w 3119998"/>
                  <a:gd name="connsiteY6" fmla="*/ 2458116 h 3037093"/>
                  <a:gd name="connsiteX7" fmla="*/ 0 w 3119998"/>
                  <a:gd name="connsiteY7" fmla="*/ 1034545 h 3037093"/>
                  <a:gd name="connsiteX8" fmla="*/ 0 w 3119998"/>
                  <a:gd name="connsiteY8" fmla="*/ 0 h 3037093"/>
                  <a:gd name="connsiteX0" fmla="*/ 0 w 3119998"/>
                  <a:gd name="connsiteY0" fmla="*/ 0 h 3323186"/>
                  <a:gd name="connsiteX1" fmla="*/ 1664156 w 3119998"/>
                  <a:gd name="connsiteY1" fmla="*/ 0 h 3323186"/>
                  <a:gd name="connsiteX2" fmla="*/ 2719346 w 3119998"/>
                  <a:gd name="connsiteY2" fmla="*/ 705517 h 3323186"/>
                  <a:gd name="connsiteX3" fmla="*/ 3119395 w 3119998"/>
                  <a:gd name="connsiteY3" fmla="*/ 1667542 h 3323186"/>
                  <a:gd name="connsiteX4" fmla="*/ 2677435 w 3119998"/>
                  <a:gd name="connsiteY4" fmla="*/ 2890552 h 3323186"/>
                  <a:gd name="connsiteX5" fmla="*/ 2645231 w 3119998"/>
                  <a:gd name="connsiteY5" fmla="*/ 2787145 h 3323186"/>
                  <a:gd name="connsiteX6" fmla="*/ 319045 w 3119998"/>
                  <a:gd name="connsiteY6" fmla="*/ 2458116 h 3323186"/>
                  <a:gd name="connsiteX7" fmla="*/ 0 w 3119998"/>
                  <a:gd name="connsiteY7" fmla="*/ 1034545 h 3323186"/>
                  <a:gd name="connsiteX8" fmla="*/ 0 w 3119998"/>
                  <a:gd name="connsiteY8" fmla="*/ 0 h 3323186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0 w 3119998"/>
                  <a:gd name="connsiteY7" fmla="*/ 1034545 h 3379291"/>
                  <a:gd name="connsiteX8" fmla="*/ 0 w 3119998"/>
                  <a:gd name="connsiteY8" fmla="*/ 0 h 3379291"/>
                  <a:gd name="connsiteX0" fmla="*/ 0 w 3119998"/>
                  <a:gd name="connsiteY0" fmla="*/ 0 h 3379291"/>
                  <a:gd name="connsiteX1" fmla="*/ 1664156 w 3119998"/>
                  <a:gd name="connsiteY1" fmla="*/ 0 h 3379291"/>
                  <a:gd name="connsiteX2" fmla="*/ 2719346 w 3119998"/>
                  <a:gd name="connsiteY2" fmla="*/ 705517 h 3379291"/>
                  <a:gd name="connsiteX3" fmla="*/ 3119395 w 3119998"/>
                  <a:gd name="connsiteY3" fmla="*/ 1667542 h 3379291"/>
                  <a:gd name="connsiteX4" fmla="*/ 2677435 w 3119998"/>
                  <a:gd name="connsiteY4" fmla="*/ 2890552 h 3379291"/>
                  <a:gd name="connsiteX5" fmla="*/ 2645231 w 3119998"/>
                  <a:gd name="connsiteY5" fmla="*/ 2787145 h 3379291"/>
                  <a:gd name="connsiteX6" fmla="*/ 319045 w 3119998"/>
                  <a:gd name="connsiteY6" fmla="*/ 2458116 h 3379291"/>
                  <a:gd name="connsiteX7" fmla="*/ 90445 w 3119998"/>
                  <a:gd name="connsiteY7" fmla="*/ 2181890 h 3379291"/>
                  <a:gd name="connsiteX8" fmla="*/ 0 w 3119998"/>
                  <a:gd name="connsiteY8" fmla="*/ 1034545 h 3379291"/>
                  <a:gd name="connsiteX9" fmla="*/ 0 w 3119998"/>
                  <a:gd name="connsiteY9" fmla="*/ 0 h 3379291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998"/>
                  <a:gd name="connsiteY0" fmla="*/ 0 h 3384702"/>
                  <a:gd name="connsiteX1" fmla="*/ 1664156 w 3119998"/>
                  <a:gd name="connsiteY1" fmla="*/ 0 h 3384702"/>
                  <a:gd name="connsiteX2" fmla="*/ 2719346 w 3119998"/>
                  <a:gd name="connsiteY2" fmla="*/ 705517 h 3384702"/>
                  <a:gd name="connsiteX3" fmla="*/ 3119395 w 3119998"/>
                  <a:gd name="connsiteY3" fmla="*/ 1667542 h 3384702"/>
                  <a:gd name="connsiteX4" fmla="*/ 2677435 w 3119998"/>
                  <a:gd name="connsiteY4" fmla="*/ 2890552 h 3384702"/>
                  <a:gd name="connsiteX5" fmla="*/ 2645231 w 3119998"/>
                  <a:gd name="connsiteY5" fmla="*/ 2787145 h 3384702"/>
                  <a:gd name="connsiteX6" fmla="*/ 319045 w 3119998"/>
                  <a:gd name="connsiteY6" fmla="*/ 2458116 h 3384702"/>
                  <a:gd name="connsiteX7" fmla="*/ 90445 w 3119998"/>
                  <a:gd name="connsiteY7" fmla="*/ 2181890 h 3384702"/>
                  <a:gd name="connsiteX8" fmla="*/ 0 w 3119998"/>
                  <a:gd name="connsiteY8" fmla="*/ 1034545 h 3384702"/>
                  <a:gd name="connsiteX9" fmla="*/ 0 w 3119998"/>
                  <a:gd name="connsiteY9" fmla="*/ 0 h 3384702"/>
                  <a:gd name="connsiteX0" fmla="*/ 0 w 3119744"/>
                  <a:gd name="connsiteY0" fmla="*/ 0 h 3384702"/>
                  <a:gd name="connsiteX1" fmla="*/ 1664156 w 3119744"/>
                  <a:gd name="connsiteY1" fmla="*/ 0 h 3384702"/>
                  <a:gd name="connsiteX2" fmla="*/ 2719346 w 3119744"/>
                  <a:gd name="connsiteY2" fmla="*/ 705517 h 3384702"/>
                  <a:gd name="connsiteX3" fmla="*/ 3119395 w 3119744"/>
                  <a:gd name="connsiteY3" fmla="*/ 1667542 h 3384702"/>
                  <a:gd name="connsiteX4" fmla="*/ 2677435 w 3119744"/>
                  <a:gd name="connsiteY4" fmla="*/ 2890552 h 3384702"/>
                  <a:gd name="connsiteX5" fmla="*/ 2645231 w 3119744"/>
                  <a:gd name="connsiteY5" fmla="*/ 2787145 h 3384702"/>
                  <a:gd name="connsiteX6" fmla="*/ 319045 w 3119744"/>
                  <a:gd name="connsiteY6" fmla="*/ 2458116 h 3384702"/>
                  <a:gd name="connsiteX7" fmla="*/ 90445 w 3119744"/>
                  <a:gd name="connsiteY7" fmla="*/ 2181890 h 3384702"/>
                  <a:gd name="connsiteX8" fmla="*/ 0 w 3119744"/>
                  <a:gd name="connsiteY8" fmla="*/ 1034545 h 3384702"/>
                  <a:gd name="connsiteX9" fmla="*/ 0 w 3119744"/>
                  <a:gd name="connsiteY9" fmla="*/ 0 h 3384702"/>
                  <a:gd name="connsiteX0" fmla="*/ 0 w 3126940"/>
                  <a:gd name="connsiteY0" fmla="*/ 0 h 3384702"/>
                  <a:gd name="connsiteX1" fmla="*/ 1664156 w 3126940"/>
                  <a:gd name="connsiteY1" fmla="*/ 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837 h 3385539"/>
                  <a:gd name="connsiteX1" fmla="*/ 1664156 w 3126940"/>
                  <a:gd name="connsiteY1" fmla="*/ 837 h 3385539"/>
                  <a:gd name="connsiteX2" fmla="*/ 2719346 w 3126940"/>
                  <a:gd name="connsiteY2" fmla="*/ 706354 h 3385539"/>
                  <a:gd name="connsiteX3" fmla="*/ 3119395 w 3126940"/>
                  <a:gd name="connsiteY3" fmla="*/ 1668379 h 3385539"/>
                  <a:gd name="connsiteX4" fmla="*/ 2677435 w 3126940"/>
                  <a:gd name="connsiteY4" fmla="*/ 2891389 h 3385539"/>
                  <a:gd name="connsiteX5" fmla="*/ 2645231 w 3126940"/>
                  <a:gd name="connsiteY5" fmla="*/ 2787982 h 3385539"/>
                  <a:gd name="connsiteX6" fmla="*/ 319045 w 3126940"/>
                  <a:gd name="connsiteY6" fmla="*/ 2458953 h 3385539"/>
                  <a:gd name="connsiteX7" fmla="*/ 90445 w 3126940"/>
                  <a:gd name="connsiteY7" fmla="*/ 2182727 h 3385539"/>
                  <a:gd name="connsiteX8" fmla="*/ 0 w 3126940"/>
                  <a:gd name="connsiteY8" fmla="*/ 1035382 h 3385539"/>
                  <a:gd name="connsiteX9" fmla="*/ 0 w 3126940"/>
                  <a:gd name="connsiteY9" fmla="*/ 837 h 3385539"/>
                  <a:gd name="connsiteX0" fmla="*/ 0 w 3126940"/>
                  <a:gd name="connsiteY0" fmla="*/ 740 h 3385442"/>
                  <a:gd name="connsiteX1" fmla="*/ 1664156 w 3126940"/>
                  <a:gd name="connsiteY1" fmla="*/ 740 h 3385442"/>
                  <a:gd name="connsiteX2" fmla="*/ 2719346 w 3126940"/>
                  <a:gd name="connsiteY2" fmla="*/ 706257 h 3385442"/>
                  <a:gd name="connsiteX3" fmla="*/ 3119395 w 3126940"/>
                  <a:gd name="connsiteY3" fmla="*/ 1668282 h 3385442"/>
                  <a:gd name="connsiteX4" fmla="*/ 2677435 w 3126940"/>
                  <a:gd name="connsiteY4" fmla="*/ 2891292 h 3385442"/>
                  <a:gd name="connsiteX5" fmla="*/ 2645231 w 3126940"/>
                  <a:gd name="connsiteY5" fmla="*/ 2787885 h 3385442"/>
                  <a:gd name="connsiteX6" fmla="*/ 319045 w 3126940"/>
                  <a:gd name="connsiteY6" fmla="*/ 2458856 h 3385442"/>
                  <a:gd name="connsiteX7" fmla="*/ 90445 w 3126940"/>
                  <a:gd name="connsiteY7" fmla="*/ 2182630 h 3385442"/>
                  <a:gd name="connsiteX8" fmla="*/ 0 w 3126940"/>
                  <a:gd name="connsiteY8" fmla="*/ 1035285 h 3385442"/>
                  <a:gd name="connsiteX9" fmla="*/ 0 w 3126940"/>
                  <a:gd name="connsiteY9" fmla="*/ 740 h 338544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  <a:gd name="connsiteX0" fmla="*/ 0 w 3126940"/>
                  <a:gd name="connsiteY0" fmla="*/ 0 h 3384702"/>
                  <a:gd name="connsiteX1" fmla="*/ 1542236 w 3126940"/>
                  <a:gd name="connsiteY1" fmla="*/ 38100 h 3384702"/>
                  <a:gd name="connsiteX2" fmla="*/ 2719346 w 3126940"/>
                  <a:gd name="connsiteY2" fmla="*/ 705517 h 3384702"/>
                  <a:gd name="connsiteX3" fmla="*/ 3119395 w 3126940"/>
                  <a:gd name="connsiteY3" fmla="*/ 1667542 h 3384702"/>
                  <a:gd name="connsiteX4" fmla="*/ 2677435 w 3126940"/>
                  <a:gd name="connsiteY4" fmla="*/ 2890552 h 3384702"/>
                  <a:gd name="connsiteX5" fmla="*/ 2645231 w 3126940"/>
                  <a:gd name="connsiteY5" fmla="*/ 2787145 h 3384702"/>
                  <a:gd name="connsiteX6" fmla="*/ 319045 w 3126940"/>
                  <a:gd name="connsiteY6" fmla="*/ 2458116 h 3384702"/>
                  <a:gd name="connsiteX7" fmla="*/ 90445 w 3126940"/>
                  <a:gd name="connsiteY7" fmla="*/ 2181890 h 3384702"/>
                  <a:gd name="connsiteX8" fmla="*/ 0 w 3126940"/>
                  <a:gd name="connsiteY8" fmla="*/ 1034545 h 3384702"/>
                  <a:gd name="connsiteX9" fmla="*/ 0 w 3126940"/>
                  <a:gd name="connsiteY9" fmla="*/ 0 h 338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26940" h="3384702">
                    <a:moveTo>
                      <a:pt x="0" y="0"/>
                    </a:moveTo>
                    <a:lnTo>
                      <a:pt x="1542236" y="38100"/>
                    </a:lnTo>
                    <a:cubicBezTo>
                      <a:pt x="1812686" y="-115348"/>
                      <a:pt x="2647016" y="538925"/>
                      <a:pt x="2719346" y="705517"/>
                    </a:cubicBezTo>
                    <a:cubicBezTo>
                      <a:pt x="2370096" y="635667"/>
                      <a:pt x="3214645" y="1178592"/>
                      <a:pt x="3119395" y="1667542"/>
                    </a:cubicBezTo>
                    <a:cubicBezTo>
                      <a:pt x="2886985" y="1397032"/>
                      <a:pt x="3227345" y="2068862"/>
                      <a:pt x="2677435" y="2890552"/>
                    </a:cubicBezTo>
                    <a:lnTo>
                      <a:pt x="2645231" y="2787145"/>
                    </a:lnTo>
                    <a:cubicBezTo>
                      <a:pt x="1561861" y="4137969"/>
                      <a:pt x="338790" y="2828142"/>
                      <a:pt x="319045" y="2458116"/>
                    </a:cubicBezTo>
                    <a:cubicBezTo>
                      <a:pt x="306345" y="2635916"/>
                      <a:pt x="115845" y="2296190"/>
                      <a:pt x="90445" y="2181890"/>
                    </a:cubicBezTo>
                    <a:lnTo>
                      <a:pt x="0" y="10345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21">
                <a:extLst>
                  <a:ext uri="{FF2B5EF4-FFF2-40B4-BE49-F238E27FC236}">
                    <a16:creationId xmlns:a16="http://schemas.microsoft.com/office/drawing/2014/main" id="{589AA6EF-0C12-B0C8-3EB2-DC89BB3BFB04}"/>
                  </a:ext>
                </a:extLst>
              </p:cNvPr>
              <p:cNvSpPr/>
              <p:nvPr/>
            </p:nvSpPr>
            <p:spPr>
              <a:xfrm>
                <a:off x="4306449" y="2289468"/>
                <a:ext cx="787686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21">
                <a:extLst>
                  <a:ext uri="{FF2B5EF4-FFF2-40B4-BE49-F238E27FC236}">
                    <a16:creationId xmlns:a16="http://schemas.microsoft.com/office/drawing/2014/main" id="{4D86F787-565A-809A-C546-C98BBCFF4247}"/>
                  </a:ext>
                </a:extLst>
              </p:cNvPr>
              <p:cNvSpPr/>
              <p:nvPr/>
            </p:nvSpPr>
            <p:spPr>
              <a:xfrm rot="509654" flipH="1">
                <a:off x="5299388" y="2355811"/>
                <a:ext cx="1031019" cy="1787232"/>
              </a:xfrm>
              <a:custGeom>
                <a:avLst/>
                <a:gdLst>
                  <a:gd name="connsiteX0" fmla="*/ 0 w 510301"/>
                  <a:gd name="connsiteY0" fmla="*/ 0 h 1339557"/>
                  <a:gd name="connsiteX1" fmla="*/ 510301 w 510301"/>
                  <a:gd name="connsiteY1" fmla="*/ 0 h 1339557"/>
                  <a:gd name="connsiteX2" fmla="*/ 510301 w 510301"/>
                  <a:gd name="connsiteY2" fmla="*/ 1339557 h 1339557"/>
                  <a:gd name="connsiteX3" fmla="*/ 0 w 510301"/>
                  <a:gd name="connsiteY3" fmla="*/ 1339557 h 1339557"/>
                  <a:gd name="connsiteX4" fmla="*/ 0 w 510301"/>
                  <a:gd name="connsiteY4" fmla="*/ 0 h 133955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0 w 567451"/>
                  <a:gd name="connsiteY4" fmla="*/ 0 h 1549107"/>
                  <a:gd name="connsiteX0" fmla="*/ 0 w 567451"/>
                  <a:gd name="connsiteY0" fmla="*/ 0 h 1549107"/>
                  <a:gd name="connsiteX1" fmla="*/ 567451 w 567451"/>
                  <a:gd name="connsiteY1" fmla="*/ 209550 h 1549107"/>
                  <a:gd name="connsiteX2" fmla="*/ 567451 w 567451"/>
                  <a:gd name="connsiteY2" fmla="*/ 1549107 h 1549107"/>
                  <a:gd name="connsiteX3" fmla="*/ 57150 w 567451"/>
                  <a:gd name="connsiteY3" fmla="*/ 1549107 h 1549107"/>
                  <a:gd name="connsiteX4" fmla="*/ 1457 w 567451"/>
                  <a:gd name="connsiteY4" fmla="*/ 1177632 h 1549107"/>
                  <a:gd name="connsiteX5" fmla="*/ 0 w 567451"/>
                  <a:gd name="connsiteY5" fmla="*/ 0 h 1549107"/>
                  <a:gd name="connsiteX0" fmla="*/ 0 w 567451"/>
                  <a:gd name="connsiteY0" fmla="*/ 0 h 1815807"/>
                  <a:gd name="connsiteX1" fmla="*/ 567451 w 567451"/>
                  <a:gd name="connsiteY1" fmla="*/ 209550 h 1815807"/>
                  <a:gd name="connsiteX2" fmla="*/ 567451 w 567451"/>
                  <a:gd name="connsiteY2" fmla="*/ 1549107 h 1815807"/>
                  <a:gd name="connsiteX3" fmla="*/ 561975 w 567451"/>
                  <a:gd name="connsiteY3" fmla="*/ 1815807 h 1815807"/>
                  <a:gd name="connsiteX4" fmla="*/ 1457 w 567451"/>
                  <a:gd name="connsiteY4" fmla="*/ 1177632 h 1815807"/>
                  <a:gd name="connsiteX5" fmla="*/ 0 w 567451"/>
                  <a:gd name="connsiteY5" fmla="*/ 0 h 1815807"/>
                  <a:gd name="connsiteX0" fmla="*/ 121796 w 689247"/>
                  <a:gd name="connsiteY0" fmla="*/ 0 h 1815807"/>
                  <a:gd name="connsiteX1" fmla="*/ 689247 w 689247"/>
                  <a:gd name="connsiteY1" fmla="*/ 209550 h 1815807"/>
                  <a:gd name="connsiteX2" fmla="*/ 689247 w 689247"/>
                  <a:gd name="connsiteY2" fmla="*/ 1549107 h 1815807"/>
                  <a:gd name="connsiteX3" fmla="*/ 683771 w 689247"/>
                  <a:gd name="connsiteY3" fmla="*/ 1815807 h 1815807"/>
                  <a:gd name="connsiteX4" fmla="*/ 123253 w 689247"/>
                  <a:gd name="connsiteY4" fmla="*/ 1177632 h 1815807"/>
                  <a:gd name="connsiteX5" fmla="*/ 121796 w 689247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698195 w 698195"/>
                  <a:gd name="connsiteY1" fmla="*/ 209550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8195"/>
                  <a:gd name="connsiteY0" fmla="*/ 0 h 1815807"/>
                  <a:gd name="connsiteX1" fmla="*/ 402920 w 698195"/>
                  <a:gd name="connsiteY1" fmla="*/ 180975 h 1815807"/>
                  <a:gd name="connsiteX2" fmla="*/ 698195 w 698195"/>
                  <a:gd name="connsiteY2" fmla="*/ 1549107 h 1815807"/>
                  <a:gd name="connsiteX3" fmla="*/ 692719 w 698195"/>
                  <a:gd name="connsiteY3" fmla="*/ 1815807 h 1815807"/>
                  <a:gd name="connsiteX4" fmla="*/ 132201 w 698195"/>
                  <a:gd name="connsiteY4" fmla="*/ 1177632 h 1815807"/>
                  <a:gd name="connsiteX5" fmla="*/ 130744 w 698195"/>
                  <a:gd name="connsiteY5" fmla="*/ 0 h 1815807"/>
                  <a:gd name="connsiteX0" fmla="*/ 130744 w 692719"/>
                  <a:gd name="connsiteY0" fmla="*/ 0 h 1815807"/>
                  <a:gd name="connsiteX1" fmla="*/ 402920 w 692719"/>
                  <a:gd name="connsiteY1" fmla="*/ 180975 h 1815807"/>
                  <a:gd name="connsiteX2" fmla="*/ 692719 w 692719"/>
                  <a:gd name="connsiteY2" fmla="*/ 1815807 h 1815807"/>
                  <a:gd name="connsiteX3" fmla="*/ 132201 w 692719"/>
                  <a:gd name="connsiteY3" fmla="*/ 1177632 h 1815807"/>
                  <a:gd name="connsiteX4" fmla="*/ 130744 w 692719"/>
                  <a:gd name="connsiteY4" fmla="*/ 0 h 1815807"/>
                  <a:gd name="connsiteX0" fmla="*/ 130744 w 797535"/>
                  <a:gd name="connsiteY0" fmla="*/ 0 h 1815807"/>
                  <a:gd name="connsiteX1" fmla="*/ 402920 w 797535"/>
                  <a:gd name="connsiteY1" fmla="*/ 180975 h 1815807"/>
                  <a:gd name="connsiteX2" fmla="*/ 692719 w 797535"/>
                  <a:gd name="connsiteY2" fmla="*/ 1815807 h 1815807"/>
                  <a:gd name="connsiteX3" fmla="*/ 132201 w 797535"/>
                  <a:gd name="connsiteY3" fmla="*/ 1177632 h 1815807"/>
                  <a:gd name="connsiteX4" fmla="*/ 130744 w 797535"/>
                  <a:gd name="connsiteY4" fmla="*/ 0 h 1815807"/>
                  <a:gd name="connsiteX0" fmla="*/ 130744 w 787686"/>
                  <a:gd name="connsiteY0" fmla="*/ 0 h 1815807"/>
                  <a:gd name="connsiteX1" fmla="*/ 402920 w 787686"/>
                  <a:gd name="connsiteY1" fmla="*/ 180975 h 1815807"/>
                  <a:gd name="connsiteX2" fmla="*/ 692719 w 787686"/>
                  <a:gd name="connsiteY2" fmla="*/ 1815807 h 1815807"/>
                  <a:gd name="connsiteX3" fmla="*/ 132201 w 787686"/>
                  <a:gd name="connsiteY3" fmla="*/ 1177632 h 1815807"/>
                  <a:gd name="connsiteX4" fmla="*/ 130744 w 787686"/>
                  <a:gd name="connsiteY4" fmla="*/ 0 h 1815807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  <a:gd name="connsiteX0" fmla="*/ 130744 w 787686"/>
                  <a:gd name="connsiteY0" fmla="*/ 0 h 1787232"/>
                  <a:gd name="connsiteX1" fmla="*/ 402920 w 787686"/>
                  <a:gd name="connsiteY1" fmla="*/ 180975 h 1787232"/>
                  <a:gd name="connsiteX2" fmla="*/ 692719 w 787686"/>
                  <a:gd name="connsiteY2" fmla="*/ 1787232 h 1787232"/>
                  <a:gd name="connsiteX3" fmla="*/ 132201 w 787686"/>
                  <a:gd name="connsiteY3" fmla="*/ 1177632 h 1787232"/>
                  <a:gd name="connsiteX4" fmla="*/ 130744 w 787686"/>
                  <a:gd name="connsiteY4" fmla="*/ 0 h 178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686" h="1787232">
                    <a:moveTo>
                      <a:pt x="130744" y="0"/>
                    </a:moveTo>
                    <a:lnTo>
                      <a:pt x="402920" y="180975"/>
                    </a:lnTo>
                    <a:cubicBezTo>
                      <a:pt x="413795" y="1059294"/>
                      <a:pt x="1015219" y="1508988"/>
                      <a:pt x="692719" y="1787232"/>
                    </a:cubicBezTo>
                    <a:cubicBezTo>
                      <a:pt x="401105" y="1761832"/>
                      <a:pt x="138065" y="1307807"/>
                      <a:pt x="132201" y="1177632"/>
                    </a:cubicBezTo>
                    <a:cubicBezTo>
                      <a:pt x="-144510" y="1185138"/>
                      <a:pt x="93130" y="392544"/>
                      <a:pt x="130744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15D4BB6B-4572-C744-442F-2289068ECF8F}"/>
                  </a:ext>
                </a:extLst>
              </p:cNvPr>
              <p:cNvSpPr/>
              <p:nvPr/>
            </p:nvSpPr>
            <p:spPr>
              <a:xfrm rot="21227545">
                <a:off x="6223302" y="3837671"/>
                <a:ext cx="1199172" cy="1645374"/>
              </a:xfrm>
              <a:custGeom>
                <a:avLst/>
                <a:gdLst>
                  <a:gd name="connsiteX0" fmla="*/ 0 w 571500"/>
                  <a:gd name="connsiteY0" fmla="*/ 0 h 1143000"/>
                  <a:gd name="connsiteX1" fmla="*/ 571500 w 571500"/>
                  <a:gd name="connsiteY1" fmla="*/ 0 h 1143000"/>
                  <a:gd name="connsiteX2" fmla="*/ 571500 w 571500"/>
                  <a:gd name="connsiteY2" fmla="*/ 1143000 h 1143000"/>
                  <a:gd name="connsiteX3" fmla="*/ 0 w 571500"/>
                  <a:gd name="connsiteY3" fmla="*/ 1143000 h 1143000"/>
                  <a:gd name="connsiteX4" fmla="*/ 0 w 571500"/>
                  <a:gd name="connsiteY4" fmla="*/ 0 h 1143000"/>
                  <a:gd name="connsiteX0" fmla="*/ 182880 w 571500"/>
                  <a:gd name="connsiteY0" fmla="*/ 0 h 1386840"/>
                  <a:gd name="connsiteX1" fmla="*/ 571500 w 571500"/>
                  <a:gd name="connsiteY1" fmla="*/ 243840 h 1386840"/>
                  <a:gd name="connsiteX2" fmla="*/ 571500 w 571500"/>
                  <a:gd name="connsiteY2" fmla="*/ 1386840 h 1386840"/>
                  <a:gd name="connsiteX3" fmla="*/ 0 w 571500"/>
                  <a:gd name="connsiteY3" fmla="*/ 1386840 h 1386840"/>
                  <a:gd name="connsiteX4" fmla="*/ 182880 w 571500"/>
                  <a:gd name="connsiteY4" fmla="*/ 0 h 1386840"/>
                  <a:gd name="connsiteX0" fmla="*/ 267474 w 656094"/>
                  <a:gd name="connsiteY0" fmla="*/ 0 h 1386840"/>
                  <a:gd name="connsiteX1" fmla="*/ 656094 w 656094"/>
                  <a:gd name="connsiteY1" fmla="*/ 243840 h 1386840"/>
                  <a:gd name="connsiteX2" fmla="*/ 656094 w 656094"/>
                  <a:gd name="connsiteY2" fmla="*/ 1386840 h 1386840"/>
                  <a:gd name="connsiteX3" fmla="*/ 84594 w 656094"/>
                  <a:gd name="connsiteY3" fmla="*/ 1386840 h 1386840"/>
                  <a:gd name="connsiteX4" fmla="*/ 267474 w 656094"/>
                  <a:gd name="connsiteY4" fmla="*/ 0 h 1386840"/>
                  <a:gd name="connsiteX0" fmla="*/ 558392 w 947012"/>
                  <a:gd name="connsiteY0" fmla="*/ 0 h 1386840"/>
                  <a:gd name="connsiteX1" fmla="*/ 947012 w 947012"/>
                  <a:gd name="connsiteY1" fmla="*/ 243840 h 1386840"/>
                  <a:gd name="connsiteX2" fmla="*/ 947012 w 947012"/>
                  <a:gd name="connsiteY2" fmla="*/ 1386840 h 1386840"/>
                  <a:gd name="connsiteX3" fmla="*/ 375512 w 947012"/>
                  <a:gd name="connsiteY3" fmla="*/ 1386840 h 1386840"/>
                  <a:gd name="connsiteX4" fmla="*/ 2132 w 947012"/>
                  <a:gd name="connsiteY4" fmla="*/ 1173480 h 1386840"/>
                  <a:gd name="connsiteX5" fmla="*/ 558392 w 947012"/>
                  <a:gd name="connsiteY5" fmla="*/ 0 h 1386840"/>
                  <a:gd name="connsiteX0" fmla="*/ 593354 w 981974"/>
                  <a:gd name="connsiteY0" fmla="*/ 0 h 1386840"/>
                  <a:gd name="connsiteX1" fmla="*/ 981974 w 981974"/>
                  <a:gd name="connsiteY1" fmla="*/ 243840 h 1386840"/>
                  <a:gd name="connsiteX2" fmla="*/ 981974 w 981974"/>
                  <a:gd name="connsiteY2" fmla="*/ 1386840 h 1386840"/>
                  <a:gd name="connsiteX3" fmla="*/ 410474 w 981974"/>
                  <a:gd name="connsiteY3" fmla="*/ 1386840 h 1386840"/>
                  <a:gd name="connsiteX4" fmla="*/ 37094 w 981974"/>
                  <a:gd name="connsiteY4" fmla="*/ 1173480 h 1386840"/>
                  <a:gd name="connsiteX5" fmla="*/ 593354 w 981974"/>
                  <a:gd name="connsiteY5" fmla="*/ 0 h 1386840"/>
                  <a:gd name="connsiteX0" fmla="*/ 592694 w 981314"/>
                  <a:gd name="connsiteY0" fmla="*/ 0 h 1386840"/>
                  <a:gd name="connsiteX1" fmla="*/ 981314 w 981314"/>
                  <a:gd name="connsiteY1" fmla="*/ 243840 h 1386840"/>
                  <a:gd name="connsiteX2" fmla="*/ 981314 w 981314"/>
                  <a:gd name="connsiteY2" fmla="*/ 1386840 h 1386840"/>
                  <a:gd name="connsiteX3" fmla="*/ 409814 w 981314"/>
                  <a:gd name="connsiteY3" fmla="*/ 1386840 h 1386840"/>
                  <a:gd name="connsiteX4" fmla="*/ 36434 w 981314"/>
                  <a:gd name="connsiteY4" fmla="*/ 1173480 h 1386840"/>
                  <a:gd name="connsiteX5" fmla="*/ 592694 w 981314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386840"/>
                  <a:gd name="connsiteX1" fmla="*/ 1054392 w 1054392"/>
                  <a:gd name="connsiteY1" fmla="*/ 243840 h 1386840"/>
                  <a:gd name="connsiteX2" fmla="*/ 1054392 w 1054392"/>
                  <a:gd name="connsiteY2" fmla="*/ 1386840 h 1386840"/>
                  <a:gd name="connsiteX3" fmla="*/ 482892 w 1054392"/>
                  <a:gd name="connsiteY3" fmla="*/ 1386840 h 1386840"/>
                  <a:gd name="connsiteX4" fmla="*/ 33312 w 1054392"/>
                  <a:gd name="connsiteY4" fmla="*/ 1249680 h 1386840"/>
                  <a:gd name="connsiteX5" fmla="*/ 665772 w 1054392"/>
                  <a:gd name="connsiteY5" fmla="*/ 0 h 138684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562100"/>
                  <a:gd name="connsiteX1" fmla="*/ 1054392 w 1054392"/>
                  <a:gd name="connsiteY1" fmla="*/ 243840 h 1562100"/>
                  <a:gd name="connsiteX2" fmla="*/ 1054392 w 1054392"/>
                  <a:gd name="connsiteY2" fmla="*/ 1386840 h 1562100"/>
                  <a:gd name="connsiteX3" fmla="*/ 460032 w 1054392"/>
                  <a:gd name="connsiteY3" fmla="*/ 1562100 h 1562100"/>
                  <a:gd name="connsiteX4" fmla="*/ 33312 w 1054392"/>
                  <a:gd name="connsiteY4" fmla="*/ 1249680 h 1562100"/>
                  <a:gd name="connsiteX5" fmla="*/ 665772 w 1054392"/>
                  <a:gd name="connsiteY5" fmla="*/ 0 h 156210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054392"/>
                  <a:gd name="connsiteY0" fmla="*/ 0 h 1661160"/>
                  <a:gd name="connsiteX1" fmla="*/ 1054392 w 1054392"/>
                  <a:gd name="connsiteY1" fmla="*/ 243840 h 1661160"/>
                  <a:gd name="connsiteX2" fmla="*/ 1054392 w 1054392"/>
                  <a:gd name="connsiteY2" fmla="*/ 1386840 h 1661160"/>
                  <a:gd name="connsiteX3" fmla="*/ 490512 w 1054392"/>
                  <a:gd name="connsiteY3" fmla="*/ 1661160 h 1661160"/>
                  <a:gd name="connsiteX4" fmla="*/ 460032 w 1054392"/>
                  <a:gd name="connsiteY4" fmla="*/ 1562100 h 1661160"/>
                  <a:gd name="connsiteX5" fmla="*/ 33312 w 1054392"/>
                  <a:gd name="connsiteY5" fmla="*/ 1249680 h 1661160"/>
                  <a:gd name="connsiteX6" fmla="*/ 665772 w 105439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61160"/>
                  <a:gd name="connsiteX1" fmla="*/ 1054392 w 1199172"/>
                  <a:gd name="connsiteY1" fmla="*/ 243840 h 1661160"/>
                  <a:gd name="connsiteX2" fmla="*/ 1199172 w 1199172"/>
                  <a:gd name="connsiteY2" fmla="*/ 1196340 h 1661160"/>
                  <a:gd name="connsiteX3" fmla="*/ 490512 w 1199172"/>
                  <a:gd name="connsiteY3" fmla="*/ 1661160 h 1661160"/>
                  <a:gd name="connsiteX4" fmla="*/ 460032 w 1199172"/>
                  <a:gd name="connsiteY4" fmla="*/ 1562100 h 1661160"/>
                  <a:gd name="connsiteX5" fmla="*/ 33312 w 1199172"/>
                  <a:gd name="connsiteY5" fmla="*/ 1249680 h 1661160"/>
                  <a:gd name="connsiteX6" fmla="*/ 665772 w 1199172"/>
                  <a:gd name="connsiteY6" fmla="*/ 0 h 1661160"/>
                  <a:gd name="connsiteX0" fmla="*/ 665772 w 1199172"/>
                  <a:gd name="connsiteY0" fmla="*/ 0 h 1600200"/>
                  <a:gd name="connsiteX1" fmla="*/ 1054392 w 1199172"/>
                  <a:gd name="connsiteY1" fmla="*/ 243840 h 1600200"/>
                  <a:gd name="connsiteX2" fmla="*/ 1199172 w 1199172"/>
                  <a:gd name="connsiteY2" fmla="*/ 1196340 h 1600200"/>
                  <a:gd name="connsiteX3" fmla="*/ 574332 w 1199172"/>
                  <a:gd name="connsiteY3" fmla="*/ 1600200 h 1600200"/>
                  <a:gd name="connsiteX4" fmla="*/ 460032 w 1199172"/>
                  <a:gd name="connsiteY4" fmla="*/ 1562100 h 1600200"/>
                  <a:gd name="connsiteX5" fmla="*/ 33312 w 1199172"/>
                  <a:gd name="connsiteY5" fmla="*/ 1249680 h 1600200"/>
                  <a:gd name="connsiteX6" fmla="*/ 665772 w 1199172"/>
                  <a:gd name="connsiteY6" fmla="*/ 0 h 1600200"/>
                  <a:gd name="connsiteX0" fmla="*/ 665772 w 1199172"/>
                  <a:gd name="connsiteY0" fmla="*/ 0 h 1568450"/>
                  <a:gd name="connsiteX1" fmla="*/ 1054392 w 1199172"/>
                  <a:gd name="connsiteY1" fmla="*/ 243840 h 1568450"/>
                  <a:gd name="connsiteX2" fmla="*/ 1199172 w 1199172"/>
                  <a:gd name="connsiteY2" fmla="*/ 1196340 h 1568450"/>
                  <a:gd name="connsiteX3" fmla="*/ 618782 w 1199172"/>
                  <a:gd name="connsiteY3" fmla="*/ 1568450 h 1568450"/>
                  <a:gd name="connsiteX4" fmla="*/ 460032 w 1199172"/>
                  <a:gd name="connsiteY4" fmla="*/ 1562100 h 1568450"/>
                  <a:gd name="connsiteX5" fmla="*/ 33312 w 1199172"/>
                  <a:gd name="connsiteY5" fmla="*/ 1249680 h 1568450"/>
                  <a:gd name="connsiteX6" fmla="*/ 665772 w 1199172"/>
                  <a:gd name="connsiteY6" fmla="*/ 0 h 1568450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  <a:gd name="connsiteX0" fmla="*/ 665772 w 1199172"/>
                  <a:gd name="connsiteY0" fmla="*/ 0 h 1645374"/>
                  <a:gd name="connsiteX1" fmla="*/ 1054392 w 1199172"/>
                  <a:gd name="connsiteY1" fmla="*/ 243840 h 1645374"/>
                  <a:gd name="connsiteX2" fmla="*/ 1199172 w 1199172"/>
                  <a:gd name="connsiteY2" fmla="*/ 1196340 h 1645374"/>
                  <a:gd name="connsiteX3" fmla="*/ 618782 w 1199172"/>
                  <a:gd name="connsiteY3" fmla="*/ 1568450 h 1645374"/>
                  <a:gd name="connsiteX4" fmla="*/ 460032 w 1199172"/>
                  <a:gd name="connsiteY4" fmla="*/ 1562100 h 1645374"/>
                  <a:gd name="connsiteX5" fmla="*/ 33312 w 1199172"/>
                  <a:gd name="connsiteY5" fmla="*/ 1249680 h 1645374"/>
                  <a:gd name="connsiteX6" fmla="*/ 665772 w 1199172"/>
                  <a:gd name="connsiteY6" fmla="*/ 0 h 1645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172" h="1645374">
                    <a:moveTo>
                      <a:pt x="665772" y="0"/>
                    </a:moveTo>
                    <a:lnTo>
                      <a:pt x="1054392" y="243840"/>
                    </a:lnTo>
                    <a:lnTo>
                      <a:pt x="1199172" y="1196340"/>
                    </a:lnTo>
                    <a:cubicBezTo>
                      <a:pt x="909612" y="1582420"/>
                      <a:pt x="706412" y="1639570"/>
                      <a:pt x="618782" y="1568450"/>
                    </a:cubicBezTo>
                    <a:cubicBezTo>
                      <a:pt x="400765" y="1744133"/>
                      <a:pt x="512949" y="1564217"/>
                      <a:pt x="460032" y="1562100"/>
                    </a:cubicBezTo>
                    <a:cubicBezTo>
                      <a:pt x="117132" y="1493520"/>
                      <a:pt x="147612" y="909320"/>
                      <a:pt x="33312" y="1249680"/>
                    </a:cubicBezTo>
                    <a:cubicBezTo>
                      <a:pt x="-164808" y="294640"/>
                      <a:pt x="581952" y="45720"/>
                      <a:pt x="665772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EA84FDDD-CF59-D20B-F453-2F8BAD665A00}"/>
                  </a:ext>
                </a:extLst>
              </p:cNvPr>
              <p:cNvSpPr/>
              <p:nvPr/>
            </p:nvSpPr>
            <p:spPr>
              <a:xfrm rot="1485440">
                <a:off x="5073307" y="3904227"/>
                <a:ext cx="482037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FF83584-5E1F-73FF-9918-9C9612DBC0D5}"/>
                  </a:ext>
                </a:extLst>
              </p:cNvPr>
              <p:cNvGrpSpPr/>
              <p:nvPr/>
            </p:nvGrpSpPr>
            <p:grpSpPr>
              <a:xfrm>
                <a:off x="4292991" y="323373"/>
                <a:ext cx="924963" cy="1039552"/>
                <a:chOff x="4292991" y="323373"/>
                <a:chExt cx="924963" cy="1039552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CF51F47-8BF8-F544-6FE9-23D8CCAA7812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B5CEE2AC-4D29-BE05-52A6-00AC40399A24}"/>
                    </a:ext>
                  </a:extLst>
                </p:cNvPr>
                <p:cNvSpPr/>
                <p:nvPr/>
              </p:nvSpPr>
              <p:spPr>
                <a:xfrm rot="21139598">
                  <a:off x="4736704" y="323373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B3A128F-3D6E-A99E-49AF-EF2C2F849ECE}"/>
                  </a:ext>
                </a:extLst>
              </p:cNvPr>
              <p:cNvGrpSpPr/>
              <p:nvPr/>
            </p:nvGrpSpPr>
            <p:grpSpPr>
              <a:xfrm flipH="1">
                <a:off x="5629104" y="296599"/>
                <a:ext cx="917296" cy="1029039"/>
                <a:chOff x="4292991" y="333886"/>
                <a:chExt cx="917296" cy="1029039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A1AA85C-5AD2-B48B-F172-E42E8ABC6AAE}"/>
                    </a:ext>
                  </a:extLst>
                </p:cNvPr>
                <p:cNvSpPr/>
                <p:nvPr/>
              </p:nvSpPr>
              <p:spPr>
                <a:xfrm rot="21233681">
                  <a:off x="4292991" y="353275"/>
                  <a:ext cx="914400" cy="1009650"/>
                </a:xfrm>
                <a:prstGeom prst="ellipse">
                  <a:avLst/>
                </a:pr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8F1443D-BE75-59C3-9CB4-552CC3A78876}"/>
                    </a:ext>
                  </a:extLst>
                </p:cNvPr>
                <p:cNvSpPr/>
                <p:nvPr/>
              </p:nvSpPr>
              <p:spPr>
                <a:xfrm rot="21298023">
                  <a:off x="4729037" y="333886"/>
                  <a:ext cx="481250" cy="830010"/>
                </a:xfrm>
                <a:custGeom>
                  <a:avLst/>
                  <a:gdLst>
                    <a:gd name="connsiteX0" fmla="*/ 130197 w 298281"/>
                    <a:gd name="connsiteY0" fmla="*/ 0 h 740092"/>
                    <a:gd name="connsiteX1" fmla="*/ 164371 w 298281"/>
                    <a:gd name="connsiteY1" fmla="*/ 31133 h 740092"/>
                    <a:gd name="connsiteX2" fmla="*/ 298281 w 298281"/>
                    <a:gd name="connsiteY2" fmla="*/ 388098 h 740092"/>
                    <a:gd name="connsiteX3" fmla="*/ 220199 w 298281"/>
                    <a:gd name="connsiteY3" fmla="*/ 670350 h 740092"/>
                    <a:gd name="connsiteX4" fmla="*/ 168084 w 298281"/>
                    <a:gd name="connsiteY4" fmla="*/ 740092 h 740092"/>
                    <a:gd name="connsiteX5" fmla="*/ 133911 w 298281"/>
                    <a:gd name="connsiteY5" fmla="*/ 708959 h 740092"/>
                    <a:gd name="connsiteX6" fmla="*/ 0 w 298281"/>
                    <a:gd name="connsiteY6" fmla="*/ 351994 h 740092"/>
                    <a:gd name="connsiteX7" fmla="*/ 78082 w 298281"/>
                    <a:gd name="connsiteY7" fmla="*/ 69741 h 740092"/>
                    <a:gd name="connsiteX8" fmla="*/ 130197 w 298281"/>
                    <a:gd name="connsiteY8" fmla="*/ 0 h 740092"/>
                    <a:gd name="connsiteX0" fmla="*/ 0 w 471391"/>
                    <a:gd name="connsiteY0" fmla="*/ 0 h 830010"/>
                    <a:gd name="connsiteX1" fmla="*/ 337481 w 471391"/>
                    <a:gd name="connsiteY1" fmla="*/ 121051 h 830010"/>
                    <a:gd name="connsiteX2" fmla="*/ 471391 w 471391"/>
                    <a:gd name="connsiteY2" fmla="*/ 478016 h 830010"/>
                    <a:gd name="connsiteX3" fmla="*/ 393309 w 471391"/>
                    <a:gd name="connsiteY3" fmla="*/ 760268 h 830010"/>
                    <a:gd name="connsiteX4" fmla="*/ 341194 w 471391"/>
                    <a:gd name="connsiteY4" fmla="*/ 830010 h 830010"/>
                    <a:gd name="connsiteX5" fmla="*/ 307021 w 471391"/>
                    <a:gd name="connsiteY5" fmla="*/ 798877 h 830010"/>
                    <a:gd name="connsiteX6" fmla="*/ 173110 w 471391"/>
                    <a:gd name="connsiteY6" fmla="*/ 441912 h 830010"/>
                    <a:gd name="connsiteX7" fmla="*/ 251192 w 471391"/>
                    <a:gd name="connsiteY7" fmla="*/ 159659 h 830010"/>
                    <a:gd name="connsiteX8" fmla="*/ 0 w 471391"/>
                    <a:gd name="connsiteY8" fmla="*/ 0 h 830010"/>
                    <a:gd name="connsiteX0" fmla="*/ 3326 w 474717"/>
                    <a:gd name="connsiteY0" fmla="*/ 0 h 830010"/>
                    <a:gd name="connsiteX1" fmla="*/ 340807 w 474717"/>
                    <a:gd name="connsiteY1" fmla="*/ 121051 h 830010"/>
                    <a:gd name="connsiteX2" fmla="*/ 474717 w 474717"/>
                    <a:gd name="connsiteY2" fmla="*/ 478016 h 830010"/>
                    <a:gd name="connsiteX3" fmla="*/ 396635 w 474717"/>
                    <a:gd name="connsiteY3" fmla="*/ 760268 h 830010"/>
                    <a:gd name="connsiteX4" fmla="*/ 344520 w 474717"/>
                    <a:gd name="connsiteY4" fmla="*/ 830010 h 830010"/>
                    <a:gd name="connsiteX5" fmla="*/ 310347 w 474717"/>
                    <a:gd name="connsiteY5" fmla="*/ 798877 h 830010"/>
                    <a:gd name="connsiteX6" fmla="*/ 176436 w 474717"/>
                    <a:gd name="connsiteY6" fmla="*/ 441912 h 830010"/>
                    <a:gd name="connsiteX7" fmla="*/ 3326 w 474717"/>
                    <a:gd name="connsiteY7" fmla="*/ 0 h 830010"/>
                    <a:gd name="connsiteX0" fmla="*/ 75 w 471466"/>
                    <a:gd name="connsiteY0" fmla="*/ 0 h 830010"/>
                    <a:gd name="connsiteX1" fmla="*/ 337556 w 471466"/>
                    <a:gd name="connsiteY1" fmla="*/ 121051 h 830010"/>
                    <a:gd name="connsiteX2" fmla="*/ 471466 w 471466"/>
                    <a:gd name="connsiteY2" fmla="*/ 478016 h 830010"/>
                    <a:gd name="connsiteX3" fmla="*/ 393384 w 471466"/>
                    <a:gd name="connsiteY3" fmla="*/ 760268 h 830010"/>
                    <a:gd name="connsiteX4" fmla="*/ 341269 w 471466"/>
                    <a:gd name="connsiteY4" fmla="*/ 830010 h 830010"/>
                    <a:gd name="connsiteX5" fmla="*/ 307096 w 471466"/>
                    <a:gd name="connsiteY5" fmla="*/ 798877 h 830010"/>
                    <a:gd name="connsiteX6" fmla="*/ 75 w 471466"/>
                    <a:gd name="connsiteY6" fmla="*/ 0 h 830010"/>
                    <a:gd name="connsiteX0" fmla="*/ 68 w 471459"/>
                    <a:gd name="connsiteY0" fmla="*/ 0 h 830010"/>
                    <a:gd name="connsiteX1" fmla="*/ 337549 w 471459"/>
                    <a:gd name="connsiteY1" fmla="*/ 121051 h 830010"/>
                    <a:gd name="connsiteX2" fmla="*/ 471459 w 471459"/>
                    <a:gd name="connsiteY2" fmla="*/ 478016 h 830010"/>
                    <a:gd name="connsiteX3" fmla="*/ 393377 w 471459"/>
                    <a:gd name="connsiteY3" fmla="*/ 760268 h 830010"/>
                    <a:gd name="connsiteX4" fmla="*/ 341262 w 471459"/>
                    <a:gd name="connsiteY4" fmla="*/ 830010 h 830010"/>
                    <a:gd name="connsiteX5" fmla="*/ 307089 w 471459"/>
                    <a:gd name="connsiteY5" fmla="*/ 798877 h 830010"/>
                    <a:gd name="connsiteX6" fmla="*/ 68 w 471459"/>
                    <a:gd name="connsiteY6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10511 w 474881"/>
                    <a:gd name="connsiteY5" fmla="*/ 798877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90 w 474881"/>
                    <a:gd name="connsiteY0" fmla="*/ 0 h 830010"/>
                    <a:gd name="connsiteX1" fmla="*/ 340971 w 474881"/>
                    <a:gd name="connsiteY1" fmla="*/ 121051 h 830010"/>
                    <a:gd name="connsiteX2" fmla="*/ 474881 w 474881"/>
                    <a:gd name="connsiteY2" fmla="*/ 478016 h 830010"/>
                    <a:gd name="connsiteX3" fmla="*/ 396799 w 474881"/>
                    <a:gd name="connsiteY3" fmla="*/ 760268 h 830010"/>
                    <a:gd name="connsiteX4" fmla="*/ 344684 w 474881"/>
                    <a:gd name="connsiteY4" fmla="*/ 830010 h 830010"/>
                    <a:gd name="connsiteX5" fmla="*/ 340934 w 474881"/>
                    <a:gd name="connsiteY5" fmla="*/ 693565 h 830010"/>
                    <a:gd name="connsiteX6" fmla="*/ 215435 w 474881"/>
                    <a:gd name="connsiteY6" fmla="*/ 211956 h 830010"/>
                    <a:gd name="connsiteX7" fmla="*/ 3490 w 474881"/>
                    <a:gd name="connsiteY7" fmla="*/ 0 h 830010"/>
                    <a:gd name="connsiteX0" fmla="*/ 3470 w 474861"/>
                    <a:gd name="connsiteY0" fmla="*/ 0 h 830010"/>
                    <a:gd name="connsiteX1" fmla="*/ 340951 w 474861"/>
                    <a:gd name="connsiteY1" fmla="*/ 121051 h 830010"/>
                    <a:gd name="connsiteX2" fmla="*/ 474861 w 474861"/>
                    <a:gd name="connsiteY2" fmla="*/ 478016 h 830010"/>
                    <a:gd name="connsiteX3" fmla="*/ 396779 w 474861"/>
                    <a:gd name="connsiteY3" fmla="*/ 760268 h 830010"/>
                    <a:gd name="connsiteX4" fmla="*/ 344664 w 474861"/>
                    <a:gd name="connsiteY4" fmla="*/ 830010 h 830010"/>
                    <a:gd name="connsiteX5" fmla="*/ 340914 w 474861"/>
                    <a:gd name="connsiteY5" fmla="*/ 693565 h 830010"/>
                    <a:gd name="connsiteX6" fmla="*/ 215415 w 474861"/>
                    <a:gd name="connsiteY6" fmla="*/ 211956 h 830010"/>
                    <a:gd name="connsiteX7" fmla="*/ 3470 w 474861"/>
                    <a:gd name="connsiteY7" fmla="*/ 0 h 830010"/>
                    <a:gd name="connsiteX0" fmla="*/ 3470 w 482343"/>
                    <a:gd name="connsiteY0" fmla="*/ 0 h 830010"/>
                    <a:gd name="connsiteX1" fmla="*/ 227739 w 482343"/>
                    <a:gd name="connsiteY1" fmla="*/ 45080 h 830010"/>
                    <a:gd name="connsiteX2" fmla="*/ 474861 w 482343"/>
                    <a:gd name="connsiteY2" fmla="*/ 478016 h 830010"/>
                    <a:gd name="connsiteX3" fmla="*/ 396779 w 482343"/>
                    <a:gd name="connsiteY3" fmla="*/ 760268 h 830010"/>
                    <a:gd name="connsiteX4" fmla="*/ 344664 w 482343"/>
                    <a:gd name="connsiteY4" fmla="*/ 830010 h 830010"/>
                    <a:gd name="connsiteX5" fmla="*/ 340914 w 482343"/>
                    <a:gd name="connsiteY5" fmla="*/ 693565 h 830010"/>
                    <a:gd name="connsiteX6" fmla="*/ 215415 w 482343"/>
                    <a:gd name="connsiteY6" fmla="*/ 211956 h 830010"/>
                    <a:gd name="connsiteX7" fmla="*/ 3470 w 482343"/>
                    <a:gd name="connsiteY7" fmla="*/ 0 h 830010"/>
                    <a:gd name="connsiteX0" fmla="*/ 3470 w 475070"/>
                    <a:gd name="connsiteY0" fmla="*/ 0 h 830010"/>
                    <a:gd name="connsiteX1" fmla="*/ 227739 w 475070"/>
                    <a:gd name="connsiteY1" fmla="*/ 45080 h 830010"/>
                    <a:gd name="connsiteX2" fmla="*/ 474861 w 475070"/>
                    <a:gd name="connsiteY2" fmla="*/ 478016 h 830010"/>
                    <a:gd name="connsiteX3" fmla="*/ 396779 w 475070"/>
                    <a:gd name="connsiteY3" fmla="*/ 760268 h 830010"/>
                    <a:gd name="connsiteX4" fmla="*/ 344664 w 475070"/>
                    <a:gd name="connsiteY4" fmla="*/ 830010 h 830010"/>
                    <a:gd name="connsiteX5" fmla="*/ 340914 w 475070"/>
                    <a:gd name="connsiteY5" fmla="*/ 693565 h 830010"/>
                    <a:gd name="connsiteX6" fmla="*/ 215415 w 475070"/>
                    <a:gd name="connsiteY6" fmla="*/ 211956 h 830010"/>
                    <a:gd name="connsiteX7" fmla="*/ 3470 w 475070"/>
                    <a:gd name="connsiteY7" fmla="*/ 0 h 830010"/>
                    <a:gd name="connsiteX0" fmla="*/ 3470 w 497264"/>
                    <a:gd name="connsiteY0" fmla="*/ 0 h 830010"/>
                    <a:gd name="connsiteX1" fmla="*/ 474861 w 497264"/>
                    <a:gd name="connsiteY1" fmla="*/ 478016 h 830010"/>
                    <a:gd name="connsiteX2" fmla="*/ 396779 w 497264"/>
                    <a:gd name="connsiteY2" fmla="*/ 760268 h 830010"/>
                    <a:gd name="connsiteX3" fmla="*/ 344664 w 497264"/>
                    <a:gd name="connsiteY3" fmla="*/ 830010 h 830010"/>
                    <a:gd name="connsiteX4" fmla="*/ 340914 w 497264"/>
                    <a:gd name="connsiteY4" fmla="*/ 693565 h 830010"/>
                    <a:gd name="connsiteX5" fmla="*/ 215415 w 497264"/>
                    <a:gd name="connsiteY5" fmla="*/ 211956 h 830010"/>
                    <a:gd name="connsiteX6" fmla="*/ 3470 w 497264"/>
                    <a:gd name="connsiteY6" fmla="*/ 0 h 830010"/>
                    <a:gd name="connsiteX0" fmla="*/ 3470 w 481250"/>
                    <a:gd name="connsiteY0" fmla="*/ 0 h 830010"/>
                    <a:gd name="connsiteX1" fmla="*/ 474861 w 481250"/>
                    <a:gd name="connsiteY1" fmla="*/ 478016 h 830010"/>
                    <a:gd name="connsiteX2" fmla="*/ 396779 w 481250"/>
                    <a:gd name="connsiteY2" fmla="*/ 760268 h 830010"/>
                    <a:gd name="connsiteX3" fmla="*/ 344664 w 481250"/>
                    <a:gd name="connsiteY3" fmla="*/ 830010 h 830010"/>
                    <a:gd name="connsiteX4" fmla="*/ 340914 w 481250"/>
                    <a:gd name="connsiteY4" fmla="*/ 693565 h 830010"/>
                    <a:gd name="connsiteX5" fmla="*/ 215415 w 481250"/>
                    <a:gd name="connsiteY5" fmla="*/ 211956 h 830010"/>
                    <a:gd name="connsiteX6" fmla="*/ 3470 w 481250"/>
                    <a:gd name="connsiteY6" fmla="*/ 0 h 830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50" h="830010">
                      <a:moveTo>
                        <a:pt x="3470" y="0"/>
                      </a:moveTo>
                      <a:cubicBezTo>
                        <a:pt x="46711" y="44343"/>
                        <a:pt x="385341" y="-21659"/>
                        <a:pt x="474861" y="478016"/>
                      </a:cubicBezTo>
                      <a:cubicBezTo>
                        <a:pt x="500019" y="618443"/>
                        <a:pt x="446076" y="679698"/>
                        <a:pt x="396779" y="760268"/>
                      </a:cubicBezTo>
                      <a:lnTo>
                        <a:pt x="344664" y="830010"/>
                      </a:lnTo>
                      <a:lnTo>
                        <a:pt x="340914" y="693565"/>
                      </a:lnTo>
                      <a:cubicBezTo>
                        <a:pt x="219592" y="597978"/>
                        <a:pt x="266585" y="345102"/>
                        <a:pt x="215415" y="211956"/>
                      </a:cubicBezTo>
                      <a:cubicBezTo>
                        <a:pt x="165596" y="66182"/>
                        <a:pt x="-28162" y="25713"/>
                        <a:pt x="347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3957E7D-F321-FF08-2F53-640858437CCB}"/>
                  </a:ext>
                </a:extLst>
              </p:cNvPr>
              <p:cNvSpPr/>
              <p:nvPr/>
            </p:nvSpPr>
            <p:spPr>
              <a:xfrm>
                <a:off x="5003883" y="220331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E33FB4A9-4024-819C-39C6-C33B0096DB86}"/>
                  </a:ext>
                </a:extLst>
              </p:cNvPr>
              <p:cNvSpPr/>
              <p:nvPr/>
            </p:nvSpPr>
            <p:spPr>
              <a:xfrm rot="20331511">
                <a:off x="4875785" y="3934738"/>
                <a:ext cx="351681" cy="485775"/>
              </a:xfrm>
              <a:custGeom>
                <a:avLst/>
                <a:gdLst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79009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79009"/>
                  <a:gd name="connsiteY0" fmla="*/ 0 h 294644"/>
                  <a:gd name="connsiteX1" fmla="*/ 279009 w 279009"/>
                  <a:gd name="connsiteY1" fmla="*/ 0 h 294644"/>
                  <a:gd name="connsiteX2" fmla="*/ 262340 w 279009"/>
                  <a:gd name="connsiteY2" fmla="*/ 294644 h 294644"/>
                  <a:gd name="connsiteX3" fmla="*/ 0 w 279009"/>
                  <a:gd name="connsiteY3" fmla="*/ 294644 h 294644"/>
                  <a:gd name="connsiteX4" fmla="*/ 0 w 279009"/>
                  <a:gd name="connsiteY4" fmla="*/ 0 h 294644"/>
                  <a:gd name="connsiteX0" fmla="*/ 0 w 296848"/>
                  <a:gd name="connsiteY0" fmla="*/ 0 h 305807"/>
                  <a:gd name="connsiteX1" fmla="*/ 279009 w 296848"/>
                  <a:gd name="connsiteY1" fmla="*/ 0 h 305807"/>
                  <a:gd name="connsiteX2" fmla="*/ 262340 w 296848"/>
                  <a:gd name="connsiteY2" fmla="*/ 294644 h 305807"/>
                  <a:gd name="connsiteX3" fmla="*/ 0 w 296848"/>
                  <a:gd name="connsiteY3" fmla="*/ 294644 h 305807"/>
                  <a:gd name="connsiteX4" fmla="*/ 0 w 296848"/>
                  <a:gd name="connsiteY4" fmla="*/ 0 h 305807"/>
                  <a:gd name="connsiteX0" fmla="*/ 0 w 286555"/>
                  <a:gd name="connsiteY0" fmla="*/ 0 h 363583"/>
                  <a:gd name="connsiteX1" fmla="*/ 279009 w 286555"/>
                  <a:gd name="connsiteY1" fmla="*/ 0 h 363583"/>
                  <a:gd name="connsiteX2" fmla="*/ 245671 w 286555"/>
                  <a:gd name="connsiteY2" fmla="*/ 354175 h 363583"/>
                  <a:gd name="connsiteX3" fmla="*/ 0 w 286555"/>
                  <a:gd name="connsiteY3" fmla="*/ 294644 h 363583"/>
                  <a:gd name="connsiteX4" fmla="*/ 0 w 286555"/>
                  <a:gd name="connsiteY4" fmla="*/ 0 h 363583"/>
                  <a:gd name="connsiteX0" fmla="*/ 0 w 305527"/>
                  <a:gd name="connsiteY0" fmla="*/ 0 h 359099"/>
                  <a:gd name="connsiteX1" fmla="*/ 279009 w 305527"/>
                  <a:gd name="connsiteY1" fmla="*/ 0 h 359099"/>
                  <a:gd name="connsiteX2" fmla="*/ 245671 w 305527"/>
                  <a:gd name="connsiteY2" fmla="*/ 354175 h 359099"/>
                  <a:gd name="connsiteX3" fmla="*/ 0 w 305527"/>
                  <a:gd name="connsiteY3" fmla="*/ 294644 h 359099"/>
                  <a:gd name="connsiteX4" fmla="*/ 0 w 305527"/>
                  <a:gd name="connsiteY4" fmla="*/ 0 h 359099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7354"/>
                  <a:gd name="connsiteX1" fmla="*/ 279009 w 305527"/>
                  <a:gd name="connsiteY1" fmla="*/ 0 h 467354"/>
                  <a:gd name="connsiteX2" fmla="*/ 245671 w 305527"/>
                  <a:gd name="connsiteY2" fmla="*/ 354175 h 467354"/>
                  <a:gd name="connsiteX3" fmla="*/ 117084 w 305527"/>
                  <a:gd name="connsiteY3" fmla="*/ 466725 h 467354"/>
                  <a:gd name="connsiteX4" fmla="*/ 0 w 305527"/>
                  <a:gd name="connsiteY4" fmla="*/ 294644 h 467354"/>
                  <a:gd name="connsiteX5" fmla="*/ 0 w 305527"/>
                  <a:gd name="connsiteY5" fmla="*/ 0 h 467354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0 w 305527"/>
                  <a:gd name="connsiteY4" fmla="*/ 294644 h 466725"/>
                  <a:gd name="connsiteX5" fmla="*/ 0 w 305527"/>
                  <a:gd name="connsiteY5" fmla="*/ 0 h 466725"/>
                  <a:gd name="connsiteX0" fmla="*/ 0 w 305527"/>
                  <a:gd name="connsiteY0" fmla="*/ 0 h 466725"/>
                  <a:gd name="connsiteX1" fmla="*/ 279009 w 305527"/>
                  <a:gd name="connsiteY1" fmla="*/ 0 h 466725"/>
                  <a:gd name="connsiteX2" fmla="*/ 245671 w 305527"/>
                  <a:gd name="connsiteY2" fmla="*/ 354175 h 466725"/>
                  <a:gd name="connsiteX3" fmla="*/ 117084 w 305527"/>
                  <a:gd name="connsiteY3" fmla="*/ 466725 h 466725"/>
                  <a:gd name="connsiteX4" fmla="*/ 40884 w 305527"/>
                  <a:gd name="connsiteY4" fmla="*/ 354806 h 466725"/>
                  <a:gd name="connsiteX5" fmla="*/ 0 w 305527"/>
                  <a:gd name="connsiteY5" fmla="*/ 294644 h 466725"/>
                  <a:gd name="connsiteX6" fmla="*/ 0 w 305527"/>
                  <a:gd name="connsiteY6" fmla="*/ 0 h 466725"/>
                  <a:gd name="connsiteX0" fmla="*/ 2381 w 307908"/>
                  <a:gd name="connsiteY0" fmla="*/ 0 h 466725"/>
                  <a:gd name="connsiteX1" fmla="*/ 281390 w 307908"/>
                  <a:gd name="connsiteY1" fmla="*/ 0 h 466725"/>
                  <a:gd name="connsiteX2" fmla="*/ 248052 w 307908"/>
                  <a:gd name="connsiteY2" fmla="*/ 354175 h 466725"/>
                  <a:gd name="connsiteX3" fmla="*/ 119465 w 307908"/>
                  <a:gd name="connsiteY3" fmla="*/ 466725 h 466725"/>
                  <a:gd name="connsiteX4" fmla="*/ 43265 w 307908"/>
                  <a:gd name="connsiteY4" fmla="*/ 354806 h 466725"/>
                  <a:gd name="connsiteX5" fmla="*/ 0 w 307908"/>
                  <a:gd name="connsiteY5" fmla="*/ 297025 h 466725"/>
                  <a:gd name="connsiteX6" fmla="*/ 2381 w 307908"/>
                  <a:gd name="connsiteY6" fmla="*/ 0 h 466725"/>
                  <a:gd name="connsiteX0" fmla="*/ 13135 w 318662"/>
                  <a:gd name="connsiteY0" fmla="*/ 0 h 466725"/>
                  <a:gd name="connsiteX1" fmla="*/ 292144 w 318662"/>
                  <a:gd name="connsiteY1" fmla="*/ 0 h 466725"/>
                  <a:gd name="connsiteX2" fmla="*/ 258806 w 318662"/>
                  <a:gd name="connsiteY2" fmla="*/ 354175 h 466725"/>
                  <a:gd name="connsiteX3" fmla="*/ 130219 w 318662"/>
                  <a:gd name="connsiteY3" fmla="*/ 466725 h 466725"/>
                  <a:gd name="connsiteX4" fmla="*/ 54019 w 318662"/>
                  <a:gd name="connsiteY4" fmla="*/ 354806 h 466725"/>
                  <a:gd name="connsiteX5" fmla="*/ 13135 w 318662"/>
                  <a:gd name="connsiteY5" fmla="*/ 0 h 466725"/>
                  <a:gd name="connsiteX0" fmla="*/ 45628 w 351155"/>
                  <a:gd name="connsiteY0" fmla="*/ 0 h 466725"/>
                  <a:gd name="connsiteX1" fmla="*/ 324637 w 351155"/>
                  <a:gd name="connsiteY1" fmla="*/ 0 h 466725"/>
                  <a:gd name="connsiteX2" fmla="*/ 291299 w 351155"/>
                  <a:gd name="connsiteY2" fmla="*/ 354175 h 466725"/>
                  <a:gd name="connsiteX3" fmla="*/ 162712 w 351155"/>
                  <a:gd name="connsiteY3" fmla="*/ 466725 h 466725"/>
                  <a:gd name="connsiteX4" fmla="*/ 86512 w 351155"/>
                  <a:gd name="connsiteY4" fmla="*/ 354806 h 466725"/>
                  <a:gd name="connsiteX5" fmla="*/ 45628 w 351155"/>
                  <a:gd name="connsiteY5" fmla="*/ 0 h 466725"/>
                  <a:gd name="connsiteX0" fmla="*/ 40625 w 346152"/>
                  <a:gd name="connsiteY0" fmla="*/ 0 h 466725"/>
                  <a:gd name="connsiteX1" fmla="*/ 319634 w 346152"/>
                  <a:gd name="connsiteY1" fmla="*/ 0 h 466725"/>
                  <a:gd name="connsiteX2" fmla="*/ 286296 w 346152"/>
                  <a:gd name="connsiteY2" fmla="*/ 354175 h 466725"/>
                  <a:gd name="connsiteX3" fmla="*/ 157709 w 346152"/>
                  <a:gd name="connsiteY3" fmla="*/ 466725 h 466725"/>
                  <a:gd name="connsiteX4" fmla="*/ 81509 w 346152"/>
                  <a:gd name="connsiteY4" fmla="*/ 354806 h 466725"/>
                  <a:gd name="connsiteX5" fmla="*/ 40625 w 346152"/>
                  <a:gd name="connsiteY5" fmla="*/ 0 h 466725"/>
                  <a:gd name="connsiteX0" fmla="*/ 25333 w 361816"/>
                  <a:gd name="connsiteY0" fmla="*/ 0 h 473869"/>
                  <a:gd name="connsiteX1" fmla="*/ 335298 w 361816"/>
                  <a:gd name="connsiteY1" fmla="*/ 7144 h 473869"/>
                  <a:gd name="connsiteX2" fmla="*/ 301960 w 361816"/>
                  <a:gd name="connsiteY2" fmla="*/ 361319 h 473869"/>
                  <a:gd name="connsiteX3" fmla="*/ 173373 w 361816"/>
                  <a:gd name="connsiteY3" fmla="*/ 473869 h 473869"/>
                  <a:gd name="connsiteX4" fmla="*/ 97173 w 361816"/>
                  <a:gd name="connsiteY4" fmla="*/ 361950 h 473869"/>
                  <a:gd name="connsiteX5" fmla="*/ 25333 w 361816"/>
                  <a:gd name="connsiteY5" fmla="*/ 0 h 473869"/>
                  <a:gd name="connsiteX0" fmla="*/ 6988 w 343471"/>
                  <a:gd name="connsiteY0" fmla="*/ 0 h 473869"/>
                  <a:gd name="connsiteX1" fmla="*/ 316953 w 343471"/>
                  <a:gd name="connsiteY1" fmla="*/ 7144 h 473869"/>
                  <a:gd name="connsiteX2" fmla="*/ 283615 w 343471"/>
                  <a:gd name="connsiteY2" fmla="*/ 361319 h 473869"/>
                  <a:gd name="connsiteX3" fmla="*/ 155028 w 343471"/>
                  <a:gd name="connsiteY3" fmla="*/ 473869 h 473869"/>
                  <a:gd name="connsiteX4" fmla="*/ 78828 w 343471"/>
                  <a:gd name="connsiteY4" fmla="*/ 361950 h 473869"/>
                  <a:gd name="connsiteX5" fmla="*/ 6988 w 343471"/>
                  <a:gd name="connsiteY5" fmla="*/ 0 h 473869"/>
                  <a:gd name="connsiteX0" fmla="*/ 23612 w 360095"/>
                  <a:gd name="connsiteY0" fmla="*/ 0 h 473869"/>
                  <a:gd name="connsiteX1" fmla="*/ 333577 w 360095"/>
                  <a:gd name="connsiteY1" fmla="*/ 7144 h 473869"/>
                  <a:gd name="connsiteX2" fmla="*/ 300239 w 360095"/>
                  <a:gd name="connsiteY2" fmla="*/ 361319 h 473869"/>
                  <a:gd name="connsiteX3" fmla="*/ 171652 w 360095"/>
                  <a:gd name="connsiteY3" fmla="*/ 473869 h 473869"/>
                  <a:gd name="connsiteX4" fmla="*/ 95452 w 360095"/>
                  <a:gd name="connsiteY4" fmla="*/ 361950 h 473869"/>
                  <a:gd name="connsiteX5" fmla="*/ 23612 w 360095"/>
                  <a:gd name="connsiteY5" fmla="*/ 0 h 473869"/>
                  <a:gd name="connsiteX0" fmla="*/ 15198 w 351681"/>
                  <a:gd name="connsiteY0" fmla="*/ 0 h 473869"/>
                  <a:gd name="connsiteX1" fmla="*/ 325163 w 351681"/>
                  <a:gd name="connsiteY1" fmla="*/ 7144 h 473869"/>
                  <a:gd name="connsiteX2" fmla="*/ 291825 w 351681"/>
                  <a:gd name="connsiteY2" fmla="*/ 361319 h 473869"/>
                  <a:gd name="connsiteX3" fmla="*/ 163238 w 351681"/>
                  <a:gd name="connsiteY3" fmla="*/ 473869 h 473869"/>
                  <a:gd name="connsiteX4" fmla="*/ 87038 w 351681"/>
                  <a:gd name="connsiteY4" fmla="*/ 361950 h 473869"/>
                  <a:gd name="connsiteX5" fmla="*/ 15198 w 351681"/>
                  <a:gd name="connsiteY5" fmla="*/ 0 h 473869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  <a:gd name="connsiteX0" fmla="*/ 15198 w 351681"/>
                  <a:gd name="connsiteY0" fmla="*/ 11906 h 485775"/>
                  <a:gd name="connsiteX1" fmla="*/ 325163 w 351681"/>
                  <a:gd name="connsiteY1" fmla="*/ 0 h 485775"/>
                  <a:gd name="connsiteX2" fmla="*/ 291825 w 351681"/>
                  <a:gd name="connsiteY2" fmla="*/ 373225 h 485775"/>
                  <a:gd name="connsiteX3" fmla="*/ 163238 w 351681"/>
                  <a:gd name="connsiteY3" fmla="*/ 485775 h 485775"/>
                  <a:gd name="connsiteX4" fmla="*/ 87038 w 351681"/>
                  <a:gd name="connsiteY4" fmla="*/ 373856 h 485775"/>
                  <a:gd name="connsiteX5" fmla="*/ 15198 w 351681"/>
                  <a:gd name="connsiteY5" fmla="*/ 11906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681" h="485775">
                    <a:moveTo>
                      <a:pt x="15198" y="11906"/>
                    </a:moveTo>
                    <a:lnTo>
                      <a:pt x="325163" y="0"/>
                    </a:lnTo>
                    <a:cubicBezTo>
                      <a:pt x="319607" y="98215"/>
                      <a:pt x="406919" y="420266"/>
                      <a:pt x="291825" y="373225"/>
                    </a:cubicBezTo>
                    <a:cubicBezTo>
                      <a:pt x="256106" y="362323"/>
                      <a:pt x="320401" y="449052"/>
                      <a:pt x="163238" y="485775"/>
                    </a:cubicBezTo>
                    <a:cubicBezTo>
                      <a:pt x="52113" y="474371"/>
                      <a:pt x="106552" y="402536"/>
                      <a:pt x="87038" y="373856"/>
                    </a:cubicBezTo>
                    <a:cubicBezTo>
                      <a:pt x="-89639" y="438944"/>
                      <a:pt x="65998" y="199627"/>
                      <a:pt x="15198" y="11906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19">
                <a:extLst>
                  <a:ext uri="{FF2B5EF4-FFF2-40B4-BE49-F238E27FC236}">
                    <a16:creationId xmlns:a16="http://schemas.microsoft.com/office/drawing/2014/main" id="{EB24D501-E594-87A4-AE97-52E1BCEDDD86}"/>
                  </a:ext>
                </a:extLst>
              </p:cNvPr>
              <p:cNvSpPr/>
              <p:nvPr/>
            </p:nvSpPr>
            <p:spPr>
              <a:xfrm>
                <a:off x="4444050" y="2407074"/>
                <a:ext cx="2294694" cy="560023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  <a:gd name="connsiteX0" fmla="*/ 235285 w 2898871"/>
                  <a:gd name="connsiteY0" fmla="*/ 64548 h 157767"/>
                  <a:gd name="connsiteX1" fmla="*/ 2898474 w 2898871"/>
                  <a:gd name="connsiteY1" fmla="*/ 2816 h 157767"/>
                  <a:gd name="connsiteX2" fmla="*/ 434126 w 2898871"/>
                  <a:gd name="connsiteY2" fmla="*/ 156826 h 157767"/>
                  <a:gd name="connsiteX3" fmla="*/ 235285 w 2898871"/>
                  <a:gd name="connsiteY3" fmla="*/ 64548 h 157767"/>
                  <a:gd name="connsiteX0" fmla="*/ 235286 w 2903137"/>
                  <a:gd name="connsiteY0" fmla="*/ 64548 h 157767"/>
                  <a:gd name="connsiteX1" fmla="*/ 2898475 w 2903137"/>
                  <a:gd name="connsiteY1" fmla="*/ 2816 h 157767"/>
                  <a:gd name="connsiteX2" fmla="*/ 434127 w 2903137"/>
                  <a:gd name="connsiteY2" fmla="*/ 156826 h 157767"/>
                  <a:gd name="connsiteX3" fmla="*/ 235286 w 2903137"/>
                  <a:gd name="connsiteY3" fmla="*/ 64548 h 15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3137" h="157767">
                    <a:moveTo>
                      <a:pt x="235286" y="64548"/>
                    </a:moveTo>
                    <a:cubicBezTo>
                      <a:pt x="646011" y="38880"/>
                      <a:pt x="2865335" y="-12564"/>
                      <a:pt x="2898475" y="2816"/>
                    </a:cubicBezTo>
                    <a:cubicBezTo>
                      <a:pt x="3015969" y="159817"/>
                      <a:pt x="877992" y="146537"/>
                      <a:pt x="434127" y="156826"/>
                    </a:cubicBezTo>
                    <a:cubicBezTo>
                      <a:pt x="-9738" y="167115"/>
                      <a:pt x="-175439" y="90216"/>
                      <a:pt x="235286" y="64548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3">
                <a:extLst>
                  <a:ext uri="{FF2B5EF4-FFF2-40B4-BE49-F238E27FC236}">
                    <a16:creationId xmlns:a16="http://schemas.microsoft.com/office/drawing/2014/main" id="{593B6E45-0860-9835-D1CC-A05171CDCA8A}"/>
                  </a:ext>
                </a:extLst>
              </p:cNvPr>
              <p:cNvSpPr/>
              <p:nvPr/>
            </p:nvSpPr>
            <p:spPr>
              <a:xfrm>
                <a:off x="4093305" y="801675"/>
                <a:ext cx="2587761" cy="1992123"/>
              </a:xfrm>
              <a:custGeom>
                <a:avLst/>
                <a:gdLst>
                  <a:gd name="connsiteX0" fmla="*/ 0 w 1054100"/>
                  <a:gd name="connsiteY0" fmla="*/ 0 h 1250116"/>
                  <a:gd name="connsiteX1" fmla="*/ 1054100 w 1054100"/>
                  <a:gd name="connsiteY1" fmla="*/ 0 h 1250116"/>
                  <a:gd name="connsiteX2" fmla="*/ 1054100 w 1054100"/>
                  <a:gd name="connsiteY2" fmla="*/ 1250116 h 1250116"/>
                  <a:gd name="connsiteX3" fmla="*/ 0 w 1054100"/>
                  <a:gd name="connsiteY3" fmla="*/ 1250116 h 1250116"/>
                  <a:gd name="connsiteX4" fmla="*/ 0 w 1054100"/>
                  <a:gd name="connsiteY4" fmla="*/ 0 h 1250116"/>
                  <a:gd name="connsiteX0" fmla="*/ 0 w 1485900"/>
                  <a:gd name="connsiteY0" fmla="*/ 0 h 1389816"/>
                  <a:gd name="connsiteX1" fmla="*/ 1485900 w 1485900"/>
                  <a:gd name="connsiteY1" fmla="*/ 139700 h 1389816"/>
                  <a:gd name="connsiteX2" fmla="*/ 1485900 w 1485900"/>
                  <a:gd name="connsiteY2" fmla="*/ 1389816 h 1389816"/>
                  <a:gd name="connsiteX3" fmla="*/ 431800 w 1485900"/>
                  <a:gd name="connsiteY3" fmla="*/ 1389816 h 1389816"/>
                  <a:gd name="connsiteX4" fmla="*/ 0 w 1485900"/>
                  <a:gd name="connsiteY4" fmla="*/ 0 h 1389816"/>
                  <a:gd name="connsiteX0" fmla="*/ 0 w 1581150"/>
                  <a:gd name="connsiteY0" fmla="*/ 6350 h 1396166"/>
                  <a:gd name="connsiteX1" fmla="*/ 1581150 w 1581150"/>
                  <a:gd name="connsiteY1" fmla="*/ 0 h 1396166"/>
                  <a:gd name="connsiteX2" fmla="*/ 1485900 w 1581150"/>
                  <a:gd name="connsiteY2" fmla="*/ 1396166 h 1396166"/>
                  <a:gd name="connsiteX3" fmla="*/ 431800 w 1581150"/>
                  <a:gd name="connsiteY3" fmla="*/ 1396166 h 1396166"/>
                  <a:gd name="connsiteX4" fmla="*/ 0 w 1581150"/>
                  <a:gd name="connsiteY4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485900 w 2070159"/>
                  <a:gd name="connsiteY3" fmla="*/ 1396166 h 1396166"/>
                  <a:gd name="connsiteX4" fmla="*/ 431800 w 2070159"/>
                  <a:gd name="connsiteY4" fmla="*/ 1396166 h 1396166"/>
                  <a:gd name="connsiteX5" fmla="*/ 0 w 2070159"/>
                  <a:gd name="connsiteY5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485900 w 2070159"/>
                  <a:gd name="connsiteY4" fmla="*/ 1396166 h 1396166"/>
                  <a:gd name="connsiteX5" fmla="*/ 431800 w 2070159"/>
                  <a:gd name="connsiteY5" fmla="*/ 1396166 h 1396166"/>
                  <a:gd name="connsiteX6" fmla="*/ 0 w 2070159"/>
                  <a:gd name="connsiteY6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485900 w 2070159"/>
                  <a:gd name="connsiteY5" fmla="*/ 1396166 h 1396166"/>
                  <a:gd name="connsiteX6" fmla="*/ 431800 w 2070159"/>
                  <a:gd name="connsiteY6" fmla="*/ 1396166 h 1396166"/>
                  <a:gd name="connsiteX7" fmla="*/ 0 w 2070159"/>
                  <a:gd name="connsiteY7" fmla="*/ 6350 h 1396166"/>
                  <a:gd name="connsiteX0" fmla="*/ 0 w 2070159"/>
                  <a:gd name="connsiteY0" fmla="*/ 6350 h 1396166"/>
                  <a:gd name="connsiteX1" fmla="*/ 1581150 w 2070159"/>
                  <a:gd name="connsiteY1" fmla="*/ 0 h 1396166"/>
                  <a:gd name="connsiteX2" fmla="*/ 2070100 w 2070159"/>
                  <a:gd name="connsiteY2" fmla="*/ 889000 h 1396166"/>
                  <a:gd name="connsiteX3" fmla="*/ 1974850 w 2070159"/>
                  <a:gd name="connsiteY3" fmla="*/ 889000 h 1396166"/>
                  <a:gd name="connsiteX4" fmla="*/ 1962150 w 2070159"/>
                  <a:gd name="connsiteY4" fmla="*/ 1276350 h 1396166"/>
                  <a:gd name="connsiteX5" fmla="*/ 1847850 w 2070159"/>
                  <a:gd name="connsiteY5" fmla="*/ 1263650 h 1396166"/>
                  <a:gd name="connsiteX6" fmla="*/ 1485900 w 2070159"/>
                  <a:gd name="connsiteY6" fmla="*/ 1396166 h 1396166"/>
                  <a:gd name="connsiteX7" fmla="*/ 431800 w 2070159"/>
                  <a:gd name="connsiteY7" fmla="*/ 1396166 h 1396166"/>
                  <a:gd name="connsiteX8" fmla="*/ 0 w 2070159"/>
                  <a:gd name="connsiteY8" fmla="*/ 6350 h 1396166"/>
                  <a:gd name="connsiteX0" fmla="*/ 0 w 2070159"/>
                  <a:gd name="connsiteY0" fmla="*/ 6350 h 1510466"/>
                  <a:gd name="connsiteX1" fmla="*/ 1581150 w 2070159"/>
                  <a:gd name="connsiteY1" fmla="*/ 0 h 1510466"/>
                  <a:gd name="connsiteX2" fmla="*/ 2070100 w 2070159"/>
                  <a:gd name="connsiteY2" fmla="*/ 889000 h 1510466"/>
                  <a:gd name="connsiteX3" fmla="*/ 1974850 w 2070159"/>
                  <a:gd name="connsiteY3" fmla="*/ 889000 h 1510466"/>
                  <a:gd name="connsiteX4" fmla="*/ 1962150 w 2070159"/>
                  <a:gd name="connsiteY4" fmla="*/ 1276350 h 1510466"/>
                  <a:gd name="connsiteX5" fmla="*/ 1847850 w 2070159"/>
                  <a:gd name="connsiteY5" fmla="*/ 1263650 h 1510466"/>
                  <a:gd name="connsiteX6" fmla="*/ 1276350 w 2070159"/>
                  <a:gd name="connsiteY6" fmla="*/ 1510466 h 1510466"/>
                  <a:gd name="connsiteX7" fmla="*/ 431800 w 2070159"/>
                  <a:gd name="connsiteY7" fmla="*/ 1396166 h 1510466"/>
                  <a:gd name="connsiteX8" fmla="*/ 0 w 2070159"/>
                  <a:gd name="connsiteY8" fmla="*/ 6350 h 1510466"/>
                  <a:gd name="connsiteX0" fmla="*/ 0 w 2070159"/>
                  <a:gd name="connsiteY0" fmla="*/ 6350 h 1520161"/>
                  <a:gd name="connsiteX1" fmla="*/ 1581150 w 2070159"/>
                  <a:gd name="connsiteY1" fmla="*/ 0 h 1520161"/>
                  <a:gd name="connsiteX2" fmla="*/ 2070100 w 2070159"/>
                  <a:gd name="connsiteY2" fmla="*/ 889000 h 1520161"/>
                  <a:gd name="connsiteX3" fmla="*/ 1974850 w 2070159"/>
                  <a:gd name="connsiteY3" fmla="*/ 889000 h 1520161"/>
                  <a:gd name="connsiteX4" fmla="*/ 1962150 w 2070159"/>
                  <a:gd name="connsiteY4" fmla="*/ 1276350 h 1520161"/>
                  <a:gd name="connsiteX5" fmla="*/ 1847850 w 2070159"/>
                  <a:gd name="connsiteY5" fmla="*/ 1263650 h 1520161"/>
                  <a:gd name="connsiteX6" fmla="*/ 1276350 w 2070159"/>
                  <a:gd name="connsiteY6" fmla="*/ 1510466 h 1520161"/>
                  <a:gd name="connsiteX7" fmla="*/ 431800 w 2070159"/>
                  <a:gd name="connsiteY7" fmla="*/ 1396166 h 1520161"/>
                  <a:gd name="connsiteX8" fmla="*/ 0 w 2070159"/>
                  <a:gd name="connsiteY8" fmla="*/ 6350 h 1520161"/>
                  <a:gd name="connsiteX0" fmla="*/ 0 w 2070159"/>
                  <a:gd name="connsiteY0" fmla="*/ 6350 h 1550341"/>
                  <a:gd name="connsiteX1" fmla="*/ 1581150 w 2070159"/>
                  <a:gd name="connsiteY1" fmla="*/ 0 h 1550341"/>
                  <a:gd name="connsiteX2" fmla="*/ 2070100 w 2070159"/>
                  <a:gd name="connsiteY2" fmla="*/ 889000 h 1550341"/>
                  <a:gd name="connsiteX3" fmla="*/ 1974850 w 2070159"/>
                  <a:gd name="connsiteY3" fmla="*/ 889000 h 1550341"/>
                  <a:gd name="connsiteX4" fmla="*/ 1962150 w 2070159"/>
                  <a:gd name="connsiteY4" fmla="*/ 1276350 h 1550341"/>
                  <a:gd name="connsiteX5" fmla="*/ 1847850 w 2070159"/>
                  <a:gd name="connsiteY5" fmla="*/ 1263650 h 1550341"/>
                  <a:gd name="connsiteX6" fmla="*/ 1276350 w 2070159"/>
                  <a:gd name="connsiteY6" fmla="*/ 1510466 h 1550341"/>
                  <a:gd name="connsiteX7" fmla="*/ 793750 w 2070159"/>
                  <a:gd name="connsiteY7" fmla="*/ 1536700 h 1550341"/>
                  <a:gd name="connsiteX8" fmla="*/ 431800 w 2070159"/>
                  <a:gd name="connsiteY8" fmla="*/ 1396166 h 1550341"/>
                  <a:gd name="connsiteX9" fmla="*/ 0 w 2070159"/>
                  <a:gd name="connsiteY9" fmla="*/ 6350 h 1550341"/>
                  <a:gd name="connsiteX0" fmla="*/ 0 w 2070159"/>
                  <a:gd name="connsiteY0" fmla="*/ 6350 h 1545670"/>
                  <a:gd name="connsiteX1" fmla="*/ 1581150 w 2070159"/>
                  <a:gd name="connsiteY1" fmla="*/ 0 h 1545670"/>
                  <a:gd name="connsiteX2" fmla="*/ 2070100 w 2070159"/>
                  <a:gd name="connsiteY2" fmla="*/ 889000 h 1545670"/>
                  <a:gd name="connsiteX3" fmla="*/ 1974850 w 2070159"/>
                  <a:gd name="connsiteY3" fmla="*/ 889000 h 1545670"/>
                  <a:gd name="connsiteX4" fmla="*/ 1962150 w 2070159"/>
                  <a:gd name="connsiteY4" fmla="*/ 1276350 h 1545670"/>
                  <a:gd name="connsiteX5" fmla="*/ 1847850 w 2070159"/>
                  <a:gd name="connsiteY5" fmla="*/ 1263650 h 1545670"/>
                  <a:gd name="connsiteX6" fmla="*/ 1276350 w 2070159"/>
                  <a:gd name="connsiteY6" fmla="*/ 1510466 h 1545670"/>
                  <a:gd name="connsiteX7" fmla="*/ 793750 w 2070159"/>
                  <a:gd name="connsiteY7" fmla="*/ 1536700 h 1545670"/>
                  <a:gd name="connsiteX8" fmla="*/ 565150 w 2070159"/>
                  <a:gd name="connsiteY8" fmla="*/ 1498600 h 1545670"/>
                  <a:gd name="connsiteX9" fmla="*/ 431800 w 2070159"/>
                  <a:gd name="connsiteY9" fmla="*/ 1396166 h 1545670"/>
                  <a:gd name="connsiteX10" fmla="*/ 0 w 2070159"/>
                  <a:gd name="connsiteY10" fmla="*/ 6350 h 1545670"/>
                  <a:gd name="connsiteX0" fmla="*/ 0 w 2070159"/>
                  <a:gd name="connsiteY0" fmla="*/ 6350 h 1605827"/>
                  <a:gd name="connsiteX1" fmla="*/ 1581150 w 2070159"/>
                  <a:gd name="connsiteY1" fmla="*/ 0 h 1605827"/>
                  <a:gd name="connsiteX2" fmla="*/ 2070100 w 2070159"/>
                  <a:gd name="connsiteY2" fmla="*/ 889000 h 1605827"/>
                  <a:gd name="connsiteX3" fmla="*/ 1974850 w 2070159"/>
                  <a:gd name="connsiteY3" fmla="*/ 889000 h 1605827"/>
                  <a:gd name="connsiteX4" fmla="*/ 1962150 w 2070159"/>
                  <a:gd name="connsiteY4" fmla="*/ 1276350 h 1605827"/>
                  <a:gd name="connsiteX5" fmla="*/ 1847850 w 2070159"/>
                  <a:gd name="connsiteY5" fmla="*/ 1263650 h 1605827"/>
                  <a:gd name="connsiteX6" fmla="*/ 1276350 w 2070159"/>
                  <a:gd name="connsiteY6" fmla="*/ 1510466 h 1605827"/>
                  <a:gd name="connsiteX7" fmla="*/ 793750 w 2070159"/>
                  <a:gd name="connsiteY7" fmla="*/ 1536700 h 1605827"/>
                  <a:gd name="connsiteX8" fmla="*/ 565150 w 2070159"/>
                  <a:gd name="connsiteY8" fmla="*/ 1498600 h 1605827"/>
                  <a:gd name="connsiteX9" fmla="*/ 317500 w 2070159"/>
                  <a:gd name="connsiteY9" fmla="*/ 1497766 h 1605827"/>
                  <a:gd name="connsiteX10" fmla="*/ 0 w 2070159"/>
                  <a:gd name="connsiteY10" fmla="*/ 6350 h 1605827"/>
                  <a:gd name="connsiteX0" fmla="*/ 285750 w 2355909"/>
                  <a:gd name="connsiteY0" fmla="*/ 6350 h 1545670"/>
                  <a:gd name="connsiteX1" fmla="*/ 1866900 w 2355909"/>
                  <a:gd name="connsiteY1" fmla="*/ 0 h 1545670"/>
                  <a:gd name="connsiteX2" fmla="*/ 2355850 w 2355909"/>
                  <a:gd name="connsiteY2" fmla="*/ 889000 h 1545670"/>
                  <a:gd name="connsiteX3" fmla="*/ 2260600 w 2355909"/>
                  <a:gd name="connsiteY3" fmla="*/ 889000 h 1545670"/>
                  <a:gd name="connsiteX4" fmla="*/ 2247900 w 2355909"/>
                  <a:gd name="connsiteY4" fmla="*/ 1276350 h 1545670"/>
                  <a:gd name="connsiteX5" fmla="*/ 2133600 w 2355909"/>
                  <a:gd name="connsiteY5" fmla="*/ 1263650 h 1545670"/>
                  <a:gd name="connsiteX6" fmla="*/ 1562100 w 2355909"/>
                  <a:gd name="connsiteY6" fmla="*/ 1510466 h 1545670"/>
                  <a:gd name="connsiteX7" fmla="*/ 1079500 w 2355909"/>
                  <a:gd name="connsiteY7" fmla="*/ 1536700 h 1545670"/>
                  <a:gd name="connsiteX8" fmla="*/ 850900 w 2355909"/>
                  <a:gd name="connsiteY8" fmla="*/ 1498600 h 1545670"/>
                  <a:gd name="connsiteX9" fmla="*/ 603250 w 2355909"/>
                  <a:gd name="connsiteY9" fmla="*/ 1497766 h 1545670"/>
                  <a:gd name="connsiteX10" fmla="*/ 0 w 2355909"/>
                  <a:gd name="connsiteY10" fmla="*/ 1250950 h 1545670"/>
                  <a:gd name="connsiteX11" fmla="*/ 285750 w 2355909"/>
                  <a:gd name="connsiteY11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15956 w 2486115"/>
                  <a:gd name="connsiteY12" fmla="*/ 6350 h 1545670"/>
                  <a:gd name="connsiteX0" fmla="*/ 415956 w 2486115"/>
                  <a:gd name="connsiteY0" fmla="*/ 6350 h 1545670"/>
                  <a:gd name="connsiteX1" fmla="*/ 1997106 w 2486115"/>
                  <a:gd name="connsiteY1" fmla="*/ 0 h 1545670"/>
                  <a:gd name="connsiteX2" fmla="*/ 2486056 w 2486115"/>
                  <a:gd name="connsiteY2" fmla="*/ 889000 h 1545670"/>
                  <a:gd name="connsiteX3" fmla="*/ 2390806 w 2486115"/>
                  <a:gd name="connsiteY3" fmla="*/ 889000 h 1545670"/>
                  <a:gd name="connsiteX4" fmla="*/ 2378106 w 2486115"/>
                  <a:gd name="connsiteY4" fmla="*/ 1276350 h 1545670"/>
                  <a:gd name="connsiteX5" fmla="*/ 2263806 w 2486115"/>
                  <a:gd name="connsiteY5" fmla="*/ 1263650 h 1545670"/>
                  <a:gd name="connsiteX6" fmla="*/ 1692306 w 2486115"/>
                  <a:gd name="connsiteY6" fmla="*/ 1510466 h 1545670"/>
                  <a:gd name="connsiteX7" fmla="*/ 1209706 w 2486115"/>
                  <a:gd name="connsiteY7" fmla="*/ 1536700 h 1545670"/>
                  <a:gd name="connsiteX8" fmla="*/ 981106 w 2486115"/>
                  <a:gd name="connsiteY8" fmla="*/ 1498600 h 1545670"/>
                  <a:gd name="connsiteX9" fmla="*/ 733456 w 2486115"/>
                  <a:gd name="connsiteY9" fmla="*/ 1497766 h 1545670"/>
                  <a:gd name="connsiteX10" fmla="*/ 130206 w 2486115"/>
                  <a:gd name="connsiteY10" fmla="*/ 1250950 h 1545670"/>
                  <a:gd name="connsiteX11" fmla="*/ 3206 w 2486115"/>
                  <a:gd name="connsiteY11" fmla="*/ 889000 h 1545670"/>
                  <a:gd name="connsiteX12" fmla="*/ 454056 w 2486115"/>
                  <a:gd name="connsiteY12" fmla="*/ 63500 h 1545670"/>
                  <a:gd name="connsiteX13" fmla="*/ 415956 w 2486115"/>
                  <a:gd name="connsiteY13" fmla="*/ 6350 h 1545670"/>
                  <a:gd name="connsiteX0" fmla="*/ 415956 w 2486056"/>
                  <a:gd name="connsiteY0" fmla="*/ 26123 h 1565443"/>
                  <a:gd name="connsiteX1" fmla="*/ 1997106 w 2486056"/>
                  <a:gd name="connsiteY1" fmla="*/ 19773 h 1565443"/>
                  <a:gd name="connsiteX2" fmla="*/ 1939956 w 2486056"/>
                  <a:gd name="connsiteY2" fmla="*/ 83273 h 1565443"/>
                  <a:gd name="connsiteX3" fmla="*/ 2486056 w 2486056"/>
                  <a:gd name="connsiteY3" fmla="*/ 908773 h 1565443"/>
                  <a:gd name="connsiteX4" fmla="*/ 2390806 w 2486056"/>
                  <a:gd name="connsiteY4" fmla="*/ 908773 h 1565443"/>
                  <a:gd name="connsiteX5" fmla="*/ 2378106 w 2486056"/>
                  <a:gd name="connsiteY5" fmla="*/ 1296123 h 1565443"/>
                  <a:gd name="connsiteX6" fmla="*/ 2263806 w 2486056"/>
                  <a:gd name="connsiteY6" fmla="*/ 1283423 h 1565443"/>
                  <a:gd name="connsiteX7" fmla="*/ 1692306 w 2486056"/>
                  <a:gd name="connsiteY7" fmla="*/ 1530239 h 1565443"/>
                  <a:gd name="connsiteX8" fmla="*/ 1209706 w 2486056"/>
                  <a:gd name="connsiteY8" fmla="*/ 1556473 h 1565443"/>
                  <a:gd name="connsiteX9" fmla="*/ 981106 w 2486056"/>
                  <a:gd name="connsiteY9" fmla="*/ 1518373 h 1565443"/>
                  <a:gd name="connsiteX10" fmla="*/ 733456 w 2486056"/>
                  <a:gd name="connsiteY10" fmla="*/ 1517539 h 1565443"/>
                  <a:gd name="connsiteX11" fmla="*/ 130206 w 2486056"/>
                  <a:gd name="connsiteY11" fmla="*/ 1270723 h 1565443"/>
                  <a:gd name="connsiteX12" fmla="*/ 3206 w 2486056"/>
                  <a:gd name="connsiteY12" fmla="*/ 908773 h 1565443"/>
                  <a:gd name="connsiteX13" fmla="*/ 454056 w 2486056"/>
                  <a:gd name="connsiteY13" fmla="*/ 83273 h 1565443"/>
                  <a:gd name="connsiteX14" fmla="*/ 415956 w 2486056"/>
                  <a:gd name="connsiteY14" fmla="*/ 26123 h 1565443"/>
                  <a:gd name="connsiteX0" fmla="*/ 415956 w 2486934"/>
                  <a:gd name="connsiteY0" fmla="*/ 26123 h 1565443"/>
                  <a:gd name="connsiteX1" fmla="*/ 1997106 w 2486934"/>
                  <a:gd name="connsiteY1" fmla="*/ 19773 h 1565443"/>
                  <a:gd name="connsiteX2" fmla="*/ 1939956 w 2486934"/>
                  <a:gd name="connsiteY2" fmla="*/ 83273 h 1565443"/>
                  <a:gd name="connsiteX3" fmla="*/ 2486056 w 2486934"/>
                  <a:gd name="connsiteY3" fmla="*/ 908773 h 1565443"/>
                  <a:gd name="connsiteX4" fmla="*/ 2390806 w 2486934"/>
                  <a:gd name="connsiteY4" fmla="*/ 908773 h 1565443"/>
                  <a:gd name="connsiteX5" fmla="*/ 2378106 w 2486934"/>
                  <a:gd name="connsiteY5" fmla="*/ 1296123 h 1565443"/>
                  <a:gd name="connsiteX6" fmla="*/ 2263806 w 2486934"/>
                  <a:gd name="connsiteY6" fmla="*/ 1283423 h 1565443"/>
                  <a:gd name="connsiteX7" fmla="*/ 1692306 w 2486934"/>
                  <a:gd name="connsiteY7" fmla="*/ 1530239 h 1565443"/>
                  <a:gd name="connsiteX8" fmla="*/ 1209706 w 2486934"/>
                  <a:gd name="connsiteY8" fmla="*/ 1556473 h 1565443"/>
                  <a:gd name="connsiteX9" fmla="*/ 981106 w 2486934"/>
                  <a:gd name="connsiteY9" fmla="*/ 1518373 h 1565443"/>
                  <a:gd name="connsiteX10" fmla="*/ 733456 w 2486934"/>
                  <a:gd name="connsiteY10" fmla="*/ 1517539 h 1565443"/>
                  <a:gd name="connsiteX11" fmla="*/ 130206 w 2486934"/>
                  <a:gd name="connsiteY11" fmla="*/ 1270723 h 1565443"/>
                  <a:gd name="connsiteX12" fmla="*/ 3206 w 2486934"/>
                  <a:gd name="connsiteY12" fmla="*/ 908773 h 1565443"/>
                  <a:gd name="connsiteX13" fmla="*/ 454056 w 2486934"/>
                  <a:gd name="connsiteY13" fmla="*/ 83273 h 1565443"/>
                  <a:gd name="connsiteX14" fmla="*/ 415956 w 2486934"/>
                  <a:gd name="connsiteY14" fmla="*/ 26123 h 1565443"/>
                  <a:gd name="connsiteX0" fmla="*/ 415956 w 2486923"/>
                  <a:gd name="connsiteY0" fmla="*/ 26123 h 1565443"/>
                  <a:gd name="connsiteX1" fmla="*/ 1997106 w 2486923"/>
                  <a:gd name="connsiteY1" fmla="*/ 19773 h 1565443"/>
                  <a:gd name="connsiteX2" fmla="*/ 1939956 w 2486923"/>
                  <a:gd name="connsiteY2" fmla="*/ 83273 h 1565443"/>
                  <a:gd name="connsiteX3" fmla="*/ 2486056 w 2486923"/>
                  <a:gd name="connsiteY3" fmla="*/ 908773 h 1565443"/>
                  <a:gd name="connsiteX4" fmla="*/ 2390806 w 2486923"/>
                  <a:gd name="connsiteY4" fmla="*/ 908773 h 1565443"/>
                  <a:gd name="connsiteX5" fmla="*/ 2378106 w 2486923"/>
                  <a:gd name="connsiteY5" fmla="*/ 1296123 h 1565443"/>
                  <a:gd name="connsiteX6" fmla="*/ 2263806 w 2486923"/>
                  <a:gd name="connsiteY6" fmla="*/ 1283423 h 1565443"/>
                  <a:gd name="connsiteX7" fmla="*/ 1692306 w 2486923"/>
                  <a:gd name="connsiteY7" fmla="*/ 1530239 h 1565443"/>
                  <a:gd name="connsiteX8" fmla="*/ 1209706 w 2486923"/>
                  <a:gd name="connsiteY8" fmla="*/ 1556473 h 1565443"/>
                  <a:gd name="connsiteX9" fmla="*/ 981106 w 2486923"/>
                  <a:gd name="connsiteY9" fmla="*/ 1518373 h 1565443"/>
                  <a:gd name="connsiteX10" fmla="*/ 733456 w 2486923"/>
                  <a:gd name="connsiteY10" fmla="*/ 1517539 h 1565443"/>
                  <a:gd name="connsiteX11" fmla="*/ 130206 w 2486923"/>
                  <a:gd name="connsiteY11" fmla="*/ 1270723 h 1565443"/>
                  <a:gd name="connsiteX12" fmla="*/ 3206 w 2486923"/>
                  <a:gd name="connsiteY12" fmla="*/ 908773 h 1565443"/>
                  <a:gd name="connsiteX13" fmla="*/ 454056 w 2486923"/>
                  <a:gd name="connsiteY13" fmla="*/ 83273 h 1565443"/>
                  <a:gd name="connsiteX14" fmla="*/ 415956 w 2486923"/>
                  <a:gd name="connsiteY14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65443"/>
                  <a:gd name="connsiteX1" fmla="*/ 2097944 w 2587761"/>
                  <a:gd name="connsiteY1" fmla="*/ 19773 h 1565443"/>
                  <a:gd name="connsiteX2" fmla="*/ 2040794 w 2587761"/>
                  <a:gd name="connsiteY2" fmla="*/ 83273 h 1565443"/>
                  <a:gd name="connsiteX3" fmla="*/ 2586894 w 2587761"/>
                  <a:gd name="connsiteY3" fmla="*/ 908773 h 1565443"/>
                  <a:gd name="connsiteX4" fmla="*/ 2491644 w 2587761"/>
                  <a:gd name="connsiteY4" fmla="*/ 908773 h 1565443"/>
                  <a:gd name="connsiteX5" fmla="*/ 2478944 w 2587761"/>
                  <a:gd name="connsiteY5" fmla="*/ 1296123 h 1565443"/>
                  <a:gd name="connsiteX6" fmla="*/ 2364644 w 2587761"/>
                  <a:gd name="connsiteY6" fmla="*/ 1283423 h 1565443"/>
                  <a:gd name="connsiteX7" fmla="*/ 1793144 w 2587761"/>
                  <a:gd name="connsiteY7" fmla="*/ 1530239 h 1565443"/>
                  <a:gd name="connsiteX8" fmla="*/ 1310544 w 2587761"/>
                  <a:gd name="connsiteY8" fmla="*/ 1556473 h 1565443"/>
                  <a:gd name="connsiteX9" fmla="*/ 1081944 w 2587761"/>
                  <a:gd name="connsiteY9" fmla="*/ 1518373 h 1565443"/>
                  <a:gd name="connsiteX10" fmla="*/ 834294 w 2587761"/>
                  <a:gd name="connsiteY10" fmla="*/ 1517539 h 1565443"/>
                  <a:gd name="connsiteX11" fmla="*/ 231044 w 2587761"/>
                  <a:gd name="connsiteY11" fmla="*/ 1270723 h 1565443"/>
                  <a:gd name="connsiteX12" fmla="*/ 104044 w 2587761"/>
                  <a:gd name="connsiteY12" fmla="*/ 908773 h 1565443"/>
                  <a:gd name="connsiteX13" fmla="*/ 21495 w 2587761"/>
                  <a:gd name="connsiteY13" fmla="*/ 908774 h 1565443"/>
                  <a:gd name="connsiteX14" fmla="*/ 554894 w 2587761"/>
                  <a:gd name="connsiteY14" fmla="*/ 83273 h 1565443"/>
                  <a:gd name="connsiteX15" fmla="*/ 516794 w 2587761"/>
                  <a:gd name="connsiteY15" fmla="*/ 26123 h 1565443"/>
                  <a:gd name="connsiteX0" fmla="*/ 516794 w 2587761"/>
                  <a:gd name="connsiteY0" fmla="*/ 26123 h 1592396"/>
                  <a:gd name="connsiteX1" fmla="*/ 2097944 w 2587761"/>
                  <a:gd name="connsiteY1" fmla="*/ 19773 h 1592396"/>
                  <a:gd name="connsiteX2" fmla="*/ 2040794 w 2587761"/>
                  <a:gd name="connsiteY2" fmla="*/ 83273 h 1592396"/>
                  <a:gd name="connsiteX3" fmla="*/ 2586894 w 2587761"/>
                  <a:gd name="connsiteY3" fmla="*/ 908773 h 1592396"/>
                  <a:gd name="connsiteX4" fmla="*/ 2491644 w 2587761"/>
                  <a:gd name="connsiteY4" fmla="*/ 908773 h 1592396"/>
                  <a:gd name="connsiteX5" fmla="*/ 2478944 w 2587761"/>
                  <a:gd name="connsiteY5" fmla="*/ 1296123 h 1592396"/>
                  <a:gd name="connsiteX6" fmla="*/ 2364644 w 2587761"/>
                  <a:gd name="connsiteY6" fmla="*/ 1283423 h 1592396"/>
                  <a:gd name="connsiteX7" fmla="*/ 1793144 w 2587761"/>
                  <a:gd name="connsiteY7" fmla="*/ 1530239 h 1592396"/>
                  <a:gd name="connsiteX8" fmla="*/ 1310544 w 2587761"/>
                  <a:gd name="connsiteY8" fmla="*/ 1556473 h 1592396"/>
                  <a:gd name="connsiteX9" fmla="*/ 1081944 w 2587761"/>
                  <a:gd name="connsiteY9" fmla="*/ 1518373 h 1592396"/>
                  <a:gd name="connsiteX10" fmla="*/ 834294 w 2587761"/>
                  <a:gd name="connsiteY10" fmla="*/ 1517539 h 1592396"/>
                  <a:gd name="connsiteX11" fmla="*/ 231044 w 2587761"/>
                  <a:gd name="connsiteY11" fmla="*/ 1270723 h 1592396"/>
                  <a:gd name="connsiteX12" fmla="*/ 104044 w 2587761"/>
                  <a:gd name="connsiteY12" fmla="*/ 908773 h 1592396"/>
                  <a:gd name="connsiteX13" fmla="*/ 21495 w 2587761"/>
                  <a:gd name="connsiteY13" fmla="*/ 908774 h 1592396"/>
                  <a:gd name="connsiteX14" fmla="*/ 554894 w 2587761"/>
                  <a:gd name="connsiteY14" fmla="*/ 83273 h 1592396"/>
                  <a:gd name="connsiteX15" fmla="*/ 516794 w 2587761"/>
                  <a:gd name="connsiteY15" fmla="*/ 26123 h 1592396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6205"/>
                  <a:gd name="connsiteX1" fmla="*/ 2097944 w 2587761"/>
                  <a:gd name="connsiteY1" fmla="*/ 19773 h 1596205"/>
                  <a:gd name="connsiteX2" fmla="*/ 2040794 w 2587761"/>
                  <a:gd name="connsiteY2" fmla="*/ 83273 h 1596205"/>
                  <a:gd name="connsiteX3" fmla="*/ 2586894 w 2587761"/>
                  <a:gd name="connsiteY3" fmla="*/ 908773 h 1596205"/>
                  <a:gd name="connsiteX4" fmla="*/ 2491644 w 2587761"/>
                  <a:gd name="connsiteY4" fmla="*/ 908773 h 1596205"/>
                  <a:gd name="connsiteX5" fmla="*/ 2478944 w 2587761"/>
                  <a:gd name="connsiteY5" fmla="*/ 1296123 h 1596205"/>
                  <a:gd name="connsiteX6" fmla="*/ 2364644 w 2587761"/>
                  <a:gd name="connsiteY6" fmla="*/ 1283423 h 1596205"/>
                  <a:gd name="connsiteX7" fmla="*/ 1793144 w 2587761"/>
                  <a:gd name="connsiteY7" fmla="*/ 1530239 h 1596205"/>
                  <a:gd name="connsiteX8" fmla="*/ 1310544 w 2587761"/>
                  <a:gd name="connsiteY8" fmla="*/ 1556473 h 1596205"/>
                  <a:gd name="connsiteX9" fmla="*/ 1081944 w 2587761"/>
                  <a:gd name="connsiteY9" fmla="*/ 1518373 h 1596205"/>
                  <a:gd name="connsiteX10" fmla="*/ 834294 w 2587761"/>
                  <a:gd name="connsiteY10" fmla="*/ 1517539 h 1596205"/>
                  <a:gd name="connsiteX11" fmla="*/ 231044 w 2587761"/>
                  <a:gd name="connsiteY11" fmla="*/ 1270723 h 1596205"/>
                  <a:gd name="connsiteX12" fmla="*/ 104044 w 2587761"/>
                  <a:gd name="connsiteY12" fmla="*/ 908773 h 1596205"/>
                  <a:gd name="connsiteX13" fmla="*/ 21495 w 2587761"/>
                  <a:gd name="connsiteY13" fmla="*/ 908774 h 1596205"/>
                  <a:gd name="connsiteX14" fmla="*/ 554894 w 2587761"/>
                  <a:gd name="connsiteY14" fmla="*/ 83273 h 1596205"/>
                  <a:gd name="connsiteX15" fmla="*/ 516794 w 2587761"/>
                  <a:gd name="connsiteY15" fmla="*/ 26123 h 1596205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310544 w 2587761"/>
                  <a:gd name="connsiteY8" fmla="*/ 1556473 h 1597888"/>
                  <a:gd name="connsiteX9" fmla="*/ 1081944 w 2587761"/>
                  <a:gd name="connsiteY9" fmla="*/ 1518373 h 1597888"/>
                  <a:gd name="connsiteX10" fmla="*/ 834294 w 2587761"/>
                  <a:gd name="connsiteY10" fmla="*/ 1517539 h 1597888"/>
                  <a:gd name="connsiteX11" fmla="*/ 231044 w 2587761"/>
                  <a:gd name="connsiteY11" fmla="*/ 1270723 h 1597888"/>
                  <a:gd name="connsiteX12" fmla="*/ 104044 w 2587761"/>
                  <a:gd name="connsiteY12" fmla="*/ 908773 h 1597888"/>
                  <a:gd name="connsiteX13" fmla="*/ 21495 w 2587761"/>
                  <a:gd name="connsiteY13" fmla="*/ 908774 h 1597888"/>
                  <a:gd name="connsiteX14" fmla="*/ 554894 w 2587761"/>
                  <a:gd name="connsiteY14" fmla="*/ 83273 h 1597888"/>
                  <a:gd name="connsiteX15" fmla="*/ 516794 w 2587761"/>
                  <a:gd name="connsiteY15" fmla="*/ 26123 h 1597888"/>
                  <a:gd name="connsiteX0" fmla="*/ 516794 w 2587761"/>
                  <a:gd name="connsiteY0" fmla="*/ 26123 h 1597888"/>
                  <a:gd name="connsiteX1" fmla="*/ 2097944 w 2587761"/>
                  <a:gd name="connsiteY1" fmla="*/ 19773 h 1597888"/>
                  <a:gd name="connsiteX2" fmla="*/ 2040794 w 2587761"/>
                  <a:gd name="connsiteY2" fmla="*/ 83273 h 1597888"/>
                  <a:gd name="connsiteX3" fmla="*/ 2586894 w 2587761"/>
                  <a:gd name="connsiteY3" fmla="*/ 908773 h 1597888"/>
                  <a:gd name="connsiteX4" fmla="*/ 2491644 w 2587761"/>
                  <a:gd name="connsiteY4" fmla="*/ 908773 h 1597888"/>
                  <a:gd name="connsiteX5" fmla="*/ 2478944 w 2587761"/>
                  <a:gd name="connsiteY5" fmla="*/ 1296123 h 1597888"/>
                  <a:gd name="connsiteX6" fmla="*/ 2364644 w 2587761"/>
                  <a:gd name="connsiteY6" fmla="*/ 1283423 h 1597888"/>
                  <a:gd name="connsiteX7" fmla="*/ 1793144 w 2587761"/>
                  <a:gd name="connsiteY7" fmla="*/ 1530239 h 1597888"/>
                  <a:gd name="connsiteX8" fmla="*/ 1526445 w 2587761"/>
                  <a:gd name="connsiteY8" fmla="*/ 1550122 h 1597888"/>
                  <a:gd name="connsiteX9" fmla="*/ 1310544 w 2587761"/>
                  <a:gd name="connsiteY9" fmla="*/ 1556473 h 1597888"/>
                  <a:gd name="connsiteX10" fmla="*/ 1081944 w 2587761"/>
                  <a:gd name="connsiteY10" fmla="*/ 1518373 h 1597888"/>
                  <a:gd name="connsiteX11" fmla="*/ 834294 w 2587761"/>
                  <a:gd name="connsiteY11" fmla="*/ 1517539 h 1597888"/>
                  <a:gd name="connsiteX12" fmla="*/ 231044 w 2587761"/>
                  <a:gd name="connsiteY12" fmla="*/ 1270723 h 1597888"/>
                  <a:gd name="connsiteX13" fmla="*/ 104044 w 2587761"/>
                  <a:gd name="connsiteY13" fmla="*/ 908773 h 1597888"/>
                  <a:gd name="connsiteX14" fmla="*/ 21495 w 2587761"/>
                  <a:gd name="connsiteY14" fmla="*/ 908774 h 1597888"/>
                  <a:gd name="connsiteX15" fmla="*/ 554894 w 2587761"/>
                  <a:gd name="connsiteY15" fmla="*/ 83273 h 1597888"/>
                  <a:gd name="connsiteX16" fmla="*/ 516794 w 2587761"/>
                  <a:gd name="connsiteY16" fmla="*/ 26123 h 1597888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26123 h 1600720"/>
                  <a:gd name="connsiteX1" fmla="*/ 2097944 w 2587761"/>
                  <a:gd name="connsiteY1" fmla="*/ 19773 h 1600720"/>
                  <a:gd name="connsiteX2" fmla="*/ 2040794 w 2587761"/>
                  <a:gd name="connsiteY2" fmla="*/ 83273 h 1600720"/>
                  <a:gd name="connsiteX3" fmla="*/ 2586894 w 2587761"/>
                  <a:gd name="connsiteY3" fmla="*/ 908773 h 1600720"/>
                  <a:gd name="connsiteX4" fmla="*/ 2491644 w 2587761"/>
                  <a:gd name="connsiteY4" fmla="*/ 908773 h 1600720"/>
                  <a:gd name="connsiteX5" fmla="*/ 2478944 w 2587761"/>
                  <a:gd name="connsiteY5" fmla="*/ 1296123 h 1600720"/>
                  <a:gd name="connsiteX6" fmla="*/ 2364644 w 2587761"/>
                  <a:gd name="connsiteY6" fmla="*/ 1283423 h 1600720"/>
                  <a:gd name="connsiteX7" fmla="*/ 1793144 w 2587761"/>
                  <a:gd name="connsiteY7" fmla="*/ 1530239 h 1600720"/>
                  <a:gd name="connsiteX8" fmla="*/ 1526445 w 2587761"/>
                  <a:gd name="connsiteY8" fmla="*/ 1550122 h 1600720"/>
                  <a:gd name="connsiteX9" fmla="*/ 1310544 w 2587761"/>
                  <a:gd name="connsiteY9" fmla="*/ 1556473 h 1600720"/>
                  <a:gd name="connsiteX10" fmla="*/ 1081944 w 2587761"/>
                  <a:gd name="connsiteY10" fmla="*/ 1518373 h 1600720"/>
                  <a:gd name="connsiteX11" fmla="*/ 834294 w 2587761"/>
                  <a:gd name="connsiteY11" fmla="*/ 1517539 h 1600720"/>
                  <a:gd name="connsiteX12" fmla="*/ 231044 w 2587761"/>
                  <a:gd name="connsiteY12" fmla="*/ 1270723 h 1600720"/>
                  <a:gd name="connsiteX13" fmla="*/ 104044 w 2587761"/>
                  <a:gd name="connsiteY13" fmla="*/ 908773 h 1600720"/>
                  <a:gd name="connsiteX14" fmla="*/ 21495 w 2587761"/>
                  <a:gd name="connsiteY14" fmla="*/ 908774 h 1600720"/>
                  <a:gd name="connsiteX15" fmla="*/ 554894 w 2587761"/>
                  <a:gd name="connsiteY15" fmla="*/ 83273 h 1600720"/>
                  <a:gd name="connsiteX16" fmla="*/ 516794 w 2587761"/>
                  <a:gd name="connsiteY16" fmla="*/ 26123 h 1600720"/>
                  <a:gd name="connsiteX0" fmla="*/ 516794 w 2587761"/>
                  <a:gd name="connsiteY0" fmla="*/ 354193 h 1928790"/>
                  <a:gd name="connsiteX1" fmla="*/ 2097944 w 2587761"/>
                  <a:gd name="connsiteY1" fmla="*/ 347843 h 1928790"/>
                  <a:gd name="connsiteX2" fmla="*/ 2040794 w 2587761"/>
                  <a:gd name="connsiteY2" fmla="*/ 411343 h 1928790"/>
                  <a:gd name="connsiteX3" fmla="*/ 2586894 w 2587761"/>
                  <a:gd name="connsiteY3" fmla="*/ 1236843 h 1928790"/>
                  <a:gd name="connsiteX4" fmla="*/ 2491644 w 2587761"/>
                  <a:gd name="connsiteY4" fmla="*/ 1236843 h 1928790"/>
                  <a:gd name="connsiteX5" fmla="*/ 2478944 w 2587761"/>
                  <a:gd name="connsiteY5" fmla="*/ 1624193 h 1928790"/>
                  <a:gd name="connsiteX6" fmla="*/ 2364644 w 2587761"/>
                  <a:gd name="connsiteY6" fmla="*/ 1611493 h 1928790"/>
                  <a:gd name="connsiteX7" fmla="*/ 1793144 w 2587761"/>
                  <a:gd name="connsiteY7" fmla="*/ 1858309 h 1928790"/>
                  <a:gd name="connsiteX8" fmla="*/ 1526445 w 2587761"/>
                  <a:gd name="connsiteY8" fmla="*/ 1878192 h 1928790"/>
                  <a:gd name="connsiteX9" fmla="*/ 1310544 w 2587761"/>
                  <a:gd name="connsiteY9" fmla="*/ 1884543 h 1928790"/>
                  <a:gd name="connsiteX10" fmla="*/ 1081944 w 2587761"/>
                  <a:gd name="connsiteY10" fmla="*/ 1846443 h 1928790"/>
                  <a:gd name="connsiteX11" fmla="*/ 834294 w 2587761"/>
                  <a:gd name="connsiteY11" fmla="*/ 1845609 h 1928790"/>
                  <a:gd name="connsiteX12" fmla="*/ 231044 w 2587761"/>
                  <a:gd name="connsiteY12" fmla="*/ 1598793 h 1928790"/>
                  <a:gd name="connsiteX13" fmla="*/ 104044 w 2587761"/>
                  <a:gd name="connsiteY13" fmla="*/ 1236843 h 1928790"/>
                  <a:gd name="connsiteX14" fmla="*/ 21495 w 2587761"/>
                  <a:gd name="connsiteY14" fmla="*/ 1236844 h 1928790"/>
                  <a:gd name="connsiteX15" fmla="*/ 554894 w 2587761"/>
                  <a:gd name="connsiteY15" fmla="*/ 411343 h 1928790"/>
                  <a:gd name="connsiteX16" fmla="*/ 516794 w 2587761"/>
                  <a:gd name="connsiteY16" fmla="*/ 354193 h 1928790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03581 h 1978178"/>
                  <a:gd name="connsiteX1" fmla="*/ 2097944 w 2587761"/>
                  <a:gd name="connsiteY1" fmla="*/ 397231 h 1978178"/>
                  <a:gd name="connsiteX2" fmla="*/ 2040794 w 2587761"/>
                  <a:gd name="connsiteY2" fmla="*/ 460731 h 1978178"/>
                  <a:gd name="connsiteX3" fmla="*/ 2586894 w 2587761"/>
                  <a:gd name="connsiteY3" fmla="*/ 1286231 h 1978178"/>
                  <a:gd name="connsiteX4" fmla="*/ 2491644 w 2587761"/>
                  <a:gd name="connsiteY4" fmla="*/ 1286231 h 1978178"/>
                  <a:gd name="connsiteX5" fmla="*/ 2478944 w 2587761"/>
                  <a:gd name="connsiteY5" fmla="*/ 1673581 h 1978178"/>
                  <a:gd name="connsiteX6" fmla="*/ 2364644 w 2587761"/>
                  <a:gd name="connsiteY6" fmla="*/ 1660881 h 1978178"/>
                  <a:gd name="connsiteX7" fmla="*/ 1793144 w 2587761"/>
                  <a:gd name="connsiteY7" fmla="*/ 1907697 h 1978178"/>
                  <a:gd name="connsiteX8" fmla="*/ 1526445 w 2587761"/>
                  <a:gd name="connsiteY8" fmla="*/ 1927580 h 1978178"/>
                  <a:gd name="connsiteX9" fmla="*/ 1310544 w 2587761"/>
                  <a:gd name="connsiteY9" fmla="*/ 1933931 h 1978178"/>
                  <a:gd name="connsiteX10" fmla="*/ 1081944 w 2587761"/>
                  <a:gd name="connsiteY10" fmla="*/ 1895831 h 1978178"/>
                  <a:gd name="connsiteX11" fmla="*/ 834294 w 2587761"/>
                  <a:gd name="connsiteY11" fmla="*/ 1894997 h 1978178"/>
                  <a:gd name="connsiteX12" fmla="*/ 231044 w 2587761"/>
                  <a:gd name="connsiteY12" fmla="*/ 1648181 h 1978178"/>
                  <a:gd name="connsiteX13" fmla="*/ 104044 w 2587761"/>
                  <a:gd name="connsiteY13" fmla="*/ 1286231 h 1978178"/>
                  <a:gd name="connsiteX14" fmla="*/ 21495 w 2587761"/>
                  <a:gd name="connsiteY14" fmla="*/ 1286232 h 1978178"/>
                  <a:gd name="connsiteX15" fmla="*/ 554894 w 2587761"/>
                  <a:gd name="connsiteY15" fmla="*/ 460731 h 1978178"/>
                  <a:gd name="connsiteX16" fmla="*/ 516794 w 2587761"/>
                  <a:gd name="connsiteY16" fmla="*/ 403581 h 1978178"/>
                  <a:gd name="connsiteX0" fmla="*/ 516794 w 2587761"/>
                  <a:gd name="connsiteY0" fmla="*/ 498607 h 2073204"/>
                  <a:gd name="connsiteX1" fmla="*/ 2097944 w 2587761"/>
                  <a:gd name="connsiteY1" fmla="*/ 492257 h 2073204"/>
                  <a:gd name="connsiteX2" fmla="*/ 2040794 w 2587761"/>
                  <a:gd name="connsiteY2" fmla="*/ 555757 h 2073204"/>
                  <a:gd name="connsiteX3" fmla="*/ 2586894 w 2587761"/>
                  <a:gd name="connsiteY3" fmla="*/ 1381257 h 2073204"/>
                  <a:gd name="connsiteX4" fmla="*/ 2491644 w 2587761"/>
                  <a:gd name="connsiteY4" fmla="*/ 1381257 h 2073204"/>
                  <a:gd name="connsiteX5" fmla="*/ 2478944 w 2587761"/>
                  <a:gd name="connsiteY5" fmla="*/ 1768607 h 2073204"/>
                  <a:gd name="connsiteX6" fmla="*/ 2364644 w 2587761"/>
                  <a:gd name="connsiteY6" fmla="*/ 1755907 h 2073204"/>
                  <a:gd name="connsiteX7" fmla="*/ 1793144 w 2587761"/>
                  <a:gd name="connsiteY7" fmla="*/ 2002723 h 2073204"/>
                  <a:gd name="connsiteX8" fmla="*/ 1526445 w 2587761"/>
                  <a:gd name="connsiteY8" fmla="*/ 2022606 h 2073204"/>
                  <a:gd name="connsiteX9" fmla="*/ 1310544 w 2587761"/>
                  <a:gd name="connsiteY9" fmla="*/ 2028957 h 2073204"/>
                  <a:gd name="connsiteX10" fmla="*/ 1081944 w 2587761"/>
                  <a:gd name="connsiteY10" fmla="*/ 1990857 h 2073204"/>
                  <a:gd name="connsiteX11" fmla="*/ 834294 w 2587761"/>
                  <a:gd name="connsiteY11" fmla="*/ 1990023 h 2073204"/>
                  <a:gd name="connsiteX12" fmla="*/ 231044 w 2587761"/>
                  <a:gd name="connsiteY12" fmla="*/ 1743207 h 2073204"/>
                  <a:gd name="connsiteX13" fmla="*/ 104044 w 2587761"/>
                  <a:gd name="connsiteY13" fmla="*/ 1381257 h 2073204"/>
                  <a:gd name="connsiteX14" fmla="*/ 21495 w 2587761"/>
                  <a:gd name="connsiteY14" fmla="*/ 1381258 h 2073204"/>
                  <a:gd name="connsiteX15" fmla="*/ 554894 w 2587761"/>
                  <a:gd name="connsiteY15" fmla="*/ 555757 h 2073204"/>
                  <a:gd name="connsiteX16" fmla="*/ 516794 w 2587761"/>
                  <a:gd name="connsiteY16" fmla="*/ 498607 h 2073204"/>
                  <a:gd name="connsiteX0" fmla="*/ 516794 w 2587761"/>
                  <a:gd name="connsiteY0" fmla="*/ 417526 h 1992123"/>
                  <a:gd name="connsiteX1" fmla="*/ 2097944 w 2587761"/>
                  <a:gd name="connsiteY1" fmla="*/ 411176 h 1992123"/>
                  <a:gd name="connsiteX2" fmla="*/ 2040794 w 2587761"/>
                  <a:gd name="connsiteY2" fmla="*/ 474676 h 1992123"/>
                  <a:gd name="connsiteX3" fmla="*/ 2586894 w 2587761"/>
                  <a:gd name="connsiteY3" fmla="*/ 1300176 h 1992123"/>
                  <a:gd name="connsiteX4" fmla="*/ 2491644 w 2587761"/>
                  <a:gd name="connsiteY4" fmla="*/ 1300176 h 1992123"/>
                  <a:gd name="connsiteX5" fmla="*/ 2478944 w 2587761"/>
                  <a:gd name="connsiteY5" fmla="*/ 1687526 h 1992123"/>
                  <a:gd name="connsiteX6" fmla="*/ 2364644 w 2587761"/>
                  <a:gd name="connsiteY6" fmla="*/ 1674826 h 1992123"/>
                  <a:gd name="connsiteX7" fmla="*/ 1793144 w 2587761"/>
                  <a:gd name="connsiteY7" fmla="*/ 1921642 h 1992123"/>
                  <a:gd name="connsiteX8" fmla="*/ 1526445 w 2587761"/>
                  <a:gd name="connsiteY8" fmla="*/ 1941525 h 1992123"/>
                  <a:gd name="connsiteX9" fmla="*/ 1310544 w 2587761"/>
                  <a:gd name="connsiteY9" fmla="*/ 1947876 h 1992123"/>
                  <a:gd name="connsiteX10" fmla="*/ 1081944 w 2587761"/>
                  <a:gd name="connsiteY10" fmla="*/ 1909776 h 1992123"/>
                  <a:gd name="connsiteX11" fmla="*/ 834294 w 2587761"/>
                  <a:gd name="connsiteY11" fmla="*/ 1908942 h 1992123"/>
                  <a:gd name="connsiteX12" fmla="*/ 231044 w 2587761"/>
                  <a:gd name="connsiteY12" fmla="*/ 1662126 h 1992123"/>
                  <a:gd name="connsiteX13" fmla="*/ 104044 w 2587761"/>
                  <a:gd name="connsiteY13" fmla="*/ 1300176 h 1992123"/>
                  <a:gd name="connsiteX14" fmla="*/ 21495 w 2587761"/>
                  <a:gd name="connsiteY14" fmla="*/ 1300177 h 1992123"/>
                  <a:gd name="connsiteX15" fmla="*/ 554894 w 2587761"/>
                  <a:gd name="connsiteY15" fmla="*/ 474676 h 1992123"/>
                  <a:gd name="connsiteX16" fmla="*/ 516794 w 2587761"/>
                  <a:gd name="connsiteY16" fmla="*/ 417526 h 199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87761" h="1992123">
                    <a:moveTo>
                      <a:pt x="516794" y="417526"/>
                    </a:moveTo>
                    <a:cubicBezTo>
                      <a:pt x="783494" y="212209"/>
                      <a:pt x="1221644" y="-405857"/>
                      <a:pt x="2097944" y="411176"/>
                    </a:cubicBezTo>
                    <a:cubicBezTo>
                      <a:pt x="2114877" y="430226"/>
                      <a:pt x="1997402" y="421759"/>
                      <a:pt x="2040794" y="474676"/>
                    </a:cubicBezTo>
                    <a:cubicBezTo>
                      <a:pt x="2115936" y="699043"/>
                      <a:pt x="2611236" y="1153068"/>
                      <a:pt x="2586894" y="1300176"/>
                    </a:cubicBezTo>
                    <a:cubicBezTo>
                      <a:pt x="2561494" y="1323459"/>
                      <a:pt x="2517044" y="1276893"/>
                      <a:pt x="2491644" y="1300176"/>
                    </a:cubicBezTo>
                    <a:cubicBezTo>
                      <a:pt x="2563611" y="1365793"/>
                      <a:pt x="2502227" y="1660009"/>
                      <a:pt x="2478944" y="1687526"/>
                    </a:cubicBezTo>
                    <a:cubicBezTo>
                      <a:pt x="2402744" y="1704459"/>
                      <a:pt x="2440844" y="1657893"/>
                      <a:pt x="2364644" y="1674826"/>
                    </a:cubicBezTo>
                    <a:cubicBezTo>
                      <a:pt x="2307494" y="1757098"/>
                      <a:pt x="2123344" y="1896520"/>
                      <a:pt x="1793144" y="1921642"/>
                    </a:cubicBezTo>
                    <a:cubicBezTo>
                      <a:pt x="1861936" y="2038058"/>
                      <a:pt x="1606878" y="1937153"/>
                      <a:pt x="1526445" y="1941525"/>
                    </a:cubicBezTo>
                    <a:cubicBezTo>
                      <a:pt x="1509512" y="2047497"/>
                      <a:pt x="1389919" y="1955284"/>
                      <a:pt x="1310544" y="1947876"/>
                    </a:cubicBezTo>
                    <a:cubicBezTo>
                      <a:pt x="1124277" y="2021040"/>
                      <a:pt x="1027969" y="1990348"/>
                      <a:pt x="1081944" y="1909776"/>
                    </a:cubicBezTo>
                    <a:cubicBezTo>
                      <a:pt x="862869" y="2045104"/>
                      <a:pt x="733752" y="1976675"/>
                      <a:pt x="834294" y="1908942"/>
                    </a:cubicBezTo>
                    <a:cubicBezTo>
                      <a:pt x="641677" y="1951553"/>
                      <a:pt x="252211" y="1771915"/>
                      <a:pt x="231044" y="1662126"/>
                    </a:cubicBezTo>
                    <a:cubicBezTo>
                      <a:pt x="32077" y="1820876"/>
                      <a:pt x="74411" y="1414476"/>
                      <a:pt x="104044" y="1300176"/>
                    </a:cubicBezTo>
                    <a:cubicBezTo>
                      <a:pt x="91344" y="1225035"/>
                      <a:pt x="-53647" y="1437760"/>
                      <a:pt x="21495" y="1300177"/>
                    </a:cubicBezTo>
                    <a:cubicBezTo>
                      <a:pt x="-11313" y="1118144"/>
                      <a:pt x="507269" y="708568"/>
                      <a:pt x="554894" y="474676"/>
                    </a:cubicBezTo>
                    <a:lnTo>
                      <a:pt x="516794" y="417526"/>
                    </a:ln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4303A2D-545B-84AB-9CA3-CA3594488702}"/>
                  </a:ext>
                </a:extLst>
              </p:cNvPr>
              <p:cNvSpPr/>
              <p:nvPr/>
            </p:nvSpPr>
            <p:spPr>
              <a:xfrm>
                <a:off x="4788291" y="1588233"/>
                <a:ext cx="298059" cy="3146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AAD0B69-A07B-0ED0-ACFC-050D1C07CC22}"/>
                  </a:ext>
                </a:extLst>
              </p:cNvPr>
              <p:cNvSpPr/>
              <p:nvPr/>
            </p:nvSpPr>
            <p:spPr>
              <a:xfrm>
                <a:off x="4869995" y="1619923"/>
                <a:ext cx="134649" cy="1029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6">
                <a:extLst>
                  <a:ext uri="{FF2B5EF4-FFF2-40B4-BE49-F238E27FC236}">
                    <a16:creationId xmlns:a16="http://schemas.microsoft.com/office/drawing/2014/main" id="{7B6871C3-79C6-A578-4821-C790E46E46DF}"/>
                  </a:ext>
                </a:extLst>
              </p:cNvPr>
              <p:cNvSpPr/>
              <p:nvPr/>
            </p:nvSpPr>
            <p:spPr>
              <a:xfrm>
                <a:off x="5095541" y="1834014"/>
                <a:ext cx="613108" cy="552283"/>
              </a:xfrm>
              <a:custGeom>
                <a:avLst/>
                <a:gdLst>
                  <a:gd name="connsiteX0" fmla="*/ 0 w 622300"/>
                  <a:gd name="connsiteY0" fmla="*/ 289494 h 578987"/>
                  <a:gd name="connsiteX1" fmla="*/ 311150 w 622300"/>
                  <a:gd name="connsiteY1" fmla="*/ 0 h 578987"/>
                  <a:gd name="connsiteX2" fmla="*/ 622300 w 622300"/>
                  <a:gd name="connsiteY2" fmla="*/ 289494 h 578987"/>
                  <a:gd name="connsiteX3" fmla="*/ 311150 w 622300"/>
                  <a:gd name="connsiteY3" fmla="*/ 578988 h 578987"/>
                  <a:gd name="connsiteX4" fmla="*/ 0 w 622300"/>
                  <a:gd name="connsiteY4" fmla="*/ 289494 h 578987"/>
                  <a:gd name="connsiteX0" fmla="*/ 0 w 622300"/>
                  <a:gd name="connsiteY0" fmla="*/ 289494 h 325680"/>
                  <a:gd name="connsiteX1" fmla="*/ 311150 w 622300"/>
                  <a:gd name="connsiteY1" fmla="*/ 0 h 325680"/>
                  <a:gd name="connsiteX2" fmla="*/ 622300 w 622300"/>
                  <a:gd name="connsiteY2" fmla="*/ 289494 h 325680"/>
                  <a:gd name="connsiteX3" fmla="*/ 0 w 622300"/>
                  <a:gd name="connsiteY3" fmla="*/ 289494 h 325680"/>
                  <a:gd name="connsiteX0" fmla="*/ 6781 w 629081"/>
                  <a:gd name="connsiteY0" fmla="*/ 290804 h 429999"/>
                  <a:gd name="connsiteX1" fmla="*/ 317931 w 629081"/>
                  <a:gd name="connsiteY1" fmla="*/ 1310 h 429999"/>
                  <a:gd name="connsiteX2" fmla="*/ 629081 w 629081"/>
                  <a:gd name="connsiteY2" fmla="*/ 417804 h 429999"/>
                  <a:gd name="connsiteX3" fmla="*/ 6781 w 629081"/>
                  <a:gd name="connsiteY3" fmla="*/ 290804 h 429999"/>
                  <a:gd name="connsiteX0" fmla="*/ 7161 w 610411"/>
                  <a:gd name="connsiteY0" fmla="*/ 416494 h 460969"/>
                  <a:gd name="connsiteX1" fmla="*/ 299261 w 610411"/>
                  <a:gd name="connsiteY1" fmla="*/ 0 h 460969"/>
                  <a:gd name="connsiteX2" fmla="*/ 610411 w 610411"/>
                  <a:gd name="connsiteY2" fmla="*/ 416494 h 460969"/>
                  <a:gd name="connsiteX3" fmla="*/ 7161 w 610411"/>
                  <a:gd name="connsiteY3" fmla="*/ 416494 h 460969"/>
                  <a:gd name="connsiteX0" fmla="*/ 9858 w 613108"/>
                  <a:gd name="connsiteY0" fmla="*/ 416494 h 460969"/>
                  <a:gd name="connsiteX1" fmla="*/ 301958 w 613108"/>
                  <a:gd name="connsiteY1" fmla="*/ 0 h 460969"/>
                  <a:gd name="connsiteX2" fmla="*/ 613108 w 613108"/>
                  <a:gd name="connsiteY2" fmla="*/ 416494 h 460969"/>
                  <a:gd name="connsiteX3" fmla="*/ 9858 w 613108"/>
                  <a:gd name="connsiteY3" fmla="*/ 416494 h 460969"/>
                  <a:gd name="connsiteX0" fmla="*/ 9858 w 613108"/>
                  <a:gd name="connsiteY0" fmla="*/ 416494 h 528698"/>
                  <a:gd name="connsiteX1" fmla="*/ 301958 w 613108"/>
                  <a:gd name="connsiteY1" fmla="*/ 0 h 528698"/>
                  <a:gd name="connsiteX2" fmla="*/ 613108 w 613108"/>
                  <a:gd name="connsiteY2" fmla="*/ 416494 h 528698"/>
                  <a:gd name="connsiteX3" fmla="*/ 9858 w 613108"/>
                  <a:gd name="connsiteY3" fmla="*/ 416494 h 528698"/>
                  <a:gd name="connsiteX0" fmla="*/ 9858 w 613108"/>
                  <a:gd name="connsiteY0" fmla="*/ 416494 h 552283"/>
                  <a:gd name="connsiteX1" fmla="*/ 301958 w 613108"/>
                  <a:gd name="connsiteY1" fmla="*/ 0 h 552283"/>
                  <a:gd name="connsiteX2" fmla="*/ 613108 w 613108"/>
                  <a:gd name="connsiteY2" fmla="*/ 416494 h 552283"/>
                  <a:gd name="connsiteX3" fmla="*/ 9858 w 613108"/>
                  <a:gd name="connsiteY3" fmla="*/ 416494 h 55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108" h="552283">
                    <a:moveTo>
                      <a:pt x="9858" y="416494"/>
                    </a:moveTo>
                    <a:cubicBezTo>
                      <a:pt x="-42000" y="270878"/>
                      <a:pt x="118866" y="0"/>
                      <a:pt x="301958" y="0"/>
                    </a:cubicBezTo>
                    <a:cubicBezTo>
                      <a:pt x="485050" y="0"/>
                      <a:pt x="613108" y="256611"/>
                      <a:pt x="613108" y="416494"/>
                    </a:cubicBezTo>
                    <a:cubicBezTo>
                      <a:pt x="434250" y="629843"/>
                      <a:pt x="61716" y="562110"/>
                      <a:pt x="9858" y="416494"/>
                    </a:cubicBezTo>
                    <a:close/>
                  </a:path>
                </a:pathLst>
              </a:custGeom>
              <a:solidFill>
                <a:srgbClr val="50464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DE32B1D-3509-F2A2-6F61-5353E396B615}"/>
                  </a:ext>
                </a:extLst>
              </p:cNvPr>
              <p:cNvSpPr/>
              <p:nvPr/>
            </p:nvSpPr>
            <p:spPr>
              <a:xfrm rot="2633546">
                <a:off x="5191165" y="2157466"/>
                <a:ext cx="136485" cy="10438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0A7295A-3310-F462-4E91-44EA7820E4F5}"/>
                  </a:ext>
                </a:extLst>
              </p:cNvPr>
              <p:cNvSpPr/>
              <p:nvPr/>
            </p:nvSpPr>
            <p:spPr>
              <a:xfrm rot="18860028">
                <a:off x="5460854" y="2142651"/>
                <a:ext cx="136485" cy="10438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E7DF806-3013-77B4-25FB-921D2FB74187}"/>
                  </a:ext>
                </a:extLst>
              </p:cNvPr>
              <p:cNvSpPr/>
              <p:nvPr/>
            </p:nvSpPr>
            <p:spPr>
              <a:xfrm>
                <a:off x="5635487" y="1550734"/>
                <a:ext cx="298059" cy="3146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E2188A9-E773-92D1-6F62-BE9BAD579D4C}"/>
                  </a:ext>
                </a:extLst>
              </p:cNvPr>
              <p:cNvSpPr/>
              <p:nvPr/>
            </p:nvSpPr>
            <p:spPr>
              <a:xfrm>
                <a:off x="5717191" y="1582424"/>
                <a:ext cx="134649" cy="10298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3ACD6F4-932C-DC2A-70AA-90A4C79E132B}"/>
                  </a:ext>
                </a:extLst>
              </p:cNvPr>
              <p:cNvSpPr/>
              <p:nvPr/>
            </p:nvSpPr>
            <p:spPr>
              <a:xfrm flipH="1">
                <a:off x="5470953" y="2188563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26">
                <a:extLst>
                  <a:ext uri="{FF2B5EF4-FFF2-40B4-BE49-F238E27FC236}">
                    <a16:creationId xmlns:a16="http://schemas.microsoft.com/office/drawing/2014/main" id="{D439792E-02EB-1588-99ED-5E731FE75222}"/>
                  </a:ext>
                </a:extLst>
              </p:cNvPr>
              <p:cNvSpPr/>
              <p:nvPr/>
            </p:nvSpPr>
            <p:spPr>
              <a:xfrm>
                <a:off x="6534254" y="3614292"/>
                <a:ext cx="971643" cy="1453008"/>
              </a:xfrm>
              <a:custGeom>
                <a:avLst/>
                <a:gdLst>
                  <a:gd name="connsiteX0" fmla="*/ 0 w 171727"/>
                  <a:gd name="connsiteY0" fmla="*/ 0 h 346602"/>
                  <a:gd name="connsiteX1" fmla="*/ 171727 w 171727"/>
                  <a:gd name="connsiteY1" fmla="*/ 0 h 346602"/>
                  <a:gd name="connsiteX2" fmla="*/ 171727 w 171727"/>
                  <a:gd name="connsiteY2" fmla="*/ 346602 h 346602"/>
                  <a:gd name="connsiteX3" fmla="*/ 0 w 171727"/>
                  <a:gd name="connsiteY3" fmla="*/ 346602 h 346602"/>
                  <a:gd name="connsiteX4" fmla="*/ 0 w 171727"/>
                  <a:gd name="connsiteY4" fmla="*/ 0 h 346602"/>
                  <a:gd name="connsiteX0" fmla="*/ 0 w 305077"/>
                  <a:gd name="connsiteY0" fmla="*/ 107950 h 454552"/>
                  <a:gd name="connsiteX1" fmla="*/ 305077 w 305077"/>
                  <a:gd name="connsiteY1" fmla="*/ 0 h 454552"/>
                  <a:gd name="connsiteX2" fmla="*/ 171727 w 305077"/>
                  <a:gd name="connsiteY2" fmla="*/ 454552 h 454552"/>
                  <a:gd name="connsiteX3" fmla="*/ 0 w 305077"/>
                  <a:gd name="connsiteY3" fmla="*/ 454552 h 454552"/>
                  <a:gd name="connsiteX4" fmla="*/ 0 w 305077"/>
                  <a:gd name="connsiteY4" fmla="*/ 107950 h 454552"/>
                  <a:gd name="connsiteX0" fmla="*/ 0 w 305077"/>
                  <a:gd name="connsiteY0" fmla="*/ 107950 h 511702"/>
                  <a:gd name="connsiteX1" fmla="*/ 305077 w 305077"/>
                  <a:gd name="connsiteY1" fmla="*/ 0 h 511702"/>
                  <a:gd name="connsiteX2" fmla="*/ 273327 w 305077"/>
                  <a:gd name="connsiteY2" fmla="*/ 511702 h 511702"/>
                  <a:gd name="connsiteX3" fmla="*/ 0 w 305077"/>
                  <a:gd name="connsiteY3" fmla="*/ 454552 h 511702"/>
                  <a:gd name="connsiteX4" fmla="*/ 0 w 305077"/>
                  <a:gd name="connsiteY4" fmla="*/ 107950 h 511702"/>
                  <a:gd name="connsiteX0" fmla="*/ 0 w 305077"/>
                  <a:gd name="connsiteY0" fmla="*/ 107950 h 541519"/>
                  <a:gd name="connsiteX1" fmla="*/ 305077 w 305077"/>
                  <a:gd name="connsiteY1" fmla="*/ 0 h 541519"/>
                  <a:gd name="connsiteX2" fmla="*/ 273327 w 305077"/>
                  <a:gd name="connsiteY2" fmla="*/ 511702 h 541519"/>
                  <a:gd name="connsiteX3" fmla="*/ 135554 w 305077"/>
                  <a:gd name="connsiteY3" fmla="*/ 539750 h 541519"/>
                  <a:gd name="connsiteX4" fmla="*/ 0 w 305077"/>
                  <a:gd name="connsiteY4" fmla="*/ 454552 h 541519"/>
                  <a:gd name="connsiteX5" fmla="*/ 0 w 305077"/>
                  <a:gd name="connsiteY5" fmla="*/ 107950 h 541519"/>
                  <a:gd name="connsiteX0" fmla="*/ 19050 w 324127"/>
                  <a:gd name="connsiteY0" fmla="*/ 107950 h 541519"/>
                  <a:gd name="connsiteX1" fmla="*/ 324127 w 324127"/>
                  <a:gd name="connsiteY1" fmla="*/ 0 h 541519"/>
                  <a:gd name="connsiteX2" fmla="*/ 292377 w 324127"/>
                  <a:gd name="connsiteY2" fmla="*/ 511702 h 541519"/>
                  <a:gd name="connsiteX3" fmla="*/ 154604 w 324127"/>
                  <a:gd name="connsiteY3" fmla="*/ 539750 h 541519"/>
                  <a:gd name="connsiteX4" fmla="*/ 0 w 324127"/>
                  <a:gd name="connsiteY4" fmla="*/ 492652 h 541519"/>
                  <a:gd name="connsiteX5" fmla="*/ 19050 w 324127"/>
                  <a:gd name="connsiteY5" fmla="*/ 107950 h 541519"/>
                  <a:gd name="connsiteX0" fmla="*/ 38100 w 324127"/>
                  <a:gd name="connsiteY0" fmla="*/ 0 h 573269"/>
                  <a:gd name="connsiteX1" fmla="*/ 324127 w 324127"/>
                  <a:gd name="connsiteY1" fmla="*/ 31750 h 573269"/>
                  <a:gd name="connsiteX2" fmla="*/ 292377 w 324127"/>
                  <a:gd name="connsiteY2" fmla="*/ 543452 h 573269"/>
                  <a:gd name="connsiteX3" fmla="*/ 154604 w 324127"/>
                  <a:gd name="connsiteY3" fmla="*/ 571500 h 573269"/>
                  <a:gd name="connsiteX4" fmla="*/ 0 w 324127"/>
                  <a:gd name="connsiteY4" fmla="*/ 524402 h 573269"/>
                  <a:gd name="connsiteX5" fmla="*/ 38100 w 324127"/>
                  <a:gd name="connsiteY5" fmla="*/ 0 h 573269"/>
                  <a:gd name="connsiteX0" fmla="*/ 84051 w 370078"/>
                  <a:gd name="connsiteY0" fmla="*/ 0 h 573269"/>
                  <a:gd name="connsiteX1" fmla="*/ 370078 w 370078"/>
                  <a:gd name="connsiteY1" fmla="*/ 31750 h 573269"/>
                  <a:gd name="connsiteX2" fmla="*/ 338328 w 370078"/>
                  <a:gd name="connsiteY2" fmla="*/ 543452 h 573269"/>
                  <a:gd name="connsiteX3" fmla="*/ 200555 w 370078"/>
                  <a:gd name="connsiteY3" fmla="*/ 571500 h 573269"/>
                  <a:gd name="connsiteX4" fmla="*/ 45951 w 370078"/>
                  <a:gd name="connsiteY4" fmla="*/ 524402 h 573269"/>
                  <a:gd name="connsiteX5" fmla="*/ 84051 w 370078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3269"/>
                  <a:gd name="connsiteX1" fmla="*/ 382999 w 382999"/>
                  <a:gd name="connsiteY1" fmla="*/ 31750 h 573269"/>
                  <a:gd name="connsiteX2" fmla="*/ 351249 w 382999"/>
                  <a:gd name="connsiteY2" fmla="*/ 543452 h 573269"/>
                  <a:gd name="connsiteX3" fmla="*/ 213476 w 382999"/>
                  <a:gd name="connsiteY3" fmla="*/ 571500 h 573269"/>
                  <a:gd name="connsiteX4" fmla="*/ 58872 w 382999"/>
                  <a:gd name="connsiteY4" fmla="*/ 524402 h 573269"/>
                  <a:gd name="connsiteX5" fmla="*/ 96972 w 382999"/>
                  <a:gd name="connsiteY5" fmla="*/ 0 h 573269"/>
                  <a:gd name="connsiteX0" fmla="*/ 96972 w 382999"/>
                  <a:gd name="connsiteY0" fmla="*/ 0 h 572797"/>
                  <a:gd name="connsiteX1" fmla="*/ 382999 w 382999"/>
                  <a:gd name="connsiteY1" fmla="*/ 31750 h 572797"/>
                  <a:gd name="connsiteX2" fmla="*/ 363155 w 382999"/>
                  <a:gd name="connsiteY2" fmla="*/ 522020 h 572797"/>
                  <a:gd name="connsiteX3" fmla="*/ 213476 w 382999"/>
                  <a:gd name="connsiteY3" fmla="*/ 571500 h 572797"/>
                  <a:gd name="connsiteX4" fmla="*/ 58872 w 382999"/>
                  <a:gd name="connsiteY4" fmla="*/ 524402 h 572797"/>
                  <a:gd name="connsiteX5" fmla="*/ 96972 w 382999"/>
                  <a:gd name="connsiteY5" fmla="*/ 0 h 572797"/>
                  <a:gd name="connsiteX0" fmla="*/ 96972 w 382999"/>
                  <a:gd name="connsiteY0" fmla="*/ 0 h 591599"/>
                  <a:gd name="connsiteX1" fmla="*/ 382999 w 382999"/>
                  <a:gd name="connsiteY1" fmla="*/ 31750 h 591599"/>
                  <a:gd name="connsiteX2" fmla="*/ 363155 w 382999"/>
                  <a:gd name="connsiteY2" fmla="*/ 522020 h 591599"/>
                  <a:gd name="connsiteX3" fmla="*/ 206332 w 382999"/>
                  <a:gd name="connsiteY3" fmla="*/ 590550 h 591599"/>
                  <a:gd name="connsiteX4" fmla="*/ 58872 w 382999"/>
                  <a:gd name="connsiteY4" fmla="*/ 524402 h 591599"/>
                  <a:gd name="connsiteX5" fmla="*/ 96972 w 382999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599"/>
                  <a:gd name="connsiteX1" fmla="*/ 381147 w 381147"/>
                  <a:gd name="connsiteY1" fmla="*/ 31750 h 591599"/>
                  <a:gd name="connsiteX2" fmla="*/ 361303 w 381147"/>
                  <a:gd name="connsiteY2" fmla="*/ 522020 h 591599"/>
                  <a:gd name="connsiteX3" fmla="*/ 204480 w 381147"/>
                  <a:gd name="connsiteY3" fmla="*/ 590550 h 591599"/>
                  <a:gd name="connsiteX4" fmla="*/ 61783 w 381147"/>
                  <a:gd name="connsiteY4" fmla="*/ 552977 h 591599"/>
                  <a:gd name="connsiteX5" fmla="*/ 95120 w 381147"/>
                  <a:gd name="connsiteY5" fmla="*/ 0 h 591599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1916"/>
                  <a:gd name="connsiteX1" fmla="*/ 381147 w 381147"/>
                  <a:gd name="connsiteY1" fmla="*/ 31750 h 591916"/>
                  <a:gd name="connsiteX2" fmla="*/ 361303 w 381147"/>
                  <a:gd name="connsiteY2" fmla="*/ 522020 h 591916"/>
                  <a:gd name="connsiteX3" fmla="*/ 204480 w 381147"/>
                  <a:gd name="connsiteY3" fmla="*/ 590550 h 591916"/>
                  <a:gd name="connsiteX4" fmla="*/ 61783 w 381147"/>
                  <a:gd name="connsiteY4" fmla="*/ 552977 h 591916"/>
                  <a:gd name="connsiteX5" fmla="*/ 95120 w 381147"/>
                  <a:gd name="connsiteY5" fmla="*/ 0 h 591916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  <a:gd name="connsiteX0" fmla="*/ 95120 w 381147"/>
                  <a:gd name="connsiteY0" fmla="*/ 0 h 590683"/>
                  <a:gd name="connsiteX1" fmla="*/ 381147 w 381147"/>
                  <a:gd name="connsiteY1" fmla="*/ 31750 h 590683"/>
                  <a:gd name="connsiteX2" fmla="*/ 361303 w 381147"/>
                  <a:gd name="connsiteY2" fmla="*/ 522020 h 590683"/>
                  <a:gd name="connsiteX3" fmla="*/ 287031 w 381147"/>
                  <a:gd name="connsiteY3" fmla="*/ 546893 h 590683"/>
                  <a:gd name="connsiteX4" fmla="*/ 204480 w 381147"/>
                  <a:gd name="connsiteY4" fmla="*/ 590550 h 590683"/>
                  <a:gd name="connsiteX5" fmla="*/ 61783 w 381147"/>
                  <a:gd name="connsiteY5" fmla="*/ 552977 h 590683"/>
                  <a:gd name="connsiteX6" fmla="*/ 95120 w 381147"/>
                  <a:gd name="connsiteY6" fmla="*/ 0 h 590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147" h="590683">
                    <a:moveTo>
                      <a:pt x="95120" y="0"/>
                    </a:moveTo>
                    <a:lnTo>
                      <a:pt x="381147" y="31750"/>
                    </a:lnTo>
                    <a:cubicBezTo>
                      <a:pt x="315796" y="266610"/>
                      <a:pt x="369505" y="499090"/>
                      <a:pt x="361303" y="522020"/>
                    </a:cubicBezTo>
                    <a:cubicBezTo>
                      <a:pt x="324582" y="559062"/>
                      <a:pt x="313168" y="535471"/>
                      <a:pt x="287031" y="546893"/>
                    </a:cubicBezTo>
                    <a:cubicBezTo>
                      <a:pt x="260894" y="558315"/>
                      <a:pt x="242418" y="593108"/>
                      <a:pt x="204480" y="590550"/>
                    </a:cubicBezTo>
                    <a:cubicBezTo>
                      <a:pt x="156914" y="578026"/>
                      <a:pt x="118874" y="551214"/>
                      <a:pt x="61783" y="552977"/>
                    </a:cubicBezTo>
                    <a:cubicBezTo>
                      <a:pt x="30033" y="492476"/>
                      <a:pt x="-76330" y="289101"/>
                      <a:pt x="95120" y="0"/>
                    </a:cubicBezTo>
                    <a:close/>
                  </a:path>
                </a:pathLst>
              </a:custGeom>
              <a:solidFill>
                <a:srgbClr val="B7844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996DA61-155E-C56C-D20D-C34522F3CED8}"/>
                  </a:ext>
                </a:extLst>
              </p:cNvPr>
              <p:cNvSpPr/>
              <p:nvPr/>
            </p:nvSpPr>
            <p:spPr>
              <a:xfrm>
                <a:off x="4912061" y="2196322"/>
                <a:ext cx="374650" cy="304800"/>
              </a:xfrm>
              <a:custGeom>
                <a:avLst/>
                <a:gdLst>
                  <a:gd name="connsiteX0" fmla="*/ 0 w 374650"/>
                  <a:gd name="connsiteY0" fmla="*/ 0 h 304800"/>
                  <a:gd name="connsiteX1" fmla="*/ 63500 w 374650"/>
                  <a:gd name="connsiteY1" fmla="*/ 25400 h 304800"/>
                  <a:gd name="connsiteX2" fmla="*/ 25400 w 374650"/>
                  <a:gd name="connsiteY2" fmla="*/ 76200 h 304800"/>
                  <a:gd name="connsiteX3" fmla="*/ 114300 w 374650"/>
                  <a:gd name="connsiteY3" fmla="*/ 241300 h 304800"/>
                  <a:gd name="connsiteX4" fmla="*/ 374650 w 374650"/>
                  <a:gd name="connsiteY4" fmla="*/ 304800 h 304800"/>
                  <a:gd name="connsiteX5" fmla="*/ 374650 w 374650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4650" h="304800">
                    <a:moveTo>
                      <a:pt x="0" y="0"/>
                    </a:moveTo>
                    <a:cubicBezTo>
                      <a:pt x="29633" y="6350"/>
                      <a:pt x="59267" y="12700"/>
                      <a:pt x="63500" y="25400"/>
                    </a:cubicBezTo>
                    <a:cubicBezTo>
                      <a:pt x="67733" y="38100"/>
                      <a:pt x="16933" y="40217"/>
                      <a:pt x="25400" y="76200"/>
                    </a:cubicBezTo>
                    <a:cubicBezTo>
                      <a:pt x="33867" y="112183"/>
                      <a:pt x="56092" y="203200"/>
                      <a:pt x="114300" y="241300"/>
                    </a:cubicBezTo>
                    <a:cubicBezTo>
                      <a:pt x="172508" y="279400"/>
                      <a:pt x="374650" y="304800"/>
                      <a:pt x="374650" y="304800"/>
                    </a:cubicBezTo>
                    <a:lnTo>
                      <a:pt x="374650" y="304800"/>
                    </a:lnTo>
                  </a:path>
                </a:pathLst>
              </a:custGeom>
              <a:solidFill>
                <a:srgbClr val="B7844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19">
                <a:extLst>
                  <a:ext uri="{FF2B5EF4-FFF2-40B4-BE49-F238E27FC236}">
                    <a16:creationId xmlns:a16="http://schemas.microsoft.com/office/drawing/2014/main" id="{564F663D-EF76-71A7-808A-14B748AD43FE}"/>
                  </a:ext>
                </a:extLst>
              </p:cNvPr>
              <p:cNvSpPr/>
              <p:nvPr/>
            </p:nvSpPr>
            <p:spPr>
              <a:xfrm>
                <a:off x="5226426" y="2473363"/>
                <a:ext cx="318704" cy="120904"/>
              </a:xfrm>
              <a:custGeom>
                <a:avLst/>
                <a:gdLst>
                  <a:gd name="connsiteX0" fmla="*/ 0 w 397681"/>
                  <a:gd name="connsiteY0" fmla="*/ 92278 h 184556"/>
                  <a:gd name="connsiteX1" fmla="*/ 198841 w 397681"/>
                  <a:gd name="connsiteY1" fmla="*/ 0 h 184556"/>
                  <a:gd name="connsiteX2" fmla="*/ 397682 w 397681"/>
                  <a:gd name="connsiteY2" fmla="*/ 92278 h 184556"/>
                  <a:gd name="connsiteX3" fmla="*/ 198841 w 397681"/>
                  <a:gd name="connsiteY3" fmla="*/ 184556 h 184556"/>
                  <a:gd name="connsiteX4" fmla="*/ 0 w 397681"/>
                  <a:gd name="connsiteY4" fmla="*/ 92278 h 184556"/>
                  <a:gd name="connsiteX0" fmla="*/ 0 w 403209"/>
                  <a:gd name="connsiteY0" fmla="*/ 11535 h 103813"/>
                  <a:gd name="connsiteX1" fmla="*/ 397682 w 403209"/>
                  <a:gd name="connsiteY1" fmla="*/ 11535 h 103813"/>
                  <a:gd name="connsiteX2" fmla="*/ 198841 w 403209"/>
                  <a:gd name="connsiteY2" fmla="*/ 103813 h 103813"/>
                  <a:gd name="connsiteX3" fmla="*/ 0 w 403209"/>
                  <a:gd name="connsiteY3" fmla="*/ 11535 h 10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3209" h="103813">
                    <a:moveTo>
                      <a:pt x="0" y="11535"/>
                    </a:moveTo>
                    <a:cubicBezTo>
                      <a:pt x="33140" y="-3845"/>
                      <a:pt x="364542" y="-3845"/>
                      <a:pt x="397682" y="11535"/>
                    </a:cubicBezTo>
                    <a:cubicBezTo>
                      <a:pt x="430822" y="26915"/>
                      <a:pt x="308658" y="103813"/>
                      <a:pt x="198841" y="103813"/>
                    </a:cubicBezTo>
                    <a:cubicBezTo>
                      <a:pt x="89024" y="103813"/>
                      <a:pt x="0" y="62499"/>
                      <a:pt x="0" y="11535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E53C89E-15EC-2EDE-3598-F5B59BF035DA}"/>
                </a:ext>
              </a:extLst>
            </p:cNvPr>
            <p:cNvSpPr/>
            <p:nvPr/>
          </p:nvSpPr>
          <p:spPr>
            <a:xfrm rot="18929679" flipH="1">
              <a:off x="5349625" y="4064442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8C22347-12C2-B60E-5FA3-2BB877735964}"/>
                </a:ext>
              </a:extLst>
            </p:cNvPr>
            <p:cNvSpPr/>
            <p:nvPr/>
          </p:nvSpPr>
          <p:spPr>
            <a:xfrm rot="16506514" flipH="1">
              <a:off x="5069744" y="3955807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E45FDDA-F16F-29BC-AE64-9E0075C10CE8}"/>
                </a:ext>
              </a:extLst>
            </p:cNvPr>
            <p:cNvSpPr/>
            <p:nvPr/>
          </p:nvSpPr>
          <p:spPr>
            <a:xfrm rot="2145061">
              <a:off x="4732422" y="4098373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59FA11E-B7B4-A44A-201D-C40EC6E78055}"/>
                </a:ext>
              </a:extLst>
            </p:cNvPr>
            <p:cNvSpPr/>
            <p:nvPr/>
          </p:nvSpPr>
          <p:spPr>
            <a:xfrm rot="15630986">
              <a:off x="4377555" y="5440493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F51DBF9-85D1-516A-25A0-D01F1E9166B9}"/>
                </a:ext>
              </a:extLst>
            </p:cNvPr>
            <p:cNvSpPr/>
            <p:nvPr/>
          </p:nvSpPr>
          <p:spPr>
            <a:xfrm rot="15630986">
              <a:off x="4519900" y="5499904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302ECD9-D8EC-E4FB-3D8F-BEB0D30234FC}"/>
                </a:ext>
              </a:extLst>
            </p:cNvPr>
            <p:cNvSpPr/>
            <p:nvPr/>
          </p:nvSpPr>
          <p:spPr>
            <a:xfrm rot="15630986">
              <a:off x="5837903" y="5855760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4AC2621-CAC9-B34B-628E-0E7BAC09998A}"/>
                </a:ext>
              </a:extLst>
            </p:cNvPr>
            <p:cNvSpPr/>
            <p:nvPr/>
          </p:nvSpPr>
          <p:spPr>
            <a:xfrm rot="15630986">
              <a:off x="5670143" y="5811854"/>
              <a:ext cx="304508" cy="30450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1" name="ttsMP3.com_VoiceText_2025-1-26_1-17-58">
            <a:hlinkClick r:id="" action="ppaction://media"/>
            <a:extLst>
              <a:ext uri="{FF2B5EF4-FFF2-40B4-BE49-F238E27FC236}">
                <a16:creationId xmlns:a16="http://schemas.microsoft.com/office/drawing/2014/main" id="{434E1629-780B-DB76-67D1-D4FED8CB8F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27688" y="70464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44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3FB73B-D680-4EB9-5811-EE0EFF583C9C}"/>
              </a:ext>
            </a:extLst>
          </p:cNvPr>
          <p:cNvSpPr txBox="1"/>
          <p:nvPr/>
        </p:nvSpPr>
        <p:spPr>
          <a:xfrm>
            <a:off x="261433" y="2478345"/>
            <a:ext cx="644023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3CE0E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uince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9AE4B2-87BC-0C36-898E-472F7D7E57D4}"/>
              </a:ext>
            </a:extLst>
          </p:cNvPr>
          <p:cNvGrpSpPr/>
          <p:nvPr/>
        </p:nvGrpSpPr>
        <p:grpSpPr>
          <a:xfrm>
            <a:off x="1287452" y="4626620"/>
            <a:ext cx="4768409" cy="5232846"/>
            <a:chOff x="2198008" y="-740521"/>
            <a:chExt cx="5889159" cy="6462755"/>
          </a:xfrm>
        </p:grpSpPr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303BA3E1-61E2-F3A0-B7C0-2544F3F3C213}"/>
                </a:ext>
              </a:extLst>
            </p:cNvPr>
            <p:cNvSpPr/>
            <p:nvPr/>
          </p:nvSpPr>
          <p:spPr>
            <a:xfrm>
              <a:off x="5240600" y="-740521"/>
              <a:ext cx="2846567" cy="1354669"/>
            </a:xfrm>
            <a:custGeom>
              <a:avLst/>
              <a:gdLst>
                <a:gd name="connsiteX0" fmla="*/ 0 w 1627366"/>
                <a:gd name="connsiteY0" fmla="*/ 0 h 566900"/>
                <a:gd name="connsiteX1" fmla="*/ 1627366 w 1627366"/>
                <a:gd name="connsiteY1" fmla="*/ 0 h 566900"/>
                <a:gd name="connsiteX2" fmla="*/ 1627366 w 1627366"/>
                <a:gd name="connsiteY2" fmla="*/ 566900 h 566900"/>
                <a:gd name="connsiteX3" fmla="*/ 0 w 1627366"/>
                <a:gd name="connsiteY3" fmla="*/ 566900 h 566900"/>
                <a:gd name="connsiteX4" fmla="*/ 0 w 1627366"/>
                <a:gd name="connsiteY4" fmla="*/ 0 h 566900"/>
                <a:gd name="connsiteX0" fmla="*/ 0 w 2324052"/>
                <a:gd name="connsiteY0" fmla="*/ 29029 h 566900"/>
                <a:gd name="connsiteX1" fmla="*/ 2324052 w 2324052"/>
                <a:gd name="connsiteY1" fmla="*/ 0 h 566900"/>
                <a:gd name="connsiteX2" fmla="*/ 2324052 w 2324052"/>
                <a:gd name="connsiteY2" fmla="*/ 566900 h 566900"/>
                <a:gd name="connsiteX3" fmla="*/ 696686 w 2324052"/>
                <a:gd name="connsiteY3" fmla="*/ 566900 h 566900"/>
                <a:gd name="connsiteX4" fmla="*/ 0 w 2324052"/>
                <a:gd name="connsiteY4" fmla="*/ 29029 h 566900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2324052 w 2846567"/>
                <a:gd name="connsiteY2" fmla="*/ 537871 h 754743"/>
                <a:gd name="connsiteX3" fmla="*/ 696686 w 2846567"/>
                <a:gd name="connsiteY3" fmla="*/ 537871 h 754743"/>
                <a:gd name="connsiteX4" fmla="*/ 0 w 2846567"/>
                <a:gd name="connsiteY4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696686 w 2846567"/>
                <a:gd name="connsiteY2" fmla="*/ 537871 h 754743"/>
                <a:gd name="connsiteX3" fmla="*/ 0 w 2846567"/>
                <a:gd name="connsiteY3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0 w 2846567"/>
                <a:gd name="connsiteY2" fmla="*/ 0 h 754743"/>
                <a:gd name="connsiteX0" fmla="*/ 0 w 2846567"/>
                <a:gd name="connsiteY0" fmla="*/ 0 h 808879"/>
                <a:gd name="connsiteX1" fmla="*/ 2846567 w 2846567"/>
                <a:gd name="connsiteY1" fmla="*/ 754743 h 808879"/>
                <a:gd name="connsiteX2" fmla="*/ 0 w 2846567"/>
                <a:gd name="connsiteY2" fmla="*/ 0 h 808879"/>
                <a:gd name="connsiteX0" fmla="*/ 0 w 2846567"/>
                <a:gd name="connsiteY0" fmla="*/ 548065 h 1356944"/>
                <a:gd name="connsiteX1" fmla="*/ 2846567 w 2846567"/>
                <a:gd name="connsiteY1" fmla="*/ 1302808 h 1356944"/>
                <a:gd name="connsiteX2" fmla="*/ 0 w 2846567"/>
                <a:gd name="connsiteY2" fmla="*/ 548065 h 1356944"/>
                <a:gd name="connsiteX0" fmla="*/ 0 w 2846567"/>
                <a:gd name="connsiteY0" fmla="*/ 545790 h 1354669"/>
                <a:gd name="connsiteX1" fmla="*/ 2846567 w 2846567"/>
                <a:gd name="connsiteY1" fmla="*/ 1300533 h 1354669"/>
                <a:gd name="connsiteX2" fmla="*/ 0 w 2846567"/>
                <a:gd name="connsiteY2" fmla="*/ 545790 h 135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6567" h="1354669">
                  <a:moveTo>
                    <a:pt x="0" y="545790"/>
                  </a:moveTo>
                  <a:cubicBezTo>
                    <a:pt x="1819713" y="-944344"/>
                    <a:pt x="2768568" y="1063466"/>
                    <a:pt x="2846567" y="1300533"/>
                  </a:cubicBezTo>
                  <a:cubicBezTo>
                    <a:pt x="1897711" y="1048952"/>
                    <a:pt x="310227" y="1944000"/>
                    <a:pt x="0" y="545790"/>
                  </a:cubicBezTo>
                  <a:close/>
                </a:path>
              </a:pathLst>
            </a:custGeom>
            <a:solidFill>
              <a:srgbClr val="68A6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5FB442EF-90E1-17C3-954A-79DB2138F829}"/>
                </a:ext>
              </a:extLst>
            </p:cNvPr>
            <p:cNvSpPr/>
            <p:nvPr/>
          </p:nvSpPr>
          <p:spPr>
            <a:xfrm>
              <a:off x="2198008" y="148479"/>
              <a:ext cx="4738910" cy="5573755"/>
            </a:xfrm>
            <a:custGeom>
              <a:avLst/>
              <a:gdLst>
                <a:gd name="connsiteX0" fmla="*/ 0 w 2307771"/>
                <a:gd name="connsiteY0" fmla="*/ 0 h 2989943"/>
                <a:gd name="connsiteX1" fmla="*/ 2307771 w 2307771"/>
                <a:gd name="connsiteY1" fmla="*/ 0 h 2989943"/>
                <a:gd name="connsiteX2" fmla="*/ 2307771 w 2307771"/>
                <a:gd name="connsiteY2" fmla="*/ 2989943 h 2989943"/>
                <a:gd name="connsiteX3" fmla="*/ 0 w 2307771"/>
                <a:gd name="connsiteY3" fmla="*/ 2989943 h 2989943"/>
                <a:gd name="connsiteX4" fmla="*/ 0 w 2307771"/>
                <a:gd name="connsiteY4" fmla="*/ 0 h 2989943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1635820 w 3450105"/>
                <a:gd name="connsiteY0" fmla="*/ 0 h 5181600"/>
                <a:gd name="connsiteX1" fmla="*/ 3450105 w 3450105"/>
                <a:gd name="connsiteY1" fmla="*/ 2191657 h 5181600"/>
                <a:gd name="connsiteX2" fmla="*/ 3450105 w 3450105"/>
                <a:gd name="connsiteY2" fmla="*/ 5181600 h 5181600"/>
                <a:gd name="connsiteX3" fmla="*/ 1142334 w 3450105"/>
                <a:gd name="connsiteY3" fmla="*/ 5181600 h 5181600"/>
                <a:gd name="connsiteX4" fmla="*/ 1635820 w 3450105"/>
                <a:gd name="connsiteY4" fmla="*/ 0 h 5181600"/>
                <a:gd name="connsiteX0" fmla="*/ 735174 w 2549459"/>
                <a:gd name="connsiteY0" fmla="*/ 42119 h 5223719"/>
                <a:gd name="connsiteX1" fmla="*/ 2549459 w 2549459"/>
                <a:gd name="connsiteY1" fmla="*/ 2233776 h 5223719"/>
                <a:gd name="connsiteX2" fmla="*/ 2549459 w 2549459"/>
                <a:gd name="connsiteY2" fmla="*/ 5223719 h 5223719"/>
                <a:gd name="connsiteX3" fmla="*/ 241688 w 2549459"/>
                <a:gd name="connsiteY3" fmla="*/ 5223719 h 5223719"/>
                <a:gd name="connsiteX4" fmla="*/ 140088 w 2549459"/>
                <a:gd name="connsiteY4" fmla="*/ 1174233 h 5223719"/>
                <a:gd name="connsiteX5" fmla="*/ 735174 w 2549459"/>
                <a:gd name="connsiteY5" fmla="*/ 42119 h 5223719"/>
                <a:gd name="connsiteX0" fmla="*/ 735174 w 2549459"/>
                <a:gd name="connsiteY0" fmla="*/ 0 h 5181600"/>
                <a:gd name="connsiteX1" fmla="*/ 2549459 w 2549459"/>
                <a:gd name="connsiteY1" fmla="*/ 2191657 h 5181600"/>
                <a:gd name="connsiteX2" fmla="*/ 2549459 w 2549459"/>
                <a:gd name="connsiteY2" fmla="*/ 5181600 h 5181600"/>
                <a:gd name="connsiteX3" fmla="*/ 241688 w 2549459"/>
                <a:gd name="connsiteY3" fmla="*/ 5181600 h 5181600"/>
                <a:gd name="connsiteX4" fmla="*/ 140088 w 2549459"/>
                <a:gd name="connsiteY4" fmla="*/ 1132114 h 5181600"/>
                <a:gd name="connsiteX5" fmla="*/ 735174 w 2549459"/>
                <a:gd name="connsiteY5" fmla="*/ 0 h 5181600"/>
                <a:gd name="connsiteX0" fmla="*/ 735174 w 2549459"/>
                <a:gd name="connsiteY0" fmla="*/ 18556 h 5200156"/>
                <a:gd name="connsiteX1" fmla="*/ 2549459 w 2549459"/>
                <a:gd name="connsiteY1" fmla="*/ 2210213 h 5200156"/>
                <a:gd name="connsiteX2" fmla="*/ 2549459 w 2549459"/>
                <a:gd name="connsiteY2" fmla="*/ 5200156 h 5200156"/>
                <a:gd name="connsiteX3" fmla="*/ 241688 w 2549459"/>
                <a:gd name="connsiteY3" fmla="*/ 5200156 h 5200156"/>
                <a:gd name="connsiteX4" fmla="*/ 140088 w 2549459"/>
                <a:gd name="connsiteY4" fmla="*/ 1150670 h 5200156"/>
                <a:gd name="connsiteX5" fmla="*/ 735174 w 2549459"/>
                <a:gd name="connsiteY5" fmla="*/ 18556 h 5200156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2549459 w 2549459"/>
                <a:gd name="connsiteY2" fmla="*/ 2347785 h 5337728"/>
                <a:gd name="connsiteX3" fmla="*/ 2549459 w 2549459"/>
                <a:gd name="connsiteY3" fmla="*/ 5337728 h 5337728"/>
                <a:gd name="connsiteX4" fmla="*/ 241688 w 2549459"/>
                <a:gd name="connsiteY4" fmla="*/ 5337728 h 5337728"/>
                <a:gd name="connsiteX5" fmla="*/ 140088 w 2549459"/>
                <a:gd name="connsiteY5" fmla="*/ 1288242 h 5337728"/>
                <a:gd name="connsiteX6" fmla="*/ 735174 w 2549459"/>
                <a:gd name="connsiteY6" fmla="*/ 156128 h 5337728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1852773 w 2549459"/>
                <a:gd name="connsiteY2" fmla="*/ 286756 h 5337728"/>
                <a:gd name="connsiteX3" fmla="*/ 2549459 w 2549459"/>
                <a:gd name="connsiteY3" fmla="*/ 2347785 h 5337728"/>
                <a:gd name="connsiteX4" fmla="*/ 2549459 w 2549459"/>
                <a:gd name="connsiteY4" fmla="*/ 5337728 h 5337728"/>
                <a:gd name="connsiteX5" fmla="*/ 241688 w 2549459"/>
                <a:gd name="connsiteY5" fmla="*/ 5337728 h 5337728"/>
                <a:gd name="connsiteX6" fmla="*/ 140088 w 2549459"/>
                <a:gd name="connsiteY6" fmla="*/ 1288242 h 5337728"/>
                <a:gd name="connsiteX7" fmla="*/ 735174 w 2549459"/>
                <a:gd name="connsiteY7" fmla="*/ 156128 h 5337728"/>
                <a:gd name="connsiteX0" fmla="*/ 735174 w 2549459"/>
                <a:gd name="connsiteY0" fmla="*/ 87087 h 5268687"/>
                <a:gd name="connsiteX1" fmla="*/ 1272202 w 2549459"/>
                <a:gd name="connsiteY1" fmla="*/ 188687 h 5268687"/>
                <a:gd name="connsiteX2" fmla="*/ 1852773 w 2549459"/>
                <a:gd name="connsiteY2" fmla="*/ 217715 h 5268687"/>
                <a:gd name="connsiteX3" fmla="*/ 2549459 w 2549459"/>
                <a:gd name="connsiteY3" fmla="*/ 2278744 h 5268687"/>
                <a:gd name="connsiteX4" fmla="*/ 2549459 w 2549459"/>
                <a:gd name="connsiteY4" fmla="*/ 5268687 h 5268687"/>
                <a:gd name="connsiteX5" fmla="*/ 241688 w 2549459"/>
                <a:gd name="connsiteY5" fmla="*/ 5268687 h 5268687"/>
                <a:gd name="connsiteX6" fmla="*/ 140088 w 2549459"/>
                <a:gd name="connsiteY6" fmla="*/ 1219201 h 5268687"/>
                <a:gd name="connsiteX7" fmla="*/ 735174 w 2549459"/>
                <a:gd name="connsiteY7" fmla="*/ 87087 h 5268687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549459 w 2549459"/>
                <a:gd name="connsiteY3" fmla="*/ 2253807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476887 w 2549459"/>
                <a:gd name="connsiteY3" fmla="*/ 1266836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3688189"/>
                <a:gd name="connsiteY0" fmla="*/ 62150 h 5243750"/>
                <a:gd name="connsiteX1" fmla="*/ 1272202 w 3688189"/>
                <a:gd name="connsiteY1" fmla="*/ 163750 h 5243750"/>
                <a:gd name="connsiteX2" fmla="*/ 1852773 w 3688189"/>
                <a:gd name="connsiteY2" fmla="*/ 192778 h 5243750"/>
                <a:gd name="connsiteX3" fmla="*/ 2476887 w 3688189"/>
                <a:gd name="connsiteY3" fmla="*/ 1266836 h 5243750"/>
                <a:gd name="connsiteX4" fmla="*/ 2549459 w 3688189"/>
                <a:gd name="connsiteY4" fmla="*/ 5243750 h 5243750"/>
                <a:gd name="connsiteX5" fmla="*/ 241688 w 3688189"/>
                <a:gd name="connsiteY5" fmla="*/ 5243750 h 5243750"/>
                <a:gd name="connsiteX6" fmla="*/ 140088 w 3688189"/>
                <a:gd name="connsiteY6" fmla="*/ 1194264 h 5243750"/>
                <a:gd name="connsiteX7" fmla="*/ 735174 w 3688189"/>
                <a:gd name="connsiteY7" fmla="*/ 62150 h 5243750"/>
                <a:gd name="connsiteX0" fmla="*/ 735174 w 3796776"/>
                <a:gd name="connsiteY0" fmla="*/ 62150 h 5298086"/>
                <a:gd name="connsiteX1" fmla="*/ 1272202 w 3796776"/>
                <a:gd name="connsiteY1" fmla="*/ 163750 h 5298086"/>
                <a:gd name="connsiteX2" fmla="*/ 1852773 w 3796776"/>
                <a:gd name="connsiteY2" fmla="*/ 192778 h 5298086"/>
                <a:gd name="connsiteX3" fmla="*/ 2476887 w 3796776"/>
                <a:gd name="connsiteY3" fmla="*/ 1266836 h 5298086"/>
                <a:gd name="connsiteX4" fmla="*/ 2549459 w 3796776"/>
                <a:gd name="connsiteY4" fmla="*/ 5243750 h 5298086"/>
                <a:gd name="connsiteX5" fmla="*/ 241688 w 3796776"/>
                <a:gd name="connsiteY5" fmla="*/ 5243750 h 5298086"/>
                <a:gd name="connsiteX6" fmla="*/ 140088 w 3796776"/>
                <a:gd name="connsiteY6" fmla="*/ 1194264 h 5298086"/>
                <a:gd name="connsiteX7" fmla="*/ 735174 w 3796776"/>
                <a:gd name="connsiteY7" fmla="*/ 62150 h 5298086"/>
                <a:gd name="connsiteX0" fmla="*/ 735174 w 3796776"/>
                <a:gd name="connsiteY0" fmla="*/ 62150 h 5321159"/>
                <a:gd name="connsiteX1" fmla="*/ 1272202 w 3796776"/>
                <a:gd name="connsiteY1" fmla="*/ 163750 h 5321159"/>
                <a:gd name="connsiteX2" fmla="*/ 1852773 w 3796776"/>
                <a:gd name="connsiteY2" fmla="*/ 192778 h 5321159"/>
                <a:gd name="connsiteX3" fmla="*/ 2476887 w 3796776"/>
                <a:gd name="connsiteY3" fmla="*/ 1266836 h 5321159"/>
                <a:gd name="connsiteX4" fmla="*/ 2549459 w 3796776"/>
                <a:gd name="connsiteY4" fmla="*/ 5243750 h 5321159"/>
                <a:gd name="connsiteX5" fmla="*/ 241688 w 3796776"/>
                <a:gd name="connsiteY5" fmla="*/ 5243750 h 5321159"/>
                <a:gd name="connsiteX6" fmla="*/ 140088 w 3796776"/>
                <a:gd name="connsiteY6" fmla="*/ 1194264 h 5321159"/>
                <a:gd name="connsiteX7" fmla="*/ 735174 w 3796776"/>
                <a:gd name="connsiteY7" fmla="*/ 62150 h 5321159"/>
                <a:gd name="connsiteX0" fmla="*/ 638401 w 3700003"/>
                <a:gd name="connsiteY0" fmla="*/ 62150 h 5329474"/>
                <a:gd name="connsiteX1" fmla="*/ 1175429 w 3700003"/>
                <a:gd name="connsiteY1" fmla="*/ 163750 h 5329474"/>
                <a:gd name="connsiteX2" fmla="*/ 1756000 w 3700003"/>
                <a:gd name="connsiteY2" fmla="*/ 192778 h 5329474"/>
                <a:gd name="connsiteX3" fmla="*/ 2380114 w 3700003"/>
                <a:gd name="connsiteY3" fmla="*/ 1266836 h 5329474"/>
                <a:gd name="connsiteX4" fmla="*/ 2452686 w 3700003"/>
                <a:gd name="connsiteY4" fmla="*/ 5243750 h 5329474"/>
                <a:gd name="connsiteX5" fmla="*/ 377144 w 3700003"/>
                <a:gd name="connsiteY5" fmla="*/ 5272779 h 5329474"/>
                <a:gd name="connsiteX6" fmla="*/ 43315 w 3700003"/>
                <a:gd name="connsiteY6" fmla="*/ 1194264 h 5329474"/>
                <a:gd name="connsiteX7" fmla="*/ 638401 w 3700003"/>
                <a:gd name="connsiteY7" fmla="*/ 62150 h 5329474"/>
                <a:gd name="connsiteX0" fmla="*/ 1369803 w 4431405"/>
                <a:gd name="connsiteY0" fmla="*/ 62150 h 5329474"/>
                <a:gd name="connsiteX1" fmla="*/ 1906831 w 4431405"/>
                <a:gd name="connsiteY1" fmla="*/ 163750 h 5329474"/>
                <a:gd name="connsiteX2" fmla="*/ 2487402 w 4431405"/>
                <a:gd name="connsiteY2" fmla="*/ 192778 h 5329474"/>
                <a:gd name="connsiteX3" fmla="*/ 3111516 w 4431405"/>
                <a:gd name="connsiteY3" fmla="*/ 1266836 h 5329474"/>
                <a:gd name="connsiteX4" fmla="*/ 3184088 w 4431405"/>
                <a:gd name="connsiteY4" fmla="*/ 5243750 h 5329474"/>
                <a:gd name="connsiteX5" fmla="*/ 1108546 w 4431405"/>
                <a:gd name="connsiteY5" fmla="*/ 5272779 h 5329474"/>
                <a:gd name="connsiteX6" fmla="*/ 774717 w 4431405"/>
                <a:gd name="connsiteY6" fmla="*/ 1194264 h 5329474"/>
                <a:gd name="connsiteX7" fmla="*/ 1369803 w 4431405"/>
                <a:gd name="connsiteY7" fmla="*/ 62150 h 5329474"/>
                <a:gd name="connsiteX0" fmla="*/ 1765832 w 4827434"/>
                <a:gd name="connsiteY0" fmla="*/ 62150 h 5329474"/>
                <a:gd name="connsiteX1" fmla="*/ 2302860 w 4827434"/>
                <a:gd name="connsiteY1" fmla="*/ 163750 h 5329474"/>
                <a:gd name="connsiteX2" fmla="*/ 2883431 w 4827434"/>
                <a:gd name="connsiteY2" fmla="*/ 192778 h 5329474"/>
                <a:gd name="connsiteX3" fmla="*/ 3507545 w 4827434"/>
                <a:gd name="connsiteY3" fmla="*/ 1266836 h 5329474"/>
                <a:gd name="connsiteX4" fmla="*/ 3580117 w 4827434"/>
                <a:gd name="connsiteY4" fmla="*/ 5243750 h 5329474"/>
                <a:gd name="connsiteX5" fmla="*/ 1504575 w 4827434"/>
                <a:gd name="connsiteY5" fmla="*/ 5272779 h 5329474"/>
                <a:gd name="connsiteX6" fmla="*/ 1170746 w 4827434"/>
                <a:gd name="connsiteY6" fmla="*/ 1194264 h 5329474"/>
                <a:gd name="connsiteX7" fmla="*/ 1765832 w 4827434"/>
                <a:gd name="connsiteY7" fmla="*/ 62150 h 5329474"/>
                <a:gd name="connsiteX0" fmla="*/ 1677308 w 4738910"/>
                <a:gd name="connsiteY0" fmla="*/ 62150 h 5329474"/>
                <a:gd name="connsiteX1" fmla="*/ 2214336 w 4738910"/>
                <a:gd name="connsiteY1" fmla="*/ 163750 h 5329474"/>
                <a:gd name="connsiteX2" fmla="*/ 2794907 w 4738910"/>
                <a:gd name="connsiteY2" fmla="*/ 192778 h 5329474"/>
                <a:gd name="connsiteX3" fmla="*/ 3419021 w 4738910"/>
                <a:gd name="connsiteY3" fmla="*/ 1266836 h 5329474"/>
                <a:gd name="connsiteX4" fmla="*/ 3491593 w 4738910"/>
                <a:gd name="connsiteY4" fmla="*/ 5243750 h 5329474"/>
                <a:gd name="connsiteX5" fmla="*/ 1416051 w 4738910"/>
                <a:gd name="connsiteY5" fmla="*/ 5272779 h 5329474"/>
                <a:gd name="connsiteX6" fmla="*/ 1082222 w 4738910"/>
                <a:gd name="connsiteY6" fmla="*/ 1194264 h 5329474"/>
                <a:gd name="connsiteX7" fmla="*/ 1677308 w 4738910"/>
                <a:gd name="connsiteY7" fmla="*/ 62150 h 5329474"/>
                <a:gd name="connsiteX0" fmla="*/ 1677308 w 4738910"/>
                <a:gd name="connsiteY0" fmla="*/ 62150 h 5603678"/>
                <a:gd name="connsiteX1" fmla="*/ 2214336 w 4738910"/>
                <a:gd name="connsiteY1" fmla="*/ 163750 h 5603678"/>
                <a:gd name="connsiteX2" fmla="*/ 2794907 w 4738910"/>
                <a:gd name="connsiteY2" fmla="*/ 192778 h 5603678"/>
                <a:gd name="connsiteX3" fmla="*/ 3419021 w 4738910"/>
                <a:gd name="connsiteY3" fmla="*/ 1266836 h 5603678"/>
                <a:gd name="connsiteX4" fmla="*/ 3491593 w 4738910"/>
                <a:gd name="connsiteY4" fmla="*/ 5243750 h 5603678"/>
                <a:gd name="connsiteX5" fmla="*/ 2736849 w 4738910"/>
                <a:gd name="connsiteY5" fmla="*/ 5359862 h 5603678"/>
                <a:gd name="connsiteX6" fmla="*/ 1416051 w 4738910"/>
                <a:gd name="connsiteY6" fmla="*/ 5272779 h 5603678"/>
                <a:gd name="connsiteX7" fmla="*/ 1082222 w 4738910"/>
                <a:gd name="connsiteY7" fmla="*/ 1194264 h 5603678"/>
                <a:gd name="connsiteX8" fmla="*/ 1677308 w 4738910"/>
                <a:gd name="connsiteY8" fmla="*/ 62150 h 5603678"/>
                <a:gd name="connsiteX0" fmla="*/ 1677308 w 4738910"/>
                <a:gd name="connsiteY0" fmla="*/ 62150 h 5575806"/>
                <a:gd name="connsiteX1" fmla="*/ 2214336 w 4738910"/>
                <a:gd name="connsiteY1" fmla="*/ 163750 h 5575806"/>
                <a:gd name="connsiteX2" fmla="*/ 2794907 w 4738910"/>
                <a:gd name="connsiteY2" fmla="*/ 192778 h 5575806"/>
                <a:gd name="connsiteX3" fmla="*/ 3419021 w 4738910"/>
                <a:gd name="connsiteY3" fmla="*/ 1266836 h 5575806"/>
                <a:gd name="connsiteX4" fmla="*/ 3491593 w 4738910"/>
                <a:gd name="connsiteY4" fmla="*/ 5243750 h 5575806"/>
                <a:gd name="connsiteX5" fmla="*/ 2736849 w 4738910"/>
                <a:gd name="connsiteY5" fmla="*/ 5359862 h 5575806"/>
                <a:gd name="connsiteX6" fmla="*/ 1416051 w 4738910"/>
                <a:gd name="connsiteY6" fmla="*/ 5272779 h 5575806"/>
                <a:gd name="connsiteX7" fmla="*/ 1082222 w 4738910"/>
                <a:gd name="connsiteY7" fmla="*/ 1194264 h 5575806"/>
                <a:gd name="connsiteX8" fmla="*/ 1677308 w 4738910"/>
                <a:gd name="connsiteY8" fmla="*/ 62150 h 557580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3419021 w 4738910"/>
                <a:gd name="connsiteY2" fmla="*/ 1266836 h 5595696"/>
                <a:gd name="connsiteX3" fmla="*/ 3491593 w 4738910"/>
                <a:gd name="connsiteY3" fmla="*/ 5243750 h 5595696"/>
                <a:gd name="connsiteX4" fmla="*/ 2736849 w 4738910"/>
                <a:gd name="connsiteY4" fmla="*/ 5359862 h 5595696"/>
                <a:gd name="connsiteX5" fmla="*/ 1416051 w 4738910"/>
                <a:gd name="connsiteY5" fmla="*/ 5272779 h 5595696"/>
                <a:gd name="connsiteX6" fmla="*/ 1082222 w 4738910"/>
                <a:gd name="connsiteY6" fmla="*/ 1194264 h 5595696"/>
                <a:gd name="connsiteX7" fmla="*/ 1677308 w 4738910"/>
                <a:gd name="connsiteY7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082222 w 4738910"/>
                <a:gd name="connsiteY0" fmla="*/ 1172422 h 5573854"/>
                <a:gd name="connsiteX1" fmla="*/ 2214336 w 4738910"/>
                <a:gd name="connsiteY1" fmla="*/ 141908 h 5573854"/>
                <a:gd name="connsiteX2" fmla="*/ 2794906 w 4738910"/>
                <a:gd name="connsiteY2" fmla="*/ 127391 h 5573854"/>
                <a:gd name="connsiteX3" fmla="*/ 3419021 w 4738910"/>
                <a:gd name="connsiteY3" fmla="*/ 1244994 h 5573854"/>
                <a:gd name="connsiteX4" fmla="*/ 3491593 w 4738910"/>
                <a:gd name="connsiteY4" fmla="*/ 5221908 h 5573854"/>
                <a:gd name="connsiteX5" fmla="*/ 2736849 w 4738910"/>
                <a:gd name="connsiteY5" fmla="*/ 5338020 h 5573854"/>
                <a:gd name="connsiteX6" fmla="*/ 1416051 w 4738910"/>
                <a:gd name="connsiteY6" fmla="*/ 5250937 h 5573854"/>
                <a:gd name="connsiteX7" fmla="*/ 1082222 w 4738910"/>
                <a:gd name="connsiteY7" fmla="*/ 1172422 h 5573854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8910" h="5573755">
                  <a:moveTo>
                    <a:pt x="1082222" y="1172323"/>
                  </a:moveTo>
                  <a:cubicBezTo>
                    <a:pt x="1333803" y="712703"/>
                    <a:pt x="1488620" y="226473"/>
                    <a:pt x="1677306" y="54721"/>
                  </a:cubicBezTo>
                  <a:cubicBezTo>
                    <a:pt x="1865992" y="-117031"/>
                    <a:pt x="2032908" y="173257"/>
                    <a:pt x="2214336" y="141809"/>
                  </a:cubicBezTo>
                  <a:cubicBezTo>
                    <a:pt x="2395765" y="110361"/>
                    <a:pt x="2594125" y="-56556"/>
                    <a:pt x="2794906" y="127292"/>
                  </a:cubicBezTo>
                  <a:cubicBezTo>
                    <a:pt x="2995687" y="311140"/>
                    <a:pt x="3031974" y="719961"/>
                    <a:pt x="3419021" y="1244895"/>
                  </a:cubicBezTo>
                  <a:cubicBezTo>
                    <a:pt x="6113841" y="3891333"/>
                    <a:pt x="3917345" y="5608856"/>
                    <a:pt x="3491593" y="5221809"/>
                  </a:cubicBezTo>
                  <a:cubicBezTo>
                    <a:pt x="3102127" y="5620951"/>
                    <a:pt x="2981173" y="5391140"/>
                    <a:pt x="2736849" y="5337921"/>
                  </a:cubicBezTo>
                  <a:cubicBezTo>
                    <a:pt x="2623154" y="5473387"/>
                    <a:pt x="2069193" y="5836247"/>
                    <a:pt x="1416051" y="5250838"/>
                  </a:cubicBezTo>
                  <a:cubicBezTo>
                    <a:pt x="-584501" y="5289543"/>
                    <a:pt x="-248254" y="2514895"/>
                    <a:pt x="1082222" y="1172323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23000">
                  <a:srgbClr val="F3CE0E"/>
                </a:gs>
              </a:gsLst>
              <a:lin ang="10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C70317-15E4-1581-A3E9-86F547673DCC}"/>
                </a:ext>
              </a:extLst>
            </p:cNvPr>
            <p:cNvSpPr/>
            <p:nvPr/>
          </p:nvSpPr>
          <p:spPr>
            <a:xfrm>
              <a:off x="4499429" y="-242667"/>
              <a:ext cx="2569028" cy="315238"/>
            </a:xfrm>
            <a:custGeom>
              <a:avLst/>
              <a:gdLst>
                <a:gd name="connsiteX0" fmla="*/ 0 w 2569028"/>
                <a:gd name="connsiteY0" fmla="*/ 315238 h 315238"/>
                <a:gd name="connsiteX1" fmla="*/ 508000 w 2569028"/>
                <a:gd name="connsiteY1" fmla="*/ 126553 h 315238"/>
                <a:gd name="connsiteX2" fmla="*/ 943428 w 2569028"/>
                <a:gd name="connsiteY2" fmla="*/ 39467 h 315238"/>
                <a:gd name="connsiteX3" fmla="*/ 1959428 w 2569028"/>
                <a:gd name="connsiteY3" fmla="*/ 10438 h 315238"/>
                <a:gd name="connsiteX4" fmla="*/ 2569028 w 2569028"/>
                <a:gd name="connsiteY4" fmla="*/ 213638 h 315238"/>
                <a:gd name="connsiteX5" fmla="*/ 2569028 w 2569028"/>
                <a:gd name="connsiteY5" fmla="*/ 213638 h 3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028" h="315238">
                  <a:moveTo>
                    <a:pt x="0" y="315238"/>
                  </a:moveTo>
                  <a:cubicBezTo>
                    <a:pt x="175381" y="243876"/>
                    <a:pt x="350762" y="172515"/>
                    <a:pt x="508000" y="126553"/>
                  </a:cubicBezTo>
                  <a:cubicBezTo>
                    <a:pt x="665238" y="80591"/>
                    <a:pt x="701523" y="58820"/>
                    <a:pt x="943428" y="39467"/>
                  </a:cubicBezTo>
                  <a:cubicBezTo>
                    <a:pt x="1185333" y="20114"/>
                    <a:pt x="1688495" y="-18591"/>
                    <a:pt x="1959428" y="10438"/>
                  </a:cubicBezTo>
                  <a:cubicBezTo>
                    <a:pt x="2230361" y="39466"/>
                    <a:pt x="2569028" y="213638"/>
                    <a:pt x="2569028" y="213638"/>
                  </a:cubicBezTo>
                  <a:lnTo>
                    <a:pt x="2569028" y="213638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E831AD8-9829-C375-183B-96E8BFBB7D5B}"/>
                </a:ext>
              </a:extLst>
            </p:cNvPr>
            <p:cNvSpPr/>
            <p:nvPr/>
          </p:nvSpPr>
          <p:spPr>
            <a:xfrm rot="8526370">
              <a:off x="3988914" y="-207341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ED9D4F1D-7516-9ED0-F7DB-5F7D24698850}"/>
                </a:ext>
              </a:extLst>
            </p:cNvPr>
            <p:cNvSpPr/>
            <p:nvPr/>
          </p:nvSpPr>
          <p:spPr>
            <a:xfrm>
              <a:off x="4277508" y="-550274"/>
              <a:ext cx="443146" cy="1261474"/>
            </a:xfrm>
            <a:custGeom>
              <a:avLst/>
              <a:gdLst>
                <a:gd name="connsiteX0" fmla="*/ 0 w 159657"/>
                <a:gd name="connsiteY0" fmla="*/ 0 h 711200"/>
                <a:gd name="connsiteX1" fmla="*/ 159657 w 159657"/>
                <a:gd name="connsiteY1" fmla="*/ 0 h 711200"/>
                <a:gd name="connsiteX2" fmla="*/ 159657 w 159657"/>
                <a:gd name="connsiteY2" fmla="*/ 711200 h 711200"/>
                <a:gd name="connsiteX3" fmla="*/ 0 w 159657"/>
                <a:gd name="connsiteY3" fmla="*/ 711200 h 711200"/>
                <a:gd name="connsiteX4" fmla="*/ 0 w 159657"/>
                <a:gd name="connsiteY4" fmla="*/ 0 h 711200"/>
                <a:gd name="connsiteX0" fmla="*/ 0 w 420914"/>
                <a:gd name="connsiteY0" fmla="*/ 4064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4" fmla="*/ 0 w 420914"/>
                <a:gd name="connsiteY4" fmla="*/ 406400 h 1117600"/>
                <a:gd name="connsiteX0" fmla="*/ 0 w 420914"/>
                <a:gd name="connsiteY0" fmla="*/ 11176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0" fmla="*/ 22406 w 443320"/>
                <a:gd name="connsiteY0" fmla="*/ 1117600 h 1117600"/>
                <a:gd name="connsiteX1" fmla="*/ 443320 w 443320"/>
                <a:gd name="connsiteY1" fmla="*/ 0 h 1117600"/>
                <a:gd name="connsiteX2" fmla="*/ 182063 w 443320"/>
                <a:gd name="connsiteY2" fmla="*/ 1117600 h 1117600"/>
                <a:gd name="connsiteX3" fmla="*/ 22406 w 443320"/>
                <a:gd name="connsiteY3" fmla="*/ 1117600 h 1117600"/>
                <a:gd name="connsiteX0" fmla="*/ 18723 w 439637"/>
                <a:gd name="connsiteY0" fmla="*/ 1261474 h 1261474"/>
                <a:gd name="connsiteX1" fmla="*/ 439637 w 439637"/>
                <a:gd name="connsiteY1" fmla="*/ 143874 h 1261474"/>
                <a:gd name="connsiteX2" fmla="*/ 178380 w 439637"/>
                <a:gd name="connsiteY2" fmla="*/ 1261474 h 1261474"/>
                <a:gd name="connsiteX3" fmla="*/ 18723 w 439637"/>
                <a:gd name="connsiteY3" fmla="*/ 1261474 h 1261474"/>
                <a:gd name="connsiteX0" fmla="*/ 18723 w 445330"/>
                <a:gd name="connsiteY0" fmla="*/ 1261474 h 1261474"/>
                <a:gd name="connsiteX1" fmla="*/ 439637 w 445330"/>
                <a:gd name="connsiteY1" fmla="*/ 143874 h 1261474"/>
                <a:gd name="connsiteX2" fmla="*/ 178380 w 445330"/>
                <a:gd name="connsiteY2" fmla="*/ 1261474 h 1261474"/>
                <a:gd name="connsiteX3" fmla="*/ 18723 w 445330"/>
                <a:gd name="connsiteY3" fmla="*/ 1261474 h 1261474"/>
                <a:gd name="connsiteX0" fmla="*/ 18723 w 443146"/>
                <a:gd name="connsiteY0" fmla="*/ 1261474 h 1261474"/>
                <a:gd name="connsiteX1" fmla="*/ 439637 w 443146"/>
                <a:gd name="connsiteY1" fmla="*/ 143874 h 1261474"/>
                <a:gd name="connsiteX2" fmla="*/ 178380 w 443146"/>
                <a:gd name="connsiteY2" fmla="*/ 1261474 h 1261474"/>
                <a:gd name="connsiteX3" fmla="*/ 18723 w 443146"/>
                <a:gd name="connsiteY3" fmla="*/ 1261474 h 12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146" h="1261474">
                  <a:moveTo>
                    <a:pt x="18723" y="1261474"/>
                  </a:moveTo>
                  <a:cubicBezTo>
                    <a:pt x="-102229" y="380941"/>
                    <a:pt x="400932" y="-310907"/>
                    <a:pt x="439637" y="143874"/>
                  </a:cubicBezTo>
                  <a:cubicBezTo>
                    <a:pt x="483179" y="313207"/>
                    <a:pt x="105809" y="743798"/>
                    <a:pt x="178380" y="1261474"/>
                  </a:cubicBezTo>
                  <a:lnTo>
                    <a:pt x="18723" y="1261474"/>
                  </a:lnTo>
                  <a:close/>
                </a:path>
              </a:pathLst>
            </a:custGeom>
            <a:solidFill>
              <a:srgbClr val="8D604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B24A94-20F5-D47C-3BA0-27A96912AA4E}"/>
                </a:ext>
              </a:extLst>
            </p:cNvPr>
            <p:cNvSpPr/>
            <p:nvPr/>
          </p:nvSpPr>
          <p:spPr>
            <a:xfrm rot="4273569">
              <a:off x="4529693" y="-525601"/>
              <a:ext cx="261620" cy="194449"/>
            </a:xfrm>
            <a:prstGeom prst="ellipse">
              <a:avLst/>
            </a:prstGeom>
            <a:solidFill>
              <a:srgbClr val="8D604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577D19D-588B-FA61-D561-F8E23DFBE289}"/>
                </a:ext>
              </a:extLst>
            </p:cNvPr>
            <p:cNvSpPr/>
            <p:nvPr/>
          </p:nvSpPr>
          <p:spPr>
            <a:xfrm rot="19184977">
              <a:off x="3936951" y="707058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ttsMP3.com_VoiceText_2025-1-26_1-20-5">
            <a:hlinkClick r:id="" action="ppaction://media"/>
            <a:extLst>
              <a:ext uri="{FF2B5EF4-FFF2-40B4-BE49-F238E27FC236}">
                <a16:creationId xmlns:a16="http://schemas.microsoft.com/office/drawing/2014/main" id="{A44622E0-2A89-0F58-7404-8373E0E7E4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7474" y="65171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6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8B0A27C-2A4F-7B25-4904-BC43FFAA7F5E}"/>
              </a:ext>
            </a:extLst>
          </p:cNvPr>
          <p:cNvSpPr txBox="1"/>
          <p:nvPr/>
        </p:nvSpPr>
        <p:spPr>
          <a:xfrm>
            <a:off x="893500" y="1706419"/>
            <a:ext cx="548323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uill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4F73C2-AB25-41A4-5A53-F839B54E9564}"/>
              </a:ext>
            </a:extLst>
          </p:cNvPr>
          <p:cNvGrpSpPr/>
          <p:nvPr/>
        </p:nvGrpSpPr>
        <p:grpSpPr>
          <a:xfrm>
            <a:off x="2020562" y="3873082"/>
            <a:ext cx="2184760" cy="6090151"/>
            <a:chOff x="6916412" y="359253"/>
            <a:chExt cx="2184760" cy="6090151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7C7DBD4E-715D-F3DC-369A-29E6B9963830}"/>
                </a:ext>
              </a:extLst>
            </p:cNvPr>
            <p:cNvSpPr/>
            <p:nvPr/>
          </p:nvSpPr>
          <p:spPr>
            <a:xfrm>
              <a:off x="6916412" y="359253"/>
              <a:ext cx="2184760" cy="5411262"/>
            </a:xfrm>
            <a:custGeom>
              <a:avLst/>
              <a:gdLst>
                <a:gd name="connsiteX0" fmla="*/ 0 w 551543"/>
                <a:gd name="connsiteY0" fmla="*/ 0 h 1596571"/>
                <a:gd name="connsiteX1" fmla="*/ 551543 w 551543"/>
                <a:gd name="connsiteY1" fmla="*/ 0 h 1596571"/>
                <a:gd name="connsiteX2" fmla="*/ 551543 w 551543"/>
                <a:gd name="connsiteY2" fmla="*/ 1596571 h 1596571"/>
                <a:gd name="connsiteX3" fmla="*/ 0 w 551543"/>
                <a:gd name="connsiteY3" fmla="*/ 1596571 h 1596571"/>
                <a:gd name="connsiteX4" fmla="*/ 0 w 551543"/>
                <a:gd name="connsiteY4" fmla="*/ 0 h 1596571"/>
                <a:gd name="connsiteX0" fmla="*/ 0 w 742043"/>
                <a:gd name="connsiteY0" fmla="*/ 0 h 2229031"/>
                <a:gd name="connsiteX1" fmla="*/ 551543 w 742043"/>
                <a:gd name="connsiteY1" fmla="*/ 0 h 2229031"/>
                <a:gd name="connsiteX2" fmla="*/ 742043 w 742043"/>
                <a:gd name="connsiteY2" fmla="*/ 2229031 h 2229031"/>
                <a:gd name="connsiteX3" fmla="*/ 0 w 742043"/>
                <a:gd name="connsiteY3" fmla="*/ 1596571 h 2229031"/>
                <a:gd name="connsiteX4" fmla="*/ 0 w 742043"/>
                <a:gd name="connsiteY4" fmla="*/ 0 h 2229031"/>
                <a:gd name="connsiteX0" fmla="*/ 0 w 1318623"/>
                <a:gd name="connsiteY0" fmla="*/ 0 h 2229031"/>
                <a:gd name="connsiteX1" fmla="*/ 551543 w 1318623"/>
                <a:gd name="connsiteY1" fmla="*/ 0 h 2229031"/>
                <a:gd name="connsiteX2" fmla="*/ 1318623 w 1318623"/>
                <a:gd name="connsiteY2" fmla="*/ 1320074 h 2229031"/>
                <a:gd name="connsiteX3" fmla="*/ 742043 w 1318623"/>
                <a:gd name="connsiteY3" fmla="*/ 2229031 h 2229031"/>
                <a:gd name="connsiteX4" fmla="*/ 0 w 1318623"/>
                <a:gd name="connsiteY4" fmla="*/ 1596571 h 2229031"/>
                <a:gd name="connsiteX5" fmla="*/ 0 w 1318623"/>
                <a:gd name="connsiteY5" fmla="*/ 0 h 2229031"/>
                <a:gd name="connsiteX0" fmla="*/ 0 w 1338550"/>
                <a:gd name="connsiteY0" fmla="*/ 0 h 2229031"/>
                <a:gd name="connsiteX1" fmla="*/ 551543 w 1338550"/>
                <a:gd name="connsiteY1" fmla="*/ 0 h 2229031"/>
                <a:gd name="connsiteX2" fmla="*/ 1051923 w 1338550"/>
                <a:gd name="connsiteY2" fmla="*/ 1510574 h 2229031"/>
                <a:gd name="connsiteX3" fmla="*/ 1318623 w 1338550"/>
                <a:gd name="connsiteY3" fmla="*/ 1320074 h 2229031"/>
                <a:gd name="connsiteX4" fmla="*/ 742043 w 1338550"/>
                <a:gd name="connsiteY4" fmla="*/ 2229031 h 2229031"/>
                <a:gd name="connsiteX5" fmla="*/ 0 w 1338550"/>
                <a:gd name="connsiteY5" fmla="*/ 1596571 h 2229031"/>
                <a:gd name="connsiteX6" fmla="*/ 0 w 1338550"/>
                <a:gd name="connsiteY6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1189082 w 1335304"/>
                <a:gd name="connsiteY2" fmla="*/ 603794 h 2229031"/>
                <a:gd name="connsiteX3" fmla="*/ 1051923 w 1335304"/>
                <a:gd name="connsiteY3" fmla="*/ 1510574 h 2229031"/>
                <a:gd name="connsiteX4" fmla="*/ 1318623 w 1335304"/>
                <a:gd name="connsiteY4" fmla="*/ 1320074 h 2229031"/>
                <a:gd name="connsiteX5" fmla="*/ 742043 w 1335304"/>
                <a:gd name="connsiteY5" fmla="*/ 2229031 h 2229031"/>
                <a:gd name="connsiteX6" fmla="*/ 0 w 1335304"/>
                <a:gd name="connsiteY6" fmla="*/ 1596571 h 2229031"/>
                <a:gd name="connsiteX7" fmla="*/ 0 w 1335304"/>
                <a:gd name="connsiteY7" fmla="*/ 0 h 2229031"/>
                <a:gd name="connsiteX0" fmla="*/ 0 w 1335304"/>
                <a:gd name="connsiteY0" fmla="*/ 0 h 2229031"/>
                <a:gd name="connsiteX1" fmla="*/ 551543 w 1335304"/>
                <a:gd name="connsiteY1" fmla="*/ 0 h 2229031"/>
                <a:gd name="connsiteX2" fmla="*/ 899522 w 1335304"/>
                <a:gd name="connsiteY2" fmla="*/ 954314 h 2229031"/>
                <a:gd name="connsiteX3" fmla="*/ 1189082 w 1335304"/>
                <a:gd name="connsiteY3" fmla="*/ 603794 h 2229031"/>
                <a:gd name="connsiteX4" fmla="*/ 1051923 w 1335304"/>
                <a:gd name="connsiteY4" fmla="*/ 1510574 h 2229031"/>
                <a:gd name="connsiteX5" fmla="*/ 1318623 w 1335304"/>
                <a:gd name="connsiteY5" fmla="*/ 1320074 h 2229031"/>
                <a:gd name="connsiteX6" fmla="*/ 742043 w 1335304"/>
                <a:gd name="connsiteY6" fmla="*/ 2229031 h 2229031"/>
                <a:gd name="connsiteX7" fmla="*/ 0 w 1335304"/>
                <a:gd name="connsiteY7" fmla="*/ 1596571 h 2229031"/>
                <a:gd name="connsiteX8" fmla="*/ 0 w 1335304"/>
                <a:gd name="connsiteY8" fmla="*/ 0 h 2229031"/>
                <a:gd name="connsiteX0" fmla="*/ 0 w 1335304"/>
                <a:gd name="connsiteY0" fmla="*/ 347353 h 2576384"/>
                <a:gd name="connsiteX1" fmla="*/ 551543 w 1335304"/>
                <a:gd name="connsiteY1" fmla="*/ 347353 h 2576384"/>
                <a:gd name="connsiteX2" fmla="*/ 998582 w 1335304"/>
                <a:gd name="connsiteY2" fmla="*/ 29127 h 2576384"/>
                <a:gd name="connsiteX3" fmla="*/ 899522 w 1335304"/>
                <a:gd name="connsiteY3" fmla="*/ 1301667 h 2576384"/>
                <a:gd name="connsiteX4" fmla="*/ 1189082 w 1335304"/>
                <a:gd name="connsiteY4" fmla="*/ 951147 h 2576384"/>
                <a:gd name="connsiteX5" fmla="*/ 1051923 w 1335304"/>
                <a:gd name="connsiteY5" fmla="*/ 1857927 h 2576384"/>
                <a:gd name="connsiteX6" fmla="*/ 1318623 w 1335304"/>
                <a:gd name="connsiteY6" fmla="*/ 1667427 h 2576384"/>
                <a:gd name="connsiteX7" fmla="*/ 742043 w 1335304"/>
                <a:gd name="connsiteY7" fmla="*/ 2576384 h 2576384"/>
                <a:gd name="connsiteX8" fmla="*/ 0 w 1335304"/>
                <a:gd name="connsiteY8" fmla="*/ 1943924 h 2576384"/>
                <a:gd name="connsiteX9" fmla="*/ 0 w 1335304"/>
                <a:gd name="connsiteY9" fmla="*/ 347353 h 2576384"/>
                <a:gd name="connsiteX0" fmla="*/ 0 w 1335304"/>
                <a:gd name="connsiteY0" fmla="*/ 354122 h 2583153"/>
                <a:gd name="connsiteX1" fmla="*/ 551543 w 1335304"/>
                <a:gd name="connsiteY1" fmla="*/ 354122 h 2583153"/>
                <a:gd name="connsiteX2" fmla="*/ 625202 w 1335304"/>
                <a:gd name="connsiteY2" fmla="*/ 378796 h 2583153"/>
                <a:gd name="connsiteX3" fmla="*/ 998582 w 1335304"/>
                <a:gd name="connsiteY3" fmla="*/ 35896 h 2583153"/>
                <a:gd name="connsiteX4" fmla="*/ 899522 w 1335304"/>
                <a:gd name="connsiteY4" fmla="*/ 1308436 h 2583153"/>
                <a:gd name="connsiteX5" fmla="*/ 1189082 w 1335304"/>
                <a:gd name="connsiteY5" fmla="*/ 957916 h 2583153"/>
                <a:gd name="connsiteX6" fmla="*/ 1051923 w 1335304"/>
                <a:gd name="connsiteY6" fmla="*/ 1864696 h 2583153"/>
                <a:gd name="connsiteX7" fmla="*/ 1318623 w 1335304"/>
                <a:gd name="connsiteY7" fmla="*/ 1674196 h 2583153"/>
                <a:gd name="connsiteX8" fmla="*/ 742043 w 1335304"/>
                <a:gd name="connsiteY8" fmla="*/ 2583153 h 2583153"/>
                <a:gd name="connsiteX9" fmla="*/ 0 w 1335304"/>
                <a:gd name="connsiteY9" fmla="*/ 1950693 h 2583153"/>
                <a:gd name="connsiteX10" fmla="*/ 0 w 1335304"/>
                <a:gd name="connsiteY10" fmla="*/ 354122 h 2583153"/>
                <a:gd name="connsiteX0" fmla="*/ 0 w 1335304"/>
                <a:gd name="connsiteY0" fmla="*/ 1013484 h 3242515"/>
                <a:gd name="connsiteX1" fmla="*/ 604883 w 1335304"/>
                <a:gd name="connsiteY1" fmla="*/ 24 h 3242515"/>
                <a:gd name="connsiteX2" fmla="*/ 625202 w 1335304"/>
                <a:gd name="connsiteY2" fmla="*/ 1038158 h 3242515"/>
                <a:gd name="connsiteX3" fmla="*/ 998582 w 1335304"/>
                <a:gd name="connsiteY3" fmla="*/ 695258 h 3242515"/>
                <a:gd name="connsiteX4" fmla="*/ 899522 w 1335304"/>
                <a:gd name="connsiteY4" fmla="*/ 1967798 h 3242515"/>
                <a:gd name="connsiteX5" fmla="*/ 1189082 w 1335304"/>
                <a:gd name="connsiteY5" fmla="*/ 1617278 h 3242515"/>
                <a:gd name="connsiteX6" fmla="*/ 1051923 w 1335304"/>
                <a:gd name="connsiteY6" fmla="*/ 2524058 h 3242515"/>
                <a:gd name="connsiteX7" fmla="*/ 1318623 w 1335304"/>
                <a:gd name="connsiteY7" fmla="*/ 2333558 h 3242515"/>
                <a:gd name="connsiteX8" fmla="*/ 742043 w 1335304"/>
                <a:gd name="connsiteY8" fmla="*/ 3242515 h 3242515"/>
                <a:gd name="connsiteX9" fmla="*/ 0 w 1335304"/>
                <a:gd name="connsiteY9" fmla="*/ 2610055 h 3242515"/>
                <a:gd name="connsiteX10" fmla="*/ 0 w 133530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632460 w 1967764"/>
                <a:gd name="connsiteY10" fmla="*/ 1013484 h 3242515"/>
                <a:gd name="connsiteX0" fmla="*/ 632460 w 1967764"/>
                <a:gd name="connsiteY0" fmla="*/ 1013484 h 3242515"/>
                <a:gd name="connsiteX1" fmla="*/ 1237343 w 1967764"/>
                <a:gd name="connsiteY1" fmla="*/ 24 h 3242515"/>
                <a:gd name="connsiteX2" fmla="*/ 1257662 w 1967764"/>
                <a:gd name="connsiteY2" fmla="*/ 1038158 h 3242515"/>
                <a:gd name="connsiteX3" fmla="*/ 1631042 w 1967764"/>
                <a:gd name="connsiteY3" fmla="*/ 695258 h 3242515"/>
                <a:gd name="connsiteX4" fmla="*/ 1531982 w 1967764"/>
                <a:gd name="connsiteY4" fmla="*/ 1967798 h 3242515"/>
                <a:gd name="connsiteX5" fmla="*/ 1821542 w 1967764"/>
                <a:gd name="connsiteY5" fmla="*/ 1617278 h 3242515"/>
                <a:gd name="connsiteX6" fmla="*/ 1684383 w 1967764"/>
                <a:gd name="connsiteY6" fmla="*/ 2524058 h 3242515"/>
                <a:gd name="connsiteX7" fmla="*/ 1951083 w 1967764"/>
                <a:gd name="connsiteY7" fmla="*/ 2333558 h 3242515"/>
                <a:gd name="connsiteX8" fmla="*/ 1374503 w 1967764"/>
                <a:gd name="connsiteY8" fmla="*/ 3242515 h 3242515"/>
                <a:gd name="connsiteX9" fmla="*/ 0 w 1967764"/>
                <a:gd name="connsiteY9" fmla="*/ 2145235 h 3242515"/>
                <a:gd name="connsiteX10" fmla="*/ 488042 w 1967764"/>
                <a:gd name="connsiteY10" fmla="*/ 2516439 h 3242515"/>
                <a:gd name="connsiteX11" fmla="*/ 632460 w 1967764"/>
                <a:gd name="connsiteY11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860928 w 2196232"/>
                <a:gd name="connsiteY12" fmla="*/ 1013484 h 3242515"/>
                <a:gd name="connsiteX0" fmla="*/ 860928 w 2196232"/>
                <a:gd name="connsiteY0" fmla="*/ 1013484 h 3242515"/>
                <a:gd name="connsiteX1" fmla="*/ 1465811 w 2196232"/>
                <a:gd name="connsiteY1" fmla="*/ 24 h 3242515"/>
                <a:gd name="connsiteX2" fmla="*/ 1486130 w 2196232"/>
                <a:gd name="connsiteY2" fmla="*/ 1038158 h 3242515"/>
                <a:gd name="connsiteX3" fmla="*/ 1859510 w 2196232"/>
                <a:gd name="connsiteY3" fmla="*/ 695258 h 3242515"/>
                <a:gd name="connsiteX4" fmla="*/ 1760450 w 2196232"/>
                <a:gd name="connsiteY4" fmla="*/ 1967798 h 3242515"/>
                <a:gd name="connsiteX5" fmla="*/ 2050010 w 2196232"/>
                <a:gd name="connsiteY5" fmla="*/ 1617278 h 3242515"/>
                <a:gd name="connsiteX6" fmla="*/ 1912851 w 2196232"/>
                <a:gd name="connsiteY6" fmla="*/ 2524058 h 3242515"/>
                <a:gd name="connsiteX7" fmla="*/ 2179551 w 2196232"/>
                <a:gd name="connsiteY7" fmla="*/ 2333558 h 3242515"/>
                <a:gd name="connsiteX8" fmla="*/ 1602971 w 2196232"/>
                <a:gd name="connsiteY8" fmla="*/ 3242515 h 3242515"/>
                <a:gd name="connsiteX9" fmla="*/ 228468 w 2196232"/>
                <a:gd name="connsiteY9" fmla="*/ 2145235 h 3242515"/>
                <a:gd name="connsiteX10" fmla="*/ 716510 w 2196232"/>
                <a:gd name="connsiteY10" fmla="*/ 2516439 h 3242515"/>
                <a:gd name="connsiteX11" fmla="*/ 230 w 2196232"/>
                <a:gd name="connsiteY11" fmla="*/ 725739 h 3242515"/>
                <a:gd name="connsiteX12" fmla="*/ 495530 w 2196232"/>
                <a:gd name="connsiteY12" fmla="*/ 1053399 h 3242515"/>
                <a:gd name="connsiteX13" fmla="*/ 860928 w 2196232"/>
                <a:gd name="connsiteY13" fmla="*/ 1013484 h 3242515"/>
                <a:gd name="connsiteX0" fmla="*/ 106548 w 2196232"/>
                <a:gd name="connsiteY0" fmla="*/ 0 h 3722551"/>
                <a:gd name="connsiteX1" fmla="*/ 1465811 w 2196232"/>
                <a:gd name="connsiteY1" fmla="*/ 480060 h 3722551"/>
                <a:gd name="connsiteX2" fmla="*/ 1486130 w 2196232"/>
                <a:gd name="connsiteY2" fmla="*/ 1518194 h 3722551"/>
                <a:gd name="connsiteX3" fmla="*/ 1859510 w 2196232"/>
                <a:gd name="connsiteY3" fmla="*/ 1175294 h 3722551"/>
                <a:gd name="connsiteX4" fmla="*/ 1760450 w 2196232"/>
                <a:gd name="connsiteY4" fmla="*/ 2447834 h 3722551"/>
                <a:gd name="connsiteX5" fmla="*/ 2050010 w 2196232"/>
                <a:gd name="connsiteY5" fmla="*/ 2097314 h 3722551"/>
                <a:gd name="connsiteX6" fmla="*/ 1912851 w 2196232"/>
                <a:gd name="connsiteY6" fmla="*/ 3004094 h 3722551"/>
                <a:gd name="connsiteX7" fmla="*/ 2179551 w 2196232"/>
                <a:gd name="connsiteY7" fmla="*/ 2813594 h 3722551"/>
                <a:gd name="connsiteX8" fmla="*/ 1602971 w 2196232"/>
                <a:gd name="connsiteY8" fmla="*/ 3722551 h 3722551"/>
                <a:gd name="connsiteX9" fmla="*/ 228468 w 2196232"/>
                <a:gd name="connsiteY9" fmla="*/ 2625271 h 3722551"/>
                <a:gd name="connsiteX10" fmla="*/ 716510 w 2196232"/>
                <a:gd name="connsiteY10" fmla="*/ 2996475 h 3722551"/>
                <a:gd name="connsiteX11" fmla="*/ 230 w 2196232"/>
                <a:gd name="connsiteY11" fmla="*/ 1205775 h 3722551"/>
                <a:gd name="connsiteX12" fmla="*/ 495530 w 2196232"/>
                <a:gd name="connsiteY12" fmla="*/ 1533435 h 3722551"/>
                <a:gd name="connsiteX13" fmla="*/ 106548 w 2196232"/>
                <a:gd name="connsiteY13" fmla="*/ 0 h 3722551"/>
                <a:gd name="connsiteX0" fmla="*/ 106548 w 2196232"/>
                <a:gd name="connsiteY0" fmla="*/ 68596 h 3791147"/>
                <a:gd name="connsiteX1" fmla="*/ 1542011 w 2196232"/>
                <a:gd name="connsiteY1" fmla="*/ 16 h 3791147"/>
                <a:gd name="connsiteX2" fmla="*/ 1486130 w 2196232"/>
                <a:gd name="connsiteY2" fmla="*/ 1586790 h 3791147"/>
                <a:gd name="connsiteX3" fmla="*/ 1859510 w 2196232"/>
                <a:gd name="connsiteY3" fmla="*/ 1243890 h 3791147"/>
                <a:gd name="connsiteX4" fmla="*/ 1760450 w 2196232"/>
                <a:gd name="connsiteY4" fmla="*/ 2516430 h 3791147"/>
                <a:gd name="connsiteX5" fmla="*/ 2050010 w 2196232"/>
                <a:gd name="connsiteY5" fmla="*/ 2165910 h 3791147"/>
                <a:gd name="connsiteX6" fmla="*/ 1912851 w 2196232"/>
                <a:gd name="connsiteY6" fmla="*/ 3072690 h 3791147"/>
                <a:gd name="connsiteX7" fmla="*/ 2179551 w 2196232"/>
                <a:gd name="connsiteY7" fmla="*/ 2882190 h 3791147"/>
                <a:gd name="connsiteX8" fmla="*/ 1602971 w 2196232"/>
                <a:gd name="connsiteY8" fmla="*/ 3791147 h 3791147"/>
                <a:gd name="connsiteX9" fmla="*/ 228468 w 2196232"/>
                <a:gd name="connsiteY9" fmla="*/ 2693867 h 3791147"/>
                <a:gd name="connsiteX10" fmla="*/ 716510 w 2196232"/>
                <a:gd name="connsiteY10" fmla="*/ 3065071 h 3791147"/>
                <a:gd name="connsiteX11" fmla="*/ 230 w 2196232"/>
                <a:gd name="connsiteY11" fmla="*/ 1274371 h 3791147"/>
                <a:gd name="connsiteX12" fmla="*/ 495530 w 2196232"/>
                <a:gd name="connsiteY12" fmla="*/ 1602031 h 3791147"/>
                <a:gd name="connsiteX13" fmla="*/ 106548 w 2196232"/>
                <a:gd name="connsiteY13" fmla="*/ 68596 h 3791147"/>
                <a:gd name="connsiteX0" fmla="*/ 106548 w 2196232"/>
                <a:gd name="connsiteY0" fmla="*/ 68596 h 3791147"/>
                <a:gd name="connsiteX1" fmla="*/ 1356590 w 2196232"/>
                <a:gd name="connsiteY1" fmla="*/ 268531 h 3791147"/>
                <a:gd name="connsiteX2" fmla="*/ 1542011 w 2196232"/>
                <a:gd name="connsiteY2" fmla="*/ 16 h 3791147"/>
                <a:gd name="connsiteX3" fmla="*/ 1486130 w 2196232"/>
                <a:gd name="connsiteY3" fmla="*/ 1586790 h 3791147"/>
                <a:gd name="connsiteX4" fmla="*/ 1859510 w 2196232"/>
                <a:gd name="connsiteY4" fmla="*/ 1243890 h 3791147"/>
                <a:gd name="connsiteX5" fmla="*/ 1760450 w 2196232"/>
                <a:gd name="connsiteY5" fmla="*/ 2516430 h 3791147"/>
                <a:gd name="connsiteX6" fmla="*/ 2050010 w 2196232"/>
                <a:gd name="connsiteY6" fmla="*/ 2165910 h 3791147"/>
                <a:gd name="connsiteX7" fmla="*/ 1912851 w 2196232"/>
                <a:gd name="connsiteY7" fmla="*/ 3072690 h 3791147"/>
                <a:gd name="connsiteX8" fmla="*/ 2179551 w 2196232"/>
                <a:gd name="connsiteY8" fmla="*/ 2882190 h 3791147"/>
                <a:gd name="connsiteX9" fmla="*/ 1602971 w 2196232"/>
                <a:gd name="connsiteY9" fmla="*/ 3791147 h 3791147"/>
                <a:gd name="connsiteX10" fmla="*/ 228468 w 2196232"/>
                <a:gd name="connsiteY10" fmla="*/ 2693867 h 3791147"/>
                <a:gd name="connsiteX11" fmla="*/ 716510 w 2196232"/>
                <a:gd name="connsiteY11" fmla="*/ 3065071 h 3791147"/>
                <a:gd name="connsiteX12" fmla="*/ 230 w 2196232"/>
                <a:gd name="connsiteY12" fmla="*/ 1274371 h 3791147"/>
                <a:gd name="connsiteX13" fmla="*/ 495530 w 2196232"/>
                <a:gd name="connsiteY13" fmla="*/ 1602031 h 3791147"/>
                <a:gd name="connsiteX14" fmla="*/ 106548 w 2196232"/>
                <a:gd name="connsiteY14" fmla="*/ 68596 h 3791147"/>
                <a:gd name="connsiteX0" fmla="*/ 106548 w 2196232"/>
                <a:gd name="connsiteY0" fmla="*/ 68596 h 3791147"/>
                <a:gd name="connsiteX1" fmla="*/ 533630 w 2196232"/>
                <a:gd name="connsiteY1" fmla="*/ 702871 h 3791147"/>
                <a:gd name="connsiteX2" fmla="*/ 1356590 w 2196232"/>
                <a:gd name="connsiteY2" fmla="*/ 268531 h 3791147"/>
                <a:gd name="connsiteX3" fmla="*/ 1542011 w 2196232"/>
                <a:gd name="connsiteY3" fmla="*/ 16 h 3791147"/>
                <a:gd name="connsiteX4" fmla="*/ 1486130 w 2196232"/>
                <a:gd name="connsiteY4" fmla="*/ 1586790 h 3791147"/>
                <a:gd name="connsiteX5" fmla="*/ 1859510 w 2196232"/>
                <a:gd name="connsiteY5" fmla="*/ 1243890 h 3791147"/>
                <a:gd name="connsiteX6" fmla="*/ 1760450 w 2196232"/>
                <a:gd name="connsiteY6" fmla="*/ 2516430 h 3791147"/>
                <a:gd name="connsiteX7" fmla="*/ 2050010 w 2196232"/>
                <a:gd name="connsiteY7" fmla="*/ 2165910 h 3791147"/>
                <a:gd name="connsiteX8" fmla="*/ 1912851 w 2196232"/>
                <a:gd name="connsiteY8" fmla="*/ 3072690 h 3791147"/>
                <a:gd name="connsiteX9" fmla="*/ 2179551 w 2196232"/>
                <a:gd name="connsiteY9" fmla="*/ 2882190 h 3791147"/>
                <a:gd name="connsiteX10" fmla="*/ 1602971 w 2196232"/>
                <a:gd name="connsiteY10" fmla="*/ 3791147 h 3791147"/>
                <a:gd name="connsiteX11" fmla="*/ 228468 w 2196232"/>
                <a:gd name="connsiteY11" fmla="*/ 2693867 h 3791147"/>
                <a:gd name="connsiteX12" fmla="*/ 716510 w 2196232"/>
                <a:gd name="connsiteY12" fmla="*/ 3065071 h 3791147"/>
                <a:gd name="connsiteX13" fmla="*/ 230 w 2196232"/>
                <a:gd name="connsiteY13" fmla="*/ 1274371 h 3791147"/>
                <a:gd name="connsiteX14" fmla="*/ 495530 w 2196232"/>
                <a:gd name="connsiteY14" fmla="*/ 1602031 h 3791147"/>
                <a:gd name="connsiteX15" fmla="*/ 106548 w 2196232"/>
                <a:gd name="connsiteY15" fmla="*/ 68596 h 3791147"/>
                <a:gd name="connsiteX0" fmla="*/ 106548 w 2196232"/>
                <a:gd name="connsiteY0" fmla="*/ 869950 h 4592501"/>
                <a:gd name="connsiteX1" fmla="*/ 533630 w 2196232"/>
                <a:gd name="connsiteY1" fmla="*/ 1504225 h 4592501"/>
                <a:gd name="connsiteX2" fmla="*/ 1412470 w 2196232"/>
                <a:gd name="connsiteY2" fmla="*/ 3085 h 4592501"/>
                <a:gd name="connsiteX3" fmla="*/ 1356590 w 2196232"/>
                <a:gd name="connsiteY3" fmla="*/ 1069885 h 4592501"/>
                <a:gd name="connsiteX4" fmla="*/ 1542011 w 2196232"/>
                <a:gd name="connsiteY4" fmla="*/ 801370 h 4592501"/>
                <a:gd name="connsiteX5" fmla="*/ 1486130 w 2196232"/>
                <a:gd name="connsiteY5" fmla="*/ 2388144 h 4592501"/>
                <a:gd name="connsiteX6" fmla="*/ 1859510 w 2196232"/>
                <a:gd name="connsiteY6" fmla="*/ 2045244 h 4592501"/>
                <a:gd name="connsiteX7" fmla="*/ 1760450 w 2196232"/>
                <a:gd name="connsiteY7" fmla="*/ 3317784 h 4592501"/>
                <a:gd name="connsiteX8" fmla="*/ 2050010 w 2196232"/>
                <a:gd name="connsiteY8" fmla="*/ 2967264 h 4592501"/>
                <a:gd name="connsiteX9" fmla="*/ 1912851 w 2196232"/>
                <a:gd name="connsiteY9" fmla="*/ 3874044 h 4592501"/>
                <a:gd name="connsiteX10" fmla="*/ 2179551 w 2196232"/>
                <a:gd name="connsiteY10" fmla="*/ 3683544 h 4592501"/>
                <a:gd name="connsiteX11" fmla="*/ 1602971 w 2196232"/>
                <a:gd name="connsiteY11" fmla="*/ 4592501 h 4592501"/>
                <a:gd name="connsiteX12" fmla="*/ 228468 w 2196232"/>
                <a:gd name="connsiteY12" fmla="*/ 3495221 h 4592501"/>
                <a:gd name="connsiteX13" fmla="*/ 716510 w 2196232"/>
                <a:gd name="connsiteY13" fmla="*/ 3866425 h 4592501"/>
                <a:gd name="connsiteX14" fmla="*/ 230 w 2196232"/>
                <a:gd name="connsiteY14" fmla="*/ 2075725 h 4592501"/>
                <a:gd name="connsiteX15" fmla="*/ 495530 w 2196232"/>
                <a:gd name="connsiteY15" fmla="*/ 2403385 h 4592501"/>
                <a:gd name="connsiteX16" fmla="*/ 106548 w 2196232"/>
                <a:gd name="connsiteY16" fmla="*/ 869950 h 4592501"/>
                <a:gd name="connsiteX0" fmla="*/ 106548 w 2196232"/>
                <a:gd name="connsiteY0" fmla="*/ 911034 h 4633585"/>
                <a:gd name="connsiteX1" fmla="*/ 533630 w 2196232"/>
                <a:gd name="connsiteY1" fmla="*/ 1545309 h 4633585"/>
                <a:gd name="connsiteX2" fmla="*/ 1171170 w 2196232"/>
                <a:gd name="connsiteY2" fmla="*/ 336269 h 4633585"/>
                <a:gd name="connsiteX3" fmla="*/ 1412470 w 2196232"/>
                <a:gd name="connsiteY3" fmla="*/ 44169 h 4633585"/>
                <a:gd name="connsiteX4" fmla="*/ 1356590 w 2196232"/>
                <a:gd name="connsiteY4" fmla="*/ 1110969 h 4633585"/>
                <a:gd name="connsiteX5" fmla="*/ 1542011 w 2196232"/>
                <a:gd name="connsiteY5" fmla="*/ 842454 h 4633585"/>
                <a:gd name="connsiteX6" fmla="*/ 1486130 w 2196232"/>
                <a:gd name="connsiteY6" fmla="*/ 2429228 h 4633585"/>
                <a:gd name="connsiteX7" fmla="*/ 1859510 w 2196232"/>
                <a:gd name="connsiteY7" fmla="*/ 2086328 h 4633585"/>
                <a:gd name="connsiteX8" fmla="*/ 1760450 w 2196232"/>
                <a:gd name="connsiteY8" fmla="*/ 3358868 h 4633585"/>
                <a:gd name="connsiteX9" fmla="*/ 2050010 w 2196232"/>
                <a:gd name="connsiteY9" fmla="*/ 3008348 h 4633585"/>
                <a:gd name="connsiteX10" fmla="*/ 1912851 w 2196232"/>
                <a:gd name="connsiteY10" fmla="*/ 3915128 h 4633585"/>
                <a:gd name="connsiteX11" fmla="*/ 2179551 w 2196232"/>
                <a:gd name="connsiteY11" fmla="*/ 3724628 h 4633585"/>
                <a:gd name="connsiteX12" fmla="*/ 1602971 w 2196232"/>
                <a:gd name="connsiteY12" fmla="*/ 4633585 h 4633585"/>
                <a:gd name="connsiteX13" fmla="*/ 228468 w 2196232"/>
                <a:gd name="connsiteY13" fmla="*/ 3536305 h 4633585"/>
                <a:gd name="connsiteX14" fmla="*/ 716510 w 2196232"/>
                <a:gd name="connsiteY14" fmla="*/ 3907509 h 4633585"/>
                <a:gd name="connsiteX15" fmla="*/ 230 w 2196232"/>
                <a:gd name="connsiteY15" fmla="*/ 2116809 h 4633585"/>
                <a:gd name="connsiteX16" fmla="*/ 495530 w 2196232"/>
                <a:gd name="connsiteY16" fmla="*/ 2444469 h 4633585"/>
                <a:gd name="connsiteX17" fmla="*/ 106548 w 2196232"/>
                <a:gd name="connsiteY17" fmla="*/ 911034 h 4633585"/>
                <a:gd name="connsiteX0" fmla="*/ 106548 w 2196232"/>
                <a:gd name="connsiteY0" fmla="*/ 1174949 h 4897500"/>
                <a:gd name="connsiteX1" fmla="*/ 533630 w 2196232"/>
                <a:gd name="connsiteY1" fmla="*/ 1809224 h 4897500"/>
                <a:gd name="connsiteX2" fmla="*/ 320270 w 2196232"/>
                <a:gd name="connsiteY2" fmla="*/ 28684 h 4897500"/>
                <a:gd name="connsiteX3" fmla="*/ 1171170 w 2196232"/>
                <a:gd name="connsiteY3" fmla="*/ 600184 h 4897500"/>
                <a:gd name="connsiteX4" fmla="*/ 1412470 w 2196232"/>
                <a:gd name="connsiteY4" fmla="*/ 308084 h 4897500"/>
                <a:gd name="connsiteX5" fmla="*/ 1356590 w 2196232"/>
                <a:gd name="connsiteY5" fmla="*/ 1374884 h 4897500"/>
                <a:gd name="connsiteX6" fmla="*/ 1542011 w 2196232"/>
                <a:gd name="connsiteY6" fmla="*/ 1106369 h 4897500"/>
                <a:gd name="connsiteX7" fmla="*/ 1486130 w 2196232"/>
                <a:gd name="connsiteY7" fmla="*/ 2693143 h 4897500"/>
                <a:gd name="connsiteX8" fmla="*/ 1859510 w 2196232"/>
                <a:gd name="connsiteY8" fmla="*/ 2350243 h 4897500"/>
                <a:gd name="connsiteX9" fmla="*/ 1760450 w 2196232"/>
                <a:gd name="connsiteY9" fmla="*/ 3622783 h 4897500"/>
                <a:gd name="connsiteX10" fmla="*/ 2050010 w 2196232"/>
                <a:gd name="connsiteY10" fmla="*/ 3272263 h 4897500"/>
                <a:gd name="connsiteX11" fmla="*/ 1912851 w 2196232"/>
                <a:gd name="connsiteY11" fmla="*/ 4179043 h 4897500"/>
                <a:gd name="connsiteX12" fmla="*/ 2179551 w 2196232"/>
                <a:gd name="connsiteY12" fmla="*/ 3988543 h 4897500"/>
                <a:gd name="connsiteX13" fmla="*/ 1602971 w 2196232"/>
                <a:gd name="connsiteY13" fmla="*/ 4897500 h 4897500"/>
                <a:gd name="connsiteX14" fmla="*/ 228468 w 2196232"/>
                <a:gd name="connsiteY14" fmla="*/ 3800220 h 4897500"/>
                <a:gd name="connsiteX15" fmla="*/ 716510 w 2196232"/>
                <a:gd name="connsiteY15" fmla="*/ 4171424 h 4897500"/>
                <a:gd name="connsiteX16" fmla="*/ 230 w 2196232"/>
                <a:gd name="connsiteY16" fmla="*/ 2380724 h 4897500"/>
                <a:gd name="connsiteX17" fmla="*/ 495530 w 2196232"/>
                <a:gd name="connsiteY17" fmla="*/ 2708384 h 4897500"/>
                <a:gd name="connsiteX18" fmla="*/ 106548 w 2196232"/>
                <a:gd name="connsiteY18" fmla="*/ 1174949 h 4897500"/>
                <a:gd name="connsiteX0" fmla="*/ 106548 w 2196232"/>
                <a:gd name="connsiteY0" fmla="*/ 1245434 h 4967985"/>
                <a:gd name="connsiteX1" fmla="*/ 533630 w 2196232"/>
                <a:gd name="connsiteY1" fmla="*/ 1879709 h 4967985"/>
                <a:gd name="connsiteX2" fmla="*/ 320270 w 2196232"/>
                <a:gd name="connsiteY2" fmla="*/ 99169 h 4967985"/>
                <a:gd name="connsiteX3" fmla="*/ 498070 w 2196232"/>
                <a:gd name="connsiteY3" fmla="*/ 289669 h 4967985"/>
                <a:gd name="connsiteX4" fmla="*/ 1171170 w 2196232"/>
                <a:gd name="connsiteY4" fmla="*/ 670669 h 4967985"/>
                <a:gd name="connsiteX5" fmla="*/ 1412470 w 2196232"/>
                <a:gd name="connsiteY5" fmla="*/ 378569 h 4967985"/>
                <a:gd name="connsiteX6" fmla="*/ 1356590 w 2196232"/>
                <a:gd name="connsiteY6" fmla="*/ 1445369 h 4967985"/>
                <a:gd name="connsiteX7" fmla="*/ 1542011 w 2196232"/>
                <a:gd name="connsiteY7" fmla="*/ 1176854 h 4967985"/>
                <a:gd name="connsiteX8" fmla="*/ 1486130 w 2196232"/>
                <a:gd name="connsiteY8" fmla="*/ 2763628 h 4967985"/>
                <a:gd name="connsiteX9" fmla="*/ 1859510 w 2196232"/>
                <a:gd name="connsiteY9" fmla="*/ 2420728 h 4967985"/>
                <a:gd name="connsiteX10" fmla="*/ 1760450 w 2196232"/>
                <a:gd name="connsiteY10" fmla="*/ 3693268 h 4967985"/>
                <a:gd name="connsiteX11" fmla="*/ 2050010 w 2196232"/>
                <a:gd name="connsiteY11" fmla="*/ 3342748 h 4967985"/>
                <a:gd name="connsiteX12" fmla="*/ 1912851 w 2196232"/>
                <a:gd name="connsiteY12" fmla="*/ 4249528 h 4967985"/>
                <a:gd name="connsiteX13" fmla="*/ 2179551 w 2196232"/>
                <a:gd name="connsiteY13" fmla="*/ 4059028 h 4967985"/>
                <a:gd name="connsiteX14" fmla="*/ 1602971 w 2196232"/>
                <a:gd name="connsiteY14" fmla="*/ 4967985 h 4967985"/>
                <a:gd name="connsiteX15" fmla="*/ 228468 w 2196232"/>
                <a:gd name="connsiteY15" fmla="*/ 3870705 h 4967985"/>
                <a:gd name="connsiteX16" fmla="*/ 716510 w 2196232"/>
                <a:gd name="connsiteY16" fmla="*/ 4241909 h 4967985"/>
                <a:gd name="connsiteX17" fmla="*/ 230 w 2196232"/>
                <a:gd name="connsiteY17" fmla="*/ 2451209 h 4967985"/>
                <a:gd name="connsiteX18" fmla="*/ 495530 w 2196232"/>
                <a:gd name="connsiteY18" fmla="*/ 2778869 h 4967985"/>
                <a:gd name="connsiteX19" fmla="*/ 106548 w 2196232"/>
                <a:gd name="connsiteY19" fmla="*/ 1245434 h 4967985"/>
                <a:gd name="connsiteX0" fmla="*/ 106548 w 2196232"/>
                <a:gd name="connsiteY0" fmla="*/ 1708381 h 5430932"/>
                <a:gd name="connsiteX1" fmla="*/ 533630 w 2196232"/>
                <a:gd name="connsiteY1" fmla="*/ 2342656 h 5430932"/>
                <a:gd name="connsiteX2" fmla="*/ 320270 w 2196232"/>
                <a:gd name="connsiteY2" fmla="*/ 562116 h 5430932"/>
                <a:gd name="connsiteX3" fmla="*/ 498070 w 2196232"/>
                <a:gd name="connsiteY3" fmla="*/ 752616 h 5430932"/>
                <a:gd name="connsiteX4" fmla="*/ 1044170 w 2196232"/>
                <a:gd name="connsiteY4" fmla="*/ 3317 h 5430932"/>
                <a:gd name="connsiteX5" fmla="*/ 1171170 w 2196232"/>
                <a:gd name="connsiteY5" fmla="*/ 1133616 h 5430932"/>
                <a:gd name="connsiteX6" fmla="*/ 1412470 w 2196232"/>
                <a:gd name="connsiteY6" fmla="*/ 841516 h 5430932"/>
                <a:gd name="connsiteX7" fmla="*/ 1356590 w 2196232"/>
                <a:gd name="connsiteY7" fmla="*/ 1908316 h 5430932"/>
                <a:gd name="connsiteX8" fmla="*/ 1542011 w 2196232"/>
                <a:gd name="connsiteY8" fmla="*/ 1639801 h 5430932"/>
                <a:gd name="connsiteX9" fmla="*/ 1486130 w 2196232"/>
                <a:gd name="connsiteY9" fmla="*/ 3226575 h 5430932"/>
                <a:gd name="connsiteX10" fmla="*/ 1859510 w 2196232"/>
                <a:gd name="connsiteY10" fmla="*/ 2883675 h 5430932"/>
                <a:gd name="connsiteX11" fmla="*/ 1760450 w 2196232"/>
                <a:gd name="connsiteY11" fmla="*/ 4156215 h 5430932"/>
                <a:gd name="connsiteX12" fmla="*/ 2050010 w 2196232"/>
                <a:gd name="connsiteY12" fmla="*/ 3805695 h 5430932"/>
                <a:gd name="connsiteX13" fmla="*/ 1912851 w 2196232"/>
                <a:gd name="connsiteY13" fmla="*/ 4712475 h 5430932"/>
                <a:gd name="connsiteX14" fmla="*/ 2179551 w 2196232"/>
                <a:gd name="connsiteY14" fmla="*/ 4521975 h 5430932"/>
                <a:gd name="connsiteX15" fmla="*/ 1602971 w 2196232"/>
                <a:gd name="connsiteY15" fmla="*/ 5430932 h 5430932"/>
                <a:gd name="connsiteX16" fmla="*/ 228468 w 2196232"/>
                <a:gd name="connsiteY16" fmla="*/ 4333652 h 5430932"/>
                <a:gd name="connsiteX17" fmla="*/ 716510 w 2196232"/>
                <a:gd name="connsiteY17" fmla="*/ 4704856 h 5430932"/>
                <a:gd name="connsiteX18" fmla="*/ 230 w 2196232"/>
                <a:gd name="connsiteY18" fmla="*/ 2914156 h 5430932"/>
                <a:gd name="connsiteX19" fmla="*/ 495530 w 2196232"/>
                <a:gd name="connsiteY19" fmla="*/ 3241816 h 5430932"/>
                <a:gd name="connsiteX20" fmla="*/ 106548 w 2196232"/>
                <a:gd name="connsiteY20" fmla="*/ 1708381 h 5430932"/>
                <a:gd name="connsiteX0" fmla="*/ 106548 w 2196232"/>
                <a:gd name="connsiteY0" fmla="*/ 1708336 h 5430887"/>
                <a:gd name="connsiteX1" fmla="*/ 533630 w 2196232"/>
                <a:gd name="connsiteY1" fmla="*/ 2342611 h 5430887"/>
                <a:gd name="connsiteX2" fmla="*/ 320270 w 2196232"/>
                <a:gd name="connsiteY2" fmla="*/ 562071 h 5430887"/>
                <a:gd name="connsiteX3" fmla="*/ 459970 w 2196232"/>
                <a:gd name="connsiteY3" fmla="*/ 765271 h 5430887"/>
                <a:gd name="connsiteX4" fmla="*/ 1044170 w 2196232"/>
                <a:gd name="connsiteY4" fmla="*/ 3272 h 5430887"/>
                <a:gd name="connsiteX5" fmla="*/ 1171170 w 2196232"/>
                <a:gd name="connsiteY5" fmla="*/ 1133571 h 5430887"/>
                <a:gd name="connsiteX6" fmla="*/ 1412470 w 2196232"/>
                <a:gd name="connsiteY6" fmla="*/ 841471 h 5430887"/>
                <a:gd name="connsiteX7" fmla="*/ 1356590 w 2196232"/>
                <a:gd name="connsiteY7" fmla="*/ 1908271 h 5430887"/>
                <a:gd name="connsiteX8" fmla="*/ 1542011 w 2196232"/>
                <a:gd name="connsiteY8" fmla="*/ 1639756 h 5430887"/>
                <a:gd name="connsiteX9" fmla="*/ 1486130 w 2196232"/>
                <a:gd name="connsiteY9" fmla="*/ 3226530 h 5430887"/>
                <a:gd name="connsiteX10" fmla="*/ 1859510 w 2196232"/>
                <a:gd name="connsiteY10" fmla="*/ 2883630 h 5430887"/>
                <a:gd name="connsiteX11" fmla="*/ 1760450 w 2196232"/>
                <a:gd name="connsiteY11" fmla="*/ 4156170 h 5430887"/>
                <a:gd name="connsiteX12" fmla="*/ 2050010 w 2196232"/>
                <a:gd name="connsiteY12" fmla="*/ 3805650 h 5430887"/>
                <a:gd name="connsiteX13" fmla="*/ 1912851 w 2196232"/>
                <a:gd name="connsiteY13" fmla="*/ 4712430 h 5430887"/>
                <a:gd name="connsiteX14" fmla="*/ 2179551 w 2196232"/>
                <a:gd name="connsiteY14" fmla="*/ 4521930 h 5430887"/>
                <a:gd name="connsiteX15" fmla="*/ 1602971 w 2196232"/>
                <a:gd name="connsiteY15" fmla="*/ 5430887 h 5430887"/>
                <a:gd name="connsiteX16" fmla="*/ 228468 w 2196232"/>
                <a:gd name="connsiteY16" fmla="*/ 4333607 h 5430887"/>
                <a:gd name="connsiteX17" fmla="*/ 716510 w 2196232"/>
                <a:gd name="connsiteY17" fmla="*/ 4704811 h 5430887"/>
                <a:gd name="connsiteX18" fmla="*/ 230 w 2196232"/>
                <a:gd name="connsiteY18" fmla="*/ 2914111 h 5430887"/>
                <a:gd name="connsiteX19" fmla="*/ 495530 w 2196232"/>
                <a:gd name="connsiteY19" fmla="*/ 3241771 h 5430887"/>
                <a:gd name="connsiteX20" fmla="*/ 106548 w 2196232"/>
                <a:gd name="connsiteY20" fmla="*/ 1708336 h 5430887"/>
                <a:gd name="connsiteX0" fmla="*/ 106548 w 2196232"/>
                <a:gd name="connsiteY0" fmla="*/ 1708525 h 5431076"/>
                <a:gd name="connsiteX1" fmla="*/ 533630 w 2196232"/>
                <a:gd name="connsiteY1" fmla="*/ 2342800 h 5431076"/>
                <a:gd name="connsiteX2" fmla="*/ 320270 w 2196232"/>
                <a:gd name="connsiteY2" fmla="*/ 562260 h 5431076"/>
                <a:gd name="connsiteX3" fmla="*/ 396470 w 2196232"/>
                <a:gd name="connsiteY3" fmla="*/ 714660 h 5431076"/>
                <a:gd name="connsiteX4" fmla="*/ 1044170 w 2196232"/>
                <a:gd name="connsiteY4" fmla="*/ 3461 h 5431076"/>
                <a:gd name="connsiteX5" fmla="*/ 1171170 w 2196232"/>
                <a:gd name="connsiteY5" fmla="*/ 1133760 h 5431076"/>
                <a:gd name="connsiteX6" fmla="*/ 1412470 w 2196232"/>
                <a:gd name="connsiteY6" fmla="*/ 841660 h 5431076"/>
                <a:gd name="connsiteX7" fmla="*/ 1356590 w 2196232"/>
                <a:gd name="connsiteY7" fmla="*/ 1908460 h 5431076"/>
                <a:gd name="connsiteX8" fmla="*/ 1542011 w 2196232"/>
                <a:gd name="connsiteY8" fmla="*/ 1639945 h 5431076"/>
                <a:gd name="connsiteX9" fmla="*/ 1486130 w 2196232"/>
                <a:gd name="connsiteY9" fmla="*/ 3226719 h 5431076"/>
                <a:gd name="connsiteX10" fmla="*/ 1859510 w 2196232"/>
                <a:gd name="connsiteY10" fmla="*/ 2883819 h 5431076"/>
                <a:gd name="connsiteX11" fmla="*/ 1760450 w 2196232"/>
                <a:gd name="connsiteY11" fmla="*/ 4156359 h 5431076"/>
                <a:gd name="connsiteX12" fmla="*/ 2050010 w 2196232"/>
                <a:gd name="connsiteY12" fmla="*/ 3805839 h 5431076"/>
                <a:gd name="connsiteX13" fmla="*/ 1912851 w 2196232"/>
                <a:gd name="connsiteY13" fmla="*/ 4712619 h 5431076"/>
                <a:gd name="connsiteX14" fmla="*/ 2179551 w 2196232"/>
                <a:gd name="connsiteY14" fmla="*/ 4522119 h 5431076"/>
                <a:gd name="connsiteX15" fmla="*/ 1602971 w 2196232"/>
                <a:gd name="connsiteY15" fmla="*/ 5431076 h 5431076"/>
                <a:gd name="connsiteX16" fmla="*/ 228468 w 2196232"/>
                <a:gd name="connsiteY16" fmla="*/ 4333796 h 5431076"/>
                <a:gd name="connsiteX17" fmla="*/ 716510 w 2196232"/>
                <a:gd name="connsiteY17" fmla="*/ 4705000 h 5431076"/>
                <a:gd name="connsiteX18" fmla="*/ 230 w 2196232"/>
                <a:gd name="connsiteY18" fmla="*/ 2914300 h 5431076"/>
                <a:gd name="connsiteX19" fmla="*/ 495530 w 2196232"/>
                <a:gd name="connsiteY19" fmla="*/ 3241960 h 5431076"/>
                <a:gd name="connsiteX20" fmla="*/ 106548 w 2196232"/>
                <a:gd name="connsiteY20" fmla="*/ 1708525 h 5431076"/>
                <a:gd name="connsiteX0" fmla="*/ 106548 w 2196232"/>
                <a:gd name="connsiteY0" fmla="*/ 1708206 h 5430757"/>
                <a:gd name="connsiteX1" fmla="*/ 533630 w 2196232"/>
                <a:gd name="connsiteY1" fmla="*/ 2342481 h 5430757"/>
                <a:gd name="connsiteX2" fmla="*/ 320270 w 2196232"/>
                <a:gd name="connsiteY2" fmla="*/ 561941 h 5430757"/>
                <a:gd name="connsiteX3" fmla="*/ 466320 w 2196232"/>
                <a:gd name="connsiteY3" fmla="*/ 803241 h 5430757"/>
                <a:gd name="connsiteX4" fmla="*/ 1044170 w 2196232"/>
                <a:gd name="connsiteY4" fmla="*/ 3142 h 5430757"/>
                <a:gd name="connsiteX5" fmla="*/ 1171170 w 2196232"/>
                <a:gd name="connsiteY5" fmla="*/ 1133441 h 5430757"/>
                <a:gd name="connsiteX6" fmla="*/ 1412470 w 2196232"/>
                <a:gd name="connsiteY6" fmla="*/ 841341 h 5430757"/>
                <a:gd name="connsiteX7" fmla="*/ 1356590 w 2196232"/>
                <a:gd name="connsiteY7" fmla="*/ 1908141 h 5430757"/>
                <a:gd name="connsiteX8" fmla="*/ 1542011 w 2196232"/>
                <a:gd name="connsiteY8" fmla="*/ 1639626 h 5430757"/>
                <a:gd name="connsiteX9" fmla="*/ 1486130 w 2196232"/>
                <a:gd name="connsiteY9" fmla="*/ 3226400 h 5430757"/>
                <a:gd name="connsiteX10" fmla="*/ 1859510 w 2196232"/>
                <a:gd name="connsiteY10" fmla="*/ 2883500 h 5430757"/>
                <a:gd name="connsiteX11" fmla="*/ 1760450 w 2196232"/>
                <a:gd name="connsiteY11" fmla="*/ 4156040 h 5430757"/>
                <a:gd name="connsiteX12" fmla="*/ 2050010 w 2196232"/>
                <a:gd name="connsiteY12" fmla="*/ 3805520 h 5430757"/>
                <a:gd name="connsiteX13" fmla="*/ 1912851 w 2196232"/>
                <a:gd name="connsiteY13" fmla="*/ 4712300 h 5430757"/>
                <a:gd name="connsiteX14" fmla="*/ 2179551 w 2196232"/>
                <a:gd name="connsiteY14" fmla="*/ 4521800 h 5430757"/>
                <a:gd name="connsiteX15" fmla="*/ 1602971 w 2196232"/>
                <a:gd name="connsiteY15" fmla="*/ 5430757 h 5430757"/>
                <a:gd name="connsiteX16" fmla="*/ 228468 w 2196232"/>
                <a:gd name="connsiteY16" fmla="*/ 4333477 h 5430757"/>
                <a:gd name="connsiteX17" fmla="*/ 716510 w 2196232"/>
                <a:gd name="connsiteY17" fmla="*/ 4704681 h 5430757"/>
                <a:gd name="connsiteX18" fmla="*/ 230 w 2196232"/>
                <a:gd name="connsiteY18" fmla="*/ 2913981 h 5430757"/>
                <a:gd name="connsiteX19" fmla="*/ 495530 w 2196232"/>
                <a:gd name="connsiteY19" fmla="*/ 3241641 h 5430757"/>
                <a:gd name="connsiteX20" fmla="*/ 106548 w 2196232"/>
                <a:gd name="connsiteY20" fmla="*/ 1708206 h 5430757"/>
                <a:gd name="connsiteX0" fmla="*/ 106548 w 2196232"/>
                <a:gd name="connsiteY0" fmla="*/ 1713349 h 5435900"/>
                <a:gd name="connsiteX1" fmla="*/ 533630 w 2196232"/>
                <a:gd name="connsiteY1" fmla="*/ 2347624 h 5435900"/>
                <a:gd name="connsiteX2" fmla="*/ 320270 w 2196232"/>
                <a:gd name="connsiteY2" fmla="*/ 567084 h 5435900"/>
                <a:gd name="connsiteX3" fmla="*/ 466320 w 2196232"/>
                <a:gd name="connsiteY3" fmla="*/ 808384 h 5435900"/>
                <a:gd name="connsiteX4" fmla="*/ 1044170 w 2196232"/>
                <a:gd name="connsiteY4" fmla="*/ 8285 h 5435900"/>
                <a:gd name="connsiteX5" fmla="*/ 1171170 w 2196232"/>
                <a:gd name="connsiteY5" fmla="*/ 1138584 h 5435900"/>
                <a:gd name="connsiteX6" fmla="*/ 1412470 w 2196232"/>
                <a:gd name="connsiteY6" fmla="*/ 846484 h 5435900"/>
                <a:gd name="connsiteX7" fmla="*/ 1356590 w 2196232"/>
                <a:gd name="connsiteY7" fmla="*/ 1913284 h 5435900"/>
                <a:gd name="connsiteX8" fmla="*/ 1542011 w 2196232"/>
                <a:gd name="connsiteY8" fmla="*/ 1644769 h 5435900"/>
                <a:gd name="connsiteX9" fmla="*/ 1486130 w 2196232"/>
                <a:gd name="connsiteY9" fmla="*/ 3231543 h 5435900"/>
                <a:gd name="connsiteX10" fmla="*/ 1859510 w 2196232"/>
                <a:gd name="connsiteY10" fmla="*/ 2888643 h 5435900"/>
                <a:gd name="connsiteX11" fmla="*/ 1760450 w 2196232"/>
                <a:gd name="connsiteY11" fmla="*/ 4161183 h 5435900"/>
                <a:gd name="connsiteX12" fmla="*/ 2050010 w 2196232"/>
                <a:gd name="connsiteY12" fmla="*/ 3810663 h 5435900"/>
                <a:gd name="connsiteX13" fmla="*/ 1912851 w 2196232"/>
                <a:gd name="connsiteY13" fmla="*/ 4717443 h 5435900"/>
                <a:gd name="connsiteX14" fmla="*/ 2179551 w 2196232"/>
                <a:gd name="connsiteY14" fmla="*/ 4526943 h 5435900"/>
                <a:gd name="connsiteX15" fmla="*/ 1602971 w 2196232"/>
                <a:gd name="connsiteY15" fmla="*/ 5435900 h 5435900"/>
                <a:gd name="connsiteX16" fmla="*/ 228468 w 2196232"/>
                <a:gd name="connsiteY16" fmla="*/ 4338620 h 5435900"/>
                <a:gd name="connsiteX17" fmla="*/ 716510 w 2196232"/>
                <a:gd name="connsiteY17" fmla="*/ 4709824 h 5435900"/>
                <a:gd name="connsiteX18" fmla="*/ 230 w 2196232"/>
                <a:gd name="connsiteY18" fmla="*/ 2919124 h 5435900"/>
                <a:gd name="connsiteX19" fmla="*/ 495530 w 2196232"/>
                <a:gd name="connsiteY19" fmla="*/ 3246784 h 5435900"/>
                <a:gd name="connsiteX20" fmla="*/ 106548 w 2196232"/>
                <a:gd name="connsiteY20" fmla="*/ 1713349 h 5435900"/>
                <a:gd name="connsiteX0" fmla="*/ 106548 w 2196232"/>
                <a:gd name="connsiteY0" fmla="*/ 1706721 h 5429272"/>
                <a:gd name="connsiteX1" fmla="*/ 533630 w 2196232"/>
                <a:gd name="connsiteY1" fmla="*/ 2340996 h 5429272"/>
                <a:gd name="connsiteX2" fmla="*/ 320270 w 2196232"/>
                <a:gd name="connsiteY2" fmla="*/ 560456 h 5429272"/>
                <a:gd name="connsiteX3" fmla="*/ 466320 w 2196232"/>
                <a:gd name="connsiteY3" fmla="*/ 801756 h 5429272"/>
                <a:gd name="connsiteX4" fmla="*/ 1044170 w 2196232"/>
                <a:gd name="connsiteY4" fmla="*/ 1657 h 5429272"/>
                <a:gd name="connsiteX5" fmla="*/ 1171170 w 2196232"/>
                <a:gd name="connsiteY5" fmla="*/ 1131956 h 5429272"/>
                <a:gd name="connsiteX6" fmla="*/ 1412470 w 2196232"/>
                <a:gd name="connsiteY6" fmla="*/ 839856 h 5429272"/>
                <a:gd name="connsiteX7" fmla="*/ 1356590 w 2196232"/>
                <a:gd name="connsiteY7" fmla="*/ 1906656 h 5429272"/>
                <a:gd name="connsiteX8" fmla="*/ 1542011 w 2196232"/>
                <a:gd name="connsiteY8" fmla="*/ 1638141 h 5429272"/>
                <a:gd name="connsiteX9" fmla="*/ 1486130 w 2196232"/>
                <a:gd name="connsiteY9" fmla="*/ 3224915 h 5429272"/>
                <a:gd name="connsiteX10" fmla="*/ 1859510 w 2196232"/>
                <a:gd name="connsiteY10" fmla="*/ 2882015 h 5429272"/>
                <a:gd name="connsiteX11" fmla="*/ 1760450 w 2196232"/>
                <a:gd name="connsiteY11" fmla="*/ 4154555 h 5429272"/>
                <a:gd name="connsiteX12" fmla="*/ 2050010 w 2196232"/>
                <a:gd name="connsiteY12" fmla="*/ 3804035 h 5429272"/>
                <a:gd name="connsiteX13" fmla="*/ 1912851 w 2196232"/>
                <a:gd name="connsiteY13" fmla="*/ 4710815 h 5429272"/>
                <a:gd name="connsiteX14" fmla="*/ 2179551 w 2196232"/>
                <a:gd name="connsiteY14" fmla="*/ 4520315 h 5429272"/>
                <a:gd name="connsiteX15" fmla="*/ 1602971 w 2196232"/>
                <a:gd name="connsiteY15" fmla="*/ 5429272 h 5429272"/>
                <a:gd name="connsiteX16" fmla="*/ 228468 w 2196232"/>
                <a:gd name="connsiteY16" fmla="*/ 4331992 h 5429272"/>
                <a:gd name="connsiteX17" fmla="*/ 716510 w 2196232"/>
                <a:gd name="connsiteY17" fmla="*/ 4703196 h 5429272"/>
                <a:gd name="connsiteX18" fmla="*/ 230 w 2196232"/>
                <a:gd name="connsiteY18" fmla="*/ 2912496 h 5429272"/>
                <a:gd name="connsiteX19" fmla="*/ 495530 w 2196232"/>
                <a:gd name="connsiteY19" fmla="*/ 3240156 h 5429272"/>
                <a:gd name="connsiteX20" fmla="*/ 106548 w 2196232"/>
                <a:gd name="connsiteY20" fmla="*/ 1706721 h 5429272"/>
                <a:gd name="connsiteX0" fmla="*/ 106548 w 2196232"/>
                <a:gd name="connsiteY0" fmla="*/ 1707520 h 5430071"/>
                <a:gd name="connsiteX1" fmla="*/ 533630 w 2196232"/>
                <a:gd name="connsiteY1" fmla="*/ 2341795 h 5430071"/>
                <a:gd name="connsiteX2" fmla="*/ 320270 w 2196232"/>
                <a:gd name="connsiteY2" fmla="*/ 561255 h 5430071"/>
                <a:gd name="connsiteX3" fmla="*/ 466320 w 2196232"/>
                <a:gd name="connsiteY3" fmla="*/ 802555 h 5430071"/>
                <a:gd name="connsiteX4" fmla="*/ 1044170 w 2196232"/>
                <a:gd name="connsiteY4" fmla="*/ 2456 h 5430071"/>
                <a:gd name="connsiteX5" fmla="*/ 1171170 w 2196232"/>
                <a:gd name="connsiteY5" fmla="*/ 1132755 h 5430071"/>
                <a:gd name="connsiteX6" fmla="*/ 1412470 w 2196232"/>
                <a:gd name="connsiteY6" fmla="*/ 840655 h 5430071"/>
                <a:gd name="connsiteX7" fmla="*/ 1356590 w 2196232"/>
                <a:gd name="connsiteY7" fmla="*/ 1907455 h 5430071"/>
                <a:gd name="connsiteX8" fmla="*/ 1542011 w 2196232"/>
                <a:gd name="connsiteY8" fmla="*/ 1638940 h 5430071"/>
                <a:gd name="connsiteX9" fmla="*/ 1486130 w 2196232"/>
                <a:gd name="connsiteY9" fmla="*/ 3225714 h 5430071"/>
                <a:gd name="connsiteX10" fmla="*/ 1859510 w 2196232"/>
                <a:gd name="connsiteY10" fmla="*/ 2882814 h 5430071"/>
                <a:gd name="connsiteX11" fmla="*/ 1760450 w 2196232"/>
                <a:gd name="connsiteY11" fmla="*/ 4155354 h 5430071"/>
                <a:gd name="connsiteX12" fmla="*/ 2050010 w 2196232"/>
                <a:gd name="connsiteY12" fmla="*/ 3804834 h 5430071"/>
                <a:gd name="connsiteX13" fmla="*/ 1912851 w 2196232"/>
                <a:gd name="connsiteY13" fmla="*/ 4711614 h 5430071"/>
                <a:gd name="connsiteX14" fmla="*/ 2179551 w 2196232"/>
                <a:gd name="connsiteY14" fmla="*/ 4521114 h 5430071"/>
                <a:gd name="connsiteX15" fmla="*/ 1602971 w 2196232"/>
                <a:gd name="connsiteY15" fmla="*/ 5430071 h 5430071"/>
                <a:gd name="connsiteX16" fmla="*/ 228468 w 2196232"/>
                <a:gd name="connsiteY16" fmla="*/ 4332791 h 5430071"/>
                <a:gd name="connsiteX17" fmla="*/ 716510 w 2196232"/>
                <a:gd name="connsiteY17" fmla="*/ 4703995 h 5430071"/>
                <a:gd name="connsiteX18" fmla="*/ 230 w 2196232"/>
                <a:gd name="connsiteY18" fmla="*/ 2913295 h 5430071"/>
                <a:gd name="connsiteX19" fmla="*/ 495530 w 2196232"/>
                <a:gd name="connsiteY19" fmla="*/ 3240955 h 5430071"/>
                <a:gd name="connsiteX20" fmla="*/ 106548 w 2196232"/>
                <a:gd name="connsiteY20" fmla="*/ 1707520 h 5430071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71170 w 2196232"/>
                <a:gd name="connsiteY5" fmla="*/ 11139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41247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20270 w 2196232"/>
                <a:gd name="connsiteY2" fmla="*/ 54244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229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548 w 2196232"/>
                <a:gd name="connsiteY0" fmla="*/ 1688711 h 5411262"/>
                <a:gd name="connsiteX1" fmla="*/ 533630 w 2196232"/>
                <a:gd name="connsiteY1" fmla="*/ 2373786 h 5411262"/>
                <a:gd name="connsiteX2" fmla="*/ 345670 w 2196232"/>
                <a:gd name="connsiteY2" fmla="*/ 536096 h 5411262"/>
                <a:gd name="connsiteX3" fmla="*/ 466320 w 2196232"/>
                <a:gd name="connsiteY3" fmla="*/ 783746 h 5411262"/>
                <a:gd name="connsiteX4" fmla="*/ 1056870 w 2196232"/>
                <a:gd name="connsiteY4" fmla="*/ 2697 h 5411262"/>
                <a:gd name="connsiteX5" fmla="*/ 1139420 w 2196232"/>
                <a:gd name="connsiteY5" fmla="*/ 1126646 h 5411262"/>
                <a:gd name="connsiteX6" fmla="*/ 1368020 w 2196232"/>
                <a:gd name="connsiteY6" fmla="*/ 821846 h 5411262"/>
                <a:gd name="connsiteX7" fmla="*/ 1356590 w 2196232"/>
                <a:gd name="connsiteY7" fmla="*/ 1888646 h 5411262"/>
                <a:gd name="connsiteX8" fmla="*/ 1542011 w 2196232"/>
                <a:gd name="connsiteY8" fmla="*/ 1620131 h 5411262"/>
                <a:gd name="connsiteX9" fmla="*/ 1486130 w 2196232"/>
                <a:gd name="connsiteY9" fmla="*/ 3206905 h 5411262"/>
                <a:gd name="connsiteX10" fmla="*/ 1859510 w 2196232"/>
                <a:gd name="connsiteY10" fmla="*/ 2864005 h 5411262"/>
                <a:gd name="connsiteX11" fmla="*/ 1760450 w 2196232"/>
                <a:gd name="connsiteY11" fmla="*/ 4136545 h 5411262"/>
                <a:gd name="connsiteX12" fmla="*/ 2050010 w 2196232"/>
                <a:gd name="connsiteY12" fmla="*/ 3786025 h 5411262"/>
                <a:gd name="connsiteX13" fmla="*/ 1912851 w 2196232"/>
                <a:gd name="connsiteY13" fmla="*/ 4692805 h 5411262"/>
                <a:gd name="connsiteX14" fmla="*/ 2179551 w 2196232"/>
                <a:gd name="connsiteY14" fmla="*/ 4502305 h 5411262"/>
                <a:gd name="connsiteX15" fmla="*/ 1602971 w 2196232"/>
                <a:gd name="connsiteY15" fmla="*/ 5411262 h 5411262"/>
                <a:gd name="connsiteX16" fmla="*/ 228468 w 2196232"/>
                <a:gd name="connsiteY16" fmla="*/ 4313982 h 5411262"/>
                <a:gd name="connsiteX17" fmla="*/ 716510 w 2196232"/>
                <a:gd name="connsiteY17" fmla="*/ 4685186 h 5411262"/>
                <a:gd name="connsiteX18" fmla="*/ 230 w 2196232"/>
                <a:gd name="connsiteY18" fmla="*/ 2894486 h 5411262"/>
                <a:gd name="connsiteX19" fmla="*/ 495530 w 2196232"/>
                <a:gd name="connsiteY19" fmla="*/ 3222146 h 5411262"/>
                <a:gd name="connsiteX20" fmla="*/ 106548 w 2196232"/>
                <a:gd name="connsiteY20" fmla="*/ 1688711 h 5411262"/>
                <a:gd name="connsiteX0" fmla="*/ 106769 w 2196453"/>
                <a:gd name="connsiteY0" fmla="*/ 1688711 h 5411262"/>
                <a:gd name="connsiteX1" fmla="*/ 533851 w 2196453"/>
                <a:gd name="connsiteY1" fmla="*/ 2373786 h 5411262"/>
                <a:gd name="connsiteX2" fmla="*/ 345891 w 2196453"/>
                <a:gd name="connsiteY2" fmla="*/ 536096 h 5411262"/>
                <a:gd name="connsiteX3" fmla="*/ 466541 w 2196453"/>
                <a:gd name="connsiteY3" fmla="*/ 783746 h 5411262"/>
                <a:gd name="connsiteX4" fmla="*/ 1057091 w 2196453"/>
                <a:gd name="connsiteY4" fmla="*/ 2697 h 5411262"/>
                <a:gd name="connsiteX5" fmla="*/ 1139641 w 2196453"/>
                <a:gd name="connsiteY5" fmla="*/ 1126646 h 5411262"/>
                <a:gd name="connsiteX6" fmla="*/ 1368241 w 2196453"/>
                <a:gd name="connsiteY6" fmla="*/ 821846 h 5411262"/>
                <a:gd name="connsiteX7" fmla="*/ 1356811 w 2196453"/>
                <a:gd name="connsiteY7" fmla="*/ 1888646 h 5411262"/>
                <a:gd name="connsiteX8" fmla="*/ 1542232 w 2196453"/>
                <a:gd name="connsiteY8" fmla="*/ 1620131 h 5411262"/>
                <a:gd name="connsiteX9" fmla="*/ 1486351 w 2196453"/>
                <a:gd name="connsiteY9" fmla="*/ 3206905 h 5411262"/>
                <a:gd name="connsiteX10" fmla="*/ 1859731 w 2196453"/>
                <a:gd name="connsiteY10" fmla="*/ 2864005 h 5411262"/>
                <a:gd name="connsiteX11" fmla="*/ 1760671 w 2196453"/>
                <a:gd name="connsiteY11" fmla="*/ 4136545 h 5411262"/>
                <a:gd name="connsiteX12" fmla="*/ 2050231 w 2196453"/>
                <a:gd name="connsiteY12" fmla="*/ 3786025 h 5411262"/>
                <a:gd name="connsiteX13" fmla="*/ 1913072 w 2196453"/>
                <a:gd name="connsiteY13" fmla="*/ 4692805 h 5411262"/>
                <a:gd name="connsiteX14" fmla="*/ 2179772 w 2196453"/>
                <a:gd name="connsiteY14" fmla="*/ 4502305 h 5411262"/>
                <a:gd name="connsiteX15" fmla="*/ 1603192 w 2196453"/>
                <a:gd name="connsiteY15" fmla="*/ 5411262 h 5411262"/>
                <a:gd name="connsiteX16" fmla="*/ 228689 w 2196453"/>
                <a:gd name="connsiteY16" fmla="*/ 4313982 h 5411262"/>
                <a:gd name="connsiteX17" fmla="*/ 716731 w 2196453"/>
                <a:gd name="connsiteY17" fmla="*/ 4685186 h 5411262"/>
                <a:gd name="connsiteX18" fmla="*/ 451 w 2196453"/>
                <a:gd name="connsiteY18" fmla="*/ 2894486 h 5411262"/>
                <a:gd name="connsiteX19" fmla="*/ 495751 w 2196453"/>
                <a:gd name="connsiteY19" fmla="*/ 3222146 h 5411262"/>
                <a:gd name="connsiteX20" fmla="*/ 106769 w 2196453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98549"/>
                <a:gd name="connsiteY0" fmla="*/ 1688711 h 5411262"/>
                <a:gd name="connsiteX1" fmla="*/ 535947 w 2198549"/>
                <a:gd name="connsiteY1" fmla="*/ 2373786 h 5411262"/>
                <a:gd name="connsiteX2" fmla="*/ 347987 w 2198549"/>
                <a:gd name="connsiteY2" fmla="*/ 536096 h 5411262"/>
                <a:gd name="connsiteX3" fmla="*/ 468637 w 2198549"/>
                <a:gd name="connsiteY3" fmla="*/ 783746 h 5411262"/>
                <a:gd name="connsiteX4" fmla="*/ 1059187 w 2198549"/>
                <a:gd name="connsiteY4" fmla="*/ 2697 h 5411262"/>
                <a:gd name="connsiteX5" fmla="*/ 1141737 w 2198549"/>
                <a:gd name="connsiteY5" fmla="*/ 1126646 h 5411262"/>
                <a:gd name="connsiteX6" fmla="*/ 1370337 w 2198549"/>
                <a:gd name="connsiteY6" fmla="*/ 821846 h 5411262"/>
                <a:gd name="connsiteX7" fmla="*/ 1358907 w 2198549"/>
                <a:gd name="connsiteY7" fmla="*/ 1888646 h 5411262"/>
                <a:gd name="connsiteX8" fmla="*/ 1544328 w 2198549"/>
                <a:gd name="connsiteY8" fmla="*/ 1620131 h 5411262"/>
                <a:gd name="connsiteX9" fmla="*/ 1488447 w 2198549"/>
                <a:gd name="connsiteY9" fmla="*/ 3206905 h 5411262"/>
                <a:gd name="connsiteX10" fmla="*/ 1861827 w 2198549"/>
                <a:gd name="connsiteY10" fmla="*/ 2864005 h 5411262"/>
                <a:gd name="connsiteX11" fmla="*/ 1762767 w 2198549"/>
                <a:gd name="connsiteY11" fmla="*/ 4136545 h 5411262"/>
                <a:gd name="connsiteX12" fmla="*/ 2052327 w 2198549"/>
                <a:gd name="connsiteY12" fmla="*/ 3786025 h 5411262"/>
                <a:gd name="connsiteX13" fmla="*/ 1915168 w 2198549"/>
                <a:gd name="connsiteY13" fmla="*/ 4692805 h 5411262"/>
                <a:gd name="connsiteX14" fmla="*/ 2181868 w 2198549"/>
                <a:gd name="connsiteY14" fmla="*/ 4502305 h 5411262"/>
                <a:gd name="connsiteX15" fmla="*/ 1605288 w 2198549"/>
                <a:gd name="connsiteY15" fmla="*/ 5411262 h 5411262"/>
                <a:gd name="connsiteX16" fmla="*/ 230785 w 2198549"/>
                <a:gd name="connsiteY16" fmla="*/ 4313982 h 5411262"/>
                <a:gd name="connsiteX17" fmla="*/ 718827 w 2198549"/>
                <a:gd name="connsiteY17" fmla="*/ 4685186 h 5411262"/>
                <a:gd name="connsiteX18" fmla="*/ 2547 w 2198549"/>
                <a:gd name="connsiteY18" fmla="*/ 2894486 h 5411262"/>
                <a:gd name="connsiteX19" fmla="*/ 497847 w 2198549"/>
                <a:gd name="connsiteY19" fmla="*/ 3222146 h 5411262"/>
                <a:gd name="connsiteX20" fmla="*/ 108865 w 2198549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8602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62767 w 2184760"/>
                <a:gd name="connsiteY11" fmla="*/ 4136545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  <a:gd name="connsiteX0" fmla="*/ 108865 w 2184760"/>
                <a:gd name="connsiteY0" fmla="*/ 1688711 h 5411262"/>
                <a:gd name="connsiteX1" fmla="*/ 535947 w 2184760"/>
                <a:gd name="connsiteY1" fmla="*/ 2373786 h 5411262"/>
                <a:gd name="connsiteX2" fmla="*/ 347987 w 2184760"/>
                <a:gd name="connsiteY2" fmla="*/ 536096 h 5411262"/>
                <a:gd name="connsiteX3" fmla="*/ 468637 w 2184760"/>
                <a:gd name="connsiteY3" fmla="*/ 783746 h 5411262"/>
                <a:gd name="connsiteX4" fmla="*/ 1059187 w 2184760"/>
                <a:gd name="connsiteY4" fmla="*/ 2697 h 5411262"/>
                <a:gd name="connsiteX5" fmla="*/ 1141737 w 2184760"/>
                <a:gd name="connsiteY5" fmla="*/ 1126646 h 5411262"/>
                <a:gd name="connsiteX6" fmla="*/ 1370337 w 2184760"/>
                <a:gd name="connsiteY6" fmla="*/ 821846 h 5411262"/>
                <a:gd name="connsiteX7" fmla="*/ 1358907 w 2184760"/>
                <a:gd name="connsiteY7" fmla="*/ 1888646 h 5411262"/>
                <a:gd name="connsiteX8" fmla="*/ 1544328 w 2184760"/>
                <a:gd name="connsiteY8" fmla="*/ 1620131 h 5411262"/>
                <a:gd name="connsiteX9" fmla="*/ 1488447 w 2184760"/>
                <a:gd name="connsiteY9" fmla="*/ 3206905 h 5411262"/>
                <a:gd name="connsiteX10" fmla="*/ 1861827 w 2184760"/>
                <a:gd name="connsiteY10" fmla="*/ 2864005 h 5411262"/>
                <a:gd name="connsiteX11" fmla="*/ 1734192 w 2184760"/>
                <a:gd name="connsiteY11" fmla="*/ 4150833 h 5411262"/>
                <a:gd name="connsiteX12" fmla="*/ 2052327 w 2184760"/>
                <a:gd name="connsiteY12" fmla="*/ 3766975 h 5411262"/>
                <a:gd name="connsiteX13" fmla="*/ 1915168 w 2184760"/>
                <a:gd name="connsiteY13" fmla="*/ 4692805 h 5411262"/>
                <a:gd name="connsiteX14" fmla="*/ 2181868 w 2184760"/>
                <a:gd name="connsiteY14" fmla="*/ 4502305 h 5411262"/>
                <a:gd name="connsiteX15" fmla="*/ 1605288 w 2184760"/>
                <a:gd name="connsiteY15" fmla="*/ 5411262 h 5411262"/>
                <a:gd name="connsiteX16" fmla="*/ 230785 w 2184760"/>
                <a:gd name="connsiteY16" fmla="*/ 4313982 h 5411262"/>
                <a:gd name="connsiteX17" fmla="*/ 718827 w 2184760"/>
                <a:gd name="connsiteY17" fmla="*/ 4685186 h 5411262"/>
                <a:gd name="connsiteX18" fmla="*/ 2547 w 2184760"/>
                <a:gd name="connsiteY18" fmla="*/ 2894486 h 5411262"/>
                <a:gd name="connsiteX19" fmla="*/ 497847 w 2184760"/>
                <a:gd name="connsiteY19" fmla="*/ 3222146 h 5411262"/>
                <a:gd name="connsiteX20" fmla="*/ 108865 w 2184760"/>
                <a:gd name="connsiteY20" fmla="*/ 1688711 h 541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84760" h="5411262">
                  <a:moveTo>
                    <a:pt x="108865" y="1688711"/>
                  </a:moveTo>
                  <a:cubicBezTo>
                    <a:pt x="131725" y="1858891"/>
                    <a:pt x="492707" y="2156314"/>
                    <a:pt x="535947" y="2373786"/>
                  </a:cubicBezTo>
                  <a:cubicBezTo>
                    <a:pt x="704917" y="2000708"/>
                    <a:pt x="-69420" y="1671053"/>
                    <a:pt x="347987" y="536096"/>
                  </a:cubicBezTo>
                  <a:cubicBezTo>
                    <a:pt x="363227" y="262623"/>
                    <a:pt x="326820" y="688496"/>
                    <a:pt x="468637" y="783746"/>
                  </a:cubicBezTo>
                  <a:cubicBezTo>
                    <a:pt x="432654" y="123346"/>
                    <a:pt x="1016854" y="-22703"/>
                    <a:pt x="1059187" y="2697"/>
                  </a:cubicBezTo>
                  <a:cubicBezTo>
                    <a:pt x="866570" y="205897"/>
                    <a:pt x="1317420" y="654629"/>
                    <a:pt x="1141737" y="1126646"/>
                  </a:cubicBezTo>
                  <a:cubicBezTo>
                    <a:pt x="1251804" y="1116063"/>
                    <a:pt x="1352134" y="692729"/>
                    <a:pt x="1370337" y="821846"/>
                  </a:cubicBezTo>
                  <a:cubicBezTo>
                    <a:pt x="1388540" y="950963"/>
                    <a:pt x="1527817" y="1277232"/>
                    <a:pt x="1358907" y="1888646"/>
                  </a:cubicBezTo>
                  <a:cubicBezTo>
                    <a:pt x="1471514" y="1799141"/>
                    <a:pt x="1482521" y="1709636"/>
                    <a:pt x="1544328" y="1620131"/>
                  </a:cubicBezTo>
                  <a:cubicBezTo>
                    <a:pt x="1605348" y="1607733"/>
                    <a:pt x="1864791" y="2663043"/>
                    <a:pt x="1488447" y="3206905"/>
                  </a:cubicBezTo>
                  <a:cubicBezTo>
                    <a:pt x="1562953" y="3153867"/>
                    <a:pt x="1855477" y="2762405"/>
                    <a:pt x="1861827" y="2864005"/>
                  </a:cubicBezTo>
                  <a:cubicBezTo>
                    <a:pt x="1906277" y="3029105"/>
                    <a:pt x="2097412" y="3593303"/>
                    <a:pt x="1734192" y="4150833"/>
                  </a:cubicBezTo>
                  <a:cubicBezTo>
                    <a:pt x="2023435" y="3971763"/>
                    <a:pt x="2058677" y="3666645"/>
                    <a:pt x="2052327" y="3766975"/>
                  </a:cubicBezTo>
                  <a:cubicBezTo>
                    <a:pt x="2222189" y="4067330"/>
                    <a:pt x="1977715" y="4633750"/>
                    <a:pt x="1915168" y="4692805"/>
                  </a:cubicBezTo>
                  <a:cubicBezTo>
                    <a:pt x="1981208" y="4723285"/>
                    <a:pt x="2213195" y="4332080"/>
                    <a:pt x="2181868" y="4502305"/>
                  </a:cubicBezTo>
                  <a:cubicBezTo>
                    <a:pt x="2132550" y="4895778"/>
                    <a:pt x="1887968" y="5165426"/>
                    <a:pt x="1605288" y="5411262"/>
                  </a:cubicBezTo>
                  <a:cubicBezTo>
                    <a:pt x="905820" y="5337602"/>
                    <a:pt x="388915" y="4779755"/>
                    <a:pt x="230785" y="4313982"/>
                  </a:cubicBezTo>
                  <a:cubicBezTo>
                    <a:pt x="239796" y="4284365"/>
                    <a:pt x="690766" y="4729091"/>
                    <a:pt x="718827" y="4685186"/>
                  </a:cubicBezTo>
                  <a:cubicBezTo>
                    <a:pt x="360687" y="4370226"/>
                    <a:pt x="-35553" y="3323746"/>
                    <a:pt x="2547" y="2894486"/>
                  </a:cubicBezTo>
                  <a:cubicBezTo>
                    <a:pt x="144787" y="2940206"/>
                    <a:pt x="355607" y="3176426"/>
                    <a:pt x="497847" y="3222146"/>
                  </a:cubicBezTo>
                  <a:cubicBezTo>
                    <a:pt x="-226174" y="2482401"/>
                    <a:pt x="124226" y="2016976"/>
                    <a:pt x="108865" y="168871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7BA13D4B-D16F-7DC5-6917-B6FE2FAD7F2B}"/>
                </a:ext>
              </a:extLst>
            </p:cNvPr>
            <p:cNvSpPr/>
            <p:nvPr/>
          </p:nvSpPr>
          <p:spPr>
            <a:xfrm>
              <a:off x="7634658" y="1272136"/>
              <a:ext cx="1220834" cy="5177268"/>
            </a:xfrm>
            <a:custGeom>
              <a:avLst/>
              <a:gdLst>
                <a:gd name="connsiteX0" fmla="*/ 0 w 152400"/>
                <a:gd name="connsiteY0" fmla="*/ 0 h 2243568"/>
                <a:gd name="connsiteX1" fmla="*/ 152400 w 152400"/>
                <a:gd name="connsiteY1" fmla="*/ 0 h 2243568"/>
                <a:gd name="connsiteX2" fmla="*/ 152400 w 152400"/>
                <a:gd name="connsiteY2" fmla="*/ 2243568 h 2243568"/>
                <a:gd name="connsiteX3" fmla="*/ 0 w 152400"/>
                <a:gd name="connsiteY3" fmla="*/ 2243568 h 2243568"/>
                <a:gd name="connsiteX4" fmla="*/ 0 w 152400"/>
                <a:gd name="connsiteY4" fmla="*/ 0 h 2243568"/>
                <a:gd name="connsiteX0" fmla="*/ 0 w 1193800"/>
                <a:gd name="connsiteY0" fmla="*/ 0 h 5215368"/>
                <a:gd name="connsiteX1" fmla="*/ 1193800 w 1193800"/>
                <a:gd name="connsiteY1" fmla="*/ 2971800 h 5215368"/>
                <a:gd name="connsiteX2" fmla="*/ 1193800 w 1193800"/>
                <a:gd name="connsiteY2" fmla="*/ 5215368 h 5215368"/>
                <a:gd name="connsiteX3" fmla="*/ 1041400 w 1193800"/>
                <a:gd name="connsiteY3" fmla="*/ 5215368 h 5215368"/>
                <a:gd name="connsiteX4" fmla="*/ 0 w 1193800"/>
                <a:gd name="connsiteY4" fmla="*/ 0 h 5215368"/>
                <a:gd name="connsiteX0" fmla="*/ 0 w 1193800"/>
                <a:gd name="connsiteY0" fmla="*/ 0 h 5215368"/>
                <a:gd name="connsiteX1" fmla="*/ 1193800 w 1193800"/>
                <a:gd name="connsiteY1" fmla="*/ 5215368 h 5215368"/>
                <a:gd name="connsiteX2" fmla="*/ 1041400 w 1193800"/>
                <a:gd name="connsiteY2" fmla="*/ 5215368 h 5215368"/>
                <a:gd name="connsiteX3" fmla="*/ 0 w 11938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0 w 1117600"/>
                <a:gd name="connsiteY0" fmla="*/ 0 h 5215368"/>
                <a:gd name="connsiteX1" fmla="*/ 1117600 w 1117600"/>
                <a:gd name="connsiteY1" fmla="*/ 4897868 h 5215368"/>
                <a:gd name="connsiteX2" fmla="*/ 1041400 w 1117600"/>
                <a:gd name="connsiteY2" fmla="*/ 5215368 h 5215368"/>
                <a:gd name="connsiteX3" fmla="*/ 0 w 1117600"/>
                <a:gd name="connsiteY3" fmla="*/ 0 h 5215368"/>
                <a:gd name="connsiteX0" fmla="*/ 56843 w 1174443"/>
                <a:gd name="connsiteY0" fmla="*/ 0 h 5215368"/>
                <a:gd name="connsiteX1" fmla="*/ 1174443 w 1174443"/>
                <a:gd name="connsiteY1" fmla="*/ 4897868 h 5215368"/>
                <a:gd name="connsiteX2" fmla="*/ 1098243 w 1174443"/>
                <a:gd name="connsiteY2" fmla="*/ 5215368 h 5215368"/>
                <a:gd name="connsiteX3" fmla="*/ 56843 w 1174443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22285 w 1239885"/>
                <a:gd name="connsiteY0" fmla="*/ 0 h 5215368"/>
                <a:gd name="connsiteX1" fmla="*/ 1239885 w 1239885"/>
                <a:gd name="connsiteY1" fmla="*/ 4897868 h 5215368"/>
                <a:gd name="connsiteX2" fmla="*/ 1163685 w 1239885"/>
                <a:gd name="connsiteY2" fmla="*/ 5215368 h 5215368"/>
                <a:gd name="connsiteX3" fmla="*/ 122285 w 1239885"/>
                <a:gd name="connsiteY3" fmla="*/ 0 h 5215368"/>
                <a:gd name="connsiteX0" fmla="*/ 103816 w 1221416"/>
                <a:gd name="connsiteY0" fmla="*/ 0 h 5177268"/>
                <a:gd name="connsiteX1" fmla="*/ 1221416 w 1221416"/>
                <a:gd name="connsiteY1" fmla="*/ 4897868 h 5177268"/>
                <a:gd name="connsiteX2" fmla="*/ 1183316 w 1221416"/>
                <a:gd name="connsiteY2" fmla="*/ 5177268 h 5177268"/>
                <a:gd name="connsiteX3" fmla="*/ 103816 w 1221416"/>
                <a:gd name="connsiteY3" fmla="*/ 0 h 5177268"/>
                <a:gd name="connsiteX0" fmla="*/ 58970 w 1176570"/>
                <a:gd name="connsiteY0" fmla="*/ 0 h 5177268"/>
                <a:gd name="connsiteX1" fmla="*/ 1176570 w 1176570"/>
                <a:gd name="connsiteY1" fmla="*/ 4897868 h 5177268"/>
                <a:gd name="connsiteX2" fmla="*/ 1138470 w 1176570"/>
                <a:gd name="connsiteY2" fmla="*/ 5177268 h 5177268"/>
                <a:gd name="connsiteX3" fmla="*/ 58970 w 1176570"/>
                <a:gd name="connsiteY3" fmla="*/ 0 h 5177268"/>
                <a:gd name="connsiteX0" fmla="*/ 65358 w 1182958"/>
                <a:gd name="connsiteY0" fmla="*/ 0 h 5177268"/>
                <a:gd name="connsiteX1" fmla="*/ 1182958 w 1182958"/>
                <a:gd name="connsiteY1" fmla="*/ 4897868 h 5177268"/>
                <a:gd name="connsiteX2" fmla="*/ 1144858 w 1182958"/>
                <a:gd name="connsiteY2" fmla="*/ 5177268 h 5177268"/>
                <a:gd name="connsiteX3" fmla="*/ 65358 w 1182958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273393 w 1390993"/>
                <a:gd name="connsiteY0" fmla="*/ 0 h 5177268"/>
                <a:gd name="connsiteX1" fmla="*/ 1390993 w 1390993"/>
                <a:gd name="connsiteY1" fmla="*/ 4897868 h 5177268"/>
                <a:gd name="connsiteX2" fmla="*/ 1352893 w 1390993"/>
                <a:gd name="connsiteY2" fmla="*/ 5177268 h 5177268"/>
                <a:gd name="connsiteX3" fmla="*/ 273393 w 1390993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30858 w 1248458"/>
                <a:gd name="connsiteY0" fmla="*/ 0 h 5177268"/>
                <a:gd name="connsiteX1" fmla="*/ 1248458 w 1248458"/>
                <a:gd name="connsiteY1" fmla="*/ 4897868 h 5177268"/>
                <a:gd name="connsiteX2" fmla="*/ 1210358 w 1248458"/>
                <a:gd name="connsiteY2" fmla="*/ 5177268 h 5177268"/>
                <a:gd name="connsiteX3" fmla="*/ 130858 w 1248458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  <a:gd name="connsiteX0" fmla="*/ 103234 w 1220834"/>
                <a:gd name="connsiteY0" fmla="*/ 0 h 5177268"/>
                <a:gd name="connsiteX1" fmla="*/ 1220834 w 1220834"/>
                <a:gd name="connsiteY1" fmla="*/ 4897868 h 5177268"/>
                <a:gd name="connsiteX2" fmla="*/ 1182734 w 1220834"/>
                <a:gd name="connsiteY2" fmla="*/ 5177268 h 5177268"/>
                <a:gd name="connsiteX3" fmla="*/ 103234 w 1220834"/>
                <a:gd name="connsiteY3" fmla="*/ 0 h 517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34" h="5177268">
                  <a:moveTo>
                    <a:pt x="103234" y="0"/>
                  </a:moveTo>
                  <a:cubicBezTo>
                    <a:pt x="117627" y="332143"/>
                    <a:pt x="-66099" y="2681045"/>
                    <a:pt x="1220834" y="4897868"/>
                  </a:cubicBezTo>
                  <a:lnTo>
                    <a:pt x="1182734" y="5177268"/>
                  </a:lnTo>
                  <a:cubicBezTo>
                    <a:pt x="-485199" y="2156112"/>
                    <a:pt x="97307" y="89996"/>
                    <a:pt x="103234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" name="ttsMP3.com_VoiceText_2025-1-26_1-21-38">
            <a:hlinkClick r:id="" action="ppaction://media"/>
            <a:extLst>
              <a:ext uri="{FF2B5EF4-FFF2-40B4-BE49-F238E27FC236}">
                <a16:creationId xmlns:a16="http://schemas.microsoft.com/office/drawing/2014/main" id="{1E2D7B33-E848-341C-5421-14321D8C53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5600" y="66133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1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E040122-3D26-AC07-EF71-E72F0DFCC0DF}"/>
              </a:ext>
            </a:extLst>
          </p:cNvPr>
          <p:cNvGrpSpPr/>
          <p:nvPr/>
        </p:nvGrpSpPr>
        <p:grpSpPr>
          <a:xfrm>
            <a:off x="1698483" y="6207252"/>
            <a:ext cx="3822426" cy="5567251"/>
            <a:chOff x="919638" y="439155"/>
            <a:chExt cx="4139418" cy="60289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E9C064-5DA0-98B4-D5C7-6EC31953D435}"/>
                </a:ext>
              </a:extLst>
            </p:cNvPr>
            <p:cNvSpPr txBox="1"/>
            <p:nvPr/>
          </p:nvSpPr>
          <p:spPr>
            <a:xfrm>
              <a:off x="919638" y="439155"/>
              <a:ext cx="4139418" cy="1433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arrot</a:t>
              </a:r>
              <a:endPara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F3BC79-2EF4-CA00-20C5-155935091F23}"/>
                </a:ext>
              </a:extLst>
            </p:cNvPr>
            <p:cNvGrpSpPr/>
            <p:nvPr/>
          </p:nvGrpSpPr>
          <p:grpSpPr>
            <a:xfrm flipH="1">
              <a:off x="1240978" y="1929904"/>
              <a:ext cx="3407206" cy="4538191"/>
              <a:chOff x="3778785" y="493486"/>
              <a:chExt cx="4495424" cy="598763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EFE7C5A-EB47-0B5C-1A62-CF7E0A3C3386}"/>
                  </a:ext>
                </a:extLst>
              </p:cNvPr>
              <p:cNvGrpSpPr/>
              <p:nvPr/>
            </p:nvGrpSpPr>
            <p:grpSpPr>
              <a:xfrm>
                <a:off x="3778785" y="493486"/>
                <a:ext cx="4342594" cy="5987631"/>
                <a:chOff x="3778785" y="493486"/>
                <a:chExt cx="4342594" cy="5987631"/>
              </a:xfrm>
            </p:grpSpPr>
            <p:sp>
              <p:nvSpPr>
                <p:cNvPr id="45" name="Moon 44">
                  <a:extLst>
                    <a:ext uri="{FF2B5EF4-FFF2-40B4-BE49-F238E27FC236}">
                      <a16:creationId xmlns:a16="http://schemas.microsoft.com/office/drawing/2014/main" id="{588E1A4B-EBDD-1973-C40B-9C9EDB2AAF9C}"/>
                    </a:ext>
                  </a:extLst>
                </p:cNvPr>
                <p:cNvSpPr/>
                <p:nvPr/>
              </p:nvSpPr>
              <p:spPr>
                <a:xfrm rot="8777147">
                  <a:off x="6775778" y="590083"/>
                  <a:ext cx="405603" cy="1595182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11">
                  <a:extLst>
                    <a:ext uri="{FF2B5EF4-FFF2-40B4-BE49-F238E27FC236}">
                      <a16:creationId xmlns:a16="http://schemas.microsoft.com/office/drawing/2014/main" id="{E0557BD3-E217-4D4F-A0CD-092C860CFFFF}"/>
                    </a:ext>
                  </a:extLst>
                </p:cNvPr>
                <p:cNvSpPr/>
                <p:nvPr/>
              </p:nvSpPr>
              <p:spPr>
                <a:xfrm>
                  <a:off x="5386024" y="4657233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11">
                  <a:extLst>
                    <a:ext uri="{FF2B5EF4-FFF2-40B4-BE49-F238E27FC236}">
                      <a16:creationId xmlns:a16="http://schemas.microsoft.com/office/drawing/2014/main" id="{97FBE6A0-B871-BF19-94A6-04C5BE2CE749}"/>
                    </a:ext>
                  </a:extLst>
                </p:cNvPr>
                <p:cNvSpPr/>
                <p:nvPr/>
              </p:nvSpPr>
              <p:spPr>
                <a:xfrm>
                  <a:off x="5102838" y="4678105"/>
                  <a:ext cx="674823" cy="631304"/>
                </a:xfrm>
                <a:custGeom>
                  <a:avLst/>
                  <a:gdLst>
                    <a:gd name="connsiteX0" fmla="*/ 0 w 425738"/>
                    <a:gd name="connsiteY0" fmla="*/ 360792 h 721584"/>
                    <a:gd name="connsiteX1" fmla="*/ 212869 w 425738"/>
                    <a:gd name="connsiteY1" fmla="*/ 0 h 721584"/>
                    <a:gd name="connsiteX2" fmla="*/ 425738 w 425738"/>
                    <a:gd name="connsiteY2" fmla="*/ 360792 h 721584"/>
                    <a:gd name="connsiteX3" fmla="*/ 212869 w 425738"/>
                    <a:gd name="connsiteY3" fmla="*/ 721584 h 721584"/>
                    <a:gd name="connsiteX4" fmla="*/ 0 w 425738"/>
                    <a:gd name="connsiteY4" fmla="*/ 360792 h 721584"/>
                    <a:gd name="connsiteX0" fmla="*/ 375708 w 801446"/>
                    <a:gd name="connsiteY0" fmla="*/ 173352 h 534144"/>
                    <a:gd name="connsiteX1" fmla="*/ 22520 w 801446"/>
                    <a:gd name="connsiteY1" fmla="*/ 1246 h 534144"/>
                    <a:gd name="connsiteX2" fmla="*/ 801446 w 801446"/>
                    <a:gd name="connsiteY2" fmla="*/ 173352 h 534144"/>
                    <a:gd name="connsiteX3" fmla="*/ 588577 w 801446"/>
                    <a:gd name="connsiteY3" fmla="*/ 534144 h 534144"/>
                    <a:gd name="connsiteX4" fmla="*/ 375708 w 801446"/>
                    <a:gd name="connsiteY4" fmla="*/ 173352 h 534144"/>
                    <a:gd name="connsiteX0" fmla="*/ 374955 w 800693"/>
                    <a:gd name="connsiteY0" fmla="*/ 173352 h 577687"/>
                    <a:gd name="connsiteX1" fmla="*/ 21767 w 800693"/>
                    <a:gd name="connsiteY1" fmla="*/ 1246 h 577687"/>
                    <a:gd name="connsiteX2" fmla="*/ 800693 w 800693"/>
                    <a:gd name="connsiteY2" fmla="*/ 173352 h 577687"/>
                    <a:gd name="connsiteX3" fmla="*/ 486224 w 800693"/>
                    <a:gd name="connsiteY3" fmla="*/ 577687 h 577687"/>
                    <a:gd name="connsiteX4" fmla="*/ 374955 w 800693"/>
                    <a:gd name="connsiteY4" fmla="*/ 173352 h 577687"/>
                    <a:gd name="connsiteX0" fmla="*/ 357800 w 638396"/>
                    <a:gd name="connsiteY0" fmla="*/ 172161 h 576518"/>
                    <a:gd name="connsiteX1" fmla="*/ 4612 w 638396"/>
                    <a:gd name="connsiteY1" fmla="*/ 55 h 576518"/>
                    <a:gd name="connsiteX2" fmla="*/ 638396 w 638396"/>
                    <a:gd name="connsiteY2" fmla="*/ 186676 h 576518"/>
                    <a:gd name="connsiteX3" fmla="*/ 469069 w 638396"/>
                    <a:gd name="connsiteY3" fmla="*/ 576496 h 576518"/>
                    <a:gd name="connsiteX4" fmla="*/ 357800 w 638396"/>
                    <a:gd name="connsiteY4" fmla="*/ 172161 h 576518"/>
                    <a:gd name="connsiteX0" fmla="*/ 332691 w 613287"/>
                    <a:gd name="connsiteY0" fmla="*/ 99505 h 503862"/>
                    <a:gd name="connsiteX1" fmla="*/ 4903 w 613287"/>
                    <a:gd name="connsiteY1" fmla="*/ 35349 h 503862"/>
                    <a:gd name="connsiteX2" fmla="*/ 613287 w 613287"/>
                    <a:gd name="connsiteY2" fmla="*/ 114020 h 503862"/>
                    <a:gd name="connsiteX3" fmla="*/ 443960 w 613287"/>
                    <a:gd name="connsiteY3" fmla="*/ 503840 h 503862"/>
                    <a:gd name="connsiteX4" fmla="*/ 332691 w 613287"/>
                    <a:gd name="connsiteY4" fmla="*/ 99505 h 503862"/>
                    <a:gd name="connsiteX0" fmla="*/ 342997 w 623593"/>
                    <a:gd name="connsiteY0" fmla="*/ 210878 h 615235"/>
                    <a:gd name="connsiteX1" fmla="*/ 15209 w 623593"/>
                    <a:gd name="connsiteY1" fmla="*/ 146722 h 615235"/>
                    <a:gd name="connsiteX2" fmla="*/ 623593 w 623593"/>
                    <a:gd name="connsiteY2" fmla="*/ 225393 h 615235"/>
                    <a:gd name="connsiteX3" fmla="*/ 454266 w 623593"/>
                    <a:gd name="connsiteY3" fmla="*/ 615213 h 615235"/>
                    <a:gd name="connsiteX4" fmla="*/ 342997 w 623593"/>
                    <a:gd name="connsiteY4" fmla="*/ 210878 h 615235"/>
                    <a:gd name="connsiteX0" fmla="*/ 330570 w 611166"/>
                    <a:gd name="connsiteY0" fmla="*/ 140380 h 544737"/>
                    <a:gd name="connsiteX1" fmla="*/ 2782 w 611166"/>
                    <a:gd name="connsiteY1" fmla="*/ 76224 h 544737"/>
                    <a:gd name="connsiteX2" fmla="*/ 611166 w 611166"/>
                    <a:gd name="connsiteY2" fmla="*/ 154895 h 544737"/>
                    <a:gd name="connsiteX3" fmla="*/ 441839 w 611166"/>
                    <a:gd name="connsiteY3" fmla="*/ 544715 h 544737"/>
                    <a:gd name="connsiteX4" fmla="*/ 330570 w 611166"/>
                    <a:gd name="connsiteY4" fmla="*/ 140380 h 544737"/>
                    <a:gd name="connsiteX0" fmla="*/ 330570 w 611166"/>
                    <a:gd name="connsiteY0" fmla="*/ 205595 h 609952"/>
                    <a:gd name="connsiteX1" fmla="*/ 2782 w 611166"/>
                    <a:gd name="connsiteY1" fmla="*/ 141439 h 609952"/>
                    <a:gd name="connsiteX2" fmla="*/ 611166 w 611166"/>
                    <a:gd name="connsiteY2" fmla="*/ 220110 h 609952"/>
                    <a:gd name="connsiteX3" fmla="*/ 441839 w 611166"/>
                    <a:gd name="connsiteY3" fmla="*/ 609930 h 609952"/>
                    <a:gd name="connsiteX4" fmla="*/ 330570 w 611166"/>
                    <a:gd name="connsiteY4" fmla="*/ 205595 h 609952"/>
                    <a:gd name="connsiteX0" fmla="*/ 330570 w 611176"/>
                    <a:gd name="connsiteY0" fmla="*/ 205595 h 610514"/>
                    <a:gd name="connsiteX1" fmla="*/ 2782 w 611176"/>
                    <a:gd name="connsiteY1" fmla="*/ 141439 h 610514"/>
                    <a:gd name="connsiteX2" fmla="*/ 611166 w 611176"/>
                    <a:gd name="connsiteY2" fmla="*/ 220110 h 610514"/>
                    <a:gd name="connsiteX3" fmla="*/ 441839 w 611176"/>
                    <a:gd name="connsiteY3" fmla="*/ 609930 h 610514"/>
                    <a:gd name="connsiteX4" fmla="*/ 330570 w 611176"/>
                    <a:gd name="connsiteY4" fmla="*/ 205595 h 610514"/>
                    <a:gd name="connsiteX0" fmla="*/ 330570 w 666315"/>
                    <a:gd name="connsiteY0" fmla="*/ 205595 h 610514"/>
                    <a:gd name="connsiteX1" fmla="*/ 2782 w 666315"/>
                    <a:gd name="connsiteY1" fmla="*/ 141439 h 610514"/>
                    <a:gd name="connsiteX2" fmla="*/ 611166 w 666315"/>
                    <a:gd name="connsiteY2" fmla="*/ 220110 h 610514"/>
                    <a:gd name="connsiteX3" fmla="*/ 441839 w 666315"/>
                    <a:gd name="connsiteY3" fmla="*/ 609930 h 610514"/>
                    <a:gd name="connsiteX4" fmla="*/ 330570 w 666315"/>
                    <a:gd name="connsiteY4" fmla="*/ 205595 h 610514"/>
                    <a:gd name="connsiteX0" fmla="*/ 330570 w 680258"/>
                    <a:gd name="connsiteY0" fmla="*/ 205595 h 610514"/>
                    <a:gd name="connsiteX1" fmla="*/ 2782 w 680258"/>
                    <a:gd name="connsiteY1" fmla="*/ 141439 h 610514"/>
                    <a:gd name="connsiteX2" fmla="*/ 611166 w 680258"/>
                    <a:gd name="connsiteY2" fmla="*/ 220110 h 610514"/>
                    <a:gd name="connsiteX3" fmla="*/ 441839 w 680258"/>
                    <a:gd name="connsiteY3" fmla="*/ 609930 h 610514"/>
                    <a:gd name="connsiteX4" fmla="*/ 330570 w 680258"/>
                    <a:gd name="connsiteY4" fmla="*/ 205595 h 610514"/>
                    <a:gd name="connsiteX0" fmla="*/ 330319 w 680007"/>
                    <a:gd name="connsiteY0" fmla="*/ 205595 h 610536"/>
                    <a:gd name="connsiteX1" fmla="*/ 2531 w 680007"/>
                    <a:gd name="connsiteY1" fmla="*/ 141439 h 610536"/>
                    <a:gd name="connsiteX2" fmla="*/ 610915 w 680007"/>
                    <a:gd name="connsiteY2" fmla="*/ 220110 h 610536"/>
                    <a:gd name="connsiteX3" fmla="*/ 441588 w 680007"/>
                    <a:gd name="connsiteY3" fmla="*/ 609930 h 610536"/>
                    <a:gd name="connsiteX4" fmla="*/ 330319 w 680007"/>
                    <a:gd name="connsiteY4" fmla="*/ 205595 h 610536"/>
                    <a:gd name="connsiteX0" fmla="*/ 330515 w 680203"/>
                    <a:gd name="connsiteY0" fmla="*/ 205595 h 610514"/>
                    <a:gd name="connsiteX1" fmla="*/ 2727 w 680203"/>
                    <a:gd name="connsiteY1" fmla="*/ 141439 h 610514"/>
                    <a:gd name="connsiteX2" fmla="*/ 611111 w 680203"/>
                    <a:gd name="connsiteY2" fmla="*/ 220110 h 610514"/>
                    <a:gd name="connsiteX3" fmla="*/ 441784 w 680203"/>
                    <a:gd name="connsiteY3" fmla="*/ 609930 h 610514"/>
                    <a:gd name="connsiteX4" fmla="*/ 330515 w 680203"/>
                    <a:gd name="connsiteY4" fmla="*/ 205595 h 610514"/>
                    <a:gd name="connsiteX0" fmla="*/ 302425 w 665984"/>
                    <a:gd name="connsiteY0" fmla="*/ 205991 h 578596"/>
                    <a:gd name="connsiteX1" fmla="*/ 6387 w 665984"/>
                    <a:gd name="connsiteY1" fmla="*/ 110085 h 578596"/>
                    <a:gd name="connsiteX2" fmla="*/ 614771 w 665984"/>
                    <a:gd name="connsiteY2" fmla="*/ 188756 h 578596"/>
                    <a:gd name="connsiteX3" fmla="*/ 445444 w 665984"/>
                    <a:gd name="connsiteY3" fmla="*/ 578576 h 578596"/>
                    <a:gd name="connsiteX4" fmla="*/ 302425 w 665984"/>
                    <a:gd name="connsiteY4" fmla="*/ 205991 h 578596"/>
                    <a:gd name="connsiteX0" fmla="*/ 302550 w 666109"/>
                    <a:gd name="connsiteY0" fmla="*/ 205991 h 578596"/>
                    <a:gd name="connsiteX1" fmla="*/ 6512 w 666109"/>
                    <a:gd name="connsiteY1" fmla="*/ 110085 h 578596"/>
                    <a:gd name="connsiteX2" fmla="*/ 614896 w 666109"/>
                    <a:gd name="connsiteY2" fmla="*/ 188756 h 578596"/>
                    <a:gd name="connsiteX3" fmla="*/ 445569 w 666109"/>
                    <a:gd name="connsiteY3" fmla="*/ 578576 h 578596"/>
                    <a:gd name="connsiteX4" fmla="*/ 302550 w 666109"/>
                    <a:gd name="connsiteY4" fmla="*/ 205991 h 578596"/>
                    <a:gd name="connsiteX0" fmla="*/ 302550 w 679350"/>
                    <a:gd name="connsiteY0" fmla="*/ 205991 h 580177"/>
                    <a:gd name="connsiteX1" fmla="*/ 6512 w 679350"/>
                    <a:gd name="connsiteY1" fmla="*/ 110085 h 580177"/>
                    <a:gd name="connsiteX2" fmla="*/ 614896 w 679350"/>
                    <a:gd name="connsiteY2" fmla="*/ 188756 h 580177"/>
                    <a:gd name="connsiteX3" fmla="*/ 445569 w 679350"/>
                    <a:gd name="connsiteY3" fmla="*/ 578576 h 580177"/>
                    <a:gd name="connsiteX4" fmla="*/ 302550 w 679350"/>
                    <a:gd name="connsiteY4" fmla="*/ 205991 h 580177"/>
                    <a:gd name="connsiteX0" fmla="*/ 303960 w 680760"/>
                    <a:gd name="connsiteY0" fmla="*/ 236995 h 611181"/>
                    <a:gd name="connsiteX1" fmla="*/ 7922 w 680760"/>
                    <a:gd name="connsiteY1" fmla="*/ 141089 h 611181"/>
                    <a:gd name="connsiteX2" fmla="*/ 616306 w 680760"/>
                    <a:gd name="connsiteY2" fmla="*/ 219760 h 611181"/>
                    <a:gd name="connsiteX3" fmla="*/ 446979 w 680760"/>
                    <a:gd name="connsiteY3" fmla="*/ 609580 h 611181"/>
                    <a:gd name="connsiteX4" fmla="*/ 303960 w 680760"/>
                    <a:gd name="connsiteY4" fmla="*/ 236995 h 611181"/>
                    <a:gd name="connsiteX0" fmla="*/ 298023 w 674823"/>
                    <a:gd name="connsiteY0" fmla="*/ 218889 h 593075"/>
                    <a:gd name="connsiteX1" fmla="*/ 1985 w 674823"/>
                    <a:gd name="connsiteY1" fmla="*/ 122983 h 593075"/>
                    <a:gd name="connsiteX2" fmla="*/ 610369 w 674823"/>
                    <a:gd name="connsiteY2" fmla="*/ 201654 h 593075"/>
                    <a:gd name="connsiteX3" fmla="*/ 441042 w 674823"/>
                    <a:gd name="connsiteY3" fmla="*/ 591474 h 593075"/>
                    <a:gd name="connsiteX4" fmla="*/ 298023 w 674823"/>
                    <a:gd name="connsiteY4" fmla="*/ 218889 h 593075"/>
                    <a:gd name="connsiteX0" fmla="*/ 298023 w 674823"/>
                    <a:gd name="connsiteY0" fmla="*/ 257118 h 631304"/>
                    <a:gd name="connsiteX1" fmla="*/ 1985 w 674823"/>
                    <a:gd name="connsiteY1" fmla="*/ 161212 h 631304"/>
                    <a:gd name="connsiteX2" fmla="*/ 610369 w 674823"/>
                    <a:gd name="connsiteY2" fmla="*/ 239883 h 631304"/>
                    <a:gd name="connsiteX3" fmla="*/ 441042 w 674823"/>
                    <a:gd name="connsiteY3" fmla="*/ 629703 h 631304"/>
                    <a:gd name="connsiteX4" fmla="*/ 298023 w 674823"/>
                    <a:gd name="connsiteY4" fmla="*/ 257118 h 63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823" h="631304">
                      <a:moveTo>
                        <a:pt x="298023" y="257118"/>
                      </a:moveTo>
                      <a:cubicBezTo>
                        <a:pt x="224847" y="179036"/>
                        <a:pt x="-24673" y="208535"/>
                        <a:pt x="1985" y="161212"/>
                      </a:cubicBezTo>
                      <a:cubicBezTo>
                        <a:pt x="28643" y="113889"/>
                        <a:pt x="375419" y="-219727"/>
                        <a:pt x="610369" y="239883"/>
                      </a:cubicBezTo>
                      <a:cubicBezTo>
                        <a:pt x="775469" y="432793"/>
                        <a:pt x="588350" y="652230"/>
                        <a:pt x="441042" y="629703"/>
                      </a:cubicBezTo>
                      <a:cubicBezTo>
                        <a:pt x="293734" y="607176"/>
                        <a:pt x="371199" y="335200"/>
                        <a:pt x="298023" y="257118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2832743-B745-7583-0577-8AFEB8C80020}"/>
                    </a:ext>
                  </a:extLst>
                </p:cNvPr>
                <p:cNvSpPr/>
                <p:nvPr/>
              </p:nvSpPr>
              <p:spPr>
                <a:xfrm rot="20139439">
                  <a:off x="4971847" y="2190289"/>
                  <a:ext cx="2055156" cy="311615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ECE44373-3959-E838-037D-ED88408FE00A}"/>
                    </a:ext>
                  </a:extLst>
                </p:cNvPr>
                <p:cNvSpPr/>
                <p:nvPr/>
              </p:nvSpPr>
              <p:spPr>
                <a:xfrm rot="19800066">
                  <a:off x="5828314" y="3262852"/>
                  <a:ext cx="1441963" cy="985351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67116 w 1187069"/>
                    <a:gd name="connsiteY0" fmla="*/ 0 h 548620"/>
                    <a:gd name="connsiteX1" fmla="*/ 986289 w 1187069"/>
                    <a:gd name="connsiteY1" fmla="*/ 11429 h 548620"/>
                    <a:gd name="connsiteX2" fmla="*/ 534445 w 1187069"/>
                    <a:gd name="connsiteY2" fmla="*/ 440982 h 548620"/>
                    <a:gd name="connsiteX3" fmla="*/ 167116 w 1187069"/>
                    <a:gd name="connsiteY3" fmla="*/ 0 h 548620"/>
                    <a:gd name="connsiteX0" fmla="*/ 133778 w 1223918"/>
                    <a:gd name="connsiteY0" fmla="*/ 3569 h 539162"/>
                    <a:gd name="connsiteX1" fmla="*/ 1023138 w 1223918"/>
                    <a:gd name="connsiteY1" fmla="*/ 0 h 539162"/>
                    <a:gd name="connsiteX2" fmla="*/ 571294 w 1223918"/>
                    <a:gd name="connsiteY2" fmla="*/ 429553 h 539162"/>
                    <a:gd name="connsiteX3" fmla="*/ 133778 w 1223918"/>
                    <a:gd name="connsiteY3" fmla="*/ 3569 h 539162"/>
                    <a:gd name="connsiteX0" fmla="*/ 133778 w 1286784"/>
                    <a:gd name="connsiteY0" fmla="*/ 23780 h 559373"/>
                    <a:gd name="connsiteX1" fmla="*/ 1145416 w 1286784"/>
                    <a:gd name="connsiteY1" fmla="*/ 0 h 559373"/>
                    <a:gd name="connsiteX2" fmla="*/ 571294 w 1286784"/>
                    <a:gd name="connsiteY2" fmla="*/ 449764 h 559373"/>
                    <a:gd name="connsiteX3" fmla="*/ 133778 w 1286784"/>
                    <a:gd name="connsiteY3" fmla="*/ 23780 h 559373"/>
                    <a:gd name="connsiteX0" fmla="*/ 133778 w 1245744"/>
                    <a:gd name="connsiteY0" fmla="*/ 23780 h 559373"/>
                    <a:gd name="connsiteX1" fmla="*/ 1145416 w 1245744"/>
                    <a:gd name="connsiteY1" fmla="*/ 0 h 559373"/>
                    <a:gd name="connsiteX2" fmla="*/ 571294 w 1245744"/>
                    <a:gd name="connsiteY2" fmla="*/ 449764 h 559373"/>
                    <a:gd name="connsiteX3" fmla="*/ 133778 w 1245744"/>
                    <a:gd name="connsiteY3" fmla="*/ 23780 h 559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45744" h="559373">
                      <a:moveTo>
                        <a:pt x="133778" y="23780"/>
                      </a:moveTo>
                      <a:lnTo>
                        <a:pt x="1145416" y="0"/>
                      </a:lnTo>
                      <a:cubicBezTo>
                        <a:pt x="1220771" y="112110"/>
                        <a:pt x="1506806" y="688102"/>
                        <a:pt x="571294" y="449764"/>
                      </a:cubicBezTo>
                      <a:cubicBezTo>
                        <a:pt x="-268724" y="789120"/>
                        <a:pt x="38408" y="253040"/>
                        <a:pt x="133778" y="2378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6">
                  <a:extLst>
                    <a:ext uri="{FF2B5EF4-FFF2-40B4-BE49-F238E27FC236}">
                      <a16:creationId xmlns:a16="http://schemas.microsoft.com/office/drawing/2014/main" id="{4516C93D-6787-9F36-B0EE-66B6D27F34C3}"/>
                    </a:ext>
                  </a:extLst>
                </p:cNvPr>
                <p:cNvSpPr/>
                <p:nvPr/>
              </p:nvSpPr>
              <p:spPr>
                <a:xfrm rot="19112148">
                  <a:off x="6225863" y="3695989"/>
                  <a:ext cx="1205480" cy="2692656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98346" h="2692656">
                      <a:moveTo>
                        <a:pt x="2713830" y="89530"/>
                      </a:moveTo>
                      <a:lnTo>
                        <a:pt x="3598345" y="0"/>
                      </a:lnTo>
                      <a:cubicBezTo>
                        <a:pt x="3598740" y="592918"/>
                        <a:pt x="2737906" y="1821252"/>
                        <a:pt x="604768" y="2692656"/>
                      </a:cubicBezTo>
                      <a:cubicBezTo>
                        <a:pt x="-1250290" y="1594045"/>
                        <a:pt x="1656520" y="1310331"/>
                        <a:pt x="2713830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6">
                  <a:extLst>
                    <a:ext uri="{FF2B5EF4-FFF2-40B4-BE49-F238E27FC236}">
                      <a16:creationId xmlns:a16="http://schemas.microsoft.com/office/drawing/2014/main" id="{14D9DEAE-9C0C-F6B8-0CAF-419BABFF3528}"/>
                    </a:ext>
                  </a:extLst>
                </p:cNvPr>
                <p:cNvSpPr/>
                <p:nvPr/>
              </p:nvSpPr>
              <p:spPr>
                <a:xfrm rot="21027340" flipH="1">
                  <a:off x="6867515" y="3511757"/>
                  <a:ext cx="1253864" cy="2610471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773" h="2610471">
                      <a:moveTo>
                        <a:pt x="2858257" y="89530"/>
                      </a:moveTo>
                      <a:lnTo>
                        <a:pt x="3742772" y="0"/>
                      </a:lnTo>
                      <a:cubicBezTo>
                        <a:pt x="3743167" y="592918"/>
                        <a:pt x="2708309" y="1934079"/>
                        <a:pt x="150545" y="2610471"/>
                      </a:cubicBezTo>
                      <a:cubicBezTo>
                        <a:pt x="-603655" y="1713856"/>
                        <a:pt x="1660173" y="1183038"/>
                        <a:pt x="2858257" y="8953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6">
                  <a:extLst>
                    <a:ext uri="{FF2B5EF4-FFF2-40B4-BE49-F238E27FC236}">
                      <a16:creationId xmlns:a16="http://schemas.microsoft.com/office/drawing/2014/main" id="{BE9CE090-74B4-1362-BCD6-4EA40701A49C}"/>
                    </a:ext>
                  </a:extLst>
                </p:cNvPr>
                <p:cNvSpPr/>
                <p:nvPr/>
              </p:nvSpPr>
              <p:spPr>
                <a:xfrm rot="21027340" flipH="1">
                  <a:off x="6831683" y="3837537"/>
                  <a:ext cx="1010768" cy="2643580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  <a:gd name="connsiteX0" fmla="*/ 832705 w 3523399"/>
                    <a:gd name="connsiteY0" fmla="*/ 0 h 2858153"/>
                    <a:gd name="connsiteX1" fmla="*/ 3523398 w 3523399"/>
                    <a:gd name="connsiteY1" fmla="*/ 165497 h 2858153"/>
                    <a:gd name="connsiteX2" fmla="*/ 529821 w 3523399"/>
                    <a:gd name="connsiteY2" fmla="*/ 2858153 h 2858153"/>
                    <a:gd name="connsiteX3" fmla="*/ 832705 w 3523399"/>
                    <a:gd name="connsiteY3" fmla="*/ 0 h 2858153"/>
                    <a:gd name="connsiteX0" fmla="*/ 2360410 w 3244926"/>
                    <a:gd name="connsiteY0" fmla="*/ 89530 h 2692656"/>
                    <a:gd name="connsiteX1" fmla="*/ 3244925 w 3244926"/>
                    <a:gd name="connsiteY1" fmla="*/ 0 h 2692656"/>
                    <a:gd name="connsiteX2" fmla="*/ 251348 w 3244926"/>
                    <a:gd name="connsiteY2" fmla="*/ 2692656 h 2692656"/>
                    <a:gd name="connsiteX3" fmla="*/ 2360410 w 3244926"/>
                    <a:gd name="connsiteY3" fmla="*/ 89530 h 2692656"/>
                    <a:gd name="connsiteX0" fmla="*/ 2394678 w 3279194"/>
                    <a:gd name="connsiteY0" fmla="*/ 89530 h 2692656"/>
                    <a:gd name="connsiteX1" fmla="*/ 3279193 w 3279194"/>
                    <a:gd name="connsiteY1" fmla="*/ 0 h 2692656"/>
                    <a:gd name="connsiteX2" fmla="*/ 285616 w 3279194"/>
                    <a:gd name="connsiteY2" fmla="*/ 2692656 h 2692656"/>
                    <a:gd name="connsiteX3" fmla="*/ 2394678 w 3279194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2713830 w 3598346"/>
                    <a:gd name="connsiteY0" fmla="*/ 89530 h 2692656"/>
                    <a:gd name="connsiteX1" fmla="*/ 3598345 w 3598346"/>
                    <a:gd name="connsiteY1" fmla="*/ 0 h 2692656"/>
                    <a:gd name="connsiteX2" fmla="*/ 604768 w 3598346"/>
                    <a:gd name="connsiteY2" fmla="*/ 2692656 h 2692656"/>
                    <a:gd name="connsiteX3" fmla="*/ 2713830 w 3598346"/>
                    <a:gd name="connsiteY3" fmla="*/ 89530 h 2692656"/>
                    <a:gd name="connsiteX0" fmla="*/ 3181650 w 4066166"/>
                    <a:gd name="connsiteY0" fmla="*/ 89530 h 2626099"/>
                    <a:gd name="connsiteX1" fmla="*/ 4066165 w 4066166"/>
                    <a:gd name="connsiteY1" fmla="*/ 0 h 2626099"/>
                    <a:gd name="connsiteX2" fmla="*/ 539444 w 4066166"/>
                    <a:gd name="connsiteY2" fmla="*/ 2626099 h 2626099"/>
                    <a:gd name="connsiteX3" fmla="*/ 3181650 w 4066166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861937 w 3746453"/>
                    <a:gd name="connsiteY0" fmla="*/ 89530 h 2626099"/>
                    <a:gd name="connsiteX1" fmla="*/ 3746452 w 3746453"/>
                    <a:gd name="connsiteY1" fmla="*/ 0 h 2626099"/>
                    <a:gd name="connsiteX2" fmla="*/ 219731 w 3746453"/>
                    <a:gd name="connsiteY2" fmla="*/ 2626099 h 2626099"/>
                    <a:gd name="connsiteX3" fmla="*/ 2861937 w 3746453"/>
                    <a:gd name="connsiteY3" fmla="*/ 89530 h 2626099"/>
                    <a:gd name="connsiteX0" fmla="*/ 2923255 w 3807771"/>
                    <a:gd name="connsiteY0" fmla="*/ 89530 h 2610471"/>
                    <a:gd name="connsiteX1" fmla="*/ 3807770 w 3807771"/>
                    <a:gd name="connsiteY1" fmla="*/ 0 h 2610471"/>
                    <a:gd name="connsiteX2" fmla="*/ 215543 w 3807771"/>
                    <a:gd name="connsiteY2" fmla="*/ 2610471 h 2610471"/>
                    <a:gd name="connsiteX3" fmla="*/ 2923255 w 3807771"/>
                    <a:gd name="connsiteY3" fmla="*/ 89530 h 2610471"/>
                    <a:gd name="connsiteX0" fmla="*/ 2851624 w 3736140"/>
                    <a:gd name="connsiteY0" fmla="*/ 89530 h 2610471"/>
                    <a:gd name="connsiteX1" fmla="*/ 3736139 w 3736140"/>
                    <a:gd name="connsiteY1" fmla="*/ 0 h 2610471"/>
                    <a:gd name="connsiteX2" fmla="*/ 143912 w 3736140"/>
                    <a:gd name="connsiteY2" fmla="*/ 2610471 h 2610471"/>
                    <a:gd name="connsiteX3" fmla="*/ 2851624 w 3736140"/>
                    <a:gd name="connsiteY3" fmla="*/ 89530 h 2610471"/>
                    <a:gd name="connsiteX0" fmla="*/ 2858257 w 3742773"/>
                    <a:gd name="connsiteY0" fmla="*/ 89530 h 2610471"/>
                    <a:gd name="connsiteX1" fmla="*/ 3742772 w 3742773"/>
                    <a:gd name="connsiteY1" fmla="*/ 0 h 2610471"/>
                    <a:gd name="connsiteX2" fmla="*/ 150545 w 3742773"/>
                    <a:gd name="connsiteY2" fmla="*/ 2610471 h 2610471"/>
                    <a:gd name="connsiteX3" fmla="*/ 2858257 w 3742773"/>
                    <a:gd name="connsiteY3" fmla="*/ 89530 h 2610471"/>
                    <a:gd name="connsiteX0" fmla="*/ 1813933 w 3836364"/>
                    <a:gd name="connsiteY0" fmla="*/ 0 h 2643580"/>
                    <a:gd name="connsiteX1" fmla="*/ 3836363 w 3836364"/>
                    <a:gd name="connsiteY1" fmla="*/ 33109 h 2643580"/>
                    <a:gd name="connsiteX2" fmla="*/ 244136 w 3836364"/>
                    <a:gd name="connsiteY2" fmla="*/ 2643580 h 2643580"/>
                    <a:gd name="connsiteX3" fmla="*/ 1813933 w 3836364"/>
                    <a:gd name="connsiteY3" fmla="*/ 0 h 2643580"/>
                    <a:gd name="connsiteX0" fmla="*/ 1813933 w 2745741"/>
                    <a:gd name="connsiteY0" fmla="*/ 0 h 2643580"/>
                    <a:gd name="connsiteX1" fmla="*/ 2745594 w 2745741"/>
                    <a:gd name="connsiteY1" fmla="*/ 4402 h 2643580"/>
                    <a:gd name="connsiteX2" fmla="*/ 244136 w 2745741"/>
                    <a:gd name="connsiteY2" fmla="*/ 2643580 h 2643580"/>
                    <a:gd name="connsiteX3" fmla="*/ 1813933 w 2745741"/>
                    <a:gd name="connsiteY3" fmla="*/ 0 h 2643580"/>
                    <a:gd name="connsiteX0" fmla="*/ 2085325 w 3017133"/>
                    <a:gd name="connsiteY0" fmla="*/ 0 h 2643580"/>
                    <a:gd name="connsiteX1" fmla="*/ 3016986 w 3017133"/>
                    <a:gd name="connsiteY1" fmla="*/ 4402 h 2643580"/>
                    <a:gd name="connsiteX2" fmla="*/ 515528 w 3017133"/>
                    <a:gd name="connsiteY2" fmla="*/ 2643580 h 2643580"/>
                    <a:gd name="connsiteX3" fmla="*/ 2085325 w 3017133"/>
                    <a:gd name="connsiteY3" fmla="*/ 0 h 2643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7133" h="2643580">
                      <a:moveTo>
                        <a:pt x="2085325" y="0"/>
                      </a:moveTo>
                      <a:lnTo>
                        <a:pt x="3016986" y="4402"/>
                      </a:lnTo>
                      <a:cubicBezTo>
                        <a:pt x="3017381" y="597320"/>
                        <a:pt x="3073292" y="1967188"/>
                        <a:pt x="515528" y="2643580"/>
                      </a:cubicBezTo>
                      <a:cubicBezTo>
                        <a:pt x="-886617" y="1796341"/>
                        <a:pt x="887241" y="1093508"/>
                        <a:pt x="2085325" y="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6">
                  <a:extLst>
                    <a:ext uri="{FF2B5EF4-FFF2-40B4-BE49-F238E27FC236}">
                      <a16:creationId xmlns:a16="http://schemas.microsoft.com/office/drawing/2014/main" id="{93BF5FB6-F56C-8104-8FAB-8B13BA114932}"/>
                    </a:ext>
                  </a:extLst>
                </p:cNvPr>
                <p:cNvSpPr/>
                <p:nvPr/>
              </p:nvSpPr>
              <p:spPr>
                <a:xfrm rot="19221806">
                  <a:off x="5857564" y="2447221"/>
                  <a:ext cx="1498722" cy="2858153"/>
                </a:xfrm>
                <a:custGeom>
                  <a:avLst/>
                  <a:gdLst>
                    <a:gd name="connsiteX0" fmla="*/ 0 w 471313"/>
                    <a:gd name="connsiteY0" fmla="*/ 0 h 800274"/>
                    <a:gd name="connsiteX1" fmla="*/ 471313 w 471313"/>
                    <a:gd name="connsiteY1" fmla="*/ 0 h 800274"/>
                    <a:gd name="connsiteX2" fmla="*/ 471313 w 471313"/>
                    <a:gd name="connsiteY2" fmla="*/ 800274 h 800274"/>
                    <a:gd name="connsiteX3" fmla="*/ 0 w 471313"/>
                    <a:gd name="connsiteY3" fmla="*/ 800274 h 800274"/>
                    <a:gd name="connsiteX4" fmla="*/ 0 w 471313"/>
                    <a:gd name="connsiteY4" fmla="*/ 0 h 800274"/>
                    <a:gd name="connsiteX0" fmla="*/ 302884 w 774197"/>
                    <a:gd name="connsiteY0" fmla="*/ 0 h 2858153"/>
                    <a:gd name="connsiteX1" fmla="*/ 774197 w 774197"/>
                    <a:gd name="connsiteY1" fmla="*/ 0 h 2858153"/>
                    <a:gd name="connsiteX2" fmla="*/ 774197 w 774197"/>
                    <a:gd name="connsiteY2" fmla="*/ 800274 h 2858153"/>
                    <a:gd name="connsiteX3" fmla="*/ 0 w 774197"/>
                    <a:gd name="connsiteY3" fmla="*/ 2858153 h 2858153"/>
                    <a:gd name="connsiteX4" fmla="*/ 302884 w 774197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1190755 w 1190755"/>
                    <a:gd name="connsiteY2" fmla="*/ 800274 h 2858153"/>
                    <a:gd name="connsiteX3" fmla="*/ 416558 w 1190755"/>
                    <a:gd name="connsiteY3" fmla="*/ 2858153 h 2858153"/>
                    <a:gd name="connsiteX4" fmla="*/ 719442 w 1190755"/>
                    <a:gd name="connsiteY4" fmla="*/ 0 h 2858153"/>
                    <a:gd name="connsiteX0" fmla="*/ 719442 w 1190755"/>
                    <a:gd name="connsiteY0" fmla="*/ 0 h 2858153"/>
                    <a:gd name="connsiteX1" fmla="*/ 1190755 w 1190755"/>
                    <a:gd name="connsiteY1" fmla="*/ 0 h 2858153"/>
                    <a:gd name="connsiteX2" fmla="*/ 416558 w 1190755"/>
                    <a:gd name="connsiteY2" fmla="*/ 2858153 h 2858153"/>
                    <a:gd name="connsiteX3" fmla="*/ 719442 w 1190755"/>
                    <a:gd name="connsiteY3" fmla="*/ 0 h 2858153"/>
                    <a:gd name="connsiteX0" fmla="*/ 719442 w 1293055"/>
                    <a:gd name="connsiteY0" fmla="*/ 0 h 2858153"/>
                    <a:gd name="connsiteX1" fmla="*/ 1190755 w 1293055"/>
                    <a:gd name="connsiteY1" fmla="*/ 0 h 2858153"/>
                    <a:gd name="connsiteX2" fmla="*/ 416558 w 1293055"/>
                    <a:gd name="connsiteY2" fmla="*/ 2858153 h 2858153"/>
                    <a:gd name="connsiteX3" fmla="*/ 719442 w 1293055"/>
                    <a:gd name="connsiteY3" fmla="*/ 0 h 2858153"/>
                    <a:gd name="connsiteX0" fmla="*/ 832705 w 1406318"/>
                    <a:gd name="connsiteY0" fmla="*/ 0 h 2858153"/>
                    <a:gd name="connsiteX1" fmla="*/ 1304018 w 1406318"/>
                    <a:gd name="connsiteY1" fmla="*/ 0 h 2858153"/>
                    <a:gd name="connsiteX2" fmla="*/ 529821 w 1406318"/>
                    <a:gd name="connsiteY2" fmla="*/ 2858153 h 2858153"/>
                    <a:gd name="connsiteX3" fmla="*/ 832705 w 1406318"/>
                    <a:gd name="connsiteY3" fmla="*/ 0 h 2858153"/>
                    <a:gd name="connsiteX0" fmla="*/ 832705 w 1498722"/>
                    <a:gd name="connsiteY0" fmla="*/ 0 h 2858153"/>
                    <a:gd name="connsiteX1" fmla="*/ 1304018 w 1498722"/>
                    <a:gd name="connsiteY1" fmla="*/ 0 h 2858153"/>
                    <a:gd name="connsiteX2" fmla="*/ 529821 w 1498722"/>
                    <a:gd name="connsiteY2" fmla="*/ 2858153 h 2858153"/>
                    <a:gd name="connsiteX3" fmla="*/ 832705 w 1498722"/>
                    <a:gd name="connsiteY3" fmla="*/ 0 h 285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98722" h="2858153">
                      <a:moveTo>
                        <a:pt x="832705" y="0"/>
                      </a:moveTo>
                      <a:lnTo>
                        <a:pt x="1304018" y="0"/>
                      </a:lnTo>
                      <a:cubicBezTo>
                        <a:pt x="1304413" y="592918"/>
                        <a:pt x="2080899" y="1670393"/>
                        <a:pt x="529821" y="2858153"/>
                      </a:cubicBezTo>
                      <a:cubicBezTo>
                        <a:pt x="-519281" y="1760854"/>
                        <a:pt x="209344" y="806936"/>
                        <a:pt x="83270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Isosceles Triangle 8">
                  <a:extLst>
                    <a:ext uri="{FF2B5EF4-FFF2-40B4-BE49-F238E27FC236}">
                      <a16:creationId xmlns:a16="http://schemas.microsoft.com/office/drawing/2014/main" id="{0812BA0C-75DC-167A-3E91-66945E2BB9EB}"/>
                    </a:ext>
                  </a:extLst>
                </p:cNvPr>
                <p:cNvSpPr/>
                <p:nvPr/>
              </p:nvSpPr>
              <p:spPr>
                <a:xfrm rot="8894888">
                  <a:off x="6291231" y="3828177"/>
                  <a:ext cx="1419721" cy="1362461"/>
                </a:xfrm>
                <a:custGeom>
                  <a:avLst/>
                  <a:gdLst>
                    <a:gd name="connsiteX0" fmla="*/ 0 w 691561"/>
                    <a:gd name="connsiteY0" fmla="*/ 1316002 h 1316002"/>
                    <a:gd name="connsiteX1" fmla="*/ 345781 w 691561"/>
                    <a:gd name="connsiteY1" fmla="*/ 0 h 1316002"/>
                    <a:gd name="connsiteX2" fmla="*/ 691561 w 691561"/>
                    <a:gd name="connsiteY2" fmla="*/ 1316002 h 1316002"/>
                    <a:gd name="connsiteX3" fmla="*/ 0 w 691561"/>
                    <a:gd name="connsiteY3" fmla="*/ 1316002 h 1316002"/>
                    <a:gd name="connsiteX0" fmla="*/ 0 w 1006634"/>
                    <a:gd name="connsiteY0" fmla="*/ 1316002 h 1316002"/>
                    <a:gd name="connsiteX1" fmla="*/ 345781 w 1006634"/>
                    <a:gd name="connsiteY1" fmla="*/ 0 h 1316002"/>
                    <a:gd name="connsiteX2" fmla="*/ 1006634 w 1006634"/>
                    <a:gd name="connsiteY2" fmla="*/ 1253356 h 1316002"/>
                    <a:gd name="connsiteX3" fmla="*/ 0 w 1006634"/>
                    <a:gd name="connsiteY3" fmla="*/ 1316002 h 1316002"/>
                    <a:gd name="connsiteX0" fmla="*/ 0 w 1014479"/>
                    <a:gd name="connsiteY0" fmla="*/ 1316002 h 1316002"/>
                    <a:gd name="connsiteX1" fmla="*/ 345781 w 1014479"/>
                    <a:gd name="connsiteY1" fmla="*/ 0 h 1316002"/>
                    <a:gd name="connsiteX2" fmla="*/ 1014479 w 1014479"/>
                    <a:gd name="connsiteY2" fmla="*/ 1276880 h 1316002"/>
                    <a:gd name="connsiteX3" fmla="*/ 0 w 1014479"/>
                    <a:gd name="connsiteY3" fmla="*/ 1316002 h 1316002"/>
                    <a:gd name="connsiteX0" fmla="*/ 0 w 1023530"/>
                    <a:gd name="connsiteY0" fmla="*/ 1316002 h 1316002"/>
                    <a:gd name="connsiteX1" fmla="*/ 345781 w 1023530"/>
                    <a:gd name="connsiteY1" fmla="*/ 0 h 1316002"/>
                    <a:gd name="connsiteX2" fmla="*/ 1014479 w 1023530"/>
                    <a:gd name="connsiteY2" fmla="*/ 1276880 h 1316002"/>
                    <a:gd name="connsiteX3" fmla="*/ 0 w 1023530"/>
                    <a:gd name="connsiteY3" fmla="*/ 1316002 h 1316002"/>
                    <a:gd name="connsiteX0" fmla="*/ 0 w 1023989"/>
                    <a:gd name="connsiteY0" fmla="*/ 1316002 h 1316002"/>
                    <a:gd name="connsiteX1" fmla="*/ 345781 w 1023989"/>
                    <a:gd name="connsiteY1" fmla="*/ 0 h 1316002"/>
                    <a:gd name="connsiteX2" fmla="*/ 1014479 w 1023989"/>
                    <a:gd name="connsiteY2" fmla="*/ 1276880 h 1316002"/>
                    <a:gd name="connsiteX3" fmla="*/ 0 w 1023989"/>
                    <a:gd name="connsiteY3" fmla="*/ 1316002 h 1316002"/>
                    <a:gd name="connsiteX0" fmla="*/ 23809 w 1047798"/>
                    <a:gd name="connsiteY0" fmla="*/ 1316002 h 1316002"/>
                    <a:gd name="connsiteX1" fmla="*/ 369590 w 1047798"/>
                    <a:gd name="connsiteY1" fmla="*/ 0 h 1316002"/>
                    <a:gd name="connsiteX2" fmla="*/ 1038288 w 1047798"/>
                    <a:gd name="connsiteY2" fmla="*/ 1276880 h 1316002"/>
                    <a:gd name="connsiteX3" fmla="*/ 23809 w 1047798"/>
                    <a:gd name="connsiteY3" fmla="*/ 1316002 h 1316002"/>
                    <a:gd name="connsiteX0" fmla="*/ 30647 w 1054433"/>
                    <a:gd name="connsiteY0" fmla="*/ 1319985 h 1319985"/>
                    <a:gd name="connsiteX1" fmla="*/ 363958 w 1054433"/>
                    <a:gd name="connsiteY1" fmla="*/ 0 h 1319985"/>
                    <a:gd name="connsiteX2" fmla="*/ 1045126 w 1054433"/>
                    <a:gd name="connsiteY2" fmla="*/ 1280863 h 1319985"/>
                    <a:gd name="connsiteX3" fmla="*/ 30647 w 1054433"/>
                    <a:gd name="connsiteY3" fmla="*/ 1319985 h 1319985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31162"/>
                    <a:gd name="connsiteY0" fmla="*/ 1362847 h 1362847"/>
                    <a:gd name="connsiteX1" fmla="*/ 740687 w 1431162"/>
                    <a:gd name="connsiteY1" fmla="*/ 0 h 1362847"/>
                    <a:gd name="connsiteX2" fmla="*/ 1421855 w 1431162"/>
                    <a:gd name="connsiteY2" fmla="*/ 1280863 h 1362847"/>
                    <a:gd name="connsiteX3" fmla="*/ 0 w 1431162"/>
                    <a:gd name="connsiteY3" fmla="*/ 1362847 h 1362847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  <a:gd name="connsiteX0" fmla="*/ 0 w 1419721"/>
                    <a:gd name="connsiteY0" fmla="*/ 1362461 h 1362461"/>
                    <a:gd name="connsiteX1" fmla="*/ 729246 w 1419721"/>
                    <a:gd name="connsiteY1" fmla="*/ 0 h 1362461"/>
                    <a:gd name="connsiteX2" fmla="*/ 1410414 w 1419721"/>
                    <a:gd name="connsiteY2" fmla="*/ 1280863 h 1362461"/>
                    <a:gd name="connsiteX3" fmla="*/ 0 w 1419721"/>
                    <a:gd name="connsiteY3" fmla="*/ 1362461 h 136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9721" h="1362461">
                      <a:moveTo>
                        <a:pt x="0" y="1362461"/>
                      </a:moveTo>
                      <a:cubicBezTo>
                        <a:pt x="40195" y="996822"/>
                        <a:pt x="240547" y="468927"/>
                        <a:pt x="729246" y="0"/>
                      </a:cubicBezTo>
                      <a:cubicBezTo>
                        <a:pt x="981934" y="160292"/>
                        <a:pt x="1494997" y="750553"/>
                        <a:pt x="1410414" y="1280863"/>
                      </a:cubicBezTo>
                      <a:lnTo>
                        <a:pt x="0" y="1362461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A4A1B54B-E393-8D39-9623-29078E7CD7A7}"/>
                    </a:ext>
                  </a:extLst>
                </p:cNvPr>
                <p:cNvSpPr/>
                <p:nvPr/>
              </p:nvSpPr>
              <p:spPr>
                <a:xfrm rot="19800066">
                  <a:off x="5828066" y="3225169"/>
                  <a:ext cx="1430737" cy="104382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55899 w 1225029"/>
                    <a:gd name="connsiteY0" fmla="*/ 0 h 529783"/>
                    <a:gd name="connsiteX1" fmla="*/ 1051736 w 1225029"/>
                    <a:gd name="connsiteY1" fmla="*/ 3959 h 529783"/>
                    <a:gd name="connsiteX2" fmla="*/ 545893 w 1225029"/>
                    <a:gd name="connsiteY2" fmla="*/ 419270 h 529783"/>
                    <a:gd name="connsiteX3" fmla="*/ 155899 w 1225029"/>
                    <a:gd name="connsiteY3" fmla="*/ 0 h 529783"/>
                    <a:gd name="connsiteX0" fmla="*/ 132289 w 1201419"/>
                    <a:gd name="connsiteY0" fmla="*/ 0 h 516974"/>
                    <a:gd name="connsiteX1" fmla="*/ 1028126 w 1201419"/>
                    <a:gd name="connsiteY1" fmla="*/ 3959 h 516974"/>
                    <a:gd name="connsiteX2" fmla="*/ 522283 w 1201419"/>
                    <a:gd name="connsiteY2" fmla="*/ 419270 h 516974"/>
                    <a:gd name="connsiteX3" fmla="*/ 132289 w 1201419"/>
                    <a:gd name="connsiteY3" fmla="*/ 0 h 516974"/>
                    <a:gd name="connsiteX0" fmla="*/ 121606 w 1190736"/>
                    <a:gd name="connsiteY0" fmla="*/ 0 h 508740"/>
                    <a:gd name="connsiteX1" fmla="*/ 1017443 w 1190736"/>
                    <a:gd name="connsiteY1" fmla="*/ 3959 h 508740"/>
                    <a:gd name="connsiteX2" fmla="*/ 511600 w 1190736"/>
                    <a:gd name="connsiteY2" fmla="*/ 419270 h 508740"/>
                    <a:gd name="connsiteX3" fmla="*/ 121606 w 1190736"/>
                    <a:gd name="connsiteY3" fmla="*/ 0 h 508740"/>
                    <a:gd name="connsiteX0" fmla="*/ 121606 w 1252319"/>
                    <a:gd name="connsiteY0" fmla="*/ 10243 h 518983"/>
                    <a:gd name="connsiteX1" fmla="*/ 1129704 w 1252319"/>
                    <a:gd name="connsiteY1" fmla="*/ 0 h 518983"/>
                    <a:gd name="connsiteX2" fmla="*/ 511600 w 1252319"/>
                    <a:gd name="connsiteY2" fmla="*/ 429513 h 518983"/>
                    <a:gd name="connsiteX3" fmla="*/ 121606 w 1252319"/>
                    <a:gd name="connsiteY3" fmla="*/ 10243 h 518983"/>
                    <a:gd name="connsiteX0" fmla="*/ 121606 w 1222035"/>
                    <a:gd name="connsiteY0" fmla="*/ 10243 h 518983"/>
                    <a:gd name="connsiteX1" fmla="*/ 1129704 w 1222035"/>
                    <a:gd name="connsiteY1" fmla="*/ 0 h 518983"/>
                    <a:gd name="connsiteX2" fmla="*/ 511600 w 1222035"/>
                    <a:gd name="connsiteY2" fmla="*/ 429513 h 518983"/>
                    <a:gd name="connsiteX3" fmla="*/ 121606 w 1222035"/>
                    <a:gd name="connsiteY3" fmla="*/ 10243 h 518983"/>
                    <a:gd name="connsiteX0" fmla="*/ 121606 w 1216271"/>
                    <a:gd name="connsiteY0" fmla="*/ 10243 h 518983"/>
                    <a:gd name="connsiteX1" fmla="*/ 1129704 w 1216271"/>
                    <a:gd name="connsiteY1" fmla="*/ 0 h 518983"/>
                    <a:gd name="connsiteX2" fmla="*/ 511600 w 1216271"/>
                    <a:gd name="connsiteY2" fmla="*/ 429513 h 518983"/>
                    <a:gd name="connsiteX3" fmla="*/ 121606 w 1216271"/>
                    <a:gd name="connsiteY3" fmla="*/ 10243 h 518983"/>
                    <a:gd name="connsiteX0" fmla="*/ 121606 w 1199323"/>
                    <a:gd name="connsiteY0" fmla="*/ 63702 h 572442"/>
                    <a:gd name="connsiteX1" fmla="*/ 1103369 w 1199323"/>
                    <a:gd name="connsiteY1" fmla="*/ 0 h 572442"/>
                    <a:gd name="connsiteX2" fmla="*/ 511600 w 1199323"/>
                    <a:gd name="connsiteY2" fmla="*/ 482972 h 572442"/>
                    <a:gd name="connsiteX3" fmla="*/ 121606 w 1199323"/>
                    <a:gd name="connsiteY3" fmla="*/ 63702 h 572442"/>
                    <a:gd name="connsiteX0" fmla="*/ 121606 w 1200711"/>
                    <a:gd name="connsiteY0" fmla="*/ 63702 h 572442"/>
                    <a:gd name="connsiteX1" fmla="*/ 1103369 w 1200711"/>
                    <a:gd name="connsiteY1" fmla="*/ 0 h 572442"/>
                    <a:gd name="connsiteX2" fmla="*/ 511600 w 1200711"/>
                    <a:gd name="connsiteY2" fmla="*/ 482972 h 572442"/>
                    <a:gd name="connsiteX3" fmla="*/ 121606 w 1200711"/>
                    <a:gd name="connsiteY3" fmla="*/ 63702 h 572442"/>
                    <a:gd name="connsiteX0" fmla="*/ 121133 w 1200238"/>
                    <a:gd name="connsiteY0" fmla="*/ 63702 h 565993"/>
                    <a:gd name="connsiteX1" fmla="*/ 1102896 w 1200238"/>
                    <a:gd name="connsiteY1" fmla="*/ 0 h 565993"/>
                    <a:gd name="connsiteX2" fmla="*/ 511127 w 1200238"/>
                    <a:gd name="connsiteY2" fmla="*/ 482972 h 565993"/>
                    <a:gd name="connsiteX3" fmla="*/ 121133 w 1200238"/>
                    <a:gd name="connsiteY3" fmla="*/ 63702 h 565993"/>
                    <a:gd name="connsiteX0" fmla="*/ 121133 w 1212789"/>
                    <a:gd name="connsiteY0" fmla="*/ 63702 h 565993"/>
                    <a:gd name="connsiteX1" fmla="*/ 1102896 w 1212789"/>
                    <a:gd name="connsiteY1" fmla="*/ 0 h 565993"/>
                    <a:gd name="connsiteX2" fmla="*/ 511127 w 1212789"/>
                    <a:gd name="connsiteY2" fmla="*/ 482972 h 565993"/>
                    <a:gd name="connsiteX3" fmla="*/ 121133 w 1212789"/>
                    <a:gd name="connsiteY3" fmla="*/ 63702 h 565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2789" h="565993">
                      <a:moveTo>
                        <a:pt x="121133" y="63702"/>
                      </a:moveTo>
                      <a:lnTo>
                        <a:pt x="1102896" y="0"/>
                      </a:lnTo>
                      <a:cubicBezTo>
                        <a:pt x="1181495" y="77526"/>
                        <a:pt x="1495040" y="725287"/>
                        <a:pt x="511127" y="482972"/>
                      </a:cubicBezTo>
                      <a:cubicBezTo>
                        <a:pt x="-232391" y="770499"/>
                        <a:pt x="26935" y="232267"/>
                        <a:pt x="121133" y="63702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7">
                  <a:extLst>
                    <a:ext uri="{FF2B5EF4-FFF2-40B4-BE49-F238E27FC236}">
                      <a16:creationId xmlns:a16="http://schemas.microsoft.com/office/drawing/2014/main" id="{C8E3B305-74E1-94AF-0D00-E2908008A0BA}"/>
                    </a:ext>
                  </a:extLst>
                </p:cNvPr>
                <p:cNvSpPr/>
                <p:nvPr/>
              </p:nvSpPr>
              <p:spPr>
                <a:xfrm rot="19800066">
                  <a:off x="5697347" y="2996748"/>
                  <a:ext cx="1193042" cy="562577"/>
                </a:xfrm>
                <a:custGeom>
                  <a:avLst/>
                  <a:gdLst>
                    <a:gd name="connsiteX0" fmla="*/ 0 w 799375"/>
                    <a:gd name="connsiteY0" fmla="*/ 0 h 283754"/>
                    <a:gd name="connsiteX1" fmla="*/ 799375 w 799375"/>
                    <a:gd name="connsiteY1" fmla="*/ 0 h 283754"/>
                    <a:gd name="connsiteX2" fmla="*/ 799375 w 799375"/>
                    <a:gd name="connsiteY2" fmla="*/ 283754 h 283754"/>
                    <a:gd name="connsiteX3" fmla="*/ 0 w 799375"/>
                    <a:gd name="connsiteY3" fmla="*/ 283754 h 283754"/>
                    <a:gd name="connsiteX4" fmla="*/ 0 w 799375"/>
                    <a:gd name="connsiteY4" fmla="*/ 0 h 283754"/>
                    <a:gd name="connsiteX0" fmla="*/ 0 w 819173"/>
                    <a:gd name="connsiteY0" fmla="*/ 0 h 295183"/>
                    <a:gd name="connsiteX1" fmla="*/ 819173 w 819173"/>
                    <a:gd name="connsiteY1" fmla="*/ 11429 h 295183"/>
                    <a:gd name="connsiteX2" fmla="*/ 819173 w 819173"/>
                    <a:gd name="connsiteY2" fmla="*/ 295183 h 295183"/>
                    <a:gd name="connsiteX3" fmla="*/ 19798 w 819173"/>
                    <a:gd name="connsiteY3" fmla="*/ 295183 h 295183"/>
                    <a:gd name="connsiteX4" fmla="*/ 0 w 819173"/>
                    <a:gd name="connsiteY4" fmla="*/ 0 h 29518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0 w 1040349"/>
                    <a:gd name="connsiteY3" fmla="*/ 499213 h 499213"/>
                    <a:gd name="connsiteX4" fmla="*/ 221176 w 1040349"/>
                    <a:gd name="connsiteY4" fmla="*/ 0 h 499213"/>
                    <a:gd name="connsiteX0" fmla="*/ 221176 w 1040349"/>
                    <a:gd name="connsiteY0" fmla="*/ 0 h 499213"/>
                    <a:gd name="connsiteX1" fmla="*/ 1040349 w 1040349"/>
                    <a:gd name="connsiteY1" fmla="*/ 11429 h 499213"/>
                    <a:gd name="connsiteX2" fmla="*/ 1040349 w 1040349"/>
                    <a:gd name="connsiteY2" fmla="*/ 295183 h 499213"/>
                    <a:gd name="connsiteX3" fmla="*/ 534506 w 1040349"/>
                    <a:gd name="connsiteY3" fmla="*/ 426740 h 499213"/>
                    <a:gd name="connsiteX4" fmla="*/ 0 w 1040349"/>
                    <a:gd name="connsiteY4" fmla="*/ 499213 h 499213"/>
                    <a:gd name="connsiteX5" fmla="*/ 221176 w 1040349"/>
                    <a:gd name="connsiteY5" fmla="*/ 0 h 499213"/>
                    <a:gd name="connsiteX0" fmla="*/ 0 w 819173"/>
                    <a:gd name="connsiteY0" fmla="*/ 0 h 426740"/>
                    <a:gd name="connsiteX1" fmla="*/ 819173 w 819173"/>
                    <a:gd name="connsiteY1" fmla="*/ 11429 h 426740"/>
                    <a:gd name="connsiteX2" fmla="*/ 819173 w 819173"/>
                    <a:gd name="connsiteY2" fmla="*/ 295183 h 426740"/>
                    <a:gd name="connsiteX3" fmla="*/ 313330 w 819173"/>
                    <a:gd name="connsiteY3" fmla="*/ 426740 h 426740"/>
                    <a:gd name="connsiteX4" fmla="*/ 0 w 819173"/>
                    <a:gd name="connsiteY4" fmla="*/ 0 h 426740"/>
                    <a:gd name="connsiteX0" fmla="*/ 130109 w 949282"/>
                    <a:gd name="connsiteY0" fmla="*/ 0 h 526485"/>
                    <a:gd name="connsiteX1" fmla="*/ 949282 w 949282"/>
                    <a:gd name="connsiteY1" fmla="*/ 11429 h 526485"/>
                    <a:gd name="connsiteX2" fmla="*/ 949282 w 949282"/>
                    <a:gd name="connsiteY2" fmla="*/ 295183 h 526485"/>
                    <a:gd name="connsiteX3" fmla="*/ 443439 w 949282"/>
                    <a:gd name="connsiteY3" fmla="*/ 426740 h 526485"/>
                    <a:gd name="connsiteX4" fmla="*/ 130109 w 949282"/>
                    <a:gd name="connsiteY4" fmla="*/ 0 h 526485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1014627 w 1014627"/>
                    <a:gd name="connsiteY2" fmla="*/ 295183 h 536248"/>
                    <a:gd name="connsiteX3" fmla="*/ 508784 w 1014627"/>
                    <a:gd name="connsiteY3" fmla="*/ 426740 h 536248"/>
                    <a:gd name="connsiteX4" fmla="*/ 195454 w 1014627"/>
                    <a:gd name="connsiteY4" fmla="*/ 0 h 536248"/>
                    <a:gd name="connsiteX0" fmla="*/ 195454 w 1014627"/>
                    <a:gd name="connsiteY0" fmla="*/ 0 h 536248"/>
                    <a:gd name="connsiteX1" fmla="*/ 1014627 w 1014627"/>
                    <a:gd name="connsiteY1" fmla="*/ 11429 h 536248"/>
                    <a:gd name="connsiteX2" fmla="*/ 508784 w 1014627"/>
                    <a:gd name="connsiteY2" fmla="*/ 426740 h 536248"/>
                    <a:gd name="connsiteX3" fmla="*/ 195454 w 1014627"/>
                    <a:gd name="connsiteY3" fmla="*/ 0 h 536248"/>
                    <a:gd name="connsiteX0" fmla="*/ 195454 w 1100883"/>
                    <a:gd name="connsiteY0" fmla="*/ 0 h 536248"/>
                    <a:gd name="connsiteX1" fmla="*/ 1014627 w 1100883"/>
                    <a:gd name="connsiteY1" fmla="*/ 11429 h 536248"/>
                    <a:gd name="connsiteX2" fmla="*/ 508784 w 1100883"/>
                    <a:gd name="connsiteY2" fmla="*/ 426740 h 536248"/>
                    <a:gd name="connsiteX3" fmla="*/ 195454 w 1100883"/>
                    <a:gd name="connsiteY3" fmla="*/ 0 h 536248"/>
                    <a:gd name="connsiteX0" fmla="*/ 195454 w 1184649"/>
                    <a:gd name="connsiteY0" fmla="*/ 0 h 536248"/>
                    <a:gd name="connsiteX1" fmla="*/ 1014627 w 1184649"/>
                    <a:gd name="connsiteY1" fmla="*/ 11429 h 536248"/>
                    <a:gd name="connsiteX2" fmla="*/ 508784 w 1184649"/>
                    <a:gd name="connsiteY2" fmla="*/ 426740 h 536248"/>
                    <a:gd name="connsiteX3" fmla="*/ 195454 w 1184649"/>
                    <a:gd name="connsiteY3" fmla="*/ 0 h 536248"/>
                    <a:gd name="connsiteX0" fmla="*/ 195454 w 1187920"/>
                    <a:gd name="connsiteY0" fmla="*/ 0 h 536248"/>
                    <a:gd name="connsiteX1" fmla="*/ 1014627 w 1187920"/>
                    <a:gd name="connsiteY1" fmla="*/ 11429 h 536248"/>
                    <a:gd name="connsiteX2" fmla="*/ 508784 w 1187920"/>
                    <a:gd name="connsiteY2" fmla="*/ 426740 h 536248"/>
                    <a:gd name="connsiteX3" fmla="*/ 195454 w 1187920"/>
                    <a:gd name="connsiteY3" fmla="*/ 0 h 536248"/>
                    <a:gd name="connsiteX0" fmla="*/ 195454 w 1207274"/>
                    <a:gd name="connsiteY0" fmla="*/ 0 h 536248"/>
                    <a:gd name="connsiteX1" fmla="*/ 1051747 w 1207274"/>
                    <a:gd name="connsiteY1" fmla="*/ 32859 h 536248"/>
                    <a:gd name="connsiteX2" fmla="*/ 508784 w 1207274"/>
                    <a:gd name="connsiteY2" fmla="*/ 426740 h 536248"/>
                    <a:gd name="connsiteX3" fmla="*/ 195454 w 1207274"/>
                    <a:gd name="connsiteY3" fmla="*/ 0 h 536248"/>
                    <a:gd name="connsiteX0" fmla="*/ 183449 w 1217635"/>
                    <a:gd name="connsiteY0" fmla="*/ 0 h 552254"/>
                    <a:gd name="connsiteX1" fmla="*/ 1062108 w 1217635"/>
                    <a:gd name="connsiteY1" fmla="*/ 51270 h 552254"/>
                    <a:gd name="connsiteX2" fmla="*/ 519145 w 1217635"/>
                    <a:gd name="connsiteY2" fmla="*/ 445151 h 552254"/>
                    <a:gd name="connsiteX3" fmla="*/ 183449 w 1217635"/>
                    <a:gd name="connsiteY3" fmla="*/ 0 h 552254"/>
                    <a:gd name="connsiteX0" fmla="*/ 166515 w 1200701"/>
                    <a:gd name="connsiteY0" fmla="*/ 0 h 562577"/>
                    <a:gd name="connsiteX1" fmla="*/ 1045174 w 1200701"/>
                    <a:gd name="connsiteY1" fmla="*/ 51270 h 562577"/>
                    <a:gd name="connsiteX2" fmla="*/ 502211 w 1200701"/>
                    <a:gd name="connsiteY2" fmla="*/ 445151 h 562577"/>
                    <a:gd name="connsiteX3" fmla="*/ 166515 w 1200701"/>
                    <a:gd name="connsiteY3" fmla="*/ 0 h 562577"/>
                    <a:gd name="connsiteX0" fmla="*/ 166515 w 1211181"/>
                    <a:gd name="connsiteY0" fmla="*/ 0 h 562577"/>
                    <a:gd name="connsiteX1" fmla="*/ 1064535 w 1211181"/>
                    <a:gd name="connsiteY1" fmla="*/ 36785 h 562577"/>
                    <a:gd name="connsiteX2" fmla="*/ 502211 w 1211181"/>
                    <a:gd name="connsiteY2" fmla="*/ 445151 h 562577"/>
                    <a:gd name="connsiteX3" fmla="*/ 166515 w 1211181"/>
                    <a:gd name="connsiteY3" fmla="*/ 0 h 562577"/>
                    <a:gd name="connsiteX0" fmla="*/ 166515 w 1200684"/>
                    <a:gd name="connsiteY0" fmla="*/ 0 h 562577"/>
                    <a:gd name="connsiteX1" fmla="*/ 1064535 w 1200684"/>
                    <a:gd name="connsiteY1" fmla="*/ 36785 h 562577"/>
                    <a:gd name="connsiteX2" fmla="*/ 502211 w 1200684"/>
                    <a:gd name="connsiteY2" fmla="*/ 445151 h 562577"/>
                    <a:gd name="connsiteX3" fmla="*/ 166515 w 1200684"/>
                    <a:gd name="connsiteY3" fmla="*/ 0 h 562577"/>
                    <a:gd name="connsiteX0" fmla="*/ 166515 w 1196111"/>
                    <a:gd name="connsiteY0" fmla="*/ 0 h 562577"/>
                    <a:gd name="connsiteX1" fmla="*/ 1064535 w 1196111"/>
                    <a:gd name="connsiteY1" fmla="*/ 36785 h 562577"/>
                    <a:gd name="connsiteX2" fmla="*/ 502211 w 1196111"/>
                    <a:gd name="connsiteY2" fmla="*/ 445151 h 562577"/>
                    <a:gd name="connsiteX3" fmla="*/ 166515 w 1196111"/>
                    <a:gd name="connsiteY3" fmla="*/ 0 h 562577"/>
                    <a:gd name="connsiteX0" fmla="*/ 166515 w 1193042"/>
                    <a:gd name="connsiteY0" fmla="*/ 0 h 562577"/>
                    <a:gd name="connsiteX1" fmla="*/ 1064535 w 1193042"/>
                    <a:gd name="connsiteY1" fmla="*/ 36785 h 562577"/>
                    <a:gd name="connsiteX2" fmla="*/ 502211 w 1193042"/>
                    <a:gd name="connsiteY2" fmla="*/ 445151 h 562577"/>
                    <a:gd name="connsiteX3" fmla="*/ 166515 w 1193042"/>
                    <a:gd name="connsiteY3" fmla="*/ 0 h 562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3042" h="562577">
                      <a:moveTo>
                        <a:pt x="166515" y="0"/>
                      </a:moveTo>
                      <a:lnTo>
                        <a:pt x="1064535" y="36785"/>
                      </a:lnTo>
                      <a:cubicBezTo>
                        <a:pt x="1139890" y="148895"/>
                        <a:pt x="1510384" y="709290"/>
                        <a:pt x="502211" y="445151"/>
                      </a:cubicBezTo>
                      <a:cubicBezTo>
                        <a:pt x="-293813" y="809906"/>
                        <a:pt x="71145" y="229260"/>
                        <a:pt x="166515" y="0"/>
                      </a:cubicBezTo>
                      <a:close/>
                    </a:path>
                  </a:pathLst>
                </a:cu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F3959C7-4BEF-8E31-3E79-5372E2B7A68D}"/>
                    </a:ext>
                  </a:extLst>
                </p:cNvPr>
                <p:cNvSpPr/>
                <p:nvPr/>
              </p:nvSpPr>
              <p:spPr>
                <a:xfrm>
                  <a:off x="4673600" y="493486"/>
                  <a:ext cx="2510971" cy="2632885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1ED202C-CE47-E48B-EAF8-6C9AE0F3A2CF}"/>
                    </a:ext>
                  </a:extLst>
                </p:cNvPr>
                <p:cNvSpPr/>
                <p:nvPr/>
              </p:nvSpPr>
              <p:spPr>
                <a:xfrm>
                  <a:off x="5082540" y="777240"/>
                  <a:ext cx="1499443" cy="153924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6801017-4FDD-645F-17D8-D1740568D5E3}"/>
                    </a:ext>
                  </a:extLst>
                </p:cNvPr>
                <p:cNvSpPr/>
                <p:nvPr/>
              </p:nvSpPr>
              <p:spPr>
                <a:xfrm>
                  <a:off x="5544272" y="1026146"/>
                  <a:ext cx="822910" cy="8447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DC2841E-B237-F46E-2EFE-2E76E1335EB6}"/>
                    </a:ext>
                  </a:extLst>
                </p:cNvPr>
                <p:cNvSpPr/>
                <p:nvPr/>
              </p:nvSpPr>
              <p:spPr>
                <a:xfrm>
                  <a:off x="5624967" y="1124484"/>
                  <a:ext cx="416541" cy="4275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9192550F-1972-32F7-22B0-E83A482F86DA}"/>
                    </a:ext>
                  </a:extLst>
                </p:cNvPr>
                <p:cNvSpPr/>
                <p:nvPr/>
              </p:nvSpPr>
              <p:spPr>
                <a:xfrm>
                  <a:off x="6036422" y="1447801"/>
                  <a:ext cx="175423" cy="18008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E44E702F-25F0-4843-D86B-4C3595EDA8F4}"/>
                    </a:ext>
                  </a:extLst>
                </p:cNvPr>
                <p:cNvSpPr/>
                <p:nvPr/>
              </p:nvSpPr>
              <p:spPr>
                <a:xfrm>
                  <a:off x="4990419" y="2354519"/>
                  <a:ext cx="1669352" cy="966917"/>
                </a:xfrm>
                <a:prstGeom prst="ellipse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3">
                  <a:extLst>
                    <a:ext uri="{FF2B5EF4-FFF2-40B4-BE49-F238E27FC236}">
                      <a16:creationId xmlns:a16="http://schemas.microsoft.com/office/drawing/2014/main" id="{E2FE78A6-6095-8C19-EBEB-1BF132DF87D0}"/>
                    </a:ext>
                  </a:extLst>
                </p:cNvPr>
                <p:cNvSpPr/>
                <p:nvPr/>
              </p:nvSpPr>
              <p:spPr>
                <a:xfrm>
                  <a:off x="3778785" y="637061"/>
                  <a:ext cx="1908383" cy="2070723"/>
                </a:xfrm>
                <a:custGeom>
                  <a:avLst/>
                  <a:gdLst>
                    <a:gd name="connsiteX0" fmla="*/ 0 w 1959429"/>
                    <a:gd name="connsiteY0" fmla="*/ 1087137 h 2174274"/>
                    <a:gd name="connsiteX1" fmla="*/ 979715 w 1959429"/>
                    <a:gd name="connsiteY1" fmla="*/ 0 h 2174274"/>
                    <a:gd name="connsiteX2" fmla="*/ 1959430 w 1959429"/>
                    <a:gd name="connsiteY2" fmla="*/ 1087137 h 2174274"/>
                    <a:gd name="connsiteX3" fmla="*/ 979715 w 1959429"/>
                    <a:gd name="connsiteY3" fmla="*/ 2174274 h 2174274"/>
                    <a:gd name="connsiteX4" fmla="*/ 0 w 1959429"/>
                    <a:gd name="connsiteY4" fmla="*/ 1087137 h 2174274"/>
                    <a:gd name="connsiteX0" fmla="*/ 0 w 1582058"/>
                    <a:gd name="connsiteY0" fmla="*/ 1087146 h 2174291"/>
                    <a:gd name="connsiteX1" fmla="*/ 979715 w 1582058"/>
                    <a:gd name="connsiteY1" fmla="*/ 9 h 2174291"/>
                    <a:gd name="connsiteX2" fmla="*/ 1582058 w 1582058"/>
                    <a:gd name="connsiteY2" fmla="*/ 1072632 h 2174291"/>
                    <a:gd name="connsiteX3" fmla="*/ 979715 w 1582058"/>
                    <a:gd name="connsiteY3" fmla="*/ 2174283 h 2174291"/>
                    <a:gd name="connsiteX4" fmla="*/ 0 w 1582058"/>
                    <a:gd name="connsiteY4" fmla="*/ 1087146 h 2174291"/>
                    <a:gd name="connsiteX0" fmla="*/ 0 w 1651706"/>
                    <a:gd name="connsiteY0" fmla="*/ 1087254 h 2174399"/>
                    <a:gd name="connsiteX1" fmla="*/ 979715 w 1651706"/>
                    <a:gd name="connsiteY1" fmla="*/ 117 h 2174399"/>
                    <a:gd name="connsiteX2" fmla="*/ 1582058 w 1651706"/>
                    <a:gd name="connsiteY2" fmla="*/ 1072740 h 2174399"/>
                    <a:gd name="connsiteX3" fmla="*/ 979715 w 1651706"/>
                    <a:gd name="connsiteY3" fmla="*/ 2174391 h 2174399"/>
                    <a:gd name="connsiteX4" fmla="*/ 0 w 1651706"/>
                    <a:gd name="connsiteY4" fmla="*/ 1087254 h 2174399"/>
                    <a:gd name="connsiteX0" fmla="*/ 0 w 1898822"/>
                    <a:gd name="connsiteY0" fmla="*/ 1087254 h 2174399"/>
                    <a:gd name="connsiteX1" fmla="*/ 979715 w 1898822"/>
                    <a:gd name="connsiteY1" fmla="*/ 117 h 2174399"/>
                    <a:gd name="connsiteX2" fmla="*/ 1582058 w 1898822"/>
                    <a:gd name="connsiteY2" fmla="*/ 1072740 h 2174399"/>
                    <a:gd name="connsiteX3" fmla="*/ 979715 w 1898822"/>
                    <a:gd name="connsiteY3" fmla="*/ 2174391 h 2174399"/>
                    <a:gd name="connsiteX4" fmla="*/ 0 w 1898822"/>
                    <a:gd name="connsiteY4" fmla="*/ 1087254 h 2174399"/>
                    <a:gd name="connsiteX0" fmla="*/ 3040 w 1861733"/>
                    <a:gd name="connsiteY0" fmla="*/ 1087254 h 1913142"/>
                    <a:gd name="connsiteX1" fmla="*/ 982755 w 1861733"/>
                    <a:gd name="connsiteY1" fmla="*/ 117 h 1913142"/>
                    <a:gd name="connsiteX2" fmla="*/ 1585098 w 1861733"/>
                    <a:gd name="connsiteY2" fmla="*/ 1072740 h 1913142"/>
                    <a:gd name="connsiteX3" fmla="*/ 706984 w 1861733"/>
                    <a:gd name="connsiteY3" fmla="*/ 1913134 h 1913142"/>
                    <a:gd name="connsiteX4" fmla="*/ 3040 w 1861733"/>
                    <a:gd name="connsiteY4" fmla="*/ 1087254 h 1913142"/>
                    <a:gd name="connsiteX0" fmla="*/ 11462 w 1927515"/>
                    <a:gd name="connsiteY0" fmla="*/ 1087254 h 2050974"/>
                    <a:gd name="connsiteX1" fmla="*/ 991177 w 1927515"/>
                    <a:gd name="connsiteY1" fmla="*/ 117 h 2050974"/>
                    <a:gd name="connsiteX2" fmla="*/ 1593520 w 1927515"/>
                    <a:gd name="connsiteY2" fmla="*/ 1072740 h 2050974"/>
                    <a:gd name="connsiteX3" fmla="*/ 715406 w 1927515"/>
                    <a:gd name="connsiteY3" fmla="*/ 1913134 h 2050974"/>
                    <a:gd name="connsiteX4" fmla="*/ 11462 w 1927515"/>
                    <a:gd name="connsiteY4" fmla="*/ 1087254 h 2050974"/>
                    <a:gd name="connsiteX0" fmla="*/ 16005 w 1342359"/>
                    <a:gd name="connsiteY0" fmla="*/ 2065713 h 2215740"/>
                    <a:gd name="connsiteX1" fmla="*/ 473206 w 1342359"/>
                    <a:gd name="connsiteY1" fmla="*/ 49662 h 2215740"/>
                    <a:gd name="connsiteX2" fmla="*/ 1075549 w 1342359"/>
                    <a:gd name="connsiteY2" fmla="*/ 1122285 h 2215740"/>
                    <a:gd name="connsiteX3" fmla="*/ 197435 w 1342359"/>
                    <a:gd name="connsiteY3" fmla="*/ 1962679 h 2215740"/>
                    <a:gd name="connsiteX4" fmla="*/ 16005 w 1342359"/>
                    <a:gd name="connsiteY4" fmla="*/ 2065713 h 2215740"/>
                    <a:gd name="connsiteX0" fmla="*/ 548610 w 1874964"/>
                    <a:gd name="connsiteY0" fmla="*/ 2065713 h 2641424"/>
                    <a:gd name="connsiteX1" fmla="*/ 1005811 w 1874964"/>
                    <a:gd name="connsiteY1" fmla="*/ 49662 h 2641424"/>
                    <a:gd name="connsiteX2" fmla="*/ 1608154 w 1874964"/>
                    <a:gd name="connsiteY2" fmla="*/ 1122285 h 2641424"/>
                    <a:gd name="connsiteX3" fmla="*/ 730040 w 1874964"/>
                    <a:gd name="connsiteY3" fmla="*/ 1962679 h 2641424"/>
                    <a:gd name="connsiteX4" fmla="*/ 548610 w 1874964"/>
                    <a:gd name="connsiteY4" fmla="*/ 2065713 h 2641424"/>
                    <a:gd name="connsiteX0" fmla="*/ 28890 w 1355244"/>
                    <a:gd name="connsiteY0" fmla="*/ 2065713 h 2067732"/>
                    <a:gd name="connsiteX1" fmla="*/ 486091 w 1355244"/>
                    <a:gd name="connsiteY1" fmla="*/ 49662 h 2067732"/>
                    <a:gd name="connsiteX2" fmla="*/ 1088434 w 1355244"/>
                    <a:gd name="connsiteY2" fmla="*/ 1122285 h 2067732"/>
                    <a:gd name="connsiteX3" fmla="*/ 210320 w 1355244"/>
                    <a:gd name="connsiteY3" fmla="*/ 1962679 h 2067732"/>
                    <a:gd name="connsiteX4" fmla="*/ 28890 w 1355244"/>
                    <a:gd name="connsiteY4" fmla="*/ 2065713 h 2067732"/>
                    <a:gd name="connsiteX0" fmla="*/ 516317 w 1842671"/>
                    <a:gd name="connsiteY0" fmla="*/ 2017063 h 2100501"/>
                    <a:gd name="connsiteX1" fmla="*/ 8319 w 1842671"/>
                    <a:gd name="connsiteY1" fmla="*/ 900899 h 2100501"/>
                    <a:gd name="connsiteX2" fmla="*/ 973518 w 1842671"/>
                    <a:gd name="connsiteY2" fmla="*/ 1012 h 2100501"/>
                    <a:gd name="connsiteX3" fmla="*/ 1575861 w 1842671"/>
                    <a:gd name="connsiteY3" fmla="*/ 1073635 h 2100501"/>
                    <a:gd name="connsiteX4" fmla="*/ 697747 w 1842671"/>
                    <a:gd name="connsiteY4" fmla="*/ 1914029 h 2100501"/>
                    <a:gd name="connsiteX5" fmla="*/ 516317 w 1842671"/>
                    <a:gd name="connsiteY5" fmla="*/ 2017063 h 2100501"/>
                    <a:gd name="connsiteX0" fmla="*/ 519251 w 1845605"/>
                    <a:gd name="connsiteY0" fmla="*/ 2017063 h 2075164"/>
                    <a:gd name="connsiteX1" fmla="*/ 11253 w 1845605"/>
                    <a:gd name="connsiteY1" fmla="*/ 900899 h 2075164"/>
                    <a:gd name="connsiteX2" fmla="*/ 976452 w 1845605"/>
                    <a:gd name="connsiteY2" fmla="*/ 1012 h 2075164"/>
                    <a:gd name="connsiteX3" fmla="*/ 1578795 w 1845605"/>
                    <a:gd name="connsiteY3" fmla="*/ 1073635 h 2075164"/>
                    <a:gd name="connsiteX4" fmla="*/ 700681 w 1845605"/>
                    <a:gd name="connsiteY4" fmla="*/ 1914029 h 2075164"/>
                    <a:gd name="connsiteX5" fmla="*/ 519251 w 1845605"/>
                    <a:gd name="connsiteY5" fmla="*/ 2017063 h 2075164"/>
                    <a:gd name="connsiteX0" fmla="*/ 516033 w 1841185"/>
                    <a:gd name="connsiteY0" fmla="*/ 2017063 h 2063551"/>
                    <a:gd name="connsiteX1" fmla="*/ 8035 w 1841185"/>
                    <a:gd name="connsiteY1" fmla="*/ 900899 h 2063551"/>
                    <a:gd name="connsiteX2" fmla="*/ 973234 w 1841185"/>
                    <a:gd name="connsiteY2" fmla="*/ 1012 h 2063551"/>
                    <a:gd name="connsiteX3" fmla="*/ 1575577 w 1841185"/>
                    <a:gd name="connsiteY3" fmla="*/ 1073635 h 2063551"/>
                    <a:gd name="connsiteX4" fmla="*/ 697463 w 1841185"/>
                    <a:gd name="connsiteY4" fmla="*/ 1914029 h 2063551"/>
                    <a:gd name="connsiteX5" fmla="*/ 582257 w 1841185"/>
                    <a:gd name="connsiteY5" fmla="*/ 1858388 h 2063551"/>
                    <a:gd name="connsiteX6" fmla="*/ 516033 w 1841185"/>
                    <a:gd name="connsiteY6" fmla="*/ 2017063 h 2063551"/>
                    <a:gd name="connsiteX0" fmla="*/ 469176 w 1841953"/>
                    <a:gd name="connsiteY0" fmla="*/ 1988488 h 2038411"/>
                    <a:gd name="connsiteX1" fmla="*/ 8803 w 1841953"/>
                    <a:gd name="connsiteY1" fmla="*/ 900899 h 2038411"/>
                    <a:gd name="connsiteX2" fmla="*/ 974002 w 1841953"/>
                    <a:gd name="connsiteY2" fmla="*/ 1012 h 2038411"/>
                    <a:gd name="connsiteX3" fmla="*/ 1576345 w 1841953"/>
                    <a:gd name="connsiteY3" fmla="*/ 1073635 h 2038411"/>
                    <a:gd name="connsiteX4" fmla="*/ 698231 w 1841953"/>
                    <a:gd name="connsiteY4" fmla="*/ 1914029 h 2038411"/>
                    <a:gd name="connsiteX5" fmla="*/ 583025 w 1841953"/>
                    <a:gd name="connsiteY5" fmla="*/ 1858388 h 2038411"/>
                    <a:gd name="connsiteX6" fmla="*/ 469176 w 1841953"/>
                    <a:gd name="connsiteY6" fmla="*/ 1988488 h 2038411"/>
                    <a:gd name="connsiteX0" fmla="*/ 471413 w 1844190"/>
                    <a:gd name="connsiteY0" fmla="*/ 1988488 h 2026989"/>
                    <a:gd name="connsiteX1" fmla="*/ 11040 w 1844190"/>
                    <a:gd name="connsiteY1" fmla="*/ 900899 h 2026989"/>
                    <a:gd name="connsiteX2" fmla="*/ 976239 w 1844190"/>
                    <a:gd name="connsiteY2" fmla="*/ 1012 h 2026989"/>
                    <a:gd name="connsiteX3" fmla="*/ 1578582 w 1844190"/>
                    <a:gd name="connsiteY3" fmla="*/ 1073635 h 2026989"/>
                    <a:gd name="connsiteX4" fmla="*/ 700468 w 1844190"/>
                    <a:gd name="connsiteY4" fmla="*/ 1914029 h 2026989"/>
                    <a:gd name="connsiteX5" fmla="*/ 585262 w 1844190"/>
                    <a:gd name="connsiteY5" fmla="*/ 1858388 h 2026989"/>
                    <a:gd name="connsiteX6" fmla="*/ 471413 w 1844190"/>
                    <a:gd name="connsiteY6" fmla="*/ 1988488 h 2026989"/>
                    <a:gd name="connsiteX0" fmla="*/ 469150 w 1842100"/>
                    <a:gd name="connsiteY0" fmla="*/ 1988488 h 2026947"/>
                    <a:gd name="connsiteX1" fmla="*/ 8777 w 1842100"/>
                    <a:gd name="connsiteY1" fmla="*/ 900899 h 2026947"/>
                    <a:gd name="connsiteX2" fmla="*/ 973976 w 1842100"/>
                    <a:gd name="connsiteY2" fmla="*/ 1012 h 2026947"/>
                    <a:gd name="connsiteX3" fmla="*/ 1576319 w 1842100"/>
                    <a:gd name="connsiteY3" fmla="*/ 1073635 h 2026947"/>
                    <a:gd name="connsiteX4" fmla="*/ 698205 w 1842100"/>
                    <a:gd name="connsiteY4" fmla="*/ 1914029 h 2026947"/>
                    <a:gd name="connsiteX5" fmla="*/ 573474 w 1842100"/>
                    <a:gd name="connsiteY5" fmla="*/ 1791713 h 2026947"/>
                    <a:gd name="connsiteX6" fmla="*/ 469150 w 1842100"/>
                    <a:gd name="connsiteY6" fmla="*/ 1988488 h 2026947"/>
                    <a:gd name="connsiteX0" fmla="*/ 469150 w 1827811"/>
                    <a:gd name="connsiteY0" fmla="*/ 1988488 h 2026947"/>
                    <a:gd name="connsiteX1" fmla="*/ 8777 w 1827811"/>
                    <a:gd name="connsiteY1" fmla="*/ 900899 h 2026947"/>
                    <a:gd name="connsiteX2" fmla="*/ 973976 w 1827811"/>
                    <a:gd name="connsiteY2" fmla="*/ 1012 h 2026947"/>
                    <a:gd name="connsiteX3" fmla="*/ 1576319 w 1827811"/>
                    <a:gd name="connsiteY3" fmla="*/ 1073635 h 2026947"/>
                    <a:gd name="connsiteX4" fmla="*/ 698205 w 1827811"/>
                    <a:gd name="connsiteY4" fmla="*/ 1914029 h 2026947"/>
                    <a:gd name="connsiteX5" fmla="*/ 573474 w 1827811"/>
                    <a:gd name="connsiteY5" fmla="*/ 1791713 h 2026947"/>
                    <a:gd name="connsiteX6" fmla="*/ 469150 w 1827811"/>
                    <a:gd name="connsiteY6" fmla="*/ 1988488 h 2026947"/>
                    <a:gd name="connsiteX0" fmla="*/ 469150 w 1897127"/>
                    <a:gd name="connsiteY0" fmla="*/ 1988488 h 2026947"/>
                    <a:gd name="connsiteX1" fmla="*/ 8777 w 1897127"/>
                    <a:gd name="connsiteY1" fmla="*/ 900899 h 2026947"/>
                    <a:gd name="connsiteX2" fmla="*/ 973976 w 1897127"/>
                    <a:gd name="connsiteY2" fmla="*/ 1012 h 2026947"/>
                    <a:gd name="connsiteX3" fmla="*/ 1576319 w 1897127"/>
                    <a:gd name="connsiteY3" fmla="*/ 1073635 h 2026947"/>
                    <a:gd name="connsiteX4" fmla="*/ 698205 w 1897127"/>
                    <a:gd name="connsiteY4" fmla="*/ 1914029 h 2026947"/>
                    <a:gd name="connsiteX5" fmla="*/ 573474 w 1897127"/>
                    <a:gd name="connsiteY5" fmla="*/ 1791713 h 2026947"/>
                    <a:gd name="connsiteX6" fmla="*/ 469150 w 1897127"/>
                    <a:gd name="connsiteY6" fmla="*/ 1988488 h 2026947"/>
                    <a:gd name="connsiteX0" fmla="*/ 469150 w 1645781"/>
                    <a:gd name="connsiteY0" fmla="*/ 1988488 h 2041827"/>
                    <a:gd name="connsiteX1" fmla="*/ 8777 w 1645781"/>
                    <a:gd name="connsiteY1" fmla="*/ 900899 h 2041827"/>
                    <a:gd name="connsiteX2" fmla="*/ 973976 w 1645781"/>
                    <a:gd name="connsiteY2" fmla="*/ 1012 h 2041827"/>
                    <a:gd name="connsiteX3" fmla="*/ 1576319 w 1645781"/>
                    <a:gd name="connsiteY3" fmla="*/ 1073635 h 2041827"/>
                    <a:gd name="connsiteX4" fmla="*/ 573474 w 1645781"/>
                    <a:gd name="connsiteY4" fmla="*/ 1791713 h 2041827"/>
                    <a:gd name="connsiteX5" fmla="*/ 469150 w 1645781"/>
                    <a:gd name="connsiteY5" fmla="*/ 1988488 h 2041827"/>
                    <a:gd name="connsiteX0" fmla="*/ 469150 w 1903222"/>
                    <a:gd name="connsiteY0" fmla="*/ 1988488 h 2041827"/>
                    <a:gd name="connsiteX1" fmla="*/ 8777 w 1903222"/>
                    <a:gd name="connsiteY1" fmla="*/ 900899 h 2041827"/>
                    <a:gd name="connsiteX2" fmla="*/ 973976 w 1903222"/>
                    <a:gd name="connsiteY2" fmla="*/ 1012 h 2041827"/>
                    <a:gd name="connsiteX3" fmla="*/ 1576319 w 1903222"/>
                    <a:gd name="connsiteY3" fmla="*/ 1073635 h 2041827"/>
                    <a:gd name="connsiteX4" fmla="*/ 573474 w 1903222"/>
                    <a:gd name="connsiteY4" fmla="*/ 1791713 h 2041827"/>
                    <a:gd name="connsiteX5" fmla="*/ 469150 w 1903222"/>
                    <a:gd name="connsiteY5" fmla="*/ 1988488 h 2041827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69150 w 1903756"/>
                    <a:gd name="connsiteY0" fmla="*/ 1988488 h 2061061"/>
                    <a:gd name="connsiteX1" fmla="*/ 8777 w 1903756"/>
                    <a:gd name="connsiteY1" fmla="*/ 900899 h 2061061"/>
                    <a:gd name="connsiteX2" fmla="*/ 973976 w 1903756"/>
                    <a:gd name="connsiteY2" fmla="*/ 1012 h 2061061"/>
                    <a:gd name="connsiteX3" fmla="*/ 1576319 w 1903756"/>
                    <a:gd name="connsiteY3" fmla="*/ 1073635 h 2061061"/>
                    <a:gd name="connsiteX4" fmla="*/ 573474 w 1903756"/>
                    <a:gd name="connsiteY4" fmla="*/ 1791713 h 2061061"/>
                    <a:gd name="connsiteX5" fmla="*/ 469150 w 1903756"/>
                    <a:gd name="connsiteY5" fmla="*/ 1988488 h 2061061"/>
                    <a:gd name="connsiteX0" fmla="*/ 472770 w 1907376"/>
                    <a:gd name="connsiteY0" fmla="*/ 1988488 h 2061061"/>
                    <a:gd name="connsiteX1" fmla="*/ 12397 w 1907376"/>
                    <a:gd name="connsiteY1" fmla="*/ 900899 h 2061061"/>
                    <a:gd name="connsiteX2" fmla="*/ 977596 w 1907376"/>
                    <a:gd name="connsiteY2" fmla="*/ 1012 h 2061061"/>
                    <a:gd name="connsiteX3" fmla="*/ 1579939 w 1907376"/>
                    <a:gd name="connsiteY3" fmla="*/ 1073635 h 2061061"/>
                    <a:gd name="connsiteX4" fmla="*/ 577094 w 1907376"/>
                    <a:gd name="connsiteY4" fmla="*/ 1791713 h 2061061"/>
                    <a:gd name="connsiteX5" fmla="*/ 472770 w 1907376"/>
                    <a:gd name="connsiteY5" fmla="*/ 1988488 h 2061061"/>
                    <a:gd name="connsiteX0" fmla="*/ 473777 w 1908383"/>
                    <a:gd name="connsiteY0" fmla="*/ 1988488 h 2061061"/>
                    <a:gd name="connsiteX1" fmla="*/ 13404 w 1908383"/>
                    <a:gd name="connsiteY1" fmla="*/ 900899 h 2061061"/>
                    <a:gd name="connsiteX2" fmla="*/ 978603 w 1908383"/>
                    <a:gd name="connsiteY2" fmla="*/ 1012 h 2061061"/>
                    <a:gd name="connsiteX3" fmla="*/ 1580946 w 1908383"/>
                    <a:gd name="connsiteY3" fmla="*/ 1073635 h 2061061"/>
                    <a:gd name="connsiteX4" fmla="*/ 578101 w 1908383"/>
                    <a:gd name="connsiteY4" fmla="*/ 1791713 h 2061061"/>
                    <a:gd name="connsiteX5" fmla="*/ 473777 w 1908383"/>
                    <a:gd name="connsiteY5" fmla="*/ 1988488 h 2061061"/>
                    <a:gd name="connsiteX0" fmla="*/ 473777 w 1908383"/>
                    <a:gd name="connsiteY0" fmla="*/ 1989435 h 2062008"/>
                    <a:gd name="connsiteX1" fmla="*/ 13404 w 1908383"/>
                    <a:gd name="connsiteY1" fmla="*/ 901846 h 2062008"/>
                    <a:gd name="connsiteX2" fmla="*/ 978603 w 1908383"/>
                    <a:gd name="connsiteY2" fmla="*/ 1959 h 2062008"/>
                    <a:gd name="connsiteX3" fmla="*/ 1580946 w 1908383"/>
                    <a:gd name="connsiteY3" fmla="*/ 1074582 h 2062008"/>
                    <a:gd name="connsiteX4" fmla="*/ 578101 w 1908383"/>
                    <a:gd name="connsiteY4" fmla="*/ 1792660 h 2062008"/>
                    <a:gd name="connsiteX5" fmla="*/ 473777 w 1908383"/>
                    <a:gd name="connsiteY5" fmla="*/ 1989435 h 2062008"/>
                    <a:gd name="connsiteX0" fmla="*/ 473777 w 1908383"/>
                    <a:gd name="connsiteY0" fmla="*/ 1995892 h 2068465"/>
                    <a:gd name="connsiteX1" fmla="*/ 13404 w 1908383"/>
                    <a:gd name="connsiteY1" fmla="*/ 908303 h 2068465"/>
                    <a:gd name="connsiteX2" fmla="*/ 978603 w 1908383"/>
                    <a:gd name="connsiteY2" fmla="*/ 8416 h 2068465"/>
                    <a:gd name="connsiteX3" fmla="*/ 1580946 w 1908383"/>
                    <a:gd name="connsiteY3" fmla="*/ 1081039 h 2068465"/>
                    <a:gd name="connsiteX4" fmla="*/ 578101 w 1908383"/>
                    <a:gd name="connsiteY4" fmla="*/ 1799117 h 2068465"/>
                    <a:gd name="connsiteX5" fmla="*/ 473777 w 1908383"/>
                    <a:gd name="connsiteY5" fmla="*/ 1995892 h 2068465"/>
                    <a:gd name="connsiteX0" fmla="*/ 473777 w 1908383"/>
                    <a:gd name="connsiteY0" fmla="*/ 1998150 h 2070723"/>
                    <a:gd name="connsiteX1" fmla="*/ 13404 w 1908383"/>
                    <a:gd name="connsiteY1" fmla="*/ 910561 h 2070723"/>
                    <a:gd name="connsiteX2" fmla="*/ 978603 w 1908383"/>
                    <a:gd name="connsiteY2" fmla="*/ 10674 h 2070723"/>
                    <a:gd name="connsiteX3" fmla="*/ 1580946 w 1908383"/>
                    <a:gd name="connsiteY3" fmla="*/ 1083297 h 2070723"/>
                    <a:gd name="connsiteX4" fmla="*/ 578101 w 1908383"/>
                    <a:gd name="connsiteY4" fmla="*/ 1801375 h 2070723"/>
                    <a:gd name="connsiteX5" fmla="*/ 473777 w 1908383"/>
                    <a:gd name="connsiteY5" fmla="*/ 1998150 h 2070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08383" h="2070723">
                      <a:moveTo>
                        <a:pt x="473777" y="1998150"/>
                      </a:moveTo>
                      <a:cubicBezTo>
                        <a:pt x="198686" y="1873493"/>
                        <a:pt x="-62796" y="1246570"/>
                        <a:pt x="13404" y="910561"/>
                      </a:cubicBezTo>
                      <a:cubicBezTo>
                        <a:pt x="158184" y="269753"/>
                        <a:pt x="709726" y="58085"/>
                        <a:pt x="978603" y="10674"/>
                      </a:cubicBezTo>
                      <a:cubicBezTo>
                        <a:pt x="1247480" y="-36737"/>
                        <a:pt x="1856717" y="32945"/>
                        <a:pt x="1580946" y="1083297"/>
                      </a:cubicBezTo>
                      <a:cubicBezTo>
                        <a:pt x="2652433" y="2296147"/>
                        <a:pt x="767392" y="2201350"/>
                        <a:pt x="578101" y="1801375"/>
                      </a:cubicBezTo>
                      <a:cubicBezTo>
                        <a:pt x="584073" y="1977662"/>
                        <a:pt x="748868" y="2122807"/>
                        <a:pt x="473777" y="1998150"/>
                      </a:cubicBezTo>
                      <a:close/>
                    </a:path>
                  </a:pathLst>
                </a:custGeom>
                <a:solidFill>
                  <a:srgbClr val="F3D24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A6AB3D49-FCA0-1CC1-5835-F5C524F1EB23}"/>
                    </a:ext>
                  </a:extLst>
                </p:cNvPr>
                <p:cNvSpPr/>
                <p:nvPr/>
              </p:nvSpPr>
              <p:spPr>
                <a:xfrm rot="218652">
                  <a:off x="4377589" y="1815033"/>
                  <a:ext cx="789568" cy="645022"/>
                </a:xfrm>
                <a:custGeom>
                  <a:avLst/>
                  <a:gdLst>
                    <a:gd name="connsiteX0" fmla="*/ 0 w 757296"/>
                    <a:gd name="connsiteY0" fmla="*/ 711211 h 711211"/>
                    <a:gd name="connsiteX1" fmla="*/ 101600 w 757296"/>
                    <a:gd name="connsiteY1" fmla="*/ 444511 h 711211"/>
                    <a:gd name="connsiteX2" fmla="*/ 457200 w 757296"/>
                    <a:gd name="connsiteY2" fmla="*/ 317511 h 711211"/>
                    <a:gd name="connsiteX3" fmla="*/ 736600 w 757296"/>
                    <a:gd name="connsiteY3" fmla="*/ 50811 h 711211"/>
                    <a:gd name="connsiteX4" fmla="*/ 736600 w 757296"/>
                    <a:gd name="connsiteY4" fmla="*/ 11 h 711211"/>
                    <a:gd name="connsiteX5" fmla="*/ 736600 w 757296"/>
                    <a:gd name="connsiteY5" fmla="*/ 11 h 711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7296" h="711211">
                      <a:moveTo>
                        <a:pt x="0" y="711211"/>
                      </a:moveTo>
                      <a:cubicBezTo>
                        <a:pt x="12700" y="610669"/>
                        <a:pt x="25400" y="510128"/>
                        <a:pt x="101600" y="444511"/>
                      </a:cubicBezTo>
                      <a:cubicBezTo>
                        <a:pt x="177800" y="378894"/>
                        <a:pt x="351367" y="383128"/>
                        <a:pt x="457200" y="317511"/>
                      </a:cubicBezTo>
                      <a:cubicBezTo>
                        <a:pt x="563033" y="251894"/>
                        <a:pt x="690033" y="103728"/>
                        <a:pt x="736600" y="50811"/>
                      </a:cubicBezTo>
                      <a:cubicBezTo>
                        <a:pt x="783167" y="-2106"/>
                        <a:pt x="736600" y="11"/>
                        <a:pt x="736600" y="11"/>
                      </a:cubicBezTo>
                      <a:lnTo>
                        <a:pt x="736600" y="11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Arc 128">
                  <a:extLst>
                    <a:ext uri="{FF2B5EF4-FFF2-40B4-BE49-F238E27FC236}">
                      <a16:creationId xmlns:a16="http://schemas.microsoft.com/office/drawing/2014/main" id="{2F0EDC4F-FE15-ED56-71FF-3E7A036888FB}"/>
                    </a:ext>
                  </a:extLst>
                </p:cNvPr>
                <p:cNvSpPr/>
                <p:nvPr/>
              </p:nvSpPr>
              <p:spPr>
                <a:xfrm rot="20851149">
                  <a:off x="4915856" y="1816271"/>
                  <a:ext cx="341290" cy="341290"/>
                </a:xfrm>
                <a:prstGeom prst="arc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Moon 129">
                  <a:extLst>
                    <a:ext uri="{FF2B5EF4-FFF2-40B4-BE49-F238E27FC236}">
                      <a16:creationId xmlns:a16="http://schemas.microsoft.com/office/drawing/2014/main" id="{34F5E6E7-E05F-97BE-E2FF-F7EC025C25D4}"/>
                    </a:ext>
                  </a:extLst>
                </p:cNvPr>
                <p:cNvSpPr/>
                <p:nvPr/>
              </p:nvSpPr>
              <p:spPr>
                <a:xfrm rot="10012251">
                  <a:off x="7023135" y="1077912"/>
                  <a:ext cx="137150" cy="788761"/>
                </a:xfrm>
                <a:prstGeom prst="moon">
                  <a:avLst/>
                </a:prstGeom>
                <a:solidFill>
                  <a:srgbClr val="CC3A2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1C610AB-0072-21A1-0B42-173E375775EC}"/>
                  </a:ext>
                </a:extLst>
              </p:cNvPr>
              <p:cNvGrpSpPr/>
              <p:nvPr/>
            </p:nvGrpSpPr>
            <p:grpSpPr>
              <a:xfrm>
                <a:off x="6796287" y="5213328"/>
                <a:ext cx="1477922" cy="1259352"/>
                <a:chOff x="9606049" y="4447545"/>
                <a:chExt cx="1477922" cy="1259352"/>
              </a:xfrm>
              <a:solidFill>
                <a:srgbClr val="CC3A2D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6D3BA72-9C0E-AB2D-6A67-71A53B300A00}"/>
                    </a:ext>
                  </a:extLst>
                </p:cNvPr>
                <p:cNvSpPr/>
                <p:nvPr/>
              </p:nvSpPr>
              <p:spPr>
                <a:xfrm rot="20612069">
                  <a:off x="10716058" y="4447545"/>
                  <a:ext cx="367913" cy="861868"/>
                </a:xfrm>
                <a:custGeom>
                  <a:avLst/>
                  <a:gdLst>
                    <a:gd name="connsiteX0" fmla="*/ 327355 w 367913"/>
                    <a:gd name="connsiteY0" fmla="*/ 46914 h 861868"/>
                    <a:gd name="connsiteX1" fmla="*/ 340897 w 367913"/>
                    <a:gd name="connsiteY1" fmla="*/ 103555 h 861868"/>
                    <a:gd name="connsiteX2" fmla="*/ 266563 w 367913"/>
                    <a:gd name="connsiteY2" fmla="*/ 861868 h 861868"/>
                    <a:gd name="connsiteX3" fmla="*/ 129145 w 367913"/>
                    <a:gd name="connsiteY3" fmla="*/ 709933 h 861868"/>
                    <a:gd name="connsiteX4" fmla="*/ 16100 w 367913"/>
                    <a:gd name="connsiteY4" fmla="*/ 560669 h 861868"/>
                    <a:gd name="connsiteX5" fmla="*/ 20066 w 367913"/>
                    <a:gd name="connsiteY5" fmla="*/ 541169 h 861868"/>
                    <a:gd name="connsiteX6" fmla="*/ 13979 w 367913"/>
                    <a:gd name="connsiteY6" fmla="*/ 79899 h 861868"/>
                    <a:gd name="connsiteX7" fmla="*/ 0 w 367913"/>
                    <a:gd name="connsiteY7" fmla="*/ 0 h 861868"/>
                    <a:gd name="connsiteX8" fmla="*/ 79086 w 367913"/>
                    <a:gd name="connsiteY8" fmla="*/ 6369 h 861868"/>
                    <a:gd name="connsiteX9" fmla="*/ 207807 w 367913"/>
                    <a:gd name="connsiteY9" fmla="*/ 23830 h 861868"/>
                    <a:gd name="connsiteX10" fmla="*/ 327355 w 367913"/>
                    <a:gd name="connsiteY10" fmla="*/ 46914 h 861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7913" h="861868">
                      <a:moveTo>
                        <a:pt x="327355" y="46914"/>
                      </a:moveTo>
                      <a:lnTo>
                        <a:pt x="340897" y="103555"/>
                      </a:lnTo>
                      <a:cubicBezTo>
                        <a:pt x="388534" y="348161"/>
                        <a:pt x="378710" y="593233"/>
                        <a:pt x="266563" y="861868"/>
                      </a:cubicBezTo>
                      <a:cubicBezTo>
                        <a:pt x="218493" y="813448"/>
                        <a:pt x="172714" y="762691"/>
                        <a:pt x="129145" y="709933"/>
                      </a:cubicBezTo>
                      <a:lnTo>
                        <a:pt x="16100" y="560669"/>
                      </a:lnTo>
                      <a:lnTo>
                        <a:pt x="20066" y="541169"/>
                      </a:lnTo>
                      <a:cubicBezTo>
                        <a:pt x="41366" y="391052"/>
                        <a:pt x="36454" y="238130"/>
                        <a:pt x="13979" y="79899"/>
                      </a:cubicBezTo>
                      <a:lnTo>
                        <a:pt x="0" y="0"/>
                      </a:lnTo>
                      <a:lnTo>
                        <a:pt x="79086" y="6369"/>
                      </a:lnTo>
                      <a:cubicBezTo>
                        <a:pt x="122805" y="11088"/>
                        <a:pt x="165748" y="16929"/>
                        <a:pt x="207807" y="23830"/>
                      </a:cubicBezTo>
                      <a:lnTo>
                        <a:pt x="327355" y="46914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238537A-626C-8252-0423-C91F4F34BC8B}"/>
                    </a:ext>
                  </a:extLst>
                </p:cNvPr>
                <p:cNvSpPr/>
                <p:nvPr/>
              </p:nvSpPr>
              <p:spPr>
                <a:xfrm rot="20612069">
                  <a:off x="10191886" y="4571747"/>
                  <a:ext cx="597415" cy="1135150"/>
                </a:xfrm>
                <a:custGeom>
                  <a:avLst/>
                  <a:gdLst>
                    <a:gd name="connsiteX0" fmla="*/ 286550 w 597415"/>
                    <a:gd name="connsiteY0" fmla="*/ 0 h 1135150"/>
                    <a:gd name="connsiteX1" fmla="*/ 288529 w 597415"/>
                    <a:gd name="connsiteY1" fmla="*/ 4991 h 1135150"/>
                    <a:gd name="connsiteX2" fmla="*/ 586304 w 597415"/>
                    <a:gd name="connsiteY2" fmla="*/ 548539 h 1135150"/>
                    <a:gd name="connsiteX3" fmla="*/ 597415 w 597415"/>
                    <a:gd name="connsiteY3" fmla="*/ 563210 h 1135150"/>
                    <a:gd name="connsiteX4" fmla="*/ 571024 w 597415"/>
                    <a:gd name="connsiteY4" fmla="*/ 692984 h 1135150"/>
                    <a:gd name="connsiteX5" fmla="*/ 355883 w 597415"/>
                    <a:gd name="connsiteY5" fmla="*/ 1135150 h 1135150"/>
                    <a:gd name="connsiteX6" fmla="*/ 16721 w 597415"/>
                    <a:gd name="connsiteY6" fmla="*/ 646803 h 1135150"/>
                    <a:gd name="connsiteX7" fmla="*/ 0 w 597415"/>
                    <a:gd name="connsiteY7" fmla="*/ 606837 h 1135150"/>
                    <a:gd name="connsiteX8" fmla="*/ 17434 w 597415"/>
                    <a:gd name="connsiteY8" fmla="*/ 501381 h 1135150"/>
                    <a:gd name="connsiteX9" fmla="*/ 54122 w 597415"/>
                    <a:gd name="connsiteY9" fmla="*/ 83309 h 1135150"/>
                    <a:gd name="connsiteX10" fmla="*/ 55307 w 597415"/>
                    <a:gd name="connsiteY10" fmla="*/ 19344 h 1135150"/>
                    <a:gd name="connsiteX11" fmla="*/ 119018 w 597415"/>
                    <a:gd name="connsiteY11" fmla="*/ 8910 h 1135150"/>
                    <a:gd name="connsiteX12" fmla="*/ 286550 w 597415"/>
                    <a:gd name="connsiteY12" fmla="*/ 0 h 113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7415" h="1135150">
                      <a:moveTo>
                        <a:pt x="286550" y="0"/>
                      </a:moveTo>
                      <a:lnTo>
                        <a:pt x="288529" y="4991"/>
                      </a:lnTo>
                      <a:cubicBezTo>
                        <a:pt x="370087" y="195057"/>
                        <a:pt x="468615" y="379278"/>
                        <a:pt x="586304" y="548539"/>
                      </a:cubicBezTo>
                      <a:lnTo>
                        <a:pt x="597415" y="563210"/>
                      </a:lnTo>
                      <a:lnTo>
                        <a:pt x="571024" y="692984"/>
                      </a:lnTo>
                      <a:cubicBezTo>
                        <a:pt x="531289" y="841509"/>
                        <a:pt x="462458" y="988064"/>
                        <a:pt x="355883" y="1135150"/>
                      </a:cubicBezTo>
                      <a:cubicBezTo>
                        <a:pt x="211672" y="989890"/>
                        <a:pt x="100958" y="824137"/>
                        <a:pt x="16721" y="646803"/>
                      </a:cubicBezTo>
                      <a:lnTo>
                        <a:pt x="0" y="606837"/>
                      </a:lnTo>
                      <a:lnTo>
                        <a:pt x="17434" y="501381"/>
                      </a:lnTo>
                      <a:cubicBezTo>
                        <a:pt x="36639" y="362073"/>
                        <a:pt x="48514" y="222168"/>
                        <a:pt x="54122" y="83309"/>
                      </a:cubicBezTo>
                      <a:lnTo>
                        <a:pt x="55307" y="19344"/>
                      </a:lnTo>
                      <a:lnTo>
                        <a:pt x="119018" y="8910"/>
                      </a:lnTo>
                      <a:lnTo>
                        <a:pt x="28655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62605A70-E331-91AA-D389-00031FF7442B}"/>
                    </a:ext>
                  </a:extLst>
                </p:cNvPr>
                <p:cNvSpPr/>
                <p:nvPr/>
              </p:nvSpPr>
              <p:spPr>
                <a:xfrm rot="20612069">
                  <a:off x="9606049" y="4802154"/>
                  <a:ext cx="587446" cy="856663"/>
                </a:xfrm>
                <a:custGeom>
                  <a:avLst/>
                  <a:gdLst>
                    <a:gd name="connsiteX0" fmla="*/ 418900 w 587446"/>
                    <a:gd name="connsiteY0" fmla="*/ 0 h 856663"/>
                    <a:gd name="connsiteX1" fmla="*/ 423868 w 587446"/>
                    <a:gd name="connsiteY1" fmla="*/ 29762 h 856663"/>
                    <a:gd name="connsiteX2" fmla="*/ 528497 w 587446"/>
                    <a:gd name="connsiteY2" fmla="*/ 406731 h 856663"/>
                    <a:gd name="connsiteX3" fmla="*/ 587446 w 587446"/>
                    <a:gd name="connsiteY3" fmla="*/ 547629 h 856663"/>
                    <a:gd name="connsiteX4" fmla="*/ 570442 w 587446"/>
                    <a:gd name="connsiteY4" fmla="*/ 650482 h 856663"/>
                    <a:gd name="connsiteX5" fmla="*/ 524213 w 587446"/>
                    <a:gd name="connsiteY5" fmla="*/ 856663 h 856663"/>
                    <a:gd name="connsiteX6" fmla="*/ 1537 w 587446"/>
                    <a:gd name="connsiteY6" fmla="*/ 168391 h 856663"/>
                    <a:gd name="connsiteX7" fmla="*/ 0 w 587446"/>
                    <a:gd name="connsiteY7" fmla="*/ 158763 h 856663"/>
                    <a:gd name="connsiteX8" fmla="*/ 27406 w 587446"/>
                    <a:gd name="connsiteY8" fmla="*/ 142854 h 856663"/>
                    <a:gd name="connsiteX9" fmla="*/ 336931 w 587446"/>
                    <a:gd name="connsiteY9" fmla="*/ 20831 h 856663"/>
                    <a:gd name="connsiteX10" fmla="*/ 418900 w 587446"/>
                    <a:gd name="connsiteY10" fmla="*/ 0 h 85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87446" h="856663">
                      <a:moveTo>
                        <a:pt x="418900" y="0"/>
                      </a:moveTo>
                      <a:lnTo>
                        <a:pt x="423868" y="29762"/>
                      </a:lnTo>
                      <a:cubicBezTo>
                        <a:pt x="449403" y="157485"/>
                        <a:pt x="483585" y="284021"/>
                        <a:pt x="528497" y="406731"/>
                      </a:cubicBezTo>
                      <a:lnTo>
                        <a:pt x="587446" y="547629"/>
                      </a:lnTo>
                      <a:lnTo>
                        <a:pt x="570442" y="650482"/>
                      </a:lnTo>
                      <a:cubicBezTo>
                        <a:pt x="557042" y="719632"/>
                        <a:pt x="541677" y="788428"/>
                        <a:pt x="524213" y="856663"/>
                      </a:cubicBezTo>
                      <a:cubicBezTo>
                        <a:pt x="203115" y="627581"/>
                        <a:pt x="56842" y="404789"/>
                        <a:pt x="1537" y="168391"/>
                      </a:cubicBezTo>
                      <a:lnTo>
                        <a:pt x="0" y="158763"/>
                      </a:lnTo>
                      <a:lnTo>
                        <a:pt x="27406" y="142854"/>
                      </a:lnTo>
                      <a:cubicBezTo>
                        <a:pt x="118555" y="94766"/>
                        <a:pt x="222743" y="53558"/>
                        <a:pt x="336931" y="20831"/>
                      </a:cubicBezTo>
                      <a:lnTo>
                        <a:pt x="41890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F4E3810-CDEE-B789-FBCB-65143F8BB514}"/>
                    </a:ext>
                  </a:extLst>
                </p:cNvPr>
                <p:cNvSpPr/>
                <p:nvPr/>
              </p:nvSpPr>
              <p:spPr>
                <a:xfrm rot="20612069">
                  <a:off x="10390366" y="4534997"/>
                  <a:ext cx="328460" cy="568697"/>
                </a:xfrm>
                <a:custGeom>
                  <a:avLst/>
                  <a:gdLst>
                    <a:gd name="connsiteX0" fmla="*/ 294765 w 328460"/>
                    <a:gd name="connsiteY0" fmla="*/ 8028 h 568697"/>
                    <a:gd name="connsiteX1" fmla="*/ 308744 w 328460"/>
                    <a:gd name="connsiteY1" fmla="*/ 87927 h 568697"/>
                    <a:gd name="connsiteX2" fmla="*/ 314831 w 328460"/>
                    <a:gd name="connsiteY2" fmla="*/ 549197 h 568697"/>
                    <a:gd name="connsiteX3" fmla="*/ 310865 w 328460"/>
                    <a:gd name="connsiteY3" fmla="*/ 568697 h 568697"/>
                    <a:gd name="connsiteX4" fmla="*/ 299754 w 328460"/>
                    <a:gd name="connsiteY4" fmla="*/ 554026 h 568697"/>
                    <a:gd name="connsiteX5" fmla="*/ 1979 w 328460"/>
                    <a:gd name="connsiteY5" fmla="*/ 10478 h 568697"/>
                    <a:gd name="connsiteX6" fmla="*/ 0 w 328460"/>
                    <a:gd name="connsiteY6" fmla="*/ 5487 h 568697"/>
                    <a:gd name="connsiteX7" fmla="*/ 103160 w 328460"/>
                    <a:gd name="connsiteY7" fmla="*/ 0 h 568697"/>
                    <a:gd name="connsiteX8" fmla="*/ 240489 w 328460"/>
                    <a:gd name="connsiteY8" fmla="*/ 3658 h 568697"/>
                    <a:gd name="connsiteX9" fmla="*/ 294765 w 328460"/>
                    <a:gd name="connsiteY9" fmla="*/ 8028 h 568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8460" h="568697">
                      <a:moveTo>
                        <a:pt x="294765" y="8028"/>
                      </a:moveTo>
                      <a:lnTo>
                        <a:pt x="308744" y="87927"/>
                      </a:lnTo>
                      <a:cubicBezTo>
                        <a:pt x="331219" y="246158"/>
                        <a:pt x="336131" y="399080"/>
                        <a:pt x="314831" y="549197"/>
                      </a:cubicBezTo>
                      <a:lnTo>
                        <a:pt x="310865" y="568697"/>
                      </a:lnTo>
                      <a:lnTo>
                        <a:pt x="299754" y="554026"/>
                      </a:lnTo>
                      <a:cubicBezTo>
                        <a:pt x="182065" y="384765"/>
                        <a:pt x="83537" y="200544"/>
                        <a:pt x="1979" y="10478"/>
                      </a:cubicBezTo>
                      <a:lnTo>
                        <a:pt x="0" y="5487"/>
                      </a:lnTo>
                      <a:lnTo>
                        <a:pt x="103160" y="0"/>
                      </a:lnTo>
                      <a:cubicBezTo>
                        <a:pt x="149522" y="0"/>
                        <a:pt x="195337" y="1239"/>
                        <a:pt x="240489" y="3658"/>
                      </a:cubicBezTo>
                      <a:lnTo>
                        <a:pt x="294765" y="8028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1FA8D42-E4AB-9999-6ED4-FB09F7EF2B11}"/>
                    </a:ext>
                  </a:extLst>
                </p:cNvPr>
                <p:cNvSpPr/>
                <p:nvPr/>
              </p:nvSpPr>
              <p:spPr>
                <a:xfrm rot="20612069">
                  <a:off x="9965781" y="4702240"/>
                  <a:ext cx="223853" cy="587493"/>
                </a:xfrm>
                <a:custGeom>
                  <a:avLst/>
                  <a:gdLst>
                    <a:gd name="connsiteX0" fmla="*/ 223853 w 223853"/>
                    <a:gd name="connsiteY0" fmla="*/ 0 h 587493"/>
                    <a:gd name="connsiteX1" fmla="*/ 222668 w 223853"/>
                    <a:gd name="connsiteY1" fmla="*/ 63965 h 587493"/>
                    <a:gd name="connsiteX2" fmla="*/ 185980 w 223853"/>
                    <a:gd name="connsiteY2" fmla="*/ 482037 h 587493"/>
                    <a:gd name="connsiteX3" fmla="*/ 168546 w 223853"/>
                    <a:gd name="connsiteY3" fmla="*/ 587493 h 587493"/>
                    <a:gd name="connsiteX4" fmla="*/ 109597 w 223853"/>
                    <a:gd name="connsiteY4" fmla="*/ 446595 h 587493"/>
                    <a:gd name="connsiteX5" fmla="*/ 4968 w 223853"/>
                    <a:gd name="connsiteY5" fmla="*/ 69626 h 587493"/>
                    <a:gd name="connsiteX6" fmla="*/ 0 w 223853"/>
                    <a:gd name="connsiteY6" fmla="*/ 39864 h 587493"/>
                    <a:gd name="connsiteX7" fmla="*/ 35442 w 223853"/>
                    <a:gd name="connsiteY7" fmla="*/ 30856 h 587493"/>
                    <a:gd name="connsiteX8" fmla="*/ 223853 w 223853"/>
                    <a:gd name="connsiteY8" fmla="*/ 0 h 587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53" h="587493">
                      <a:moveTo>
                        <a:pt x="223853" y="0"/>
                      </a:moveTo>
                      <a:lnTo>
                        <a:pt x="222668" y="63965"/>
                      </a:lnTo>
                      <a:cubicBezTo>
                        <a:pt x="217060" y="202824"/>
                        <a:pt x="205185" y="342729"/>
                        <a:pt x="185980" y="482037"/>
                      </a:cubicBezTo>
                      <a:lnTo>
                        <a:pt x="168546" y="587493"/>
                      </a:lnTo>
                      <a:lnTo>
                        <a:pt x="109597" y="446595"/>
                      </a:lnTo>
                      <a:cubicBezTo>
                        <a:pt x="64685" y="323885"/>
                        <a:pt x="30503" y="197349"/>
                        <a:pt x="4968" y="69626"/>
                      </a:cubicBezTo>
                      <a:lnTo>
                        <a:pt x="0" y="39864"/>
                      </a:lnTo>
                      <a:lnTo>
                        <a:pt x="35442" y="30856"/>
                      </a:lnTo>
                      <a:lnTo>
                        <a:pt x="223853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4912392-1FB1-5107-BB8B-263363D64E66}"/>
              </a:ext>
            </a:extLst>
          </p:cNvPr>
          <p:cNvGrpSpPr/>
          <p:nvPr/>
        </p:nvGrpSpPr>
        <p:grpSpPr>
          <a:xfrm>
            <a:off x="1224746" y="267475"/>
            <a:ext cx="4489466" cy="5667188"/>
            <a:chOff x="412387" y="47756"/>
            <a:chExt cx="5273441" cy="665682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A8A114-B5C7-B349-239B-60406270B4D7}"/>
                </a:ext>
              </a:extLst>
            </p:cNvPr>
            <p:cNvSpPr txBox="1"/>
            <p:nvPr/>
          </p:nvSpPr>
          <p:spPr>
            <a:xfrm>
              <a:off x="412387" y="47756"/>
              <a:ext cx="5273441" cy="1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9DB076E-2045-A84E-55C3-602BF2FAD3C7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E169E4B-1732-F23B-C4E3-8DDE3F68B88F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238" name="Rectangle 25">
                  <a:extLst>
                    <a:ext uri="{FF2B5EF4-FFF2-40B4-BE49-F238E27FC236}">
                      <a16:creationId xmlns:a16="http://schemas.microsoft.com/office/drawing/2014/main" id="{270CC1ED-89E2-06EE-E092-CD534AECE6AC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5">
                  <a:extLst>
                    <a:ext uri="{FF2B5EF4-FFF2-40B4-BE49-F238E27FC236}">
                      <a16:creationId xmlns:a16="http://schemas.microsoft.com/office/drawing/2014/main" id="{D44D5D38-DA8E-04A1-BECA-95F61859F053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4">
                  <a:extLst>
                    <a:ext uri="{FF2B5EF4-FFF2-40B4-BE49-F238E27FC236}">
                      <a16:creationId xmlns:a16="http://schemas.microsoft.com/office/drawing/2014/main" id="{18CAD3E8-1D92-5E2C-2C5C-CFE9BA0B4054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28">
                  <a:extLst>
                    <a:ext uri="{FF2B5EF4-FFF2-40B4-BE49-F238E27FC236}">
                      <a16:creationId xmlns:a16="http://schemas.microsoft.com/office/drawing/2014/main" id="{401D87D4-392A-163E-5305-703A9C976435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2">
                  <a:extLst>
                    <a:ext uri="{FF2B5EF4-FFF2-40B4-BE49-F238E27FC236}">
                      <a16:creationId xmlns:a16="http://schemas.microsoft.com/office/drawing/2014/main" id="{3DEF6A06-6ED4-6353-9D0B-E1293281E073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21">
                  <a:extLst>
                    <a:ext uri="{FF2B5EF4-FFF2-40B4-BE49-F238E27FC236}">
                      <a16:creationId xmlns:a16="http://schemas.microsoft.com/office/drawing/2014/main" id="{8F988FF2-EC61-7D79-6AD7-D3E5034D8D2D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Rectangle 21">
                  <a:extLst>
                    <a:ext uri="{FF2B5EF4-FFF2-40B4-BE49-F238E27FC236}">
                      <a16:creationId xmlns:a16="http://schemas.microsoft.com/office/drawing/2014/main" id="{FB91C63E-FCE1-FA46-4613-04E1DEE782DB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 24">
                  <a:extLst>
                    <a:ext uri="{FF2B5EF4-FFF2-40B4-BE49-F238E27FC236}">
                      <a16:creationId xmlns:a16="http://schemas.microsoft.com/office/drawing/2014/main" id="{79756F67-ADCA-68CD-C554-EB3904021BD1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27">
                  <a:extLst>
                    <a:ext uri="{FF2B5EF4-FFF2-40B4-BE49-F238E27FC236}">
                      <a16:creationId xmlns:a16="http://schemas.microsoft.com/office/drawing/2014/main" id="{3F3361AA-1761-6EE0-B517-1D122B022D33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F39A7084-BEB4-677F-41C2-2F1BF24DB9BA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2781DBA5-DDDC-C60C-643C-3C4BCE675C49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A01C5763-0C15-B587-8440-CA654A279D9C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64C254AA-04E6-0603-7A80-842DFDC52FD3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773960ED-D929-DFA2-4E2F-86141B7A17DF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3ACB7471-222D-6E9B-68E3-58ADF875E544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1479699A-EE0A-7AC8-1912-E636FA1FFC8D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7">
                  <a:extLst>
                    <a:ext uri="{FF2B5EF4-FFF2-40B4-BE49-F238E27FC236}">
                      <a16:creationId xmlns:a16="http://schemas.microsoft.com/office/drawing/2014/main" id="{7E6278FA-C3DE-1AD5-FD4F-56871F603231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Oval 19">
                  <a:extLst>
                    <a:ext uri="{FF2B5EF4-FFF2-40B4-BE49-F238E27FC236}">
                      <a16:creationId xmlns:a16="http://schemas.microsoft.com/office/drawing/2014/main" id="{2E6281CA-B960-1CBA-C24F-048C5A63B0CC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54D7218C-A1AE-ADEE-237C-3E36A8DA4956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544DD4FC-5ED5-FAF7-988C-CCB0728AB6BB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FDA5157-8797-522F-E639-6664598C70EB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16">
                  <a:extLst>
                    <a:ext uri="{FF2B5EF4-FFF2-40B4-BE49-F238E27FC236}">
                      <a16:creationId xmlns:a16="http://schemas.microsoft.com/office/drawing/2014/main" id="{2777B23E-CCB7-2B81-349E-0546CBE9E387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30836D15-A5F8-079C-9A20-8E0A6ED69588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1D9676BA-F2F5-61F3-3344-B77615B08A40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60C2EFD5-6AB5-355E-213F-4AEF25DD9ED3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9EB5850D-85EC-2B8F-F4B7-D94FF54C4871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4BDB2FB6-5E04-FAC3-8EDF-34BA90EC27B9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">
                  <a:extLst>
                    <a:ext uri="{FF2B5EF4-FFF2-40B4-BE49-F238E27FC236}">
                      <a16:creationId xmlns:a16="http://schemas.microsoft.com/office/drawing/2014/main" id="{F3B18865-9824-30D5-1DAE-A3567A0A260B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D8D7975A-5DAF-8B91-BCFE-9F57A3534C59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Oval 19">
                  <a:extLst>
                    <a:ext uri="{FF2B5EF4-FFF2-40B4-BE49-F238E27FC236}">
                      <a16:creationId xmlns:a16="http://schemas.microsoft.com/office/drawing/2014/main" id="{B7C8A285-9458-DA8E-E442-AF1A311FCEFF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54B7AB54-4694-0E7C-9D7D-A8F8C445AC07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271C171B-D383-1495-57A4-A4CC6FCA7664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EACD28D3-2D2E-05DF-FA6D-530EDDA53B22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F76DCEAE-C6C2-204D-E7A0-074E284A9F20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C02AE1FF-002E-9838-8BCD-0B1B72EFE265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Arc 235">
                <a:extLst>
                  <a:ext uri="{FF2B5EF4-FFF2-40B4-BE49-F238E27FC236}">
                    <a16:creationId xmlns:a16="http://schemas.microsoft.com/office/drawing/2014/main" id="{186CA582-4FD7-1D36-9353-FAD1611B1774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A204A30F-FB46-7C17-E7E0-ADD9F0F0EAF2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68" name="ttsMP3.com_VoiceText_2025-1-26_1-23-57">
            <a:hlinkClick r:id="" action="ppaction://media"/>
            <a:extLst>
              <a:ext uri="{FF2B5EF4-FFF2-40B4-BE49-F238E27FC236}">
                <a16:creationId xmlns:a16="http://schemas.microsoft.com/office/drawing/2014/main" id="{9C2A6F64-B0C7-8C9C-1CE8-D6BF3661FD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2" fill="hold"/>
                                        <p:tgtEl>
                                          <p:spTgt spid="2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6FE3CF8-265E-FC80-5F2E-F53A2D962E0D}"/>
              </a:ext>
            </a:extLst>
          </p:cNvPr>
          <p:cNvSpPr txBox="1"/>
          <p:nvPr/>
        </p:nvSpPr>
        <p:spPr>
          <a:xfrm>
            <a:off x="-63935" y="292872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Arial Black" panose="020B0A04020102020204" pitchFamily="34" charset="0"/>
              </a:rPr>
              <a:t>Q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B7844F"/>
                </a:solidFill>
                <a:effectLst/>
                <a:uLnTx/>
                <a:uFillTx/>
                <a:latin typeface="Arial Black" panose="020B0A04020102020204" pitchFamily="34" charset="0"/>
              </a:rPr>
              <a:t>q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7844F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C7E4B-4F78-B918-D4A3-A325980D092B}"/>
              </a:ext>
            </a:extLst>
          </p:cNvPr>
          <p:cNvGrpSpPr/>
          <p:nvPr/>
        </p:nvGrpSpPr>
        <p:grpSpPr>
          <a:xfrm flipH="1">
            <a:off x="1184040" y="4178383"/>
            <a:ext cx="4489919" cy="6490201"/>
            <a:chOff x="907953" y="214379"/>
            <a:chExt cx="4489919" cy="64902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2A3F64-6C91-2FBD-F8AC-13C399EA2913}"/>
                </a:ext>
              </a:extLst>
            </p:cNvPr>
            <p:cNvSpPr txBox="1"/>
            <p:nvPr/>
          </p:nvSpPr>
          <p:spPr>
            <a:xfrm>
              <a:off x="907953" y="214379"/>
              <a:ext cx="448991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8736FA-312E-92BE-7067-7CDDCDCDA78C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6DFC84C-D0BA-2889-F5E5-4F45F7E71BEC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27" name="Rectangle 25">
                  <a:extLst>
                    <a:ext uri="{FF2B5EF4-FFF2-40B4-BE49-F238E27FC236}">
                      <a16:creationId xmlns:a16="http://schemas.microsoft.com/office/drawing/2014/main" id="{9F247D2B-05EF-9E0B-B2EB-8E20BB19D34F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5">
                  <a:extLst>
                    <a:ext uri="{FF2B5EF4-FFF2-40B4-BE49-F238E27FC236}">
                      <a16:creationId xmlns:a16="http://schemas.microsoft.com/office/drawing/2014/main" id="{5E7E06E6-FCF3-0643-2526-C5D34D0CD0C4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4">
                  <a:extLst>
                    <a:ext uri="{FF2B5EF4-FFF2-40B4-BE49-F238E27FC236}">
                      <a16:creationId xmlns:a16="http://schemas.microsoft.com/office/drawing/2014/main" id="{DC6DA8A5-4625-C821-AF60-18CF0C6B338B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28">
                  <a:extLst>
                    <a:ext uri="{FF2B5EF4-FFF2-40B4-BE49-F238E27FC236}">
                      <a16:creationId xmlns:a16="http://schemas.microsoft.com/office/drawing/2014/main" id="{5A11A5CC-2DFB-6256-5C99-DD1B8C6B8B1F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22">
                  <a:extLst>
                    <a:ext uri="{FF2B5EF4-FFF2-40B4-BE49-F238E27FC236}">
                      <a16:creationId xmlns:a16="http://schemas.microsoft.com/office/drawing/2014/main" id="{785426DB-E8DC-D359-B19E-73BDF1E1E82F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ectangle 21">
                  <a:extLst>
                    <a:ext uri="{FF2B5EF4-FFF2-40B4-BE49-F238E27FC236}">
                      <a16:creationId xmlns:a16="http://schemas.microsoft.com/office/drawing/2014/main" id="{B5CA40E8-A849-3F8F-0637-DE6BFD25E131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A1E9F6CC-0060-6F13-0C2B-46BA304ECDA3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24">
                  <a:extLst>
                    <a:ext uri="{FF2B5EF4-FFF2-40B4-BE49-F238E27FC236}">
                      <a16:creationId xmlns:a16="http://schemas.microsoft.com/office/drawing/2014/main" id="{E22B4D59-65C5-36DA-BBC5-5D2F0A23A247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27">
                  <a:extLst>
                    <a:ext uri="{FF2B5EF4-FFF2-40B4-BE49-F238E27FC236}">
                      <a16:creationId xmlns:a16="http://schemas.microsoft.com/office/drawing/2014/main" id="{4B7F9B4A-BA77-A742-D02E-DBBE660EF99B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436FF76-BB11-8A08-2D99-F427FC625342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3B1265F9-A5FE-A2E9-5AB1-C9614A3C2B00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BFD254F2-68C8-ADC0-1763-9910BCE87258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945B7D2-4530-FEBB-F04F-4578999549D1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C34F3822-23CA-1A9F-49E2-3292147064C8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5C86EBC1-DE9F-C872-BB67-E7D930F94D98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BF8CF99-EAD7-B5A7-6E23-6CB10F556DBE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27">
                  <a:extLst>
                    <a:ext uri="{FF2B5EF4-FFF2-40B4-BE49-F238E27FC236}">
                      <a16:creationId xmlns:a16="http://schemas.microsoft.com/office/drawing/2014/main" id="{F362E5EB-F455-CD2C-6BFD-A1FA02EFFF3A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19">
                  <a:extLst>
                    <a:ext uri="{FF2B5EF4-FFF2-40B4-BE49-F238E27FC236}">
                      <a16:creationId xmlns:a16="http://schemas.microsoft.com/office/drawing/2014/main" id="{D0F612AD-7C44-B596-0EA6-530784B1F4E2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13">
                  <a:extLst>
                    <a:ext uri="{FF2B5EF4-FFF2-40B4-BE49-F238E27FC236}">
                      <a16:creationId xmlns:a16="http://schemas.microsoft.com/office/drawing/2014/main" id="{8C6ADBAE-A432-D7E6-C785-4F1720040B71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FECC267-8907-9095-277A-5B6DDDAD3D25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7CA86C9-2FB7-AAF1-F6DC-E313A59FF37F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16">
                  <a:extLst>
                    <a:ext uri="{FF2B5EF4-FFF2-40B4-BE49-F238E27FC236}">
                      <a16:creationId xmlns:a16="http://schemas.microsoft.com/office/drawing/2014/main" id="{5C255A21-7F65-F5B0-D451-D0FD5C70003B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B77B7C3-F44F-080F-BA12-ED17D9FE489A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F7496F-76C1-2E23-EC58-766653786F40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11461335-0F45-7A1F-3B72-C6A2801A7078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DEE1947-A9DC-A2D4-7EA7-DF935D957F17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5CEBBCC-0D60-C140-BED8-50AD19B21BF5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 26">
                  <a:extLst>
                    <a:ext uri="{FF2B5EF4-FFF2-40B4-BE49-F238E27FC236}">
                      <a16:creationId xmlns:a16="http://schemas.microsoft.com/office/drawing/2014/main" id="{3AA4A09B-91B2-3748-BEDC-13F3DEE18CF6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D858751-D693-E59E-B9A6-109992F386C4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19">
                  <a:extLst>
                    <a:ext uri="{FF2B5EF4-FFF2-40B4-BE49-F238E27FC236}">
                      <a16:creationId xmlns:a16="http://schemas.microsoft.com/office/drawing/2014/main" id="{5ACA270E-B6CF-2B76-E4AC-8B24F677544D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75A447C2-FFC4-4448-A792-2AA2BACC1FCD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44B7FBCF-3E94-89FF-31D4-3A2A7B708FC9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F7E7A5BE-6292-0CEC-0F6B-8858CD9D27CD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534342B7-F8C6-1E19-51A9-9A8F7E97D31A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BA3FB4B9-AFAD-4D35-9491-0EC0B46CC621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B8577598-018F-4F16-5794-3C4301AE4A59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576B2259-6FC8-50F9-9AB0-2DD565CD1FBC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5" name="ttsMP3.com_VoiceText_2025-1-26_1-25-16">
            <a:hlinkClick r:id="" action="ppaction://media"/>
            <a:extLst>
              <a:ext uri="{FF2B5EF4-FFF2-40B4-BE49-F238E27FC236}">
                <a16:creationId xmlns:a16="http://schemas.microsoft.com/office/drawing/2014/main" id="{9D2F64BD-8349-687D-B889-F7DB838C70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76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6F9078B-F637-9389-D264-02523AB3E035}"/>
              </a:ext>
            </a:extLst>
          </p:cNvPr>
          <p:cNvGrpSpPr/>
          <p:nvPr/>
        </p:nvGrpSpPr>
        <p:grpSpPr>
          <a:xfrm>
            <a:off x="130003" y="36692"/>
            <a:ext cx="4489547" cy="4927622"/>
            <a:chOff x="422817" y="42838"/>
            <a:chExt cx="6069500" cy="666174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2FF2822-A23F-96FB-509E-323149FF4A6C}"/>
                </a:ext>
              </a:extLst>
            </p:cNvPr>
            <p:cNvSpPr txBox="1"/>
            <p:nvPr/>
          </p:nvSpPr>
          <p:spPr>
            <a:xfrm>
              <a:off x="422817" y="42838"/>
              <a:ext cx="6069500" cy="1789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7844F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uokka</a:t>
              </a:r>
              <a:endPara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A677335-B336-9968-8832-72A1734CADDA}"/>
                </a:ext>
              </a:extLst>
            </p:cNvPr>
            <p:cNvGrpSpPr/>
            <p:nvPr/>
          </p:nvGrpSpPr>
          <p:grpSpPr>
            <a:xfrm flipH="1">
              <a:off x="1078793" y="1600300"/>
              <a:ext cx="3266029" cy="5104280"/>
              <a:chOff x="4093305" y="296599"/>
              <a:chExt cx="3978241" cy="621735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35B20A9-AA35-DDC4-9FC4-E22026D1E554}"/>
                  </a:ext>
                </a:extLst>
              </p:cNvPr>
              <p:cNvGrpSpPr/>
              <p:nvPr/>
            </p:nvGrpSpPr>
            <p:grpSpPr>
              <a:xfrm>
                <a:off x="4093305" y="296599"/>
                <a:ext cx="3978241" cy="6217354"/>
                <a:chOff x="4093305" y="296599"/>
                <a:chExt cx="3978241" cy="6217354"/>
              </a:xfrm>
            </p:grpSpPr>
            <p:sp>
              <p:nvSpPr>
                <p:cNvPr id="96" name="Rectangle 25">
                  <a:extLst>
                    <a:ext uri="{FF2B5EF4-FFF2-40B4-BE49-F238E27FC236}">
                      <a16:creationId xmlns:a16="http://schemas.microsoft.com/office/drawing/2014/main" id="{BF524C0D-BEFC-495D-F038-5F50BF7565CD}"/>
                    </a:ext>
                  </a:extLst>
                </p:cNvPr>
                <p:cNvSpPr/>
                <p:nvPr/>
              </p:nvSpPr>
              <p:spPr>
                <a:xfrm rot="4027561">
                  <a:off x="6001303" y="4996104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25">
                  <a:extLst>
                    <a:ext uri="{FF2B5EF4-FFF2-40B4-BE49-F238E27FC236}">
                      <a16:creationId xmlns:a16="http://schemas.microsoft.com/office/drawing/2014/main" id="{EB41A65C-BA4B-A01A-F14C-060EA8A9C448}"/>
                    </a:ext>
                  </a:extLst>
                </p:cNvPr>
                <p:cNvSpPr/>
                <p:nvPr/>
              </p:nvSpPr>
              <p:spPr>
                <a:xfrm rot="4027561">
                  <a:off x="4753749" y="4652765"/>
                  <a:ext cx="469344" cy="1422482"/>
                </a:xfrm>
                <a:custGeom>
                  <a:avLst/>
                  <a:gdLst>
                    <a:gd name="connsiteX0" fmla="*/ 0 w 277398"/>
                    <a:gd name="connsiteY0" fmla="*/ 0 h 420916"/>
                    <a:gd name="connsiteX1" fmla="*/ 277398 w 277398"/>
                    <a:gd name="connsiteY1" fmla="*/ 0 h 420916"/>
                    <a:gd name="connsiteX2" fmla="*/ 277398 w 277398"/>
                    <a:gd name="connsiteY2" fmla="*/ 420916 h 420916"/>
                    <a:gd name="connsiteX3" fmla="*/ 0 w 277398"/>
                    <a:gd name="connsiteY3" fmla="*/ 420916 h 420916"/>
                    <a:gd name="connsiteX4" fmla="*/ 0 w 277398"/>
                    <a:gd name="connsiteY4" fmla="*/ 0 h 420916"/>
                    <a:gd name="connsiteX0" fmla="*/ 10149 w 287547"/>
                    <a:gd name="connsiteY0" fmla="*/ 0 h 837045"/>
                    <a:gd name="connsiteX1" fmla="*/ 287547 w 287547"/>
                    <a:gd name="connsiteY1" fmla="*/ 0 h 837045"/>
                    <a:gd name="connsiteX2" fmla="*/ 287547 w 287547"/>
                    <a:gd name="connsiteY2" fmla="*/ 420916 h 837045"/>
                    <a:gd name="connsiteX3" fmla="*/ 0 w 287547"/>
                    <a:gd name="connsiteY3" fmla="*/ 837045 h 837045"/>
                    <a:gd name="connsiteX4" fmla="*/ 10149 w 287547"/>
                    <a:gd name="connsiteY4" fmla="*/ 0 h 837045"/>
                    <a:gd name="connsiteX0" fmla="*/ 10149 w 314239"/>
                    <a:gd name="connsiteY0" fmla="*/ 0 h 837045"/>
                    <a:gd name="connsiteX1" fmla="*/ 287547 w 314239"/>
                    <a:gd name="connsiteY1" fmla="*/ 0 h 837045"/>
                    <a:gd name="connsiteX2" fmla="*/ 314239 w 314239"/>
                    <a:gd name="connsiteY2" fmla="*/ 570017 h 837045"/>
                    <a:gd name="connsiteX3" fmla="*/ 0 w 314239"/>
                    <a:gd name="connsiteY3" fmla="*/ 837045 h 837045"/>
                    <a:gd name="connsiteX4" fmla="*/ 10149 w 314239"/>
                    <a:gd name="connsiteY4" fmla="*/ 0 h 837045"/>
                    <a:gd name="connsiteX0" fmla="*/ 10149 w 314239"/>
                    <a:gd name="connsiteY0" fmla="*/ 549689 h 1386734"/>
                    <a:gd name="connsiteX1" fmla="*/ 30121 w 314239"/>
                    <a:gd name="connsiteY1" fmla="*/ 0 h 1386734"/>
                    <a:gd name="connsiteX2" fmla="*/ 314239 w 314239"/>
                    <a:gd name="connsiteY2" fmla="*/ 1119706 h 1386734"/>
                    <a:gd name="connsiteX3" fmla="*/ 0 w 314239"/>
                    <a:gd name="connsiteY3" fmla="*/ 1386734 h 1386734"/>
                    <a:gd name="connsiteX4" fmla="*/ 10149 w 314239"/>
                    <a:gd name="connsiteY4" fmla="*/ 549689 h 1386734"/>
                    <a:gd name="connsiteX0" fmla="*/ 10149 w 314239"/>
                    <a:gd name="connsiteY0" fmla="*/ 577644 h 1414689"/>
                    <a:gd name="connsiteX1" fmla="*/ 30121 w 314239"/>
                    <a:gd name="connsiteY1" fmla="*/ 27955 h 1414689"/>
                    <a:gd name="connsiteX2" fmla="*/ 314239 w 314239"/>
                    <a:gd name="connsiteY2" fmla="*/ 1147661 h 1414689"/>
                    <a:gd name="connsiteX3" fmla="*/ 0 w 314239"/>
                    <a:gd name="connsiteY3" fmla="*/ 1414689 h 1414689"/>
                    <a:gd name="connsiteX4" fmla="*/ 10149 w 314239"/>
                    <a:gd name="connsiteY4" fmla="*/ 577644 h 1414689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13223"/>
                    <a:gd name="connsiteX1" fmla="*/ 30121 w 343523"/>
                    <a:gd name="connsiteY1" fmla="*/ 26489 h 1413223"/>
                    <a:gd name="connsiteX2" fmla="*/ 314239 w 343523"/>
                    <a:gd name="connsiteY2" fmla="*/ 1146195 h 1413223"/>
                    <a:gd name="connsiteX3" fmla="*/ 0 w 343523"/>
                    <a:gd name="connsiteY3" fmla="*/ 1413223 h 1413223"/>
                    <a:gd name="connsiteX4" fmla="*/ 10149 w 343523"/>
                    <a:gd name="connsiteY4" fmla="*/ 576178 h 1413223"/>
                    <a:gd name="connsiteX0" fmla="*/ 10149 w 343523"/>
                    <a:gd name="connsiteY0" fmla="*/ 576178 h 1426989"/>
                    <a:gd name="connsiteX1" fmla="*/ 30121 w 343523"/>
                    <a:gd name="connsiteY1" fmla="*/ 26489 h 1426989"/>
                    <a:gd name="connsiteX2" fmla="*/ 314239 w 343523"/>
                    <a:gd name="connsiteY2" fmla="*/ 1146195 h 1426989"/>
                    <a:gd name="connsiteX3" fmla="*/ 0 w 343523"/>
                    <a:gd name="connsiteY3" fmla="*/ 1413223 h 1426989"/>
                    <a:gd name="connsiteX4" fmla="*/ 10149 w 343523"/>
                    <a:gd name="connsiteY4" fmla="*/ 576178 h 1426989"/>
                    <a:gd name="connsiteX0" fmla="*/ 113982 w 447356"/>
                    <a:gd name="connsiteY0" fmla="*/ 576178 h 1426989"/>
                    <a:gd name="connsiteX1" fmla="*/ 133954 w 447356"/>
                    <a:gd name="connsiteY1" fmla="*/ 26489 h 1426989"/>
                    <a:gd name="connsiteX2" fmla="*/ 418072 w 447356"/>
                    <a:gd name="connsiteY2" fmla="*/ 1146195 h 1426989"/>
                    <a:gd name="connsiteX3" fmla="*/ 103833 w 447356"/>
                    <a:gd name="connsiteY3" fmla="*/ 1413223 h 1426989"/>
                    <a:gd name="connsiteX4" fmla="*/ 113982 w 447356"/>
                    <a:gd name="connsiteY4" fmla="*/ 576178 h 1426989"/>
                    <a:gd name="connsiteX0" fmla="*/ 25094 w 368617"/>
                    <a:gd name="connsiteY0" fmla="*/ 1413223 h 1426989"/>
                    <a:gd name="connsiteX1" fmla="*/ 55215 w 368617"/>
                    <a:gd name="connsiteY1" fmla="*/ 26489 h 1426989"/>
                    <a:gd name="connsiteX2" fmla="*/ 339333 w 368617"/>
                    <a:gd name="connsiteY2" fmla="*/ 1146195 h 1426989"/>
                    <a:gd name="connsiteX3" fmla="*/ 25094 w 368617"/>
                    <a:gd name="connsiteY3" fmla="*/ 1413223 h 1426989"/>
                    <a:gd name="connsiteX0" fmla="*/ 97903 w 441426"/>
                    <a:gd name="connsiteY0" fmla="*/ 1413223 h 1426989"/>
                    <a:gd name="connsiteX1" fmla="*/ 128024 w 441426"/>
                    <a:gd name="connsiteY1" fmla="*/ 26489 h 1426989"/>
                    <a:gd name="connsiteX2" fmla="*/ 412142 w 441426"/>
                    <a:gd name="connsiteY2" fmla="*/ 1146195 h 1426989"/>
                    <a:gd name="connsiteX3" fmla="*/ 97903 w 441426"/>
                    <a:gd name="connsiteY3" fmla="*/ 1413223 h 1426989"/>
                    <a:gd name="connsiteX0" fmla="*/ 127644 w 471167"/>
                    <a:gd name="connsiteY0" fmla="*/ 1413223 h 1426989"/>
                    <a:gd name="connsiteX1" fmla="*/ 157765 w 471167"/>
                    <a:gd name="connsiteY1" fmla="*/ 26489 h 1426989"/>
                    <a:gd name="connsiteX2" fmla="*/ 441883 w 471167"/>
                    <a:gd name="connsiteY2" fmla="*/ 1146195 h 1426989"/>
                    <a:gd name="connsiteX3" fmla="*/ 127644 w 471167"/>
                    <a:gd name="connsiteY3" fmla="*/ 1413223 h 1426989"/>
                    <a:gd name="connsiteX0" fmla="*/ 113842 w 457365"/>
                    <a:gd name="connsiteY0" fmla="*/ 1413223 h 1426989"/>
                    <a:gd name="connsiteX1" fmla="*/ 143963 w 457365"/>
                    <a:gd name="connsiteY1" fmla="*/ 26489 h 1426989"/>
                    <a:gd name="connsiteX2" fmla="*/ 428081 w 457365"/>
                    <a:gd name="connsiteY2" fmla="*/ 1146195 h 1426989"/>
                    <a:gd name="connsiteX3" fmla="*/ 113842 w 457365"/>
                    <a:gd name="connsiteY3" fmla="*/ 1413223 h 1426989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  <a:gd name="connsiteX0" fmla="*/ 113842 w 469344"/>
                    <a:gd name="connsiteY0" fmla="*/ 1408716 h 1422482"/>
                    <a:gd name="connsiteX1" fmla="*/ 143963 w 469344"/>
                    <a:gd name="connsiteY1" fmla="*/ 21982 h 1422482"/>
                    <a:gd name="connsiteX2" fmla="*/ 428081 w 469344"/>
                    <a:gd name="connsiteY2" fmla="*/ 1141688 h 1422482"/>
                    <a:gd name="connsiteX3" fmla="*/ 113842 w 469344"/>
                    <a:gd name="connsiteY3" fmla="*/ 1408716 h 142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9344" h="1422482">
                      <a:moveTo>
                        <a:pt x="113842" y="1408716"/>
                      </a:moveTo>
                      <a:cubicBezTo>
                        <a:pt x="-25385" y="1341853"/>
                        <a:pt x="-60529" y="443396"/>
                        <a:pt x="143963" y="21982"/>
                      </a:cubicBezTo>
                      <a:cubicBezTo>
                        <a:pt x="557259" y="-180249"/>
                        <a:pt x="478542" y="1077808"/>
                        <a:pt x="428081" y="1141688"/>
                      </a:cubicBezTo>
                      <a:cubicBezTo>
                        <a:pt x="277626" y="1404389"/>
                        <a:pt x="121777" y="1451163"/>
                        <a:pt x="113842" y="140871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24">
                  <a:extLst>
                    <a:ext uri="{FF2B5EF4-FFF2-40B4-BE49-F238E27FC236}">
                      <a16:creationId xmlns:a16="http://schemas.microsoft.com/office/drawing/2014/main" id="{4513D9FA-B0C7-5EEA-92E2-7A58AA21A569}"/>
                    </a:ext>
                  </a:extLst>
                </p:cNvPr>
                <p:cNvSpPr/>
                <p:nvPr/>
              </p:nvSpPr>
              <p:spPr>
                <a:xfrm>
                  <a:off x="5071984" y="3655170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28">
                  <a:extLst>
                    <a:ext uri="{FF2B5EF4-FFF2-40B4-BE49-F238E27FC236}">
                      <a16:creationId xmlns:a16="http://schemas.microsoft.com/office/drawing/2014/main" id="{E381FECE-47CF-2C33-224A-980A278AAFEF}"/>
                    </a:ext>
                  </a:extLst>
                </p:cNvPr>
                <p:cNvSpPr/>
                <p:nvPr/>
              </p:nvSpPr>
              <p:spPr>
                <a:xfrm>
                  <a:off x="5662866" y="4159974"/>
                  <a:ext cx="2408680" cy="2353979"/>
                </a:xfrm>
                <a:custGeom>
                  <a:avLst/>
                  <a:gdLst>
                    <a:gd name="connsiteX0" fmla="*/ 0 w 193726"/>
                    <a:gd name="connsiteY0" fmla="*/ 0 h 847213"/>
                    <a:gd name="connsiteX1" fmla="*/ 193726 w 193726"/>
                    <a:gd name="connsiteY1" fmla="*/ 0 h 847213"/>
                    <a:gd name="connsiteX2" fmla="*/ 193726 w 193726"/>
                    <a:gd name="connsiteY2" fmla="*/ 847213 h 847213"/>
                    <a:gd name="connsiteX3" fmla="*/ 0 w 193726"/>
                    <a:gd name="connsiteY3" fmla="*/ 847213 h 847213"/>
                    <a:gd name="connsiteX4" fmla="*/ 0 w 193726"/>
                    <a:gd name="connsiteY4" fmla="*/ 0 h 847213"/>
                    <a:gd name="connsiteX0" fmla="*/ 0 w 635686"/>
                    <a:gd name="connsiteY0" fmla="*/ 0 h 915793"/>
                    <a:gd name="connsiteX1" fmla="*/ 635686 w 635686"/>
                    <a:gd name="connsiteY1" fmla="*/ 68580 h 915793"/>
                    <a:gd name="connsiteX2" fmla="*/ 635686 w 635686"/>
                    <a:gd name="connsiteY2" fmla="*/ 915793 h 915793"/>
                    <a:gd name="connsiteX3" fmla="*/ 441960 w 635686"/>
                    <a:gd name="connsiteY3" fmla="*/ 915793 h 915793"/>
                    <a:gd name="connsiteX4" fmla="*/ 0 w 635686"/>
                    <a:gd name="connsiteY4" fmla="*/ 0 h 915793"/>
                    <a:gd name="connsiteX0" fmla="*/ 0 w 635686"/>
                    <a:gd name="connsiteY0" fmla="*/ 312420 h 1228213"/>
                    <a:gd name="connsiteX1" fmla="*/ 277546 w 635686"/>
                    <a:gd name="connsiteY1" fmla="*/ 0 h 1228213"/>
                    <a:gd name="connsiteX2" fmla="*/ 635686 w 635686"/>
                    <a:gd name="connsiteY2" fmla="*/ 1228213 h 1228213"/>
                    <a:gd name="connsiteX3" fmla="*/ 441960 w 635686"/>
                    <a:gd name="connsiteY3" fmla="*/ 1228213 h 1228213"/>
                    <a:gd name="connsiteX4" fmla="*/ 0 w 635686"/>
                    <a:gd name="connsiteY4" fmla="*/ 312420 h 1228213"/>
                    <a:gd name="connsiteX0" fmla="*/ 1642694 w 2084654"/>
                    <a:gd name="connsiteY0" fmla="*/ 312420 h 2272153"/>
                    <a:gd name="connsiteX1" fmla="*/ 1920240 w 2084654"/>
                    <a:gd name="connsiteY1" fmla="*/ 0 h 2272153"/>
                    <a:gd name="connsiteX2" fmla="*/ 0 w 2084654"/>
                    <a:gd name="connsiteY2" fmla="*/ 2272153 h 2272153"/>
                    <a:gd name="connsiteX3" fmla="*/ 2084654 w 2084654"/>
                    <a:gd name="connsiteY3" fmla="*/ 1228213 h 2272153"/>
                    <a:gd name="connsiteX4" fmla="*/ 1642694 w 2084654"/>
                    <a:gd name="connsiteY4" fmla="*/ 312420 h 2272153"/>
                    <a:gd name="connsiteX0" fmla="*/ 1642694 w 1920240"/>
                    <a:gd name="connsiteY0" fmla="*/ 312420 h 2272153"/>
                    <a:gd name="connsiteX1" fmla="*/ 1920240 w 1920240"/>
                    <a:gd name="connsiteY1" fmla="*/ 0 h 2272153"/>
                    <a:gd name="connsiteX2" fmla="*/ 0 w 1920240"/>
                    <a:gd name="connsiteY2" fmla="*/ 2272153 h 2272153"/>
                    <a:gd name="connsiteX3" fmla="*/ 1642694 w 1920240"/>
                    <a:gd name="connsiteY3" fmla="*/ 312420 h 2272153"/>
                    <a:gd name="connsiteX0" fmla="*/ 1642694 w 2082429"/>
                    <a:gd name="connsiteY0" fmla="*/ 312420 h 2272153"/>
                    <a:gd name="connsiteX1" fmla="*/ 1920240 w 2082429"/>
                    <a:gd name="connsiteY1" fmla="*/ 0 h 2272153"/>
                    <a:gd name="connsiteX2" fmla="*/ 0 w 2082429"/>
                    <a:gd name="connsiteY2" fmla="*/ 2272153 h 2272153"/>
                    <a:gd name="connsiteX3" fmla="*/ 1642694 w 2082429"/>
                    <a:gd name="connsiteY3" fmla="*/ 312420 h 2272153"/>
                    <a:gd name="connsiteX0" fmla="*/ 1642694 w 2431150"/>
                    <a:gd name="connsiteY0" fmla="*/ 312420 h 2272153"/>
                    <a:gd name="connsiteX1" fmla="*/ 1920240 w 2431150"/>
                    <a:gd name="connsiteY1" fmla="*/ 0 h 2272153"/>
                    <a:gd name="connsiteX2" fmla="*/ 0 w 2431150"/>
                    <a:gd name="connsiteY2" fmla="*/ 2272153 h 2272153"/>
                    <a:gd name="connsiteX3" fmla="*/ 1642694 w 2431150"/>
                    <a:gd name="connsiteY3" fmla="*/ 312420 h 2272153"/>
                    <a:gd name="connsiteX0" fmla="*/ 1642694 w 2431150"/>
                    <a:gd name="connsiteY0" fmla="*/ 387626 h 2347359"/>
                    <a:gd name="connsiteX1" fmla="*/ 1920240 w 2431150"/>
                    <a:gd name="connsiteY1" fmla="*/ 75206 h 2347359"/>
                    <a:gd name="connsiteX2" fmla="*/ 0 w 2431150"/>
                    <a:gd name="connsiteY2" fmla="*/ 2347359 h 2347359"/>
                    <a:gd name="connsiteX3" fmla="*/ 1642694 w 2431150"/>
                    <a:gd name="connsiteY3" fmla="*/ 387626 h 2347359"/>
                    <a:gd name="connsiteX0" fmla="*/ 1655661 w 2444117"/>
                    <a:gd name="connsiteY0" fmla="*/ 387626 h 2347359"/>
                    <a:gd name="connsiteX1" fmla="*/ 1933207 w 2444117"/>
                    <a:gd name="connsiteY1" fmla="*/ 75206 h 2347359"/>
                    <a:gd name="connsiteX2" fmla="*/ 12967 w 2444117"/>
                    <a:gd name="connsiteY2" fmla="*/ 2347359 h 2347359"/>
                    <a:gd name="connsiteX3" fmla="*/ 1655661 w 2444117"/>
                    <a:gd name="connsiteY3" fmla="*/ 387626 h 2347359"/>
                    <a:gd name="connsiteX0" fmla="*/ 1655661 w 2432620"/>
                    <a:gd name="connsiteY0" fmla="*/ 387626 h 2347359"/>
                    <a:gd name="connsiteX1" fmla="*/ 1933207 w 2432620"/>
                    <a:gd name="connsiteY1" fmla="*/ 75206 h 2347359"/>
                    <a:gd name="connsiteX2" fmla="*/ 12967 w 2432620"/>
                    <a:gd name="connsiteY2" fmla="*/ 2347359 h 2347359"/>
                    <a:gd name="connsiteX3" fmla="*/ 1655661 w 2432620"/>
                    <a:gd name="connsiteY3" fmla="*/ 387626 h 2347359"/>
                    <a:gd name="connsiteX0" fmla="*/ 1655661 w 2402862"/>
                    <a:gd name="connsiteY0" fmla="*/ 387626 h 2347359"/>
                    <a:gd name="connsiteX1" fmla="*/ 1933207 w 2402862"/>
                    <a:gd name="connsiteY1" fmla="*/ 75206 h 2347359"/>
                    <a:gd name="connsiteX2" fmla="*/ 12967 w 2402862"/>
                    <a:gd name="connsiteY2" fmla="*/ 2347359 h 2347359"/>
                    <a:gd name="connsiteX3" fmla="*/ 1655661 w 2402862"/>
                    <a:gd name="connsiteY3" fmla="*/ 387626 h 2347359"/>
                    <a:gd name="connsiteX0" fmla="*/ 1655661 w 2449843"/>
                    <a:gd name="connsiteY0" fmla="*/ 387626 h 2347359"/>
                    <a:gd name="connsiteX1" fmla="*/ 1933207 w 2449843"/>
                    <a:gd name="connsiteY1" fmla="*/ 75206 h 2347359"/>
                    <a:gd name="connsiteX2" fmla="*/ 12967 w 2449843"/>
                    <a:gd name="connsiteY2" fmla="*/ 2347359 h 2347359"/>
                    <a:gd name="connsiteX3" fmla="*/ 1655661 w 2449843"/>
                    <a:gd name="connsiteY3" fmla="*/ 387626 h 2347359"/>
                    <a:gd name="connsiteX0" fmla="*/ 1655661 w 2414547"/>
                    <a:gd name="connsiteY0" fmla="*/ 387626 h 2347359"/>
                    <a:gd name="connsiteX1" fmla="*/ 1933207 w 2414547"/>
                    <a:gd name="connsiteY1" fmla="*/ 75206 h 2347359"/>
                    <a:gd name="connsiteX2" fmla="*/ 12967 w 2414547"/>
                    <a:gd name="connsiteY2" fmla="*/ 2347359 h 2347359"/>
                    <a:gd name="connsiteX3" fmla="*/ 1655661 w 2414547"/>
                    <a:gd name="connsiteY3" fmla="*/ 387626 h 2347359"/>
                    <a:gd name="connsiteX0" fmla="*/ 1647589 w 2406475"/>
                    <a:gd name="connsiteY0" fmla="*/ 387626 h 2347359"/>
                    <a:gd name="connsiteX1" fmla="*/ 1925135 w 2406475"/>
                    <a:gd name="connsiteY1" fmla="*/ 75206 h 2347359"/>
                    <a:gd name="connsiteX2" fmla="*/ 4895 w 2406475"/>
                    <a:gd name="connsiteY2" fmla="*/ 2347359 h 2347359"/>
                    <a:gd name="connsiteX3" fmla="*/ 1647589 w 2406475"/>
                    <a:gd name="connsiteY3" fmla="*/ 387626 h 2347359"/>
                    <a:gd name="connsiteX0" fmla="*/ 1665368 w 2424254"/>
                    <a:gd name="connsiteY0" fmla="*/ 387626 h 2347359"/>
                    <a:gd name="connsiteX1" fmla="*/ 1942914 w 2424254"/>
                    <a:gd name="connsiteY1" fmla="*/ 75206 h 2347359"/>
                    <a:gd name="connsiteX2" fmla="*/ 22674 w 2424254"/>
                    <a:gd name="connsiteY2" fmla="*/ 2347359 h 2347359"/>
                    <a:gd name="connsiteX3" fmla="*/ 1665368 w 2424254"/>
                    <a:gd name="connsiteY3" fmla="*/ 387626 h 2347359"/>
                    <a:gd name="connsiteX0" fmla="*/ 1665589 w 2424475"/>
                    <a:gd name="connsiteY0" fmla="*/ 387626 h 2347359"/>
                    <a:gd name="connsiteX1" fmla="*/ 1943135 w 2424475"/>
                    <a:gd name="connsiteY1" fmla="*/ 75206 h 2347359"/>
                    <a:gd name="connsiteX2" fmla="*/ 22895 w 2424475"/>
                    <a:gd name="connsiteY2" fmla="*/ 2347359 h 2347359"/>
                    <a:gd name="connsiteX3" fmla="*/ 1665589 w 2424475"/>
                    <a:gd name="connsiteY3" fmla="*/ 387626 h 2347359"/>
                    <a:gd name="connsiteX0" fmla="*/ 1726193 w 2424119"/>
                    <a:gd name="connsiteY0" fmla="*/ 340906 h 2353979"/>
                    <a:gd name="connsiteX1" fmla="*/ 1942779 w 2424119"/>
                    <a:gd name="connsiteY1" fmla="*/ 81826 h 2353979"/>
                    <a:gd name="connsiteX2" fmla="*/ 22539 w 2424119"/>
                    <a:gd name="connsiteY2" fmla="*/ 2353979 h 2353979"/>
                    <a:gd name="connsiteX3" fmla="*/ 1726193 w 2424119"/>
                    <a:gd name="connsiteY3" fmla="*/ 340906 h 2353979"/>
                    <a:gd name="connsiteX0" fmla="*/ 1727185 w 2425111"/>
                    <a:gd name="connsiteY0" fmla="*/ 340906 h 2353979"/>
                    <a:gd name="connsiteX1" fmla="*/ 1943771 w 2425111"/>
                    <a:gd name="connsiteY1" fmla="*/ 81826 h 2353979"/>
                    <a:gd name="connsiteX2" fmla="*/ 23531 w 2425111"/>
                    <a:gd name="connsiteY2" fmla="*/ 2353979 h 2353979"/>
                    <a:gd name="connsiteX3" fmla="*/ 1727185 w 2425111"/>
                    <a:gd name="connsiteY3" fmla="*/ 340906 h 2353979"/>
                    <a:gd name="connsiteX0" fmla="*/ 1726770 w 2424696"/>
                    <a:gd name="connsiteY0" fmla="*/ 340906 h 2353979"/>
                    <a:gd name="connsiteX1" fmla="*/ 1943356 w 2424696"/>
                    <a:gd name="connsiteY1" fmla="*/ 81826 h 2353979"/>
                    <a:gd name="connsiteX2" fmla="*/ 23116 w 2424696"/>
                    <a:gd name="connsiteY2" fmla="*/ 2353979 h 2353979"/>
                    <a:gd name="connsiteX3" fmla="*/ 1726770 w 2424696"/>
                    <a:gd name="connsiteY3" fmla="*/ 340906 h 2353979"/>
                    <a:gd name="connsiteX0" fmla="*/ 1726814 w 2424740"/>
                    <a:gd name="connsiteY0" fmla="*/ 340906 h 2353979"/>
                    <a:gd name="connsiteX1" fmla="*/ 1943400 w 2424740"/>
                    <a:gd name="connsiteY1" fmla="*/ 81826 h 2353979"/>
                    <a:gd name="connsiteX2" fmla="*/ 23160 w 2424740"/>
                    <a:gd name="connsiteY2" fmla="*/ 2353979 h 2353979"/>
                    <a:gd name="connsiteX3" fmla="*/ 1726814 w 242474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  <a:gd name="connsiteX0" fmla="*/ 1710754 w 2408680"/>
                    <a:gd name="connsiteY0" fmla="*/ 340906 h 2353979"/>
                    <a:gd name="connsiteX1" fmla="*/ 1927340 w 2408680"/>
                    <a:gd name="connsiteY1" fmla="*/ 81826 h 2353979"/>
                    <a:gd name="connsiteX2" fmla="*/ 7100 w 2408680"/>
                    <a:gd name="connsiteY2" fmla="*/ 2353979 h 2353979"/>
                    <a:gd name="connsiteX3" fmla="*/ 1710754 w 2408680"/>
                    <a:gd name="connsiteY3" fmla="*/ 340906 h 2353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8680" h="2353979">
                      <a:moveTo>
                        <a:pt x="1710754" y="340906"/>
                      </a:moveTo>
                      <a:cubicBezTo>
                        <a:pt x="1803269" y="236766"/>
                        <a:pt x="1766245" y="-172174"/>
                        <a:pt x="1927340" y="81826"/>
                      </a:cubicBezTo>
                      <a:cubicBezTo>
                        <a:pt x="3641840" y="2645150"/>
                        <a:pt x="243320" y="2000455"/>
                        <a:pt x="7100" y="2353979"/>
                      </a:cubicBezTo>
                      <a:cubicBezTo>
                        <a:pt x="-176855" y="1776935"/>
                        <a:pt x="3289169" y="2533390"/>
                        <a:pt x="1710754" y="340906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22">
                  <a:extLst>
                    <a:ext uri="{FF2B5EF4-FFF2-40B4-BE49-F238E27FC236}">
                      <a16:creationId xmlns:a16="http://schemas.microsoft.com/office/drawing/2014/main" id="{40DDFA98-F24D-4232-3165-876270020490}"/>
                    </a:ext>
                  </a:extLst>
                </p:cNvPr>
                <p:cNvSpPr/>
                <p:nvPr/>
              </p:nvSpPr>
              <p:spPr>
                <a:xfrm>
                  <a:off x="4767305" y="2085311"/>
                  <a:ext cx="3126940" cy="3384702"/>
                </a:xfrm>
                <a:custGeom>
                  <a:avLst/>
                  <a:gdLst>
                    <a:gd name="connsiteX0" fmla="*/ 0 w 1664156"/>
                    <a:gd name="connsiteY0" fmla="*/ 0 h 1034545"/>
                    <a:gd name="connsiteX1" fmla="*/ 1664156 w 1664156"/>
                    <a:gd name="connsiteY1" fmla="*/ 0 h 1034545"/>
                    <a:gd name="connsiteX2" fmla="*/ 1664156 w 1664156"/>
                    <a:gd name="connsiteY2" fmla="*/ 1034545 h 1034545"/>
                    <a:gd name="connsiteX3" fmla="*/ 0 w 1664156"/>
                    <a:gd name="connsiteY3" fmla="*/ 1034545 h 1034545"/>
                    <a:gd name="connsiteX4" fmla="*/ 0 w 1664156"/>
                    <a:gd name="connsiteY4" fmla="*/ 0 h 1034545"/>
                    <a:gd name="connsiteX0" fmla="*/ 0 w 2492831"/>
                    <a:gd name="connsiteY0" fmla="*/ 0 h 2615695"/>
                    <a:gd name="connsiteX1" fmla="*/ 1664156 w 2492831"/>
                    <a:gd name="connsiteY1" fmla="*/ 0 h 2615695"/>
                    <a:gd name="connsiteX2" fmla="*/ 2492831 w 2492831"/>
                    <a:gd name="connsiteY2" fmla="*/ 2615695 h 2615695"/>
                    <a:gd name="connsiteX3" fmla="*/ 0 w 2492831"/>
                    <a:gd name="connsiteY3" fmla="*/ 1034545 h 2615695"/>
                    <a:gd name="connsiteX4" fmla="*/ 0 w 2492831"/>
                    <a:gd name="connsiteY4" fmla="*/ 0 h 2615695"/>
                    <a:gd name="connsiteX0" fmla="*/ 0 w 2719346"/>
                    <a:gd name="connsiteY0" fmla="*/ 0 h 2615695"/>
                    <a:gd name="connsiteX1" fmla="*/ 1664156 w 2719346"/>
                    <a:gd name="connsiteY1" fmla="*/ 0 h 2615695"/>
                    <a:gd name="connsiteX2" fmla="*/ 2719346 w 2719346"/>
                    <a:gd name="connsiteY2" fmla="*/ 705517 h 2615695"/>
                    <a:gd name="connsiteX3" fmla="*/ 2492831 w 2719346"/>
                    <a:gd name="connsiteY3" fmla="*/ 2615695 h 2615695"/>
                    <a:gd name="connsiteX4" fmla="*/ 0 w 2719346"/>
                    <a:gd name="connsiteY4" fmla="*/ 1034545 h 2615695"/>
                    <a:gd name="connsiteX5" fmla="*/ 0 w 2719346"/>
                    <a:gd name="connsiteY5" fmla="*/ 0 h 2615695"/>
                    <a:gd name="connsiteX0" fmla="*/ 0 w 3119998"/>
                    <a:gd name="connsiteY0" fmla="*/ 0 h 2615695"/>
                    <a:gd name="connsiteX1" fmla="*/ 1664156 w 3119998"/>
                    <a:gd name="connsiteY1" fmla="*/ 0 h 2615695"/>
                    <a:gd name="connsiteX2" fmla="*/ 2719346 w 3119998"/>
                    <a:gd name="connsiteY2" fmla="*/ 705517 h 2615695"/>
                    <a:gd name="connsiteX3" fmla="*/ 3119395 w 3119998"/>
                    <a:gd name="connsiteY3" fmla="*/ 1667542 h 2615695"/>
                    <a:gd name="connsiteX4" fmla="*/ 2492831 w 3119998"/>
                    <a:gd name="connsiteY4" fmla="*/ 2615695 h 2615695"/>
                    <a:gd name="connsiteX5" fmla="*/ 0 w 3119998"/>
                    <a:gd name="connsiteY5" fmla="*/ 1034545 h 2615695"/>
                    <a:gd name="connsiteX6" fmla="*/ 0 w 3119998"/>
                    <a:gd name="connsiteY6" fmla="*/ 0 h 2615695"/>
                    <a:gd name="connsiteX0" fmla="*/ 0 w 3119998"/>
                    <a:gd name="connsiteY0" fmla="*/ 0 h 2890552"/>
                    <a:gd name="connsiteX1" fmla="*/ 1664156 w 3119998"/>
                    <a:gd name="connsiteY1" fmla="*/ 0 h 2890552"/>
                    <a:gd name="connsiteX2" fmla="*/ 2719346 w 3119998"/>
                    <a:gd name="connsiteY2" fmla="*/ 705517 h 2890552"/>
                    <a:gd name="connsiteX3" fmla="*/ 3119395 w 3119998"/>
                    <a:gd name="connsiteY3" fmla="*/ 1667542 h 2890552"/>
                    <a:gd name="connsiteX4" fmla="*/ 2677435 w 3119998"/>
                    <a:gd name="connsiteY4" fmla="*/ 2890552 h 2890552"/>
                    <a:gd name="connsiteX5" fmla="*/ 2492831 w 3119998"/>
                    <a:gd name="connsiteY5" fmla="*/ 2615695 h 2890552"/>
                    <a:gd name="connsiteX6" fmla="*/ 0 w 3119998"/>
                    <a:gd name="connsiteY6" fmla="*/ 1034545 h 2890552"/>
                    <a:gd name="connsiteX7" fmla="*/ 0 w 3119998"/>
                    <a:gd name="connsiteY7" fmla="*/ 0 h 2890552"/>
                    <a:gd name="connsiteX0" fmla="*/ 0 w 3119998"/>
                    <a:gd name="connsiteY0" fmla="*/ 0 h 3289932"/>
                    <a:gd name="connsiteX1" fmla="*/ 1664156 w 3119998"/>
                    <a:gd name="connsiteY1" fmla="*/ 0 h 3289932"/>
                    <a:gd name="connsiteX2" fmla="*/ 2719346 w 3119998"/>
                    <a:gd name="connsiteY2" fmla="*/ 705517 h 3289932"/>
                    <a:gd name="connsiteX3" fmla="*/ 3119395 w 3119998"/>
                    <a:gd name="connsiteY3" fmla="*/ 1667542 h 3289932"/>
                    <a:gd name="connsiteX4" fmla="*/ 2677435 w 3119998"/>
                    <a:gd name="connsiteY4" fmla="*/ 2890552 h 3289932"/>
                    <a:gd name="connsiteX5" fmla="*/ 2492831 w 3119998"/>
                    <a:gd name="connsiteY5" fmla="*/ 2615695 h 3289932"/>
                    <a:gd name="connsiteX6" fmla="*/ 1100095 w 3119998"/>
                    <a:gd name="connsiteY6" fmla="*/ 3286791 h 3289932"/>
                    <a:gd name="connsiteX7" fmla="*/ 0 w 3119998"/>
                    <a:gd name="connsiteY7" fmla="*/ 1034545 h 3289932"/>
                    <a:gd name="connsiteX8" fmla="*/ 0 w 3119998"/>
                    <a:gd name="connsiteY8" fmla="*/ 0 h 3289932"/>
                    <a:gd name="connsiteX0" fmla="*/ 0 w 3119998"/>
                    <a:gd name="connsiteY0" fmla="*/ 0 h 3301474"/>
                    <a:gd name="connsiteX1" fmla="*/ 1664156 w 3119998"/>
                    <a:gd name="connsiteY1" fmla="*/ 0 h 3301474"/>
                    <a:gd name="connsiteX2" fmla="*/ 2719346 w 3119998"/>
                    <a:gd name="connsiteY2" fmla="*/ 705517 h 3301474"/>
                    <a:gd name="connsiteX3" fmla="*/ 3119395 w 3119998"/>
                    <a:gd name="connsiteY3" fmla="*/ 1667542 h 3301474"/>
                    <a:gd name="connsiteX4" fmla="*/ 2677435 w 3119998"/>
                    <a:gd name="connsiteY4" fmla="*/ 2890552 h 3301474"/>
                    <a:gd name="connsiteX5" fmla="*/ 2064206 w 3119998"/>
                    <a:gd name="connsiteY5" fmla="*/ 3263395 h 3301474"/>
                    <a:gd name="connsiteX6" fmla="*/ 1100095 w 3119998"/>
                    <a:gd name="connsiteY6" fmla="*/ 3286791 h 3301474"/>
                    <a:gd name="connsiteX7" fmla="*/ 0 w 3119998"/>
                    <a:gd name="connsiteY7" fmla="*/ 1034545 h 3301474"/>
                    <a:gd name="connsiteX8" fmla="*/ 0 w 3119998"/>
                    <a:gd name="connsiteY8" fmla="*/ 0 h 3301474"/>
                    <a:gd name="connsiteX0" fmla="*/ 0 w 3119998"/>
                    <a:gd name="connsiteY0" fmla="*/ 0 h 3290754"/>
                    <a:gd name="connsiteX1" fmla="*/ 1664156 w 3119998"/>
                    <a:gd name="connsiteY1" fmla="*/ 0 h 3290754"/>
                    <a:gd name="connsiteX2" fmla="*/ 2719346 w 3119998"/>
                    <a:gd name="connsiteY2" fmla="*/ 705517 h 3290754"/>
                    <a:gd name="connsiteX3" fmla="*/ 3119395 w 3119998"/>
                    <a:gd name="connsiteY3" fmla="*/ 1667542 h 3290754"/>
                    <a:gd name="connsiteX4" fmla="*/ 2677435 w 3119998"/>
                    <a:gd name="connsiteY4" fmla="*/ 2890552 h 3290754"/>
                    <a:gd name="connsiteX5" fmla="*/ 2645231 w 3119998"/>
                    <a:gd name="connsiteY5" fmla="*/ 2787145 h 3290754"/>
                    <a:gd name="connsiteX6" fmla="*/ 1100095 w 3119998"/>
                    <a:gd name="connsiteY6" fmla="*/ 3286791 h 3290754"/>
                    <a:gd name="connsiteX7" fmla="*/ 0 w 3119998"/>
                    <a:gd name="connsiteY7" fmla="*/ 1034545 h 3290754"/>
                    <a:gd name="connsiteX8" fmla="*/ 0 w 3119998"/>
                    <a:gd name="connsiteY8" fmla="*/ 0 h 3290754"/>
                    <a:gd name="connsiteX0" fmla="*/ 0 w 3119998"/>
                    <a:gd name="connsiteY0" fmla="*/ 0 h 3337823"/>
                    <a:gd name="connsiteX1" fmla="*/ 1664156 w 3119998"/>
                    <a:gd name="connsiteY1" fmla="*/ 0 h 3337823"/>
                    <a:gd name="connsiteX2" fmla="*/ 2719346 w 3119998"/>
                    <a:gd name="connsiteY2" fmla="*/ 705517 h 3337823"/>
                    <a:gd name="connsiteX3" fmla="*/ 3119395 w 3119998"/>
                    <a:gd name="connsiteY3" fmla="*/ 1667542 h 3337823"/>
                    <a:gd name="connsiteX4" fmla="*/ 2677435 w 3119998"/>
                    <a:gd name="connsiteY4" fmla="*/ 2890552 h 3337823"/>
                    <a:gd name="connsiteX5" fmla="*/ 2645231 w 3119998"/>
                    <a:gd name="connsiteY5" fmla="*/ 2787145 h 3337823"/>
                    <a:gd name="connsiteX6" fmla="*/ 1100095 w 3119998"/>
                    <a:gd name="connsiteY6" fmla="*/ 3286791 h 3337823"/>
                    <a:gd name="connsiteX7" fmla="*/ 0 w 3119998"/>
                    <a:gd name="connsiteY7" fmla="*/ 1034545 h 3337823"/>
                    <a:gd name="connsiteX8" fmla="*/ 0 w 3119998"/>
                    <a:gd name="connsiteY8" fmla="*/ 0 h 3337823"/>
                    <a:gd name="connsiteX0" fmla="*/ 0 w 3119998"/>
                    <a:gd name="connsiteY0" fmla="*/ 0 h 3037093"/>
                    <a:gd name="connsiteX1" fmla="*/ 1664156 w 3119998"/>
                    <a:gd name="connsiteY1" fmla="*/ 0 h 3037093"/>
                    <a:gd name="connsiteX2" fmla="*/ 2719346 w 3119998"/>
                    <a:gd name="connsiteY2" fmla="*/ 705517 h 3037093"/>
                    <a:gd name="connsiteX3" fmla="*/ 3119395 w 3119998"/>
                    <a:gd name="connsiteY3" fmla="*/ 1667542 h 3037093"/>
                    <a:gd name="connsiteX4" fmla="*/ 2677435 w 3119998"/>
                    <a:gd name="connsiteY4" fmla="*/ 2890552 h 3037093"/>
                    <a:gd name="connsiteX5" fmla="*/ 2645231 w 3119998"/>
                    <a:gd name="connsiteY5" fmla="*/ 2787145 h 3037093"/>
                    <a:gd name="connsiteX6" fmla="*/ 319045 w 3119998"/>
                    <a:gd name="connsiteY6" fmla="*/ 2458116 h 3037093"/>
                    <a:gd name="connsiteX7" fmla="*/ 0 w 3119998"/>
                    <a:gd name="connsiteY7" fmla="*/ 1034545 h 3037093"/>
                    <a:gd name="connsiteX8" fmla="*/ 0 w 3119998"/>
                    <a:gd name="connsiteY8" fmla="*/ 0 h 3037093"/>
                    <a:gd name="connsiteX0" fmla="*/ 0 w 3119998"/>
                    <a:gd name="connsiteY0" fmla="*/ 0 h 3323186"/>
                    <a:gd name="connsiteX1" fmla="*/ 1664156 w 3119998"/>
                    <a:gd name="connsiteY1" fmla="*/ 0 h 3323186"/>
                    <a:gd name="connsiteX2" fmla="*/ 2719346 w 3119998"/>
                    <a:gd name="connsiteY2" fmla="*/ 705517 h 3323186"/>
                    <a:gd name="connsiteX3" fmla="*/ 3119395 w 3119998"/>
                    <a:gd name="connsiteY3" fmla="*/ 1667542 h 3323186"/>
                    <a:gd name="connsiteX4" fmla="*/ 2677435 w 3119998"/>
                    <a:gd name="connsiteY4" fmla="*/ 2890552 h 3323186"/>
                    <a:gd name="connsiteX5" fmla="*/ 2645231 w 3119998"/>
                    <a:gd name="connsiteY5" fmla="*/ 2787145 h 3323186"/>
                    <a:gd name="connsiteX6" fmla="*/ 319045 w 3119998"/>
                    <a:gd name="connsiteY6" fmla="*/ 2458116 h 3323186"/>
                    <a:gd name="connsiteX7" fmla="*/ 0 w 3119998"/>
                    <a:gd name="connsiteY7" fmla="*/ 1034545 h 3323186"/>
                    <a:gd name="connsiteX8" fmla="*/ 0 w 3119998"/>
                    <a:gd name="connsiteY8" fmla="*/ 0 h 3323186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0 w 3119998"/>
                    <a:gd name="connsiteY7" fmla="*/ 1034545 h 3379291"/>
                    <a:gd name="connsiteX8" fmla="*/ 0 w 3119998"/>
                    <a:gd name="connsiteY8" fmla="*/ 0 h 3379291"/>
                    <a:gd name="connsiteX0" fmla="*/ 0 w 3119998"/>
                    <a:gd name="connsiteY0" fmla="*/ 0 h 3379291"/>
                    <a:gd name="connsiteX1" fmla="*/ 1664156 w 3119998"/>
                    <a:gd name="connsiteY1" fmla="*/ 0 h 3379291"/>
                    <a:gd name="connsiteX2" fmla="*/ 2719346 w 3119998"/>
                    <a:gd name="connsiteY2" fmla="*/ 705517 h 3379291"/>
                    <a:gd name="connsiteX3" fmla="*/ 3119395 w 3119998"/>
                    <a:gd name="connsiteY3" fmla="*/ 1667542 h 3379291"/>
                    <a:gd name="connsiteX4" fmla="*/ 2677435 w 3119998"/>
                    <a:gd name="connsiteY4" fmla="*/ 2890552 h 3379291"/>
                    <a:gd name="connsiteX5" fmla="*/ 2645231 w 3119998"/>
                    <a:gd name="connsiteY5" fmla="*/ 2787145 h 3379291"/>
                    <a:gd name="connsiteX6" fmla="*/ 319045 w 3119998"/>
                    <a:gd name="connsiteY6" fmla="*/ 2458116 h 3379291"/>
                    <a:gd name="connsiteX7" fmla="*/ 90445 w 3119998"/>
                    <a:gd name="connsiteY7" fmla="*/ 2181890 h 3379291"/>
                    <a:gd name="connsiteX8" fmla="*/ 0 w 3119998"/>
                    <a:gd name="connsiteY8" fmla="*/ 1034545 h 3379291"/>
                    <a:gd name="connsiteX9" fmla="*/ 0 w 3119998"/>
                    <a:gd name="connsiteY9" fmla="*/ 0 h 3379291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998"/>
                    <a:gd name="connsiteY0" fmla="*/ 0 h 3384702"/>
                    <a:gd name="connsiteX1" fmla="*/ 1664156 w 3119998"/>
                    <a:gd name="connsiteY1" fmla="*/ 0 h 3384702"/>
                    <a:gd name="connsiteX2" fmla="*/ 2719346 w 3119998"/>
                    <a:gd name="connsiteY2" fmla="*/ 705517 h 3384702"/>
                    <a:gd name="connsiteX3" fmla="*/ 3119395 w 3119998"/>
                    <a:gd name="connsiteY3" fmla="*/ 1667542 h 3384702"/>
                    <a:gd name="connsiteX4" fmla="*/ 2677435 w 3119998"/>
                    <a:gd name="connsiteY4" fmla="*/ 2890552 h 3384702"/>
                    <a:gd name="connsiteX5" fmla="*/ 2645231 w 3119998"/>
                    <a:gd name="connsiteY5" fmla="*/ 2787145 h 3384702"/>
                    <a:gd name="connsiteX6" fmla="*/ 319045 w 3119998"/>
                    <a:gd name="connsiteY6" fmla="*/ 2458116 h 3384702"/>
                    <a:gd name="connsiteX7" fmla="*/ 90445 w 3119998"/>
                    <a:gd name="connsiteY7" fmla="*/ 2181890 h 3384702"/>
                    <a:gd name="connsiteX8" fmla="*/ 0 w 3119998"/>
                    <a:gd name="connsiteY8" fmla="*/ 1034545 h 3384702"/>
                    <a:gd name="connsiteX9" fmla="*/ 0 w 3119998"/>
                    <a:gd name="connsiteY9" fmla="*/ 0 h 3384702"/>
                    <a:gd name="connsiteX0" fmla="*/ 0 w 3119744"/>
                    <a:gd name="connsiteY0" fmla="*/ 0 h 3384702"/>
                    <a:gd name="connsiteX1" fmla="*/ 1664156 w 3119744"/>
                    <a:gd name="connsiteY1" fmla="*/ 0 h 3384702"/>
                    <a:gd name="connsiteX2" fmla="*/ 2719346 w 3119744"/>
                    <a:gd name="connsiteY2" fmla="*/ 705517 h 3384702"/>
                    <a:gd name="connsiteX3" fmla="*/ 3119395 w 3119744"/>
                    <a:gd name="connsiteY3" fmla="*/ 1667542 h 3384702"/>
                    <a:gd name="connsiteX4" fmla="*/ 2677435 w 3119744"/>
                    <a:gd name="connsiteY4" fmla="*/ 2890552 h 3384702"/>
                    <a:gd name="connsiteX5" fmla="*/ 2645231 w 3119744"/>
                    <a:gd name="connsiteY5" fmla="*/ 2787145 h 3384702"/>
                    <a:gd name="connsiteX6" fmla="*/ 319045 w 3119744"/>
                    <a:gd name="connsiteY6" fmla="*/ 2458116 h 3384702"/>
                    <a:gd name="connsiteX7" fmla="*/ 90445 w 3119744"/>
                    <a:gd name="connsiteY7" fmla="*/ 2181890 h 3384702"/>
                    <a:gd name="connsiteX8" fmla="*/ 0 w 3119744"/>
                    <a:gd name="connsiteY8" fmla="*/ 1034545 h 3384702"/>
                    <a:gd name="connsiteX9" fmla="*/ 0 w 3119744"/>
                    <a:gd name="connsiteY9" fmla="*/ 0 h 3384702"/>
                    <a:gd name="connsiteX0" fmla="*/ 0 w 3126940"/>
                    <a:gd name="connsiteY0" fmla="*/ 0 h 3384702"/>
                    <a:gd name="connsiteX1" fmla="*/ 1664156 w 3126940"/>
                    <a:gd name="connsiteY1" fmla="*/ 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837 h 3385539"/>
                    <a:gd name="connsiteX1" fmla="*/ 1664156 w 3126940"/>
                    <a:gd name="connsiteY1" fmla="*/ 837 h 3385539"/>
                    <a:gd name="connsiteX2" fmla="*/ 2719346 w 3126940"/>
                    <a:gd name="connsiteY2" fmla="*/ 706354 h 3385539"/>
                    <a:gd name="connsiteX3" fmla="*/ 3119395 w 3126940"/>
                    <a:gd name="connsiteY3" fmla="*/ 1668379 h 3385539"/>
                    <a:gd name="connsiteX4" fmla="*/ 2677435 w 3126940"/>
                    <a:gd name="connsiteY4" fmla="*/ 2891389 h 3385539"/>
                    <a:gd name="connsiteX5" fmla="*/ 2645231 w 3126940"/>
                    <a:gd name="connsiteY5" fmla="*/ 2787982 h 3385539"/>
                    <a:gd name="connsiteX6" fmla="*/ 319045 w 3126940"/>
                    <a:gd name="connsiteY6" fmla="*/ 2458953 h 3385539"/>
                    <a:gd name="connsiteX7" fmla="*/ 90445 w 3126940"/>
                    <a:gd name="connsiteY7" fmla="*/ 2182727 h 3385539"/>
                    <a:gd name="connsiteX8" fmla="*/ 0 w 3126940"/>
                    <a:gd name="connsiteY8" fmla="*/ 1035382 h 3385539"/>
                    <a:gd name="connsiteX9" fmla="*/ 0 w 3126940"/>
                    <a:gd name="connsiteY9" fmla="*/ 837 h 3385539"/>
                    <a:gd name="connsiteX0" fmla="*/ 0 w 3126940"/>
                    <a:gd name="connsiteY0" fmla="*/ 740 h 3385442"/>
                    <a:gd name="connsiteX1" fmla="*/ 1664156 w 3126940"/>
                    <a:gd name="connsiteY1" fmla="*/ 740 h 3385442"/>
                    <a:gd name="connsiteX2" fmla="*/ 2719346 w 3126940"/>
                    <a:gd name="connsiteY2" fmla="*/ 706257 h 3385442"/>
                    <a:gd name="connsiteX3" fmla="*/ 3119395 w 3126940"/>
                    <a:gd name="connsiteY3" fmla="*/ 1668282 h 3385442"/>
                    <a:gd name="connsiteX4" fmla="*/ 2677435 w 3126940"/>
                    <a:gd name="connsiteY4" fmla="*/ 2891292 h 3385442"/>
                    <a:gd name="connsiteX5" fmla="*/ 2645231 w 3126940"/>
                    <a:gd name="connsiteY5" fmla="*/ 2787885 h 3385442"/>
                    <a:gd name="connsiteX6" fmla="*/ 319045 w 3126940"/>
                    <a:gd name="connsiteY6" fmla="*/ 2458856 h 3385442"/>
                    <a:gd name="connsiteX7" fmla="*/ 90445 w 3126940"/>
                    <a:gd name="connsiteY7" fmla="*/ 2182630 h 3385442"/>
                    <a:gd name="connsiteX8" fmla="*/ 0 w 3126940"/>
                    <a:gd name="connsiteY8" fmla="*/ 1035285 h 3385442"/>
                    <a:gd name="connsiteX9" fmla="*/ 0 w 3126940"/>
                    <a:gd name="connsiteY9" fmla="*/ 740 h 338544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  <a:gd name="connsiteX0" fmla="*/ 0 w 3126940"/>
                    <a:gd name="connsiteY0" fmla="*/ 0 h 3384702"/>
                    <a:gd name="connsiteX1" fmla="*/ 1542236 w 3126940"/>
                    <a:gd name="connsiteY1" fmla="*/ 38100 h 3384702"/>
                    <a:gd name="connsiteX2" fmla="*/ 2719346 w 3126940"/>
                    <a:gd name="connsiteY2" fmla="*/ 705517 h 3384702"/>
                    <a:gd name="connsiteX3" fmla="*/ 3119395 w 3126940"/>
                    <a:gd name="connsiteY3" fmla="*/ 1667542 h 3384702"/>
                    <a:gd name="connsiteX4" fmla="*/ 2677435 w 3126940"/>
                    <a:gd name="connsiteY4" fmla="*/ 2890552 h 3384702"/>
                    <a:gd name="connsiteX5" fmla="*/ 2645231 w 3126940"/>
                    <a:gd name="connsiteY5" fmla="*/ 2787145 h 3384702"/>
                    <a:gd name="connsiteX6" fmla="*/ 319045 w 3126940"/>
                    <a:gd name="connsiteY6" fmla="*/ 2458116 h 3384702"/>
                    <a:gd name="connsiteX7" fmla="*/ 90445 w 3126940"/>
                    <a:gd name="connsiteY7" fmla="*/ 2181890 h 3384702"/>
                    <a:gd name="connsiteX8" fmla="*/ 0 w 3126940"/>
                    <a:gd name="connsiteY8" fmla="*/ 1034545 h 3384702"/>
                    <a:gd name="connsiteX9" fmla="*/ 0 w 3126940"/>
                    <a:gd name="connsiteY9" fmla="*/ 0 h 3384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26940" h="3384702">
                      <a:moveTo>
                        <a:pt x="0" y="0"/>
                      </a:moveTo>
                      <a:lnTo>
                        <a:pt x="1542236" y="38100"/>
                      </a:lnTo>
                      <a:cubicBezTo>
                        <a:pt x="1812686" y="-115348"/>
                        <a:pt x="2647016" y="538925"/>
                        <a:pt x="2719346" y="705517"/>
                      </a:cubicBezTo>
                      <a:cubicBezTo>
                        <a:pt x="2370096" y="635667"/>
                        <a:pt x="3214645" y="1178592"/>
                        <a:pt x="3119395" y="1667542"/>
                      </a:cubicBezTo>
                      <a:cubicBezTo>
                        <a:pt x="2886985" y="1397032"/>
                        <a:pt x="3227345" y="2068862"/>
                        <a:pt x="2677435" y="2890552"/>
                      </a:cubicBezTo>
                      <a:lnTo>
                        <a:pt x="2645231" y="2787145"/>
                      </a:lnTo>
                      <a:cubicBezTo>
                        <a:pt x="1561861" y="4137969"/>
                        <a:pt x="338790" y="2828142"/>
                        <a:pt x="319045" y="2458116"/>
                      </a:cubicBezTo>
                      <a:cubicBezTo>
                        <a:pt x="306345" y="2635916"/>
                        <a:pt x="115845" y="2296190"/>
                        <a:pt x="90445" y="2181890"/>
                      </a:cubicBezTo>
                      <a:lnTo>
                        <a:pt x="0" y="10345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21">
                  <a:extLst>
                    <a:ext uri="{FF2B5EF4-FFF2-40B4-BE49-F238E27FC236}">
                      <a16:creationId xmlns:a16="http://schemas.microsoft.com/office/drawing/2014/main" id="{F3B7A117-6731-FF7C-CF52-7CB31EB21D1B}"/>
                    </a:ext>
                  </a:extLst>
                </p:cNvPr>
                <p:cNvSpPr/>
                <p:nvPr/>
              </p:nvSpPr>
              <p:spPr>
                <a:xfrm>
                  <a:off x="4306449" y="2289468"/>
                  <a:ext cx="787686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21">
                  <a:extLst>
                    <a:ext uri="{FF2B5EF4-FFF2-40B4-BE49-F238E27FC236}">
                      <a16:creationId xmlns:a16="http://schemas.microsoft.com/office/drawing/2014/main" id="{F14F4B1A-29C2-88F2-F75A-CD2EAB0C7635}"/>
                    </a:ext>
                  </a:extLst>
                </p:cNvPr>
                <p:cNvSpPr/>
                <p:nvPr/>
              </p:nvSpPr>
              <p:spPr>
                <a:xfrm rot="509654" flipH="1">
                  <a:off x="5299388" y="2355811"/>
                  <a:ext cx="1031019" cy="1787232"/>
                </a:xfrm>
                <a:custGeom>
                  <a:avLst/>
                  <a:gdLst>
                    <a:gd name="connsiteX0" fmla="*/ 0 w 510301"/>
                    <a:gd name="connsiteY0" fmla="*/ 0 h 1339557"/>
                    <a:gd name="connsiteX1" fmla="*/ 510301 w 510301"/>
                    <a:gd name="connsiteY1" fmla="*/ 0 h 1339557"/>
                    <a:gd name="connsiteX2" fmla="*/ 510301 w 510301"/>
                    <a:gd name="connsiteY2" fmla="*/ 1339557 h 1339557"/>
                    <a:gd name="connsiteX3" fmla="*/ 0 w 510301"/>
                    <a:gd name="connsiteY3" fmla="*/ 1339557 h 1339557"/>
                    <a:gd name="connsiteX4" fmla="*/ 0 w 510301"/>
                    <a:gd name="connsiteY4" fmla="*/ 0 h 133955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0 w 567451"/>
                    <a:gd name="connsiteY4" fmla="*/ 0 h 1549107"/>
                    <a:gd name="connsiteX0" fmla="*/ 0 w 567451"/>
                    <a:gd name="connsiteY0" fmla="*/ 0 h 1549107"/>
                    <a:gd name="connsiteX1" fmla="*/ 567451 w 567451"/>
                    <a:gd name="connsiteY1" fmla="*/ 209550 h 1549107"/>
                    <a:gd name="connsiteX2" fmla="*/ 567451 w 567451"/>
                    <a:gd name="connsiteY2" fmla="*/ 1549107 h 1549107"/>
                    <a:gd name="connsiteX3" fmla="*/ 57150 w 567451"/>
                    <a:gd name="connsiteY3" fmla="*/ 1549107 h 1549107"/>
                    <a:gd name="connsiteX4" fmla="*/ 1457 w 567451"/>
                    <a:gd name="connsiteY4" fmla="*/ 1177632 h 1549107"/>
                    <a:gd name="connsiteX5" fmla="*/ 0 w 567451"/>
                    <a:gd name="connsiteY5" fmla="*/ 0 h 1549107"/>
                    <a:gd name="connsiteX0" fmla="*/ 0 w 567451"/>
                    <a:gd name="connsiteY0" fmla="*/ 0 h 1815807"/>
                    <a:gd name="connsiteX1" fmla="*/ 567451 w 567451"/>
                    <a:gd name="connsiteY1" fmla="*/ 209550 h 1815807"/>
                    <a:gd name="connsiteX2" fmla="*/ 567451 w 567451"/>
                    <a:gd name="connsiteY2" fmla="*/ 1549107 h 1815807"/>
                    <a:gd name="connsiteX3" fmla="*/ 561975 w 567451"/>
                    <a:gd name="connsiteY3" fmla="*/ 1815807 h 1815807"/>
                    <a:gd name="connsiteX4" fmla="*/ 1457 w 567451"/>
                    <a:gd name="connsiteY4" fmla="*/ 1177632 h 1815807"/>
                    <a:gd name="connsiteX5" fmla="*/ 0 w 567451"/>
                    <a:gd name="connsiteY5" fmla="*/ 0 h 1815807"/>
                    <a:gd name="connsiteX0" fmla="*/ 121796 w 689247"/>
                    <a:gd name="connsiteY0" fmla="*/ 0 h 1815807"/>
                    <a:gd name="connsiteX1" fmla="*/ 689247 w 689247"/>
                    <a:gd name="connsiteY1" fmla="*/ 209550 h 1815807"/>
                    <a:gd name="connsiteX2" fmla="*/ 689247 w 689247"/>
                    <a:gd name="connsiteY2" fmla="*/ 1549107 h 1815807"/>
                    <a:gd name="connsiteX3" fmla="*/ 683771 w 689247"/>
                    <a:gd name="connsiteY3" fmla="*/ 1815807 h 1815807"/>
                    <a:gd name="connsiteX4" fmla="*/ 123253 w 689247"/>
                    <a:gd name="connsiteY4" fmla="*/ 1177632 h 1815807"/>
                    <a:gd name="connsiteX5" fmla="*/ 121796 w 689247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698195 w 698195"/>
                    <a:gd name="connsiteY1" fmla="*/ 209550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8195"/>
                    <a:gd name="connsiteY0" fmla="*/ 0 h 1815807"/>
                    <a:gd name="connsiteX1" fmla="*/ 402920 w 698195"/>
                    <a:gd name="connsiteY1" fmla="*/ 180975 h 1815807"/>
                    <a:gd name="connsiteX2" fmla="*/ 698195 w 698195"/>
                    <a:gd name="connsiteY2" fmla="*/ 1549107 h 1815807"/>
                    <a:gd name="connsiteX3" fmla="*/ 692719 w 698195"/>
                    <a:gd name="connsiteY3" fmla="*/ 1815807 h 1815807"/>
                    <a:gd name="connsiteX4" fmla="*/ 132201 w 698195"/>
                    <a:gd name="connsiteY4" fmla="*/ 1177632 h 1815807"/>
                    <a:gd name="connsiteX5" fmla="*/ 130744 w 698195"/>
                    <a:gd name="connsiteY5" fmla="*/ 0 h 1815807"/>
                    <a:gd name="connsiteX0" fmla="*/ 130744 w 692719"/>
                    <a:gd name="connsiteY0" fmla="*/ 0 h 1815807"/>
                    <a:gd name="connsiteX1" fmla="*/ 402920 w 692719"/>
                    <a:gd name="connsiteY1" fmla="*/ 180975 h 1815807"/>
                    <a:gd name="connsiteX2" fmla="*/ 692719 w 692719"/>
                    <a:gd name="connsiteY2" fmla="*/ 1815807 h 1815807"/>
                    <a:gd name="connsiteX3" fmla="*/ 132201 w 692719"/>
                    <a:gd name="connsiteY3" fmla="*/ 1177632 h 1815807"/>
                    <a:gd name="connsiteX4" fmla="*/ 130744 w 692719"/>
                    <a:gd name="connsiteY4" fmla="*/ 0 h 1815807"/>
                    <a:gd name="connsiteX0" fmla="*/ 130744 w 797535"/>
                    <a:gd name="connsiteY0" fmla="*/ 0 h 1815807"/>
                    <a:gd name="connsiteX1" fmla="*/ 402920 w 797535"/>
                    <a:gd name="connsiteY1" fmla="*/ 180975 h 1815807"/>
                    <a:gd name="connsiteX2" fmla="*/ 692719 w 797535"/>
                    <a:gd name="connsiteY2" fmla="*/ 1815807 h 1815807"/>
                    <a:gd name="connsiteX3" fmla="*/ 132201 w 797535"/>
                    <a:gd name="connsiteY3" fmla="*/ 1177632 h 1815807"/>
                    <a:gd name="connsiteX4" fmla="*/ 130744 w 797535"/>
                    <a:gd name="connsiteY4" fmla="*/ 0 h 1815807"/>
                    <a:gd name="connsiteX0" fmla="*/ 130744 w 787686"/>
                    <a:gd name="connsiteY0" fmla="*/ 0 h 1815807"/>
                    <a:gd name="connsiteX1" fmla="*/ 402920 w 787686"/>
                    <a:gd name="connsiteY1" fmla="*/ 180975 h 1815807"/>
                    <a:gd name="connsiteX2" fmla="*/ 692719 w 787686"/>
                    <a:gd name="connsiteY2" fmla="*/ 1815807 h 1815807"/>
                    <a:gd name="connsiteX3" fmla="*/ 132201 w 787686"/>
                    <a:gd name="connsiteY3" fmla="*/ 1177632 h 1815807"/>
                    <a:gd name="connsiteX4" fmla="*/ 130744 w 787686"/>
                    <a:gd name="connsiteY4" fmla="*/ 0 h 1815807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  <a:gd name="connsiteX0" fmla="*/ 130744 w 787686"/>
                    <a:gd name="connsiteY0" fmla="*/ 0 h 1787232"/>
                    <a:gd name="connsiteX1" fmla="*/ 402920 w 787686"/>
                    <a:gd name="connsiteY1" fmla="*/ 180975 h 1787232"/>
                    <a:gd name="connsiteX2" fmla="*/ 692719 w 787686"/>
                    <a:gd name="connsiteY2" fmla="*/ 1787232 h 1787232"/>
                    <a:gd name="connsiteX3" fmla="*/ 132201 w 787686"/>
                    <a:gd name="connsiteY3" fmla="*/ 1177632 h 1787232"/>
                    <a:gd name="connsiteX4" fmla="*/ 130744 w 787686"/>
                    <a:gd name="connsiteY4" fmla="*/ 0 h 1787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7686" h="1787232">
                      <a:moveTo>
                        <a:pt x="130744" y="0"/>
                      </a:moveTo>
                      <a:lnTo>
                        <a:pt x="402920" y="180975"/>
                      </a:lnTo>
                      <a:cubicBezTo>
                        <a:pt x="413795" y="1059294"/>
                        <a:pt x="1015219" y="1508988"/>
                        <a:pt x="692719" y="1787232"/>
                      </a:cubicBezTo>
                      <a:cubicBezTo>
                        <a:pt x="401105" y="1761832"/>
                        <a:pt x="138065" y="1307807"/>
                        <a:pt x="132201" y="1177632"/>
                      </a:cubicBezTo>
                      <a:cubicBezTo>
                        <a:pt x="-144510" y="1185138"/>
                        <a:pt x="93130" y="392544"/>
                        <a:pt x="130744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24">
                  <a:extLst>
                    <a:ext uri="{FF2B5EF4-FFF2-40B4-BE49-F238E27FC236}">
                      <a16:creationId xmlns:a16="http://schemas.microsoft.com/office/drawing/2014/main" id="{2A839F01-9E47-28B6-9661-359FC9015741}"/>
                    </a:ext>
                  </a:extLst>
                </p:cNvPr>
                <p:cNvSpPr/>
                <p:nvPr/>
              </p:nvSpPr>
              <p:spPr>
                <a:xfrm rot="21227545">
                  <a:off x="6223302" y="3837671"/>
                  <a:ext cx="1199172" cy="1645374"/>
                </a:xfrm>
                <a:custGeom>
                  <a:avLst/>
                  <a:gdLst>
                    <a:gd name="connsiteX0" fmla="*/ 0 w 571500"/>
                    <a:gd name="connsiteY0" fmla="*/ 0 h 1143000"/>
                    <a:gd name="connsiteX1" fmla="*/ 571500 w 571500"/>
                    <a:gd name="connsiteY1" fmla="*/ 0 h 1143000"/>
                    <a:gd name="connsiteX2" fmla="*/ 571500 w 571500"/>
                    <a:gd name="connsiteY2" fmla="*/ 1143000 h 1143000"/>
                    <a:gd name="connsiteX3" fmla="*/ 0 w 571500"/>
                    <a:gd name="connsiteY3" fmla="*/ 1143000 h 1143000"/>
                    <a:gd name="connsiteX4" fmla="*/ 0 w 571500"/>
                    <a:gd name="connsiteY4" fmla="*/ 0 h 1143000"/>
                    <a:gd name="connsiteX0" fmla="*/ 182880 w 571500"/>
                    <a:gd name="connsiteY0" fmla="*/ 0 h 1386840"/>
                    <a:gd name="connsiteX1" fmla="*/ 571500 w 571500"/>
                    <a:gd name="connsiteY1" fmla="*/ 243840 h 1386840"/>
                    <a:gd name="connsiteX2" fmla="*/ 571500 w 571500"/>
                    <a:gd name="connsiteY2" fmla="*/ 1386840 h 1386840"/>
                    <a:gd name="connsiteX3" fmla="*/ 0 w 571500"/>
                    <a:gd name="connsiteY3" fmla="*/ 1386840 h 1386840"/>
                    <a:gd name="connsiteX4" fmla="*/ 182880 w 571500"/>
                    <a:gd name="connsiteY4" fmla="*/ 0 h 1386840"/>
                    <a:gd name="connsiteX0" fmla="*/ 267474 w 656094"/>
                    <a:gd name="connsiteY0" fmla="*/ 0 h 1386840"/>
                    <a:gd name="connsiteX1" fmla="*/ 656094 w 656094"/>
                    <a:gd name="connsiteY1" fmla="*/ 243840 h 1386840"/>
                    <a:gd name="connsiteX2" fmla="*/ 656094 w 656094"/>
                    <a:gd name="connsiteY2" fmla="*/ 1386840 h 1386840"/>
                    <a:gd name="connsiteX3" fmla="*/ 84594 w 656094"/>
                    <a:gd name="connsiteY3" fmla="*/ 1386840 h 1386840"/>
                    <a:gd name="connsiteX4" fmla="*/ 267474 w 656094"/>
                    <a:gd name="connsiteY4" fmla="*/ 0 h 1386840"/>
                    <a:gd name="connsiteX0" fmla="*/ 558392 w 947012"/>
                    <a:gd name="connsiteY0" fmla="*/ 0 h 1386840"/>
                    <a:gd name="connsiteX1" fmla="*/ 947012 w 947012"/>
                    <a:gd name="connsiteY1" fmla="*/ 243840 h 1386840"/>
                    <a:gd name="connsiteX2" fmla="*/ 947012 w 947012"/>
                    <a:gd name="connsiteY2" fmla="*/ 1386840 h 1386840"/>
                    <a:gd name="connsiteX3" fmla="*/ 375512 w 947012"/>
                    <a:gd name="connsiteY3" fmla="*/ 1386840 h 1386840"/>
                    <a:gd name="connsiteX4" fmla="*/ 2132 w 947012"/>
                    <a:gd name="connsiteY4" fmla="*/ 1173480 h 1386840"/>
                    <a:gd name="connsiteX5" fmla="*/ 558392 w 947012"/>
                    <a:gd name="connsiteY5" fmla="*/ 0 h 1386840"/>
                    <a:gd name="connsiteX0" fmla="*/ 593354 w 981974"/>
                    <a:gd name="connsiteY0" fmla="*/ 0 h 1386840"/>
                    <a:gd name="connsiteX1" fmla="*/ 981974 w 981974"/>
                    <a:gd name="connsiteY1" fmla="*/ 243840 h 1386840"/>
                    <a:gd name="connsiteX2" fmla="*/ 981974 w 981974"/>
                    <a:gd name="connsiteY2" fmla="*/ 1386840 h 1386840"/>
                    <a:gd name="connsiteX3" fmla="*/ 410474 w 981974"/>
                    <a:gd name="connsiteY3" fmla="*/ 1386840 h 1386840"/>
                    <a:gd name="connsiteX4" fmla="*/ 37094 w 981974"/>
                    <a:gd name="connsiteY4" fmla="*/ 1173480 h 1386840"/>
                    <a:gd name="connsiteX5" fmla="*/ 593354 w 981974"/>
                    <a:gd name="connsiteY5" fmla="*/ 0 h 1386840"/>
                    <a:gd name="connsiteX0" fmla="*/ 592694 w 981314"/>
                    <a:gd name="connsiteY0" fmla="*/ 0 h 1386840"/>
                    <a:gd name="connsiteX1" fmla="*/ 981314 w 981314"/>
                    <a:gd name="connsiteY1" fmla="*/ 243840 h 1386840"/>
                    <a:gd name="connsiteX2" fmla="*/ 981314 w 981314"/>
                    <a:gd name="connsiteY2" fmla="*/ 1386840 h 1386840"/>
                    <a:gd name="connsiteX3" fmla="*/ 409814 w 981314"/>
                    <a:gd name="connsiteY3" fmla="*/ 1386840 h 1386840"/>
                    <a:gd name="connsiteX4" fmla="*/ 36434 w 981314"/>
                    <a:gd name="connsiteY4" fmla="*/ 1173480 h 1386840"/>
                    <a:gd name="connsiteX5" fmla="*/ 592694 w 981314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386840"/>
                    <a:gd name="connsiteX1" fmla="*/ 1054392 w 1054392"/>
                    <a:gd name="connsiteY1" fmla="*/ 243840 h 1386840"/>
                    <a:gd name="connsiteX2" fmla="*/ 1054392 w 1054392"/>
                    <a:gd name="connsiteY2" fmla="*/ 1386840 h 1386840"/>
                    <a:gd name="connsiteX3" fmla="*/ 482892 w 1054392"/>
                    <a:gd name="connsiteY3" fmla="*/ 1386840 h 1386840"/>
                    <a:gd name="connsiteX4" fmla="*/ 33312 w 1054392"/>
                    <a:gd name="connsiteY4" fmla="*/ 1249680 h 1386840"/>
                    <a:gd name="connsiteX5" fmla="*/ 665772 w 1054392"/>
                    <a:gd name="connsiteY5" fmla="*/ 0 h 138684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562100"/>
                    <a:gd name="connsiteX1" fmla="*/ 1054392 w 1054392"/>
                    <a:gd name="connsiteY1" fmla="*/ 243840 h 1562100"/>
                    <a:gd name="connsiteX2" fmla="*/ 1054392 w 1054392"/>
                    <a:gd name="connsiteY2" fmla="*/ 1386840 h 1562100"/>
                    <a:gd name="connsiteX3" fmla="*/ 460032 w 1054392"/>
                    <a:gd name="connsiteY3" fmla="*/ 1562100 h 1562100"/>
                    <a:gd name="connsiteX4" fmla="*/ 33312 w 1054392"/>
                    <a:gd name="connsiteY4" fmla="*/ 1249680 h 1562100"/>
                    <a:gd name="connsiteX5" fmla="*/ 665772 w 1054392"/>
                    <a:gd name="connsiteY5" fmla="*/ 0 h 156210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054392"/>
                    <a:gd name="connsiteY0" fmla="*/ 0 h 1661160"/>
                    <a:gd name="connsiteX1" fmla="*/ 1054392 w 1054392"/>
                    <a:gd name="connsiteY1" fmla="*/ 243840 h 1661160"/>
                    <a:gd name="connsiteX2" fmla="*/ 1054392 w 1054392"/>
                    <a:gd name="connsiteY2" fmla="*/ 1386840 h 1661160"/>
                    <a:gd name="connsiteX3" fmla="*/ 490512 w 1054392"/>
                    <a:gd name="connsiteY3" fmla="*/ 1661160 h 1661160"/>
                    <a:gd name="connsiteX4" fmla="*/ 460032 w 1054392"/>
                    <a:gd name="connsiteY4" fmla="*/ 1562100 h 1661160"/>
                    <a:gd name="connsiteX5" fmla="*/ 33312 w 1054392"/>
                    <a:gd name="connsiteY5" fmla="*/ 1249680 h 1661160"/>
                    <a:gd name="connsiteX6" fmla="*/ 665772 w 105439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61160"/>
                    <a:gd name="connsiteX1" fmla="*/ 1054392 w 1199172"/>
                    <a:gd name="connsiteY1" fmla="*/ 243840 h 1661160"/>
                    <a:gd name="connsiteX2" fmla="*/ 1199172 w 1199172"/>
                    <a:gd name="connsiteY2" fmla="*/ 1196340 h 1661160"/>
                    <a:gd name="connsiteX3" fmla="*/ 490512 w 1199172"/>
                    <a:gd name="connsiteY3" fmla="*/ 1661160 h 1661160"/>
                    <a:gd name="connsiteX4" fmla="*/ 460032 w 1199172"/>
                    <a:gd name="connsiteY4" fmla="*/ 1562100 h 1661160"/>
                    <a:gd name="connsiteX5" fmla="*/ 33312 w 1199172"/>
                    <a:gd name="connsiteY5" fmla="*/ 1249680 h 1661160"/>
                    <a:gd name="connsiteX6" fmla="*/ 665772 w 1199172"/>
                    <a:gd name="connsiteY6" fmla="*/ 0 h 1661160"/>
                    <a:gd name="connsiteX0" fmla="*/ 665772 w 1199172"/>
                    <a:gd name="connsiteY0" fmla="*/ 0 h 1600200"/>
                    <a:gd name="connsiteX1" fmla="*/ 1054392 w 1199172"/>
                    <a:gd name="connsiteY1" fmla="*/ 243840 h 1600200"/>
                    <a:gd name="connsiteX2" fmla="*/ 1199172 w 1199172"/>
                    <a:gd name="connsiteY2" fmla="*/ 1196340 h 1600200"/>
                    <a:gd name="connsiteX3" fmla="*/ 574332 w 1199172"/>
                    <a:gd name="connsiteY3" fmla="*/ 1600200 h 1600200"/>
                    <a:gd name="connsiteX4" fmla="*/ 460032 w 1199172"/>
                    <a:gd name="connsiteY4" fmla="*/ 1562100 h 1600200"/>
                    <a:gd name="connsiteX5" fmla="*/ 33312 w 1199172"/>
                    <a:gd name="connsiteY5" fmla="*/ 1249680 h 1600200"/>
                    <a:gd name="connsiteX6" fmla="*/ 665772 w 1199172"/>
                    <a:gd name="connsiteY6" fmla="*/ 0 h 1600200"/>
                    <a:gd name="connsiteX0" fmla="*/ 665772 w 1199172"/>
                    <a:gd name="connsiteY0" fmla="*/ 0 h 1568450"/>
                    <a:gd name="connsiteX1" fmla="*/ 1054392 w 1199172"/>
                    <a:gd name="connsiteY1" fmla="*/ 243840 h 1568450"/>
                    <a:gd name="connsiteX2" fmla="*/ 1199172 w 1199172"/>
                    <a:gd name="connsiteY2" fmla="*/ 1196340 h 1568450"/>
                    <a:gd name="connsiteX3" fmla="*/ 618782 w 1199172"/>
                    <a:gd name="connsiteY3" fmla="*/ 1568450 h 1568450"/>
                    <a:gd name="connsiteX4" fmla="*/ 460032 w 1199172"/>
                    <a:gd name="connsiteY4" fmla="*/ 1562100 h 1568450"/>
                    <a:gd name="connsiteX5" fmla="*/ 33312 w 1199172"/>
                    <a:gd name="connsiteY5" fmla="*/ 1249680 h 1568450"/>
                    <a:gd name="connsiteX6" fmla="*/ 665772 w 1199172"/>
                    <a:gd name="connsiteY6" fmla="*/ 0 h 1568450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  <a:gd name="connsiteX0" fmla="*/ 665772 w 1199172"/>
                    <a:gd name="connsiteY0" fmla="*/ 0 h 1645374"/>
                    <a:gd name="connsiteX1" fmla="*/ 1054392 w 1199172"/>
                    <a:gd name="connsiteY1" fmla="*/ 243840 h 1645374"/>
                    <a:gd name="connsiteX2" fmla="*/ 1199172 w 1199172"/>
                    <a:gd name="connsiteY2" fmla="*/ 1196340 h 1645374"/>
                    <a:gd name="connsiteX3" fmla="*/ 618782 w 1199172"/>
                    <a:gd name="connsiteY3" fmla="*/ 1568450 h 1645374"/>
                    <a:gd name="connsiteX4" fmla="*/ 460032 w 1199172"/>
                    <a:gd name="connsiteY4" fmla="*/ 1562100 h 1645374"/>
                    <a:gd name="connsiteX5" fmla="*/ 33312 w 1199172"/>
                    <a:gd name="connsiteY5" fmla="*/ 1249680 h 1645374"/>
                    <a:gd name="connsiteX6" fmla="*/ 665772 w 1199172"/>
                    <a:gd name="connsiteY6" fmla="*/ 0 h 1645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9172" h="1645374">
                      <a:moveTo>
                        <a:pt x="665772" y="0"/>
                      </a:moveTo>
                      <a:lnTo>
                        <a:pt x="1054392" y="243840"/>
                      </a:lnTo>
                      <a:lnTo>
                        <a:pt x="1199172" y="1196340"/>
                      </a:lnTo>
                      <a:cubicBezTo>
                        <a:pt x="909612" y="1582420"/>
                        <a:pt x="706412" y="1639570"/>
                        <a:pt x="618782" y="1568450"/>
                      </a:cubicBezTo>
                      <a:cubicBezTo>
                        <a:pt x="400765" y="1744133"/>
                        <a:pt x="512949" y="1564217"/>
                        <a:pt x="460032" y="1562100"/>
                      </a:cubicBezTo>
                      <a:cubicBezTo>
                        <a:pt x="117132" y="1493520"/>
                        <a:pt x="147612" y="909320"/>
                        <a:pt x="33312" y="1249680"/>
                      </a:cubicBezTo>
                      <a:cubicBezTo>
                        <a:pt x="-164808" y="294640"/>
                        <a:pt x="581952" y="45720"/>
                        <a:pt x="665772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27">
                  <a:extLst>
                    <a:ext uri="{FF2B5EF4-FFF2-40B4-BE49-F238E27FC236}">
                      <a16:creationId xmlns:a16="http://schemas.microsoft.com/office/drawing/2014/main" id="{AA04E555-5566-F89F-C296-87FE60F49422}"/>
                    </a:ext>
                  </a:extLst>
                </p:cNvPr>
                <p:cNvSpPr/>
                <p:nvPr/>
              </p:nvSpPr>
              <p:spPr>
                <a:xfrm rot="1485440">
                  <a:off x="5073307" y="3904227"/>
                  <a:ext cx="482037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E68623FF-9507-3176-E1EF-C62EEF666F1D}"/>
                    </a:ext>
                  </a:extLst>
                </p:cNvPr>
                <p:cNvGrpSpPr/>
                <p:nvPr/>
              </p:nvGrpSpPr>
              <p:grpSpPr>
                <a:xfrm>
                  <a:off x="4292991" y="323373"/>
                  <a:ext cx="924963" cy="1039552"/>
                  <a:chOff x="4292991" y="323373"/>
                  <a:chExt cx="924963" cy="1039552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B6C46A9-0829-4C64-6792-565D7AC59518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32FB606B-44C4-9B76-6FAF-46314E518590}"/>
                      </a:ext>
                    </a:extLst>
                  </p:cNvPr>
                  <p:cNvSpPr/>
                  <p:nvPr/>
                </p:nvSpPr>
                <p:spPr>
                  <a:xfrm rot="21139598">
                    <a:off x="4736704" y="323373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01CA9A5B-8001-7279-AE10-041788CB864E}"/>
                    </a:ext>
                  </a:extLst>
                </p:cNvPr>
                <p:cNvGrpSpPr/>
                <p:nvPr/>
              </p:nvGrpSpPr>
              <p:grpSpPr>
                <a:xfrm flipH="1">
                  <a:off x="5629104" y="296599"/>
                  <a:ext cx="917296" cy="1029039"/>
                  <a:chOff x="4292991" y="333886"/>
                  <a:chExt cx="917296" cy="1029039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9DABE5D0-5E0C-953B-7C5B-201E56C33DEB}"/>
                      </a:ext>
                    </a:extLst>
                  </p:cNvPr>
                  <p:cNvSpPr/>
                  <p:nvPr/>
                </p:nvSpPr>
                <p:spPr>
                  <a:xfrm rot="21233681">
                    <a:off x="4292991" y="353275"/>
                    <a:ext cx="914400" cy="1009650"/>
                  </a:xfrm>
                  <a:prstGeom prst="ellipse">
                    <a:avLst/>
                  </a:prstGeom>
                  <a:solidFill>
                    <a:srgbClr val="50464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475A2454-7A18-E1B3-2DB6-9A5DC562E1A3}"/>
                      </a:ext>
                    </a:extLst>
                  </p:cNvPr>
                  <p:cNvSpPr/>
                  <p:nvPr/>
                </p:nvSpPr>
                <p:spPr>
                  <a:xfrm rot="21298023">
                    <a:off x="4729037" y="333886"/>
                    <a:ext cx="481250" cy="830010"/>
                  </a:xfrm>
                  <a:custGeom>
                    <a:avLst/>
                    <a:gdLst>
                      <a:gd name="connsiteX0" fmla="*/ 130197 w 298281"/>
                      <a:gd name="connsiteY0" fmla="*/ 0 h 740092"/>
                      <a:gd name="connsiteX1" fmla="*/ 164371 w 298281"/>
                      <a:gd name="connsiteY1" fmla="*/ 31133 h 740092"/>
                      <a:gd name="connsiteX2" fmla="*/ 298281 w 298281"/>
                      <a:gd name="connsiteY2" fmla="*/ 388098 h 740092"/>
                      <a:gd name="connsiteX3" fmla="*/ 220199 w 298281"/>
                      <a:gd name="connsiteY3" fmla="*/ 670350 h 740092"/>
                      <a:gd name="connsiteX4" fmla="*/ 168084 w 298281"/>
                      <a:gd name="connsiteY4" fmla="*/ 740092 h 740092"/>
                      <a:gd name="connsiteX5" fmla="*/ 133911 w 298281"/>
                      <a:gd name="connsiteY5" fmla="*/ 708959 h 740092"/>
                      <a:gd name="connsiteX6" fmla="*/ 0 w 298281"/>
                      <a:gd name="connsiteY6" fmla="*/ 351994 h 740092"/>
                      <a:gd name="connsiteX7" fmla="*/ 78082 w 298281"/>
                      <a:gd name="connsiteY7" fmla="*/ 69741 h 740092"/>
                      <a:gd name="connsiteX8" fmla="*/ 130197 w 298281"/>
                      <a:gd name="connsiteY8" fmla="*/ 0 h 740092"/>
                      <a:gd name="connsiteX0" fmla="*/ 0 w 471391"/>
                      <a:gd name="connsiteY0" fmla="*/ 0 h 830010"/>
                      <a:gd name="connsiteX1" fmla="*/ 337481 w 471391"/>
                      <a:gd name="connsiteY1" fmla="*/ 121051 h 830010"/>
                      <a:gd name="connsiteX2" fmla="*/ 471391 w 471391"/>
                      <a:gd name="connsiteY2" fmla="*/ 478016 h 830010"/>
                      <a:gd name="connsiteX3" fmla="*/ 393309 w 471391"/>
                      <a:gd name="connsiteY3" fmla="*/ 760268 h 830010"/>
                      <a:gd name="connsiteX4" fmla="*/ 341194 w 471391"/>
                      <a:gd name="connsiteY4" fmla="*/ 830010 h 830010"/>
                      <a:gd name="connsiteX5" fmla="*/ 307021 w 471391"/>
                      <a:gd name="connsiteY5" fmla="*/ 798877 h 830010"/>
                      <a:gd name="connsiteX6" fmla="*/ 173110 w 471391"/>
                      <a:gd name="connsiteY6" fmla="*/ 441912 h 830010"/>
                      <a:gd name="connsiteX7" fmla="*/ 251192 w 471391"/>
                      <a:gd name="connsiteY7" fmla="*/ 159659 h 830010"/>
                      <a:gd name="connsiteX8" fmla="*/ 0 w 471391"/>
                      <a:gd name="connsiteY8" fmla="*/ 0 h 830010"/>
                      <a:gd name="connsiteX0" fmla="*/ 3326 w 474717"/>
                      <a:gd name="connsiteY0" fmla="*/ 0 h 830010"/>
                      <a:gd name="connsiteX1" fmla="*/ 340807 w 474717"/>
                      <a:gd name="connsiteY1" fmla="*/ 121051 h 830010"/>
                      <a:gd name="connsiteX2" fmla="*/ 474717 w 474717"/>
                      <a:gd name="connsiteY2" fmla="*/ 478016 h 830010"/>
                      <a:gd name="connsiteX3" fmla="*/ 396635 w 474717"/>
                      <a:gd name="connsiteY3" fmla="*/ 760268 h 830010"/>
                      <a:gd name="connsiteX4" fmla="*/ 344520 w 474717"/>
                      <a:gd name="connsiteY4" fmla="*/ 830010 h 830010"/>
                      <a:gd name="connsiteX5" fmla="*/ 310347 w 474717"/>
                      <a:gd name="connsiteY5" fmla="*/ 798877 h 830010"/>
                      <a:gd name="connsiteX6" fmla="*/ 176436 w 474717"/>
                      <a:gd name="connsiteY6" fmla="*/ 441912 h 830010"/>
                      <a:gd name="connsiteX7" fmla="*/ 3326 w 474717"/>
                      <a:gd name="connsiteY7" fmla="*/ 0 h 830010"/>
                      <a:gd name="connsiteX0" fmla="*/ 75 w 471466"/>
                      <a:gd name="connsiteY0" fmla="*/ 0 h 830010"/>
                      <a:gd name="connsiteX1" fmla="*/ 337556 w 471466"/>
                      <a:gd name="connsiteY1" fmla="*/ 121051 h 830010"/>
                      <a:gd name="connsiteX2" fmla="*/ 471466 w 471466"/>
                      <a:gd name="connsiteY2" fmla="*/ 478016 h 830010"/>
                      <a:gd name="connsiteX3" fmla="*/ 393384 w 471466"/>
                      <a:gd name="connsiteY3" fmla="*/ 760268 h 830010"/>
                      <a:gd name="connsiteX4" fmla="*/ 341269 w 471466"/>
                      <a:gd name="connsiteY4" fmla="*/ 830010 h 830010"/>
                      <a:gd name="connsiteX5" fmla="*/ 307096 w 471466"/>
                      <a:gd name="connsiteY5" fmla="*/ 798877 h 830010"/>
                      <a:gd name="connsiteX6" fmla="*/ 75 w 471466"/>
                      <a:gd name="connsiteY6" fmla="*/ 0 h 830010"/>
                      <a:gd name="connsiteX0" fmla="*/ 68 w 471459"/>
                      <a:gd name="connsiteY0" fmla="*/ 0 h 830010"/>
                      <a:gd name="connsiteX1" fmla="*/ 337549 w 471459"/>
                      <a:gd name="connsiteY1" fmla="*/ 121051 h 830010"/>
                      <a:gd name="connsiteX2" fmla="*/ 471459 w 471459"/>
                      <a:gd name="connsiteY2" fmla="*/ 478016 h 830010"/>
                      <a:gd name="connsiteX3" fmla="*/ 393377 w 471459"/>
                      <a:gd name="connsiteY3" fmla="*/ 760268 h 830010"/>
                      <a:gd name="connsiteX4" fmla="*/ 341262 w 471459"/>
                      <a:gd name="connsiteY4" fmla="*/ 830010 h 830010"/>
                      <a:gd name="connsiteX5" fmla="*/ 307089 w 471459"/>
                      <a:gd name="connsiteY5" fmla="*/ 798877 h 830010"/>
                      <a:gd name="connsiteX6" fmla="*/ 68 w 471459"/>
                      <a:gd name="connsiteY6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10511 w 474881"/>
                      <a:gd name="connsiteY5" fmla="*/ 798877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90 w 474881"/>
                      <a:gd name="connsiteY0" fmla="*/ 0 h 830010"/>
                      <a:gd name="connsiteX1" fmla="*/ 340971 w 474881"/>
                      <a:gd name="connsiteY1" fmla="*/ 121051 h 830010"/>
                      <a:gd name="connsiteX2" fmla="*/ 474881 w 474881"/>
                      <a:gd name="connsiteY2" fmla="*/ 478016 h 830010"/>
                      <a:gd name="connsiteX3" fmla="*/ 396799 w 474881"/>
                      <a:gd name="connsiteY3" fmla="*/ 760268 h 830010"/>
                      <a:gd name="connsiteX4" fmla="*/ 344684 w 474881"/>
                      <a:gd name="connsiteY4" fmla="*/ 830010 h 830010"/>
                      <a:gd name="connsiteX5" fmla="*/ 340934 w 474881"/>
                      <a:gd name="connsiteY5" fmla="*/ 693565 h 830010"/>
                      <a:gd name="connsiteX6" fmla="*/ 215435 w 474881"/>
                      <a:gd name="connsiteY6" fmla="*/ 211956 h 830010"/>
                      <a:gd name="connsiteX7" fmla="*/ 3490 w 474881"/>
                      <a:gd name="connsiteY7" fmla="*/ 0 h 830010"/>
                      <a:gd name="connsiteX0" fmla="*/ 3470 w 474861"/>
                      <a:gd name="connsiteY0" fmla="*/ 0 h 830010"/>
                      <a:gd name="connsiteX1" fmla="*/ 340951 w 474861"/>
                      <a:gd name="connsiteY1" fmla="*/ 121051 h 830010"/>
                      <a:gd name="connsiteX2" fmla="*/ 474861 w 474861"/>
                      <a:gd name="connsiteY2" fmla="*/ 478016 h 830010"/>
                      <a:gd name="connsiteX3" fmla="*/ 396779 w 474861"/>
                      <a:gd name="connsiteY3" fmla="*/ 760268 h 830010"/>
                      <a:gd name="connsiteX4" fmla="*/ 344664 w 474861"/>
                      <a:gd name="connsiteY4" fmla="*/ 830010 h 830010"/>
                      <a:gd name="connsiteX5" fmla="*/ 340914 w 474861"/>
                      <a:gd name="connsiteY5" fmla="*/ 693565 h 830010"/>
                      <a:gd name="connsiteX6" fmla="*/ 215415 w 474861"/>
                      <a:gd name="connsiteY6" fmla="*/ 211956 h 830010"/>
                      <a:gd name="connsiteX7" fmla="*/ 3470 w 474861"/>
                      <a:gd name="connsiteY7" fmla="*/ 0 h 830010"/>
                      <a:gd name="connsiteX0" fmla="*/ 3470 w 482343"/>
                      <a:gd name="connsiteY0" fmla="*/ 0 h 830010"/>
                      <a:gd name="connsiteX1" fmla="*/ 227739 w 482343"/>
                      <a:gd name="connsiteY1" fmla="*/ 45080 h 830010"/>
                      <a:gd name="connsiteX2" fmla="*/ 474861 w 482343"/>
                      <a:gd name="connsiteY2" fmla="*/ 478016 h 830010"/>
                      <a:gd name="connsiteX3" fmla="*/ 396779 w 482343"/>
                      <a:gd name="connsiteY3" fmla="*/ 760268 h 830010"/>
                      <a:gd name="connsiteX4" fmla="*/ 344664 w 482343"/>
                      <a:gd name="connsiteY4" fmla="*/ 830010 h 830010"/>
                      <a:gd name="connsiteX5" fmla="*/ 340914 w 482343"/>
                      <a:gd name="connsiteY5" fmla="*/ 693565 h 830010"/>
                      <a:gd name="connsiteX6" fmla="*/ 215415 w 482343"/>
                      <a:gd name="connsiteY6" fmla="*/ 211956 h 830010"/>
                      <a:gd name="connsiteX7" fmla="*/ 3470 w 482343"/>
                      <a:gd name="connsiteY7" fmla="*/ 0 h 830010"/>
                      <a:gd name="connsiteX0" fmla="*/ 3470 w 475070"/>
                      <a:gd name="connsiteY0" fmla="*/ 0 h 830010"/>
                      <a:gd name="connsiteX1" fmla="*/ 227739 w 475070"/>
                      <a:gd name="connsiteY1" fmla="*/ 45080 h 830010"/>
                      <a:gd name="connsiteX2" fmla="*/ 474861 w 475070"/>
                      <a:gd name="connsiteY2" fmla="*/ 478016 h 830010"/>
                      <a:gd name="connsiteX3" fmla="*/ 396779 w 475070"/>
                      <a:gd name="connsiteY3" fmla="*/ 760268 h 830010"/>
                      <a:gd name="connsiteX4" fmla="*/ 344664 w 475070"/>
                      <a:gd name="connsiteY4" fmla="*/ 830010 h 830010"/>
                      <a:gd name="connsiteX5" fmla="*/ 340914 w 475070"/>
                      <a:gd name="connsiteY5" fmla="*/ 693565 h 830010"/>
                      <a:gd name="connsiteX6" fmla="*/ 215415 w 475070"/>
                      <a:gd name="connsiteY6" fmla="*/ 211956 h 830010"/>
                      <a:gd name="connsiteX7" fmla="*/ 3470 w 475070"/>
                      <a:gd name="connsiteY7" fmla="*/ 0 h 830010"/>
                      <a:gd name="connsiteX0" fmla="*/ 3470 w 497264"/>
                      <a:gd name="connsiteY0" fmla="*/ 0 h 830010"/>
                      <a:gd name="connsiteX1" fmla="*/ 474861 w 497264"/>
                      <a:gd name="connsiteY1" fmla="*/ 478016 h 830010"/>
                      <a:gd name="connsiteX2" fmla="*/ 396779 w 497264"/>
                      <a:gd name="connsiteY2" fmla="*/ 760268 h 830010"/>
                      <a:gd name="connsiteX3" fmla="*/ 344664 w 497264"/>
                      <a:gd name="connsiteY3" fmla="*/ 830010 h 830010"/>
                      <a:gd name="connsiteX4" fmla="*/ 340914 w 497264"/>
                      <a:gd name="connsiteY4" fmla="*/ 693565 h 830010"/>
                      <a:gd name="connsiteX5" fmla="*/ 215415 w 497264"/>
                      <a:gd name="connsiteY5" fmla="*/ 211956 h 830010"/>
                      <a:gd name="connsiteX6" fmla="*/ 3470 w 497264"/>
                      <a:gd name="connsiteY6" fmla="*/ 0 h 830010"/>
                      <a:gd name="connsiteX0" fmla="*/ 3470 w 481250"/>
                      <a:gd name="connsiteY0" fmla="*/ 0 h 830010"/>
                      <a:gd name="connsiteX1" fmla="*/ 474861 w 481250"/>
                      <a:gd name="connsiteY1" fmla="*/ 478016 h 830010"/>
                      <a:gd name="connsiteX2" fmla="*/ 396779 w 481250"/>
                      <a:gd name="connsiteY2" fmla="*/ 760268 h 830010"/>
                      <a:gd name="connsiteX3" fmla="*/ 344664 w 481250"/>
                      <a:gd name="connsiteY3" fmla="*/ 830010 h 830010"/>
                      <a:gd name="connsiteX4" fmla="*/ 340914 w 481250"/>
                      <a:gd name="connsiteY4" fmla="*/ 693565 h 830010"/>
                      <a:gd name="connsiteX5" fmla="*/ 215415 w 481250"/>
                      <a:gd name="connsiteY5" fmla="*/ 211956 h 830010"/>
                      <a:gd name="connsiteX6" fmla="*/ 3470 w 481250"/>
                      <a:gd name="connsiteY6" fmla="*/ 0 h 8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1250" h="830010">
                        <a:moveTo>
                          <a:pt x="3470" y="0"/>
                        </a:moveTo>
                        <a:cubicBezTo>
                          <a:pt x="46711" y="44343"/>
                          <a:pt x="385341" y="-21659"/>
                          <a:pt x="474861" y="478016"/>
                        </a:cubicBezTo>
                        <a:cubicBezTo>
                          <a:pt x="500019" y="618443"/>
                          <a:pt x="446076" y="679698"/>
                          <a:pt x="396779" y="760268"/>
                        </a:cubicBezTo>
                        <a:lnTo>
                          <a:pt x="344664" y="830010"/>
                        </a:lnTo>
                        <a:lnTo>
                          <a:pt x="340914" y="693565"/>
                        </a:lnTo>
                        <a:cubicBezTo>
                          <a:pt x="219592" y="597978"/>
                          <a:pt x="266585" y="345102"/>
                          <a:pt x="215415" y="211956"/>
                        </a:cubicBezTo>
                        <a:cubicBezTo>
                          <a:pt x="165596" y="66182"/>
                          <a:pt x="-28162" y="25713"/>
                          <a:pt x="3470" y="0"/>
                        </a:cubicBezTo>
                        <a:close/>
                      </a:path>
                    </a:pathLst>
                  </a:custGeom>
                  <a:solidFill>
                    <a:srgbClr val="B7844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D8ACCC4-4B29-B089-3FFF-F3F040C02484}"/>
                    </a:ext>
                  </a:extLst>
                </p:cNvPr>
                <p:cNvSpPr/>
                <p:nvPr/>
              </p:nvSpPr>
              <p:spPr>
                <a:xfrm>
                  <a:off x="5003883" y="220331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27">
                  <a:extLst>
                    <a:ext uri="{FF2B5EF4-FFF2-40B4-BE49-F238E27FC236}">
                      <a16:creationId xmlns:a16="http://schemas.microsoft.com/office/drawing/2014/main" id="{2D11214E-302C-F0E1-C07E-01F8AD46E91B}"/>
                    </a:ext>
                  </a:extLst>
                </p:cNvPr>
                <p:cNvSpPr/>
                <p:nvPr/>
              </p:nvSpPr>
              <p:spPr>
                <a:xfrm rot="20331511">
                  <a:off x="4875785" y="3934738"/>
                  <a:ext cx="351681" cy="485775"/>
                </a:xfrm>
                <a:custGeom>
                  <a:avLst/>
                  <a:gdLst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79009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79009"/>
                    <a:gd name="connsiteY0" fmla="*/ 0 h 294644"/>
                    <a:gd name="connsiteX1" fmla="*/ 279009 w 279009"/>
                    <a:gd name="connsiteY1" fmla="*/ 0 h 294644"/>
                    <a:gd name="connsiteX2" fmla="*/ 262340 w 279009"/>
                    <a:gd name="connsiteY2" fmla="*/ 294644 h 294644"/>
                    <a:gd name="connsiteX3" fmla="*/ 0 w 279009"/>
                    <a:gd name="connsiteY3" fmla="*/ 294644 h 294644"/>
                    <a:gd name="connsiteX4" fmla="*/ 0 w 279009"/>
                    <a:gd name="connsiteY4" fmla="*/ 0 h 294644"/>
                    <a:gd name="connsiteX0" fmla="*/ 0 w 296848"/>
                    <a:gd name="connsiteY0" fmla="*/ 0 h 305807"/>
                    <a:gd name="connsiteX1" fmla="*/ 279009 w 296848"/>
                    <a:gd name="connsiteY1" fmla="*/ 0 h 305807"/>
                    <a:gd name="connsiteX2" fmla="*/ 262340 w 296848"/>
                    <a:gd name="connsiteY2" fmla="*/ 294644 h 305807"/>
                    <a:gd name="connsiteX3" fmla="*/ 0 w 296848"/>
                    <a:gd name="connsiteY3" fmla="*/ 294644 h 305807"/>
                    <a:gd name="connsiteX4" fmla="*/ 0 w 296848"/>
                    <a:gd name="connsiteY4" fmla="*/ 0 h 305807"/>
                    <a:gd name="connsiteX0" fmla="*/ 0 w 286555"/>
                    <a:gd name="connsiteY0" fmla="*/ 0 h 363583"/>
                    <a:gd name="connsiteX1" fmla="*/ 279009 w 286555"/>
                    <a:gd name="connsiteY1" fmla="*/ 0 h 363583"/>
                    <a:gd name="connsiteX2" fmla="*/ 245671 w 286555"/>
                    <a:gd name="connsiteY2" fmla="*/ 354175 h 363583"/>
                    <a:gd name="connsiteX3" fmla="*/ 0 w 286555"/>
                    <a:gd name="connsiteY3" fmla="*/ 294644 h 363583"/>
                    <a:gd name="connsiteX4" fmla="*/ 0 w 286555"/>
                    <a:gd name="connsiteY4" fmla="*/ 0 h 363583"/>
                    <a:gd name="connsiteX0" fmla="*/ 0 w 305527"/>
                    <a:gd name="connsiteY0" fmla="*/ 0 h 359099"/>
                    <a:gd name="connsiteX1" fmla="*/ 279009 w 305527"/>
                    <a:gd name="connsiteY1" fmla="*/ 0 h 359099"/>
                    <a:gd name="connsiteX2" fmla="*/ 245671 w 305527"/>
                    <a:gd name="connsiteY2" fmla="*/ 354175 h 359099"/>
                    <a:gd name="connsiteX3" fmla="*/ 0 w 305527"/>
                    <a:gd name="connsiteY3" fmla="*/ 294644 h 359099"/>
                    <a:gd name="connsiteX4" fmla="*/ 0 w 305527"/>
                    <a:gd name="connsiteY4" fmla="*/ 0 h 359099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7354"/>
                    <a:gd name="connsiteX1" fmla="*/ 279009 w 305527"/>
                    <a:gd name="connsiteY1" fmla="*/ 0 h 467354"/>
                    <a:gd name="connsiteX2" fmla="*/ 245671 w 305527"/>
                    <a:gd name="connsiteY2" fmla="*/ 354175 h 467354"/>
                    <a:gd name="connsiteX3" fmla="*/ 117084 w 305527"/>
                    <a:gd name="connsiteY3" fmla="*/ 466725 h 467354"/>
                    <a:gd name="connsiteX4" fmla="*/ 0 w 305527"/>
                    <a:gd name="connsiteY4" fmla="*/ 294644 h 467354"/>
                    <a:gd name="connsiteX5" fmla="*/ 0 w 305527"/>
                    <a:gd name="connsiteY5" fmla="*/ 0 h 467354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0 w 305527"/>
                    <a:gd name="connsiteY4" fmla="*/ 294644 h 466725"/>
                    <a:gd name="connsiteX5" fmla="*/ 0 w 305527"/>
                    <a:gd name="connsiteY5" fmla="*/ 0 h 466725"/>
                    <a:gd name="connsiteX0" fmla="*/ 0 w 305527"/>
                    <a:gd name="connsiteY0" fmla="*/ 0 h 466725"/>
                    <a:gd name="connsiteX1" fmla="*/ 279009 w 305527"/>
                    <a:gd name="connsiteY1" fmla="*/ 0 h 466725"/>
                    <a:gd name="connsiteX2" fmla="*/ 245671 w 305527"/>
                    <a:gd name="connsiteY2" fmla="*/ 354175 h 466725"/>
                    <a:gd name="connsiteX3" fmla="*/ 117084 w 305527"/>
                    <a:gd name="connsiteY3" fmla="*/ 466725 h 466725"/>
                    <a:gd name="connsiteX4" fmla="*/ 40884 w 305527"/>
                    <a:gd name="connsiteY4" fmla="*/ 354806 h 466725"/>
                    <a:gd name="connsiteX5" fmla="*/ 0 w 305527"/>
                    <a:gd name="connsiteY5" fmla="*/ 294644 h 466725"/>
                    <a:gd name="connsiteX6" fmla="*/ 0 w 305527"/>
                    <a:gd name="connsiteY6" fmla="*/ 0 h 466725"/>
                    <a:gd name="connsiteX0" fmla="*/ 2381 w 307908"/>
                    <a:gd name="connsiteY0" fmla="*/ 0 h 466725"/>
                    <a:gd name="connsiteX1" fmla="*/ 281390 w 307908"/>
                    <a:gd name="connsiteY1" fmla="*/ 0 h 466725"/>
                    <a:gd name="connsiteX2" fmla="*/ 248052 w 307908"/>
                    <a:gd name="connsiteY2" fmla="*/ 354175 h 466725"/>
                    <a:gd name="connsiteX3" fmla="*/ 119465 w 307908"/>
                    <a:gd name="connsiteY3" fmla="*/ 466725 h 466725"/>
                    <a:gd name="connsiteX4" fmla="*/ 43265 w 307908"/>
                    <a:gd name="connsiteY4" fmla="*/ 354806 h 466725"/>
                    <a:gd name="connsiteX5" fmla="*/ 0 w 307908"/>
                    <a:gd name="connsiteY5" fmla="*/ 297025 h 466725"/>
                    <a:gd name="connsiteX6" fmla="*/ 2381 w 307908"/>
                    <a:gd name="connsiteY6" fmla="*/ 0 h 466725"/>
                    <a:gd name="connsiteX0" fmla="*/ 13135 w 318662"/>
                    <a:gd name="connsiteY0" fmla="*/ 0 h 466725"/>
                    <a:gd name="connsiteX1" fmla="*/ 292144 w 318662"/>
                    <a:gd name="connsiteY1" fmla="*/ 0 h 466725"/>
                    <a:gd name="connsiteX2" fmla="*/ 258806 w 318662"/>
                    <a:gd name="connsiteY2" fmla="*/ 354175 h 466725"/>
                    <a:gd name="connsiteX3" fmla="*/ 130219 w 318662"/>
                    <a:gd name="connsiteY3" fmla="*/ 466725 h 466725"/>
                    <a:gd name="connsiteX4" fmla="*/ 54019 w 318662"/>
                    <a:gd name="connsiteY4" fmla="*/ 354806 h 466725"/>
                    <a:gd name="connsiteX5" fmla="*/ 13135 w 318662"/>
                    <a:gd name="connsiteY5" fmla="*/ 0 h 466725"/>
                    <a:gd name="connsiteX0" fmla="*/ 45628 w 351155"/>
                    <a:gd name="connsiteY0" fmla="*/ 0 h 466725"/>
                    <a:gd name="connsiteX1" fmla="*/ 324637 w 351155"/>
                    <a:gd name="connsiteY1" fmla="*/ 0 h 466725"/>
                    <a:gd name="connsiteX2" fmla="*/ 291299 w 351155"/>
                    <a:gd name="connsiteY2" fmla="*/ 354175 h 466725"/>
                    <a:gd name="connsiteX3" fmla="*/ 162712 w 351155"/>
                    <a:gd name="connsiteY3" fmla="*/ 466725 h 466725"/>
                    <a:gd name="connsiteX4" fmla="*/ 86512 w 351155"/>
                    <a:gd name="connsiteY4" fmla="*/ 354806 h 466725"/>
                    <a:gd name="connsiteX5" fmla="*/ 45628 w 351155"/>
                    <a:gd name="connsiteY5" fmla="*/ 0 h 466725"/>
                    <a:gd name="connsiteX0" fmla="*/ 40625 w 346152"/>
                    <a:gd name="connsiteY0" fmla="*/ 0 h 466725"/>
                    <a:gd name="connsiteX1" fmla="*/ 319634 w 346152"/>
                    <a:gd name="connsiteY1" fmla="*/ 0 h 466725"/>
                    <a:gd name="connsiteX2" fmla="*/ 286296 w 346152"/>
                    <a:gd name="connsiteY2" fmla="*/ 354175 h 466725"/>
                    <a:gd name="connsiteX3" fmla="*/ 157709 w 346152"/>
                    <a:gd name="connsiteY3" fmla="*/ 466725 h 466725"/>
                    <a:gd name="connsiteX4" fmla="*/ 81509 w 346152"/>
                    <a:gd name="connsiteY4" fmla="*/ 354806 h 466725"/>
                    <a:gd name="connsiteX5" fmla="*/ 40625 w 346152"/>
                    <a:gd name="connsiteY5" fmla="*/ 0 h 466725"/>
                    <a:gd name="connsiteX0" fmla="*/ 25333 w 361816"/>
                    <a:gd name="connsiteY0" fmla="*/ 0 h 473869"/>
                    <a:gd name="connsiteX1" fmla="*/ 335298 w 361816"/>
                    <a:gd name="connsiteY1" fmla="*/ 7144 h 473869"/>
                    <a:gd name="connsiteX2" fmla="*/ 301960 w 361816"/>
                    <a:gd name="connsiteY2" fmla="*/ 361319 h 473869"/>
                    <a:gd name="connsiteX3" fmla="*/ 173373 w 361816"/>
                    <a:gd name="connsiteY3" fmla="*/ 473869 h 473869"/>
                    <a:gd name="connsiteX4" fmla="*/ 97173 w 361816"/>
                    <a:gd name="connsiteY4" fmla="*/ 361950 h 473869"/>
                    <a:gd name="connsiteX5" fmla="*/ 25333 w 361816"/>
                    <a:gd name="connsiteY5" fmla="*/ 0 h 473869"/>
                    <a:gd name="connsiteX0" fmla="*/ 6988 w 343471"/>
                    <a:gd name="connsiteY0" fmla="*/ 0 h 473869"/>
                    <a:gd name="connsiteX1" fmla="*/ 316953 w 343471"/>
                    <a:gd name="connsiteY1" fmla="*/ 7144 h 473869"/>
                    <a:gd name="connsiteX2" fmla="*/ 283615 w 343471"/>
                    <a:gd name="connsiteY2" fmla="*/ 361319 h 473869"/>
                    <a:gd name="connsiteX3" fmla="*/ 155028 w 343471"/>
                    <a:gd name="connsiteY3" fmla="*/ 473869 h 473869"/>
                    <a:gd name="connsiteX4" fmla="*/ 78828 w 343471"/>
                    <a:gd name="connsiteY4" fmla="*/ 361950 h 473869"/>
                    <a:gd name="connsiteX5" fmla="*/ 6988 w 343471"/>
                    <a:gd name="connsiteY5" fmla="*/ 0 h 473869"/>
                    <a:gd name="connsiteX0" fmla="*/ 23612 w 360095"/>
                    <a:gd name="connsiteY0" fmla="*/ 0 h 473869"/>
                    <a:gd name="connsiteX1" fmla="*/ 333577 w 360095"/>
                    <a:gd name="connsiteY1" fmla="*/ 7144 h 473869"/>
                    <a:gd name="connsiteX2" fmla="*/ 300239 w 360095"/>
                    <a:gd name="connsiteY2" fmla="*/ 361319 h 473869"/>
                    <a:gd name="connsiteX3" fmla="*/ 171652 w 360095"/>
                    <a:gd name="connsiteY3" fmla="*/ 473869 h 473869"/>
                    <a:gd name="connsiteX4" fmla="*/ 95452 w 360095"/>
                    <a:gd name="connsiteY4" fmla="*/ 361950 h 473869"/>
                    <a:gd name="connsiteX5" fmla="*/ 23612 w 360095"/>
                    <a:gd name="connsiteY5" fmla="*/ 0 h 473869"/>
                    <a:gd name="connsiteX0" fmla="*/ 15198 w 351681"/>
                    <a:gd name="connsiteY0" fmla="*/ 0 h 473869"/>
                    <a:gd name="connsiteX1" fmla="*/ 325163 w 351681"/>
                    <a:gd name="connsiteY1" fmla="*/ 7144 h 473869"/>
                    <a:gd name="connsiteX2" fmla="*/ 291825 w 351681"/>
                    <a:gd name="connsiteY2" fmla="*/ 361319 h 473869"/>
                    <a:gd name="connsiteX3" fmla="*/ 163238 w 351681"/>
                    <a:gd name="connsiteY3" fmla="*/ 473869 h 473869"/>
                    <a:gd name="connsiteX4" fmla="*/ 87038 w 351681"/>
                    <a:gd name="connsiteY4" fmla="*/ 361950 h 473869"/>
                    <a:gd name="connsiteX5" fmla="*/ 15198 w 351681"/>
                    <a:gd name="connsiteY5" fmla="*/ 0 h 473869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  <a:gd name="connsiteX0" fmla="*/ 15198 w 351681"/>
                    <a:gd name="connsiteY0" fmla="*/ 11906 h 485775"/>
                    <a:gd name="connsiteX1" fmla="*/ 325163 w 351681"/>
                    <a:gd name="connsiteY1" fmla="*/ 0 h 485775"/>
                    <a:gd name="connsiteX2" fmla="*/ 291825 w 351681"/>
                    <a:gd name="connsiteY2" fmla="*/ 373225 h 485775"/>
                    <a:gd name="connsiteX3" fmla="*/ 163238 w 351681"/>
                    <a:gd name="connsiteY3" fmla="*/ 485775 h 485775"/>
                    <a:gd name="connsiteX4" fmla="*/ 87038 w 351681"/>
                    <a:gd name="connsiteY4" fmla="*/ 373856 h 485775"/>
                    <a:gd name="connsiteX5" fmla="*/ 15198 w 351681"/>
                    <a:gd name="connsiteY5" fmla="*/ 11906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1681" h="485775">
                      <a:moveTo>
                        <a:pt x="15198" y="11906"/>
                      </a:moveTo>
                      <a:lnTo>
                        <a:pt x="325163" y="0"/>
                      </a:lnTo>
                      <a:cubicBezTo>
                        <a:pt x="319607" y="98215"/>
                        <a:pt x="406919" y="420266"/>
                        <a:pt x="291825" y="373225"/>
                      </a:cubicBezTo>
                      <a:cubicBezTo>
                        <a:pt x="256106" y="362323"/>
                        <a:pt x="320401" y="449052"/>
                        <a:pt x="163238" y="485775"/>
                      </a:cubicBezTo>
                      <a:cubicBezTo>
                        <a:pt x="52113" y="474371"/>
                        <a:pt x="106552" y="402536"/>
                        <a:pt x="87038" y="373856"/>
                      </a:cubicBezTo>
                      <a:cubicBezTo>
                        <a:pt x="-89639" y="438944"/>
                        <a:pt x="65998" y="199627"/>
                        <a:pt x="15198" y="11906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9">
                  <a:extLst>
                    <a:ext uri="{FF2B5EF4-FFF2-40B4-BE49-F238E27FC236}">
                      <a16:creationId xmlns:a16="http://schemas.microsoft.com/office/drawing/2014/main" id="{C1E9B43C-809A-1E7B-D8AD-802F4598882E}"/>
                    </a:ext>
                  </a:extLst>
                </p:cNvPr>
                <p:cNvSpPr/>
                <p:nvPr/>
              </p:nvSpPr>
              <p:spPr>
                <a:xfrm>
                  <a:off x="4444050" y="2407074"/>
                  <a:ext cx="2294694" cy="560023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  <a:gd name="connsiteX0" fmla="*/ 235285 w 2898871"/>
                    <a:gd name="connsiteY0" fmla="*/ 64548 h 157767"/>
                    <a:gd name="connsiteX1" fmla="*/ 2898474 w 2898871"/>
                    <a:gd name="connsiteY1" fmla="*/ 2816 h 157767"/>
                    <a:gd name="connsiteX2" fmla="*/ 434126 w 2898871"/>
                    <a:gd name="connsiteY2" fmla="*/ 156826 h 157767"/>
                    <a:gd name="connsiteX3" fmla="*/ 235285 w 2898871"/>
                    <a:gd name="connsiteY3" fmla="*/ 64548 h 157767"/>
                    <a:gd name="connsiteX0" fmla="*/ 235286 w 2903137"/>
                    <a:gd name="connsiteY0" fmla="*/ 64548 h 157767"/>
                    <a:gd name="connsiteX1" fmla="*/ 2898475 w 2903137"/>
                    <a:gd name="connsiteY1" fmla="*/ 2816 h 157767"/>
                    <a:gd name="connsiteX2" fmla="*/ 434127 w 2903137"/>
                    <a:gd name="connsiteY2" fmla="*/ 156826 h 157767"/>
                    <a:gd name="connsiteX3" fmla="*/ 235286 w 2903137"/>
                    <a:gd name="connsiteY3" fmla="*/ 64548 h 157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03137" h="157767">
                      <a:moveTo>
                        <a:pt x="235286" y="64548"/>
                      </a:moveTo>
                      <a:cubicBezTo>
                        <a:pt x="646011" y="38880"/>
                        <a:pt x="2865335" y="-12564"/>
                        <a:pt x="2898475" y="2816"/>
                      </a:cubicBezTo>
                      <a:cubicBezTo>
                        <a:pt x="3015969" y="159817"/>
                        <a:pt x="877992" y="146537"/>
                        <a:pt x="434127" y="156826"/>
                      </a:cubicBezTo>
                      <a:cubicBezTo>
                        <a:pt x="-9738" y="167115"/>
                        <a:pt x="-175439" y="90216"/>
                        <a:pt x="235286" y="64548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3">
                  <a:extLst>
                    <a:ext uri="{FF2B5EF4-FFF2-40B4-BE49-F238E27FC236}">
                      <a16:creationId xmlns:a16="http://schemas.microsoft.com/office/drawing/2014/main" id="{3164FB1D-0544-1284-59F9-42CA0CFD8B6A}"/>
                    </a:ext>
                  </a:extLst>
                </p:cNvPr>
                <p:cNvSpPr/>
                <p:nvPr/>
              </p:nvSpPr>
              <p:spPr>
                <a:xfrm>
                  <a:off x="4093305" y="801675"/>
                  <a:ext cx="2587761" cy="1992123"/>
                </a:xfrm>
                <a:custGeom>
                  <a:avLst/>
                  <a:gdLst>
                    <a:gd name="connsiteX0" fmla="*/ 0 w 1054100"/>
                    <a:gd name="connsiteY0" fmla="*/ 0 h 1250116"/>
                    <a:gd name="connsiteX1" fmla="*/ 1054100 w 1054100"/>
                    <a:gd name="connsiteY1" fmla="*/ 0 h 1250116"/>
                    <a:gd name="connsiteX2" fmla="*/ 1054100 w 1054100"/>
                    <a:gd name="connsiteY2" fmla="*/ 1250116 h 1250116"/>
                    <a:gd name="connsiteX3" fmla="*/ 0 w 1054100"/>
                    <a:gd name="connsiteY3" fmla="*/ 1250116 h 1250116"/>
                    <a:gd name="connsiteX4" fmla="*/ 0 w 1054100"/>
                    <a:gd name="connsiteY4" fmla="*/ 0 h 1250116"/>
                    <a:gd name="connsiteX0" fmla="*/ 0 w 1485900"/>
                    <a:gd name="connsiteY0" fmla="*/ 0 h 1389816"/>
                    <a:gd name="connsiteX1" fmla="*/ 1485900 w 1485900"/>
                    <a:gd name="connsiteY1" fmla="*/ 139700 h 1389816"/>
                    <a:gd name="connsiteX2" fmla="*/ 1485900 w 1485900"/>
                    <a:gd name="connsiteY2" fmla="*/ 1389816 h 1389816"/>
                    <a:gd name="connsiteX3" fmla="*/ 431800 w 1485900"/>
                    <a:gd name="connsiteY3" fmla="*/ 1389816 h 1389816"/>
                    <a:gd name="connsiteX4" fmla="*/ 0 w 1485900"/>
                    <a:gd name="connsiteY4" fmla="*/ 0 h 1389816"/>
                    <a:gd name="connsiteX0" fmla="*/ 0 w 1581150"/>
                    <a:gd name="connsiteY0" fmla="*/ 6350 h 1396166"/>
                    <a:gd name="connsiteX1" fmla="*/ 1581150 w 1581150"/>
                    <a:gd name="connsiteY1" fmla="*/ 0 h 1396166"/>
                    <a:gd name="connsiteX2" fmla="*/ 1485900 w 1581150"/>
                    <a:gd name="connsiteY2" fmla="*/ 1396166 h 1396166"/>
                    <a:gd name="connsiteX3" fmla="*/ 431800 w 1581150"/>
                    <a:gd name="connsiteY3" fmla="*/ 1396166 h 1396166"/>
                    <a:gd name="connsiteX4" fmla="*/ 0 w 1581150"/>
                    <a:gd name="connsiteY4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485900 w 2070159"/>
                    <a:gd name="connsiteY3" fmla="*/ 1396166 h 1396166"/>
                    <a:gd name="connsiteX4" fmla="*/ 431800 w 2070159"/>
                    <a:gd name="connsiteY4" fmla="*/ 1396166 h 1396166"/>
                    <a:gd name="connsiteX5" fmla="*/ 0 w 2070159"/>
                    <a:gd name="connsiteY5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485900 w 2070159"/>
                    <a:gd name="connsiteY4" fmla="*/ 1396166 h 1396166"/>
                    <a:gd name="connsiteX5" fmla="*/ 431800 w 2070159"/>
                    <a:gd name="connsiteY5" fmla="*/ 1396166 h 1396166"/>
                    <a:gd name="connsiteX6" fmla="*/ 0 w 2070159"/>
                    <a:gd name="connsiteY6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485900 w 2070159"/>
                    <a:gd name="connsiteY5" fmla="*/ 1396166 h 1396166"/>
                    <a:gd name="connsiteX6" fmla="*/ 431800 w 2070159"/>
                    <a:gd name="connsiteY6" fmla="*/ 1396166 h 1396166"/>
                    <a:gd name="connsiteX7" fmla="*/ 0 w 2070159"/>
                    <a:gd name="connsiteY7" fmla="*/ 6350 h 1396166"/>
                    <a:gd name="connsiteX0" fmla="*/ 0 w 2070159"/>
                    <a:gd name="connsiteY0" fmla="*/ 6350 h 1396166"/>
                    <a:gd name="connsiteX1" fmla="*/ 1581150 w 2070159"/>
                    <a:gd name="connsiteY1" fmla="*/ 0 h 1396166"/>
                    <a:gd name="connsiteX2" fmla="*/ 2070100 w 2070159"/>
                    <a:gd name="connsiteY2" fmla="*/ 889000 h 1396166"/>
                    <a:gd name="connsiteX3" fmla="*/ 1974850 w 2070159"/>
                    <a:gd name="connsiteY3" fmla="*/ 889000 h 1396166"/>
                    <a:gd name="connsiteX4" fmla="*/ 1962150 w 2070159"/>
                    <a:gd name="connsiteY4" fmla="*/ 1276350 h 1396166"/>
                    <a:gd name="connsiteX5" fmla="*/ 1847850 w 2070159"/>
                    <a:gd name="connsiteY5" fmla="*/ 1263650 h 1396166"/>
                    <a:gd name="connsiteX6" fmla="*/ 1485900 w 2070159"/>
                    <a:gd name="connsiteY6" fmla="*/ 1396166 h 1396166"/>
                    <a:gd name="connsiteX7" fmla="*/ 431800 w 2070159"/>
                    <a:gd name="connsiteY7" fmla="*/ 1396166 h 1396166"/>
                    <a:gd name="connsiteX8" fmla="*/ 0 w 2070159"/>
                    <a:gd name="connsiteY8" fmla="*/ 6350 h 1396166"/>
                    <a:gd name="connsiteX0" fmla="*/ 0 w 2070159"/>
                    <a:gd name="connsiteY0" fmla="*/ 6350 h 1510466"/>
                    <a:gd name="connsiteX1" fmla="*/ 1581150 w 2070159"/>
                    <a:gd name="connsiteY1" fmla="*/ 0 h 1510466"/>
                    <a:gd name="connsiteX2" fmla="*/ 2070100 w 2070159"/>
                    <a:gd name="connsiteY2" fmla="*/ 889000 h 1510466"/>
                    <a:gd name="connsiteX3" fmla="*/ 1974850 w 2070159"/>
                    <a:gd name="connsiteY3" fmla="*/ 889000 h 1510466"/>
                    <a:gd name="connsiteX4" fmla="*/ 1962150 w 2070159"/>
                    <a:gd name="connsiteY4" fmla="*/ 1276350 h 1510466"/>
                    <a:gd name="connsiteX5" fmla="*/ 1847850 w 2070159"/>
                    <a:gd name="connsiteY5" fmla="*/ 1263650 h 1510466"/>
                    <a:gd name="connsiteX6" fmla="*/ 1276350 w 2070159"/>
                    <a:gd name="connsiteY6" fmla="*/ 1510466 h 1510466"/>
                    <a:gd name="connsiteX7" fmla="*/ 431800 w 2070159"/>
                    <a:gd name="connsiteY7" fmla="*/ 1396166 h 1510466"/>
                    <a:gd name="connsiteX8" fmla="*/ 0 w 2070159"/>
                    <a:gd name="connsiteY8" fmla="*/ 6350 h 1510466"/>
                    <a:gd name="connsiteX0" fmla="*/ 0 w 2070159"/>
                    <a:gd name="connsiteY0" fmla="*/ 6350 h 1520161"/>
                    <a:gd name="connsiteX1" fmla="*/ 1581150 w 2070159"/>
                    <a:gd name="connsiteY1" fmla="*/ 0 h 1520161"/>
                    <a:gd name="connsiteX2" fmla="*/ 2070100 w 2070159"/>
                    <a:gd name="connsiteY2" fmla="*/ 889000 h 1520161"/>
                    <a:gd name="connsiteX3" fmla="*/ 1974850 w 2070159"/>
                    <a:gd name="connsiteY3" fmla="*/ 889000 h 1520161"/>
                    <a:gd name="connsiteX4" fmla="*/ 1962150 w 2070159"/>
                    <a:gd name="connsiteY4" fmla="*/ 1276350 h 1520161"/>
                    <a:gd name="connsiteX5" fmla="*/ 1847850 w 2070159"/>
                    <a:gd name="connsiteY5" fmla="*/ 1263650 h 1520161"/>
                    <a:gd name="connsiteX6" fmla="*/ 1276350 w 2070159"/>
                    <a:gd name="connsiteY6" fmla="*/ 1510466 h 1520161"/>
                    <a:gd name="connsiteX7" fmla="*/ 431800 w 2070159"/>
                    <a:gd name="connsiteY7" fmla="*/ 1396166 h 1520161"/>
                    <a:gd name="connsiteX8" fmla="*/ 0 w 2070159"/>
                    <a:gd name="connsiteY8" fmla="*/ 6350 h 1520161"/>
                    <a:gd name="connsiteX0" fmla="*/ 0 w 2070159"/>
                    <a:gd name="connsiteY0" fmla="*/ 6350 h 1550341"/>
                    <a:gd name="connsiteX1" fmla="*/ 1581150 w 2070159"/>
                    <a:gd name="connsiteY1" fmla="*/ 0 h 1550341"/>
                    <a:gd name="connsiteX2" fmla="*/ 2070100 w 2070159"/>
                    <a:gd name="connsiteY2" fmla="*/ 889000 h 1550341"/>
                    <a:gd name="connsiteX3" fmla="*/ 1974850 w 2070159"/>
                    <a:gd name="connsiteY3" fmla="*/ 889000 h 1550341"/>
                    <a:gd name="connsiteX4" fmla="*/ 1962150 w 2070159"/>
                    <a:gd name="connsiteY4" fmla="*/ 1276350 h 1550341"/>
                    <a:gd name="connsiteX5" fmla="*/ 1847850 w 2070159"/>
                    <a:gd name="connsiteY5" fmla="*/ 1263650 h 1550341"/>
                    <a:gd name="connsiteX6" fmla="*/ 1276350 w 2070159"/>
                    <a:gd name="connsiteY6" fmla="*/ 1510466 h 1550341"/>
                    <a:gd name="connsiteX7" fmla="*/ 793750 w 2070159"/>
                    <a:gd name="connsiteY7" fmla="*/ 1536700 h 1550341"/>
                    <a:gd name="connsiteX8" fmla="*/ 431800 w 2070159"/>
                    <a:gd name="connsiteY8" fmla="*/ 1396166 h 1550341"/>
                    <a:gd name="connsiteX9" fmla="*/ 0 w 2070159"/>
                    <a:gd name="connsiteY9" fmla="*/ 6350 h 1550341"/>
                    <a:gd name="connsiteX0" fmla="*/ 0 w 2070159"/>
                    <a:gd name="connsiteY0" fmla="*/ 6350 h 1545670"/>
                    <a:gd name="connsiteX1" fmla="*/ 1581150 w 2070159"/>
                    <a:gd name="connsiteY1" fmla="*/ 0 h 1545670"/>
                    <a:gd name="connsiteX2" fmla="*/ 2070100 w 2070159"/>
                    <a:gd name="connsiteY2" fmla="*/ 889000 h 1545670"/>
                    <a:gd name="connsiteX3" fmla="*/ 1974850 w 2070159"/>
                    <a:gd name="connsiteY3" fmla="*/ 889000 h 1545670"/>
                    <a:gd name="connsiteX4" fmla="*/ 1962150 w 2070159"/>
                    <a:gd name="connsiteY4" fmla="*/ 1276350 h 1545670"/>
                    <a:gd name="connsiteX5" fmla="*/ 1847850 w 2070159"/>
                    <a:gd name="connsiteY5" fmla="*/ 1263650 h 1545670"/>
                    <a:gd name="connsiteX6" fmla="*/ 1276350 w 2070159"/>
                    <a:gd name="connsiteY6" fmla="*/ 1510466 h 1545670"/>
                    <a:gd name="connsiteX7" fmla="*/ 793750 w 2070159"/>
                    <a:gd name="connsiteY7" fmla="*/ 1536700 h 1545670"/>
                    <a:gd name="connsiteX8" fmla="*/ 565150 w 2070159"/>
                    <a:gd name="connsiteY8" fmla="*/ 1498600 h 1545670"/>
                    <a:gd name="connsiteX9" fmla="*/ 431800 w 2070159"/>
                    <a:gd name="connsiteY9" fmla="*/ 1396166 h 1545670"/>
                    <a:gd name="connsiteX10" fmla="*/ 0 w 2070159"/>
                    <a:gd name="connsiteY10" fmla="*/ 6350 h 1545670"/>
                    <a:gd name="connsiteX0" fmla="*/ 0 w 2070159"/>
                    <a:gd name="connsiteY0" fmla="*/ 6350 h 1605827"/>
                    <a:gd name="connsiteX1" fmla="*/ 1581150 w 2070159"/>
                    <a:gd name="connsiteY1" fmla="*/ 0 h 1605827"/>
                    <a:gd name="connsiteX2" fmla="*/ 2070100 w 2070159"/>
                    <a:gd name="connsiteY2" fmla="*/ 889000 h 1605827"/>
                    <a:gd name="connsiteX3" fmla="*/ 1974850 w 2070159"/>
                    <a:gd name="connsiteY3" fmla="*/ 889000 h 1605827"/>
                    <a:gd name="connsiteX4" fmla="*/ 1962150 w 2070159"/>
                    <a:gd name="connsiteY4" fmla="*/ 1276350 h 1605827"/>
                    <a:gd name="connsiteX5" fmla="*/ 1847850 w 2070159"/>
                    <a:gd name="connsiteY5" fmla="*/ 1263650 h 1605827"/>
                    <a:gd name="connsiteX6" fmla="*/ 1276350 w 2070159"/>
                    <a:gd name="connsiteY6" fmla="*/ 1510466 h 1605827"/>
                    <a:gd name="connsiteX7" fmla="*/ 793750 w 2070159"/>
                    <a:gd name="connsiteY7" fmla="*/ 1536700 h 1605827"/>
                    <a:gd name="connsiteX8" fmla="*/ 565150 w 2070159"/>
                    <a:gd name="connsiteY8" fmla="*/ 1498600 h 1605827"/>
                    <a:gd name="connsiteX9" fmla="*/ 317500 w 2070159"/>
                    <a:gd name="connsiteY9" fmla="*/ 1497766 h 1605827"/>
                    <a:gd name="connsiteX10" fmla="*/ 0 w 2070159"/>
                    <a:gd name="connsiteY10" fmla="*/ 6350 h 1605827"/>
                    <a:gd name="connsiteX0" fmla="*/ 285750 w 2355909"/>
                    <a:gd name="connsiteY0" fmla="*/ 6350 h 1545670"/>
                    <a:gd name="connsiteX1" fmla="*/ 1866900 w 2355909"/>
                    <a:gd name="connsiteY1" fmla="*/ 0 h 1545670"/>
                    <a:gd name="connsiteX2" fmla="*/ 2355850 w 2355909"/>
                    <a:gd name="connsiteY2" fmla="*/ 889000 h 1545670"/>
                    <a:gd name="connsiteX3" fmla="*/ 2260600 w 2355909"/>
                    <a:gd name="connsiteY3" fmla="*/ 889000 h 1545670"/>
                    <a:gd name="connsiteX4" fmla="*/ 2247900 w 2355909"/>
                    <a:gd name="connsiteY4" fmla="*/ 1276350 h 1545670"/>
                    <a:gd name="connsiteX5" fmla="*/ 2133600 w 2355909"/>
                    <a:gd name="connsiteY5" fmla="*/ 1263650 h 1545670"/>
                    <a:gd name="connsiteX6" fmla="*/ 1562100 w 2355909"/>
                    <a:gd name="connsiteY6" fmla="*/ 1510466 h 1545670"/>
                    <a:gd name="connsiteX7" fmla="*/ 1079500 w 2355909"/>
                    <a:gd name="connsiteY7" fmla="*/ 1536700 h 1545670"/>
                    <a:gd name="connsiteX8" fmla="*/ 850900 w 2355909"/>
                    <a:gd name="connsiteY8" fmla="*/ 1498600 h 1545670"/>
                    <a:gd name="connsiteX9" fmla="*/ 603250 w 2355909"/>
                    <a:gd name="connsiteY9" fmla="*/ 1497766 h 1545670"/>
                    <a:gd name="connsiteX10" fmla="*/ 0 w 2355909"/>
                    <a:gd name="connsiteY10" fmla="*/ 1250950 h 1545670"/>
                    <a:gd name="connsiteX11" fmla="*/ 285750 w 2355909"/>
                    <a:gd name="connsiteY11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15956 w 2486115"/>
                    <a:gd name="connsiteY12" fmla="*/ 6350 h 1545670"/>
                    <a:gd name="connsiteX0" fmla="*/ 415956 w 2486115"/>
                    <a:gd name="connsiteY0" fmla="*/ 6350 h 1545670"/>
                    <a:gd name="connsiteX1" fmla="*/ 1997106 w 2486115"/>
                    <a:gd name="connsiteY1" fmla="*/ 0 h 1545670"/>
                    <a:gd name="connsiteX2" fmla="*/ 2486056 w 2486115"/>
                    <a:gd name="connsiteY2" fmla="*/ 889000 h 1545670"/>
                    <a:gd name="connsiteX3" fmla="*/ 2390806 w 2486115"/>
                    <a:gd name="connsiteY3" fmla="*/ 889000 h 1545670"/>
                    <a:gd name="connsiteX4" fmla="*/ 2378106 w 2486115"/>
                    <a:gd name="connsiteY4" fmla="*/ 1276350 h 1545670"/>
                    <a:gd name="connsiteX5" fmla="*/ 2263806 w 2486115"/>
                    <a:gd name="connsiteY5" fmla="*/ 1263650 h 1545670"/>
                    <a:gd name="connsiteX6" fmla="*/ 1692306 w 2486115"/>
                    <a:gd name="connsiteY6" fmla="*/ 1510466 h 1545670"/>
                    <a:gd name="connsiteX7" fmla="*/ 1209706 w 2486115"/>
                    <a:gd name="connsiteY7" fmla="*/ 1536700 h 1545670"/>
                    <a:gd name="connsiteX8" fmla="*/ 981106 w 2486115"/>
                    <a:gd name="connsiteY8" fmla="*/ 1498600 h 1545670"/>
                    <a:gd name="connsiteX9" fmla="*/ 733456 w 2486115"/>
                    <a:gd name="connsiteY9" fmla="*/ 1497766 h 1545670"/>
                    <a:gd name="connsiteX10" fmla="*/ 130206 w 2486115"/>
                    <a:gd name="connsiteY10" fmla="*/ 1250950 h 1545670"/>
                    <a:gd name="connsiteX11" fmla="*/ 3206 w 2486115"/>
                    <a:gd name="connsiteY11" fmla="*/ 889000 h 1545670"/>
                    <a:gd name="connsiteX12" fmla="*/ 454056 w 2486115"/>
                    <a:gd name="connsiteY12" fmla="*/ 63500 h 1545670"/>
                    <a:gd name="connsiteX13" fmla="*/ 415956 w 2486115"/>
                    <a:gd name="connsiteY13" fmla="*/ 6350 h 1545670"/>
                    <a:gd name="connsiteX0" fmla="*/ 415956 w 2486056"/>
                    <a:gd name="connsiteY0" fmla="*/ 26123 h 1565443"/>
                    <a:gd name="connsiteX1" fmla="*/ 1997106 w 2486056"/>
                    <a:gd name="connsiteY1" fmla="*/ 19773 h 1565443"/>
                    <a:gd name="connsiteX2" fmla="*/ 1939956 w 2486056"/>
                    <a:gd name="connsiteY2" fmla="*/ 83273 h 1565443"/>
                    <a:gd name="connsiteX3" fmla="*/ 2486056 w 2486056"/>
                    <a:gd name="connsiteY3" fmla="*/ 908773 h 1565443"/>
                    <a:gd name="connsiteX4" fmla="*/ 2390806 w 2486056"/>
                    <a:gd name="connsiteY4" fmla="*/ 908773 h 1565443"/>
                    <a:gd name="connsiteX5" fmla="*/ 2378106 w 2486056"/>
                    <a:gd name="connsiteY5" fmla="*/ 1296123 h 1565443"/>
                    <a:gd name="connsiteX6" fmla="*/ 2263806 w 2486056"/>
                    <a:gd name="connsiteY6" fmla="*/ 1283423 h 1565443"/>
                    <a:gd name="connsiteX7" fmla="*/ 1692306 w 2486056"/>
                    <a:gd name="connsiteY7" fmla="*/ 1530239 h 1565443"/>
                    <a:gd name="connsiteX8" fmla="*/ 1209706 w 2486056"/>
                    <a:gd name="connsiteY8" fmla="*/ 1556473 h 1565443"/>
                    <a:gd name="connsiteX9" fmla="*/ 981106 w 2486056"/>
                    <a:gd name="connsiteY9" fmla="*/ 1518373 h 1565443"/>
                    <a:gd name="connsiteX10" fmla="*/ 733456 w 2486056"/>
                    <a:gd name="connsiteY10" fmla="*/ 1517539 h 1565443"/>
                    <a:gd name="connsiteX11" fmla="*/ 130206 w 2486056"/>
                    <a:gd name="connsiteY11" fmla="*/ 1270723 h 1565443"/>
                    <a:gd name="connsiteX12" fmla="*/ 3206 w 2486056"/>
                    <a:gd name="connsiteY12" fmla="*/ 908773 h 1565443"/>
                    <a:gd name="connsiteX13" fmla="*/ 454056 w 2486056"/>
                    <a:gd name="connsiteY13" fmla="*/ 83273 h 1565443"/>
                    <a:gd name="connsiteX14" fmla="*/ 415956 w 2486056"/>
                    <a:gd name="connsiteY14" fmla="*/ 26123 h 1565443"/>
                    <a:gd name="connsiteX0" fmla="*/ 415956 w 2486934"/>
                    <a:gd name="connsiteY0" fmla="*/ 26123 h 1565443"/>
                    <a:gd name="connsiteX1" fmla="*/ 1997106 w 2486934"/>
                    <a:gd name="connsiteY1" fmla="*/ 19773 h 1565443"/>
                    <a:gd name="connsiteX2" fmla="*/ 1939956 w 2486934"/>
                    <a:gd name="connsiteY2" fmla="*/ 83273 h 1565443"/>
                    <a:gd name="connsiteX3" fmla="*/ 2486056 w 2486934"/>
                    <a:gd name="connsiteY3" fmla="*/ 908773 h 1565443"/>
                    <a:gd name="connsiteX4" fmla="*/ 2390806 w 2486934"/>
                    <a:gd name="connsiteY4" fmla="*/ 908773 h 1565443"/>
                    <a:gd name="connsiteX5" fmla="*/ 2378106 w 2486934"/>
                    <a:gd name="connsiteY5" fmla="*/ 1296123 h 1565443"/>
                    <a:gd name="connsiteX6" fmla="*/ 2263806 w 2486934"/>
                    <a:gd name="connsiteY6" fmla="*/ 1283423 h 1565443"/>
                    <a:gd name="connsiteX7" fmla="*/ 1692306 w 2486934"/>
                    <a:gd name="connsiteY7" fmla="*/ 1530239 h 1565443"/>
                    <a:gd name="connsiteX8" fmla="*/ 1209706 w 2486934"/>
                    <a:gd name="connsiteY8" fmla="*/ 1556473 h 1565443"/>
                    <a:gd name="connsiteX9" fmla="*/ 981106 w 2486934"/>
                    <a:gd name="connsiteY9" fmla="*/ 1518373 h 1565443"/>
                    <a:gd name="connsiteX10" fmla="*/ 733456 w 2486934"/>
                    <a:gd name="connsiteY10" fmla="*/ 1517539 h 1565443"/>
                    <a:gd name="connsiteX11" fmla="*/ 130206 w 2486934"/>
                    <a:gd name="connsiteY11" fmla="*/ 1270723 h 1565443"/>
                    <a:gd name="connsiteX12" fmla="*/ 3206 w 2486934"/>
                    <a:gd name="connsiteY12" fmla="*/ 908773 h 1565443"/>
                    <a:gd name="connsiteX13" fmla="*/ 454056 w 2486934"/>
                    <a:gd name="connsiteY13" fmla="*/ 83273 h 1565443"/>
                    <a:gd name="connsiteX14" fmla="*/ 415956 w 2486934"/>
                    <a:gd name="connsiteY14" fmla="*/ 26123 h 1565443"/>
                    <a:gd name="connsiteX0" fmla="*/ 415956 w 2486923"/>
                    <a:gd name="connsiteY0" fmla="*/ 26123 h 1565443"/>
                    <a:gd name="connsiteX1" fmla="*/ 1997106 w 2486923"/>
                    <a:gd name="connsiteY1" fmla="*/ 19773 h 1565443"/>
                    <a:gd name="connsiteX2" fmla="*/ 1939956 w 2486923"/>
                    <a:gd name="connsiteY2" fmla="*/ 83273 h 1565443"/>
                    <a:gd name="connsiteX3" fmla="*/ 2486056 w 2486923"/>
                    <a:gd name="connsiteY3" fmla="*/ 908773 h 1565443"/>
                    <a:gd name="connsiteX4" fmla="*/ 2390806 w 2486923"/>
                    <a:gd name="connsiteY4" fmla="*/ 908773 h 1565443"/>
                    <a:gd name="connsiteX5" fmla="*/ 2378106 w 2486923"/>
                    <a:gd name="connsiteY5" fmla="*/ 1296123 h 1565443"/>
                    <a:gd name="connsiteX6" fmla="*/ 2263806 w 2486923"/>
                    <a:gd name="connsiteY6" fmla="*/ 1283423 h 1565443"/>
                    <a:gd name="connsiteX7" fmla="*/ 1692306 w 2486923"/>
                    <a:gd name="connsiteY7" fmla="*/ 1530239 h 1565443"/>
                    <a:gd name="connsiteX8" fmla="*/ 1209706 w 2486923"/>
                    <a:gd name="connsiteY8" fmla="*/ 1556473 h 1565443"/>
                    <a:gd name="connsiteX9" fmla="*/ 981106 w 2486923"/>
                    <a:gd name="connsiteY9" fmla="*/ 1518373 h 1565443"/>
                    <a:gd name="connsiteX10" fmla="*/ 733456 w 2486923"/>
                    <a:gd name="connsiteY10" fmla="*/ 1517539 h 1565443"/>
                    <a:gd name="connsiteX11" fmla="*/ 130206 w 2486923"/>
                    <a:gd name="connsiteY11" fmla="*/ 1270723 h 1565443"/>
                    <a:gd name="connsiteX12" fmla="*/ 3206 w 2486923"/>
                    <a:gd name="connsiteY12" fmla="*/ 908773 h 1565443"/>
                    <a:gd name="connsiteX13" fmla="*/ 454056 w 2486923"/>
                    <a:gd name="connsiteY13" fmla="*/ 83273 h 1565443"/>
                    <a:gd name="connsiteX14" fmla="*/ 415956 w 2486923"/>
                    <a:gd name="connsiteY14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65443"/>
                    <a:gd name="connsiteX1" fmla="*/ 2097944 w 2587761"/>
                    <a:gd name="connsiteY1" fmla="*/ 19773 h 1565443"/>
                    <a:gd name="connsiteX2" fmla="*/ 2040794 w 2587761"/>
                    <a:gd name="connsiteY2" fmla="*/ 83273 h 1565443"/>
                    <a:gd name="connsiteX3" fmla="*/ 2586894 w 2587761"/>
                    <a:gd name="connsiteY3" fmla="*/ 908773 h 1565443"/>
                    <a:gd name="connsiteX4" fmla="*/ 2491644 w 2587761"/>
                    <a:gd name="connsiteY4" fmla="*/ 908773 h 1565443"/>
                    <a:gd name="connsiteX5" fmla="*/ 2478944 w 2587761"/>
                    <a:gd name="connsiteY5" fmla="*/ 1296123 h 1565443"/>
                    <a:gd name="connsiteX6" fmla="*/ 2364644 w 2587761"/>
                    <a:gd name="connsiteY6" fmla="*/ 1283423 h 1565443"/>
                    <a:gd name="connsiteX7" fmla="*/ 1793144 w 2587761"/>
                    <a:gd name="connsiteY7" fmla="*/ 1530239 h 1565443"/>
                    <a:gd name="connsiteX8" fmla="*/ 1310544 w 2587761"/>
                    <a:gd name="connsiteY8" fmla="*/ 1556473 h 1565443"/>
                    <a:gd name="connsiteX9" fmla="*/ 1081944 w 2587761"/>
                    <a:gd name="connsiteY9" fmla="*/ 1518373 h 1565443"/>
                    <a:gd name="connsiteX10" fmla="*/ 834294 w 2587761"/>
                    <a:gd name="connsiteY10" fmla="*/ 1517539 h 1565443"/>
                    <a:gd name="connsiteX11" fmla="*/ 231044 w 2587761"/>
                    <a:gd name="connsiteY11" fmla="*/ 1270723 h 1565443"/>
                    <a:gd name="connsiteX12" fmla="*/ 104044 w 2587761"/>
                    <a:gd name="connsiteY12" fmla="*/ 908773 h 1565443"/>
                    <a:gd name="connsiteX13" fmla="*/ 21495 w 2587761"/>
                    <a:gd name="connsiteY13" fmla="*/ 908774 h 1565443"/>
                    <a:gd name="connsiteX14" fmla="*/ 554894 w 2587761"/>
                    <a:gd name="connsiteY14" fmla="*/ 83273 h 1565443"/>
                    <a:gd name="connsiteX15" fmla="*/ 516794 w 2587761"/>
                    <a:gd name="connsiteY15" fmla="*/ 26123 h 1565443"/>
                    <a:gd name="connsiteX0" fmla="*/ 516794 w 2587761"/>
                    <a:gd name="connsiteY0" fmla="*/ 26123 h 1592396"/>
                    <a:gd name="connsiteX1" fmla="*/ 2097944 w 2587761"/>
                    <a:gd name="connsiteY1" fmla="*/ 19773 h 1592396"/>
                    <a:gd name="connsiteX2" fmla="*/ 2040794 w 2587761"/>
                    <a:gd name="connsiteY2" fmla="*/ 83273 h 1592396"/>
                    <a:gd name="connsiteX3" fmla="*/ 2586894 w 2587761"/>
                    <a:gd name="connsiteY3" fmla="*/ 908773 h 1592396"/>
                    <a:gd name="connsiteX4" fmla="*/ 2491644 w 2587761"/>
                    <a:gd name="connsiteY4" fmla="*/ 908773 h 1592396"/>
                    <a:gd name="connsiteX5" fmla="*/ 2478944 w 2587761"/>
                    <a:gd name="connsiteY5" fmla="*/ 1296123 h 1592396"/>
                    <a:gd name="connsiteX6" fmla="*/ 2364644 w 2587761"/>
                    <a:gd name="connsiteY6" fmla="*/ 1283423 h 1592396"/>
                    <a:gd name="connsiteX7" fmla="*/ 1793144 w 2587761"/>
                    <a:gd name="connsiteY7" fmla="*/ 1530239 h 1592396"/>
                    <a:gd name="connsiteX8" fmla="*/ 1310544 w 2587761"/>
                    <a:gd name="connsiteY8" fmla="*/ 1556473 h 1592396"/>
                    <a:gd name="connsiteX9" fmla="*/ 1081944 w 2587761"/>
                    <a:gd name="connsiteY9" fmla="*/ 1518373 h 1592396"/>
                    <a:gd name="connsiteX10" fmla="*/ 834294 w 2587761"/>
                    <a:gd name="connsiteY10" fmla="*/ 1517539 h 1592396"/>
                    <a:gd name="connsiteX11" fmla="*/ 231044 w 2587761"/>
                    <a:gd name="connsiteY11" fmla="*/ 1270723 h 1592396"/>
                    <a:gd name="connsiteX12" fmla="*/ 104044 w 2587761"/>
                    <a:gd name="connsiteY12" fmla="*/ 908773 h 1592396"/>
                    <a:gd name="connsiteX13" fmla="*/ 21495 w 2587761"/>
                    <a:gd name="connsiteY13" fmla="*/ 908774 h 1592396"/>
                    <a:gd name="connsiteX14" fmla="*/ 554894 w 2587761"/>
                    <a:gd name="connsiteY14" fmla="*/ 83273 h 1592396"/>
                    <a:gd name="connsiteX15" fmla="*/ 516794 w 2587761"/>
                    <a:gd name="connsiteY15" fmla="*/ 26123 h 1592396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6205"/>
                    <a:gd name="connsiteX1" fmla="*/ 2097944 w 2587761"/>
                    <a:gd name="connsiteY1" fmla="*/ 19773 h 1596205"/>
                    <a:gd name="connsiteX2" fmla="*/ 2040794 w 2587761"/>
                    <a:gd name="connsiteY2" fmla="*/ 83273 h 1596205"/>
                    <a:gd name="connsiteX3" fmla="*/ 2586894 w 2587761"/>
                    <a:gd name="connsiteY3" fmla="*/ 908773 h 1596205"/>
                    <a:gd name="connsiteX4" fmla="*/ 2491644 w 2587761"/>
                    <a:gd name="connsiteY4" fmla="*/ 908773 h 1596205"/>
                    <a:gd name="connsiteX5" fmla="*/ 2478944 w 2587761"/>
                    <a:gd name="connsiteY5" fmla="*/ 1296123 h 1596205"/>
                    <a:gd name="connsiteX6" fmla="*/ 2364644 w 2587761"/>
                    <a:gd name="connsiteY6" fmla="*/ 1283423 h 1596205"/>
                    <a:gd name="connsiteX7" fmla="*/ 1793144 w 2587761"/>
                    <a:gd name="connsiteY7" fmla="*/ 1530239 h 1596205"/>
                    <a:gd name="connsiteX8" fmla="*/ 1310544 w 2587761"/>
                    <a:gd name="connsiteY8" fmla="*/ 1556473 h 1596205"/>
                    <a:gd name="connsiteX9" fmla="*/ 1081944 w 2587761"/>
                    <a:gd name="connsiteY9" fmla="*/ 1518373 h 1596205"/>
                    <a:gd name="connsiteX10" fmla="*/ 834294 w 2587761"/>
                    <a:gd name="connsiteY10" fmla="*/ 1517539 h 1596205"/>
                    <a:gd name="connsiteX11" fmla="*/ 231044 w 2587761"/>
                    <a:gd name="connsiteY11" fmla="*/ 1270723 h 1596205"/>
                    <a:gd name="connsiteX12" fmla="*/ 104044 w 2587761"/>
                    <a:gd name="connsiteY12" fmla="*/ 908773 h 1596205"/>
                    <a:gd name="connsiteX13" fmla="*/ 21495 w 2587761"/>
                    <a:gd name="connsiteY13" fmla="*/ 908774 h 1596205"/>
                    <a:gd name="connsiteX14" fmla="*/ 554894 w 2587761"/>
                    <a:gd name="connsiteY14" fmla="*/ 83273 h 1596205"/>
                    <a:gd name="connsiteX15" fmla="*/ 516794 w 2587761"/>
                    <a:gd name="connsiteY15" fmla="*/ 26123 h 1596205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310544 w 2587761"/>
                    <a:gd name="connsiteY8" fmla="*/ 1556473 h 1597888"/>
                    <a:gd name="connsiteX9" fmla="*/ 1081944 w 2587761"/>
                    <a:gd name="connsiteY9" fmla="*/ 1518373 h 1597888"/>
                    <a:gd name="connsiteX10" fmla="*/ 834294 w 2587761"/>
                    <a:gd name="connsiteY10" fmla="*/ 1517539 h 1597888"/>
                    <a:gd name="connsiteX11" fmla="*/ 231044 w 2587761"/>
                    <a:gd name="connsiteY11" fmla="*/ 1270723 h 1597888"/>
                    <a:gd name="connsiteX12" fmla="*/ 104044 w 2587761"/>
                    <a:gd name="connsiteY12" fmla="*/ 908773 h 1597888"/>
                    <a:gd name="connsiteX13" fmla="*/ 21495 w 2587761"/>
                    <a:gd name="connsiteY13" fmla="*/ 908774 h 1597888"/>
                    <a:gd name="connsiteX14" fmla="*/ 554894 w 2587761"/>
                    <a:gd name="connsiteY14" fmla="*/ 83273 h 1597888"/>
                    <a:gd name="connsiteX15" fmla="*/ 516794 w 2587761"/>
                    <a:gd name="connsiteY15" fmla="*/ 26123 h 1597888"/>
                    <a:gd name="connsiteX0" fmla="*/ 516794 w 2587761"/>
                    <a:gd name="connsiteY0" fmla="*/ 26123 h 1597888"/>
                    <a:gd name="connsiteX1" fmla="*/ 2097944 w 2587761"/>
                    <a:gd name="connsiteY1" fmla="*/ 19773 h 1597888"/>
                    <a:gd name="connsiteX2" fmla="*/ 2040794 w 2587761"/>
                    <a:gd name="connsiteY2" fmla="*/ 83273 h 1597888"/>
                    <a:gd name="connsiteX3" fmla="*/ 2586894 w 2587761"/>
                    <a:gd name="connsiteY3" fmla="*/ 908773 h 1597888"/>
                    <a:gd name="connsiteX4" fmla="*/ 2491644 w 2587761"/>
                    <a:gd name="connsiteY4" fmla="*/ 908773 h 1597888"/>
                    <a:gd name="connsiteX5" fmla="*/ 2478944 w 2587761"/>
                    <a:gd name="connsiteY5" fmla="*/ 1296123 h 1597888"/>
                    <a:gd name="connsiteX6" fmla="*/ 2364644 w 2587761"/>
                    <a:gd name="connsiteY6" fmla="*/ 1283423 h 1597888"/>
                    <a:gd name="connsiteX7" fmla="*/ 1793144 w 2587761"/>
                    <a:gd name="connsiteY7" fmla="*/ 1530239 h 1597888"/>
                    <a:gd name="connsiteX8" fmla="*/ 1526445 w 2587761"/>
                    <a:gd name="connsiteY8" fmla="*/ 1550122 h 1597888"/>
                    <a:gd name="connsiteX9" fmla="*/ 1310544 w 2587761"/>
                    <a:gd name="connsiteY9" fmla="*/ 1556473 h 1597888"/>
                    <a:gd name="connsiteX10" fmla="*/ 1081944 w 2587761"/>
                    <a:gd name="connsiteY10" fmla="*/ 1518373 h 1597888"/>
                    <a:gd name="connsiteX11" fmla="*/ 834294 w 2587761"/>
                    <a:gd name="connsiteY11" fmla="*/ 1517539 h 1597888"/>
                    <a:gd name="connsiteX12" fmla="*/ 231044 w 2587761"/>
                    <a:gd name="connsiteY12" fmla="*/ 1270723 h 1597888"/>
                    <a:gd name="connsiteX13" fmla="*/ 104044 w 2587761"/>
                    <a:gd name="connsiteY13" fmla="*/ 908773 h 1597888"/>
                    <a:gd name="connsiteX14" fmla="*/ 21495 w 2587761"/>
                    <a:gd name="connsiteY14" fmla="*/ 908774 h 1597888"/>
                    <a:gd name="connsiteX15" fmla="*/ 554894 w 2587761"/>
                    <a:gd name="connsiteY15" fmla="*/ 83273 h 1597888"/>
                    <a:gd name="connsiteX16" fmla="*/ 516794 w 2587761"/>
                    <a:gd name="connsiteY16" fmla="*/ 26123 h 1597888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26123 h 1600720"/>
                    <a:gd name="connsiteX1" fmla="*/ 2097944 w 2587761"/>
                    <a:gd name="connsiteY1" fmla="*/ 19773 h 1600720"/>
                    <a:gd name="connsiteX2" fmla="*/ 2040794 w 2587761"/>
                    <a:gd name="connsiteY2" fmla="*/ 83273 h 1600720"/>
                    <a:gd name="connsiteX3" fmla="*/ 2586894 w 2587761"/>
                    <a:gd name="connsiteY3" fmla="*/ 908773 h 1600720"/>
                    <a:gd name="connsiteX4" fmla="*/ 2491644 w 2587761"/>
                    <a:gd name="connsiteY4" fmla="*/ 908773 h 1600720"/>
                    <a:gd name="connsiteX5" fmla="*/ 2478944 w 2587761"/>
                    <a:gd name="connsiteY5" fmla="*/ 1296123 h 1600720"/>
                    <a:gd name="connsiteX6" fmla="*/ 2364644 w 2587761"/>
                    <a:gd name="connsiteY6" fmla="*/ 1283423 h 1600720"/>
                    <a:gd name="connsiteX7" fmla="*/ 1793144 w 2587761"/>
                    <a:gd name="connsiteY7" fmla="*/ 1530239 h 1600720"/>
                    <a:gd name="connsiteX8" fmla="*/ 1526445 w 2587761"/>
                    <a:gd name="connsiteY8" fmla="*/ 1550122 h 1600720"/>
                    <a:gd name="connsiteX9" fmla="*/ 1310544 w 2587761"/>
                    <a:gd name="connsiteY9" fmla="*/ 1556473 h 1600720"/>
                    <a:gd name="connsiteX10" fmla="*/ 1081944 w 2587761"/>
                    <a:gd name="connsiteY10" fmla="*/ 1518373 h 1600720"/>
                    <a:gd name="connsiteX11" fmla="*/ 834294 w 2587761"/>
                    <a:gd name="connsiteY11" fmla="*/ 1517539 h 1600720"/>
                    <a:gd name="connsiteX12" fmla="*/ 231044 w 2587761"/>
                    <a:gd name="connsiteY12" fmla="*/ 1270723 h 1600720"/>
                    <a:gd name="connsiteX13" fmla="*/ 104044 w 2587761"/>
                    <a:gd name="connsiteY13" fmla="*/ 908773 h 1600720"/>
                    <a:gd name="connsiteX14" fmla="*/ 21495 w 2587761"/>
                    <a:gd name="connsiteY14" fmla="*/ 908774 h 1600720"/>
                    <a:gd name="connsiteX15" fmla="*/ 554894 w 2587761"/>
                    <a:gd name="connsiteY15" fmla="*/ 83273 h 1600720"/>
                    <a:gd name="connsiteX16" fmla="*/ 516794 w 2587761"/>
                    <a:gd name="connsiteY16" fmla="*/ 26123 h 1600720"/>
                    <a:gd name="connsiteX0" fmla="*/ 516794 w 2587761"/>
                    <a:gd name="connsiteY0" fmla="*/ 354193 h 1928790"/>
                    <a:gd name="connsiteX1" fmla="*/ 2097944 w 2587761"/>
                    <a:gd name="connsiteY1" fmla="*/ 347843 h 1928790"/>
                    <a:gd name="connsiteX2" fmla="*/ 2040794 w 2587761"/>
                    <a:gd name="connsiteY2" fmla="*/ 411343 h 1928790"/>
                    <a:gd name="connsiteX3" fmla="*/ 2586894 w 2587761"/>
                    <a:gd name="connsiteY3" fmla="*/ 1236843 h 1928790"/>
                    <a:gd name="connsiteX4" fmla="*/ 2491644 w 2587761"/>
                    <a:gd name="connsiteY4" fmla="*/ 1236843 h 1928790"/>
                    <a:gd name="connsiteX5" fmla="*/ 2478944 w 2587761"/>
                    <a:gd name="connsiteY5" fmla="*/ 1624193 h 1928790"/>
                    <a:gd name="connsiteX6" fmla="*/ 2364644 w 2587761"/>
                    <a:gd name="connsiteY6" fmla="*/ 1611493 h 1928790"/>
                    <a:gd name="connsiteX7" fmla="*/ 1793144 w 2587761"/>
                    <a:gd name="connsiteY7" fmla="*/ 1858309 h 1928790"/>
                    <a:gd name="connsiteX8" fmla="*/ 1526445 w 2587761"/>
                    <a:gd name="connsiteY8" fmla="*/ 1878192 h 1928790"/>
                    <a:gd name="connsiteX9" fmla="*/ 1310544 w 2587761"/>
                    <a:gd name="connsiteY9" fmla="*/ 1884543 h 1928790"/>
                    <a:gd name="connsiteX10" fmla="*/ 1081944 w 2587761"/>
                    <a:gd name="connsiteY10" fmla="*/ 1846443 h 1928790"/>
                    <a:gd name="connsiteX11" fmla="*/ 834294 w 2587761"/>
                    <a:gd name="connsiteY11" fmla="*/ 1845609 h 1928790"/>
                    <a:gd name="connsiteX12" fmla="*/ 231044 w 2587761"/>
                    <a:gd name="connsiteY12" fmla="*/ 1598793 h 1928790"/>
                    <a:gd name="connsiteX13" fmla="*/ 104044 w 2587761"/>
                    <a:gd name="connsiteY13" fmla="*/ 1236843 h 1928790"/>
                    <a:gd name="connsiteX14" fmla="*/ 21495 w 2587761"/>
                    <a:gd name="connsiteY14" fmla="*/ 1236844 h 1928790"/>
                    <a:gd name="connsiteX15" fmla="*/ 554894 w 2587761"/>
                    <a:gd name="connsiteY15" fmla="*/ 411343 h 1928790"/>
                    <a:gd name="connsiteX16" fmla="*/ 516794 w 2587761"/>
                    <a:gd name="connsiteY16" fmla="*/ 354193 h 1928790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03581 h 1978178"/>
                    <a:gd name="connsiteX1" fmla="*/ 2097944 w 2587761"/>
                    <a:gd name="connsiteY1" fmla="*/ 397231 h 1978178"/>
                    <a:gd name="connsiteX2" fmla="*/ 2040794 w 2587761"/>
                    <a:gd name="connsiteY2" fmla="*/ 460731 h 1978178"/>
                    <a:gd name="connsiteX3" fmla="*/ 2586894 w 2587761"/>
                    <a:gd name="connsiteY3" fmla="*/ 1286231 h 1978178"/>
                    <a:gd name="connsiteX4" fmla="*/ 2491644 w 2587761"/>
                    <a:gd name="connsiteY4" fmla="*/ 1286231 h 1978178"/>
                    <a:gd name="connsiteX5" fmla="*/ 2478944 w 2587761"/>
                    <a:gd name="connsiteY5" fmla="*/ 1673581 h 1978178"/>
                    <a:gd name="connsiteX6" fmla="*/ 2364644 w 2587761"/>
                    <a:gd name="connsiteY6" fmla="*/ 1660881 h 1978178"/>
                    <a:gd name="connsiteX7" fmla="*/ 1793144 w 2587761"/>
                    <a:gd name="connsiteY7" fmla="*/ 1907697 h 1978178"/>
                    <a:gd name="connsiteX8" fmla="*/ 1526445 w 2587761"/>
                    <a:gd name="connsiteY8" fmla="*/ 1927580 h 1978178"/>
                    <a:gd name="connsiteX9" fmla="*/ 1310544 w 2587761"/>
                    <a:gd name="connsiteY9" fmla="*/ 1933931 h 1978178"/>
                    <a:gd name="connsiteX10" fmla="*/ 1081944 w 2587761"/>
                    <a:gd name="connsiteY10" fmla="*/ 1895831 h 1978178"/>
                    <a:gd name="connsiteX11" fmla="*/ 834294 w 2587761"/>
                    <a:gd name="connsiteY11" fmla="*/ 1894997 h 1978178"/>
                    <a:gd name="connsiteX12" fmla="*/ 231044 w 2587761"/>
                    <a:gd name="connsiteY12" fmla="*/ 1648181 h 1978178"/>
                    <a:gd name="connsiteX13" fmla="*/ 104044 w 2587761"/>
                    <a:gd name="connsiteY13" fmla="*/ 1286231 h 1978178"/>
                    <a:gd name="connsiteX14" fmla="*/ 21495 w 2587761"/>
                    <a:gd name="connsiteY14" fmla="*/ 1286232 h 1978178"/>
                    <a:gd name="connsiteX15" fmla="*/ 554894 w 2587761"/>
                    <a:gd name="connsiteY15" fmla="*/ 460731 h 1978178"/>
                    <a:gd name="connsiteX16" fmla="*/ 516794 w 2587761"/>
                    <a:gd name="connsiteY16" fmla="*/ 403581 h 1978178"/>
                    <a:gd name="connsiteX0" fmla="*/ 516794 w 2587761"/>
                    <a:gd name="connsiteY0" fmla="*/ 498607 h 2073204"/>
                    <a:gd name="connsiteX1" fmla="*/ 2097944 w 2587761"/>
                    <a:gd name="connsiteY1" fmla="*/ 492257 h 2073204"/>
                    <a:gd name="connsiteX2" fmla="*/ 2040794 w 2587761"/>
                    <a:gd name="connsiteY2" fmla="*/ 555757 h 2073204"/>
                    <a:gd name="connsiteX3" fmla="*/ 2586894 w 2587761"/>
                    <a:gd name="connsiteY3" fmla="*/ 1381257 h 2073204"/>
                    <a:gd name="connsiteX4" fmla="*/ 2491644 w 2587761"/>
                    <a:gd name="connsiteY4" fmla="*/ 1381257 h 2073204"/>
                    <a:gd name="connsiteX5" fmla="*/ 2478944 w 2587761"/>
                    <a:gd name="connsiteY5" fmla="*/ 1768607 h 2073204"/>
                    <a:gd name="connsiteX6" fmla="*/ 2364644 w 2587761"/>
                    <a:gd name="connsiteY6" fmla="*/ 1755907 h 2073204"/>
                    <a:gd name="connsiteX7" fmla="*/ 1793144 w 2587761"/>
                    <a:gd name="connsiteY7" fmla="*/ 2002723 h 2073204"/>
                    <a:gd name="connsiteX8" fmla="*/ 1526445 w 2587761"/>
                    <a:gd name="connsiteY8" fmla="*/ 2022606 h 2073204"/>
                    <a:gd name="connsiteX9" fmla="*/ 1310544 w 2587761"/>
                    <a:gd name="connsiteY9" fmla="*/ 2028957 h 2073204"/>
                    <a:gd name="connsiteX10" fmla="*/ 1081944 w 2587761"/>
                    <a:gd name="connsiteY10" fmla="*/ 1990857 h 2073204"/>
                    <a:gd name="connsiteX11" fmla="*/ 834294 w 2587761"/>
                    <a:gd name="connsiteY11" fmla="*/ 1990023 h 2073204"/>
                    <a:gd name="connsiteX12" fmla="*/ 231044 w 2587761"/>
                    <a:gd name="connsiteY12" fmla="*/ 1743207 h 2073204"/>
                    <a:gd name="connsiteX13" fmla="*/ 104044 w 2587761"/>
                    <a:gd name="connsiteY13" fmla="*/ 1381257 h 2073204"/>
                    <a:gd name="connsiteX14" fmla="*/ 21495 w 2587761"/>
                    <a:gd name="connsiteY14" fmla="*/ 1381258 h 2073204"/>
                    <a:gd name="connsiteX15" fmla="*/ 554894 w 2587761"/>
                    <a:gd name="connsiteY15" fmla="*/ 555757 h 2073204"/>
                    <a:gd name="connsiteX16" fmla="*/ 516794 w 2587761"/>
                    <a:gd name="connsiteY16" fmla="*/ 498607 h 2073204"/>
                    <a:gd name="connsiteX0" fmla="*/ 516794 w 2587761"/>
                    <a:gd name="connsiteY0" fmla="*/ 417526 h 1992123"/>
                    <a:gd name="connsiteX1" fmla="*/ 2097944 w 2587761"/>
                    <a:gd name="connsiteY1" fmla="*/ 411176 h 1992123"/>
                    <a:gd name="connsiteX2" fmla="*/ 2040794 w 2587761"/>
                    <a:gd name="connsiteY2" fmla="*/ 474676 h 1992123"/>
                    <a:gd name="connsiteX3" fmla="*/ 2586894 w 2587761"/>
                    <a:gd name="connsiteY3" fmla="*/ 1300176 h 1992123"/>
                    <a:gd name="connsiteX4" fmla="*/ 2491644 w 2587761"/>
                    <a:gd name="connsiteY4" fmla="*/ 1300176 h 1992123"/>
                    <a:gd name="connsiteX5" fmla="*/ 2478944 w 2587761"/>
                    <a:gd name="connsiteY5" fmla="*/ 1687526 h 1992123"/>
                    <a:gd name="connsiteX6" fmla="*/ 2364644 w 2587761"/>
                    <a:gd name="connsiteY6" fmla="*/ 1674826 h 1992123"/>
                    <a:gd name="connsiteX7" fmla="*/ 1793144 w 2587761"/>
                    <a:gd name="connsiteY7" fmla="*/ 1921642 h 1992123"/>
                    <a:gd name="connsiteX8" fmla="*/ 1526445 w 2587761"/>
                    <a:gd name="connsiteY8" fmla="*/ 1941525 h 1992123"/>
                    <a:gd name="connsiteX9" fmla="*/ 1310544 w 2587761"/>
                    <a:gd name="connsiteY9" fmla="*/ 1947876 h 1992123"/>
                    <a:gd name="connsiteX10" fmla="*/ 1081944 w 2587761"/>
                    <a:gd name="connsiteY10" fmla="*/ 1909776 h 1992123"/>
                    <a:gd name="connsiteX11" fmla="*/ 834294 w 2587761"/>
                    <a:gd name="connsiteY11" fmla="*/ 1908942 h 1992123"/>
                    <a:gd name="connsiteX12" fmla="*/ 231044 w 2587761"/>
                    <a:gd name="connsiteY12" fmla="*/ 1662126 h 1992123"/>
                    <a:gd name="connsiteX13" fmla="*/ 104044 w 2587761"/>
                    <a:gd name="connsiteY13" fmla="*/ 1300176 h 1992123"/>
                    <a:gd name="connsiteX14" fmla="*/ 21495 w 2587761"/>
                    <a:gd name="connsiteY14" fmla="*/ 1300177 h 1992123"/>
                    <a:gd name="connsiteX15" fmla="*/ 554894 w 2587761"/>
                    <a:gd name="connsiteY15" fmla="*/ 474676 h 1992123"/>
                    <a:gd name="connsiteX16" fmla="*/ 516794 w 2587761"/>
                    <a:gd name="connsiteY16" fmla="*/ 417526 h 199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587761" h="1992123">
                      <a:moveTo>
                        <a:pt x="516794" y="417526"/>
                      </a:moveTo>
                      <a:cubicBezTo>
                        <a:pt x="783494" y="212209"/>
                        <a:pt x="1221644" y="-405857"/>
                        <a:pt x="2097944" y="411176"/>
                      </a:cubicBezTo>
                      <a:cubicBezTo>
                        <a:pt x="2114877" y="430226"/>
                        <a:pt x="1997402" y="421759"/>
                        <a:pt x="2040794" y="474676"/>
                      </a:cubicBezTo>
                      <a:cubicBezTo>
                        <a:pt x="2115936" y="699043"/>
                        <a:pt x="2611236" y="1153068"/>
                        <a:pt x="2586894" y="1300176"/>
                      </a:cubicBezTo>
                      <a:cubicBezTo>
                        <a:pt x="2561494" y="1323459"/>
                        <a:pt x="2517044" y="1276893"/>
                        <a:pt x="2491644" y="1300176"/>
                      </a:cubicBezTo>
                      <a:cubicBezTo>
                        <a:pt x="2563611" y="1365793"/>
                        <a:pt x="2502227" y="1660009"/>
                        <a:pt x="2478944" y="1687526"/>
                      </a:cubicBezTo>
                      <a:cubicBezTo>
                        <a:pt x="2402744" y="1704459"/>
                        <a:pt x="2440844" y="1657893"/>
                        <a:pt x="2364644" y="1674826"/>
                      </a:cubicBezTo>
                      <a:cubicBezTo>
                        <a:pt x="2307494" y="1757098"/>
                        <a:pt x="2123344" y="1896520"/>
                        <a:pt x="1793144" y="1921642"/>
                      </a:cubicBezTo>
                      <a:cubicBezTo>
                        <a:pt x="1861936" y="2038058"/>
                        <a:pt x="1606878" y="1937153"/>
                        <a:pt x="1526445" y="1941525"/>
                      </a:cubicBezTo>
                      <a:cubicBezTo>
                        <a:pt x="1509512" y="2047497"/>
                        <a:pt x="1389919" y="1955284"/>
                        <a:pt x="1310544" y="1947876"/>
                      </a:cubicBezTo>
                      <a:cubicBezTo>
                        <a:pt x="1124277" y="2021040"/>
                        <a:pt x="1027969" y="1990348"/>
                        <a:pt x="1081944" y="1909776"/>
                      </a:cubicBezTo>
                      <a:cubicBezTo>
                        <a:pt x="862869" y="2045104"/>
                        <a:pt x="733752" y="1976675"/>
                        <a:pt x="834294" y="1908942"/>
                      </a:cubicBezTo>
                      <a:cubicBezTo>
                        <a:pt x="641677" y="1951553"/>
                        <a:pt x="252211" y="1771915"/>
                        <a:pt x="231044" y="1662126"/>
                      </a:cubicBezTo>
                      <a:cubicBezTo>
                        <a:pt x="32077" y="1820876"/>
                        <a:pt x="74411" y="1414476"/>
                        <a:pt x="104044" y="1300176"/>
                      </a:cubicBezTo>
                      <a:cubicBezTo>
                        <a:pt x="91344" y="1225035"/>
                        <a:pt x="-53647" y="1437760"/>
                        <a:pt x="21495" y="1300177"/>
                      </a:cubicBezTo>
                      <a:cubicBezTo>
                        <a:pt x="-11313" y="1118144"/>
                        <a:pt x="507269" y="708568"/>
                        <a:pt x="554894" y="474676"/>
                      </a:cubicBezTo>
                      <a:lnTo>
                        <a:pt x="516794" y="417526"/>
                      </a:ln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1D038E0-F9D4-BA5F-BD13-EC162D130469}"/>
                    </a:ext>
                  </a:extLst>
                </p:cNvPr>
                <p:cNvSpPr/>
                <p:nvPr/>
              </p:nvSpPr>
              <p:spPr>
                <a:xfrm>
                  <a:off x="4788291" y="1588233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8664BE3-075B-06ED-CBF4-387DC3CA09AC}"/>
                    </a:ext>
                  </a:extLst>
                </p:cNvPr>
                <p:cNvSpPr/>
                <p:nvPr/>
              </p:nvSpPr>
              <p:spPr>
                <a:xfrm>
                  <a:off x="4869995" y="1619923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6">
                  <a:extLst>
                    <a:ext uri="{FF2B5EF4-FFF2-40B4-BE49-F238E27FC236}">
                      <a16:creationId xmlns:a16="http://schemas.microsoft.com/office/drawing/2014/main" id="{38CE311F-2C5A-ED08-22D3-75A9D5C1FC4D}"/>
                    </a:ext>
                  </a:extLst>
                </p:cNvPr>
                <p:cNvSpPr/>
                <p:nvPr/>
              </p:nvSpPr>
              <p:spPr>
                <a:xfrm>
                  <a:off x="5095541" y="1834014"/>
                  <a:ext cx="613108" cy="552283"/>
                </a:xfrm>
                <a:custGeom>
                  <a:avLst/>
                  <a:gdLst>
                    <a:gd name="connsiteX0" fmla="*/ 0 w 622300"/>
                    <a:gd name="connsiteY0" fmla="*/ 289494 h 578987"/>
                    <a:gd name="connsiteX1" fmla="*/ 311150 w 622300"/>
                    <a:gd name="connsiteY1" fmla="*/ 0 h 578987"/>
                    <a:gd name="connsiteX2" fmla="*/ 622300 w 622300"/>
                    <a:gd name="connsiteY2" fmla="*/ 289494 h 578987"/>
                    <a:gd name="connsiteX3" fmla="*/ 311150 w 622300"/>
                    <a:gd name="connsiteY3" fmla="*/ 578988 h 578987"/>
                    <a:gd name="connsiteX4" fmla="*/ 0 w 622300"/>
                    <a:gd name="connsiteY4" fmla="*/ 289494 h 578987"/>
                    <a:gd name="connsiteX0" fmla="*/ 0 w 622300"/>
                    <a:gd name="connsiteY0" fmla="*/ 289494 h 325680"/>
                    <a:gd name="connsiteX1" fmla="*/ 311150 w 622300"/>
                    <a:gd name="connsiteY1" fmla="*/ 0 h 325680"/>
                    <a:gd name="connsiteX2" fmla="*/ 622300 w 622300"/>
                    <a:gd name="connsiteY2" fmla="*/ 289494 h 325680"/>
                    <a:gd name="connsiteX3" fmla="*/ 0 w 622300"/>
                    <a:gd name="connsiteY3" fmla="*/ 289494 h 325680"/>
                    <a:gd name="connsiteX0" fmla="*/ 6781 w 629081"/>
                    <a:gd name="connsiteY0" fmla="*/ 290804 h 429999"/>
                    <a:gd name="connsiteX1" fmla="*/ 317931 w 629081"/>
                    <a:gd name="connsiteY1" fmla="*/ 1310 h 429999"/>
                    <a:gd name="connsiteX2" fmla="*/ 629081 w 629081"/>
                    <a:gd name="connsiteY2" fmla="*/ 417804 h 429999"/>
                    <a:gd name="connsiteX3" fmla="*/ 6781 w 629081"/>
                    <a:gd name="connsiteY3" fmla="*/ 290804 h 429999"/>
                    <a:gd name="connsiteX0" fmla="*/ 7161 w 610411"/>
                    <a:gd name="connsiteY0" fmla="*/ 416494 h 460969"/>
                    <a:gd name="connsiteX1" fmla="*/ 299261 w 610411"/>
                    <a:gd name="connsiteY1" fmla="*/ 0 h 460969"/>
                    <a:gd name="connsiteX2" fmla="*/ 610411 w 610411"/>
                    <a:gd name="connsiteY2" fmla="*/ 416494 h 460969"/>
                    <a:gd name="connsiteX3" fmla="*/ 7161 w 610411"/>
                    <a:gd name="connsiteY3" fmla="*/ 416494 h 460969"/>
                    <a:gd name="connsiteX0" fmla="*/ 9858 w 613108"/>
                    <a:gd name="connsiteY0" fmla="*/ 416494 h 460969"/>
                    <a:gd name="connsiteX1" fmla="*/ 301958 w 613108"/>
                    <a:gd name="connsiteY1" fmla="*/ 0 h 460969"/>
                    <a:gd name="connsiteX2" fmla="*/ 613108 w 613108"/>
                    <a:gd name="connsiteY2" fmla="*/ 416494 h 460969"/>
                    <a:gd name="connsiteX3" fmla="*/ 9858 w 613108"/>
                    <a:gd name="connsiteY3" fmla="*/ 416494 h 460969"/>
                    <a:gd name="connsiteX0" fmla="*/ 9858 w 613108"/>
                    <a:gd name="connsiteY0" fmla="*/ 416494 h 528698"/>
                    <a:gd name="connsiteX1" fmla="*/ 301958 w 613108"/>
                    <a:gd name="connsiteY1" fmla="*/ 0 h 528698"/>
                    <a:gd name="connsiteX2" fmla="*/ 613108 w 613108"/>
                    <a:gd name="connsiteY2" fmla="*/ 416494 h 528698"/>
                    <a:gd name="connsiteX3" fmla="*/ 9858 w 613108"/>
                    <a:gd name="connsiteY3" fmla="*/ 416494 h 528698"/>
                    <a:gd name="connsiteX0" fmla="*/ 9858 w 613108"/>
                    <a:gd name="connsiteY0" fmla="*/ 416494 h 552283"/>
                    <a:gd name="connsiteX1" fmla="*/ 301958 w 613108"/>
                    <a:gd name="connsiteY1" fmla="*/ 0 h 552283"/>
                    <a:gd name="connsiteX2" fmla="*/ 613108 w 613108"/>
                    <a:gd name="connsiteY2" fmla="*/ 416494 h 552283"/>
                    <a:gd name="connsiteX3" fmla="*/ 9858 w 613108"/>
                    <a:gd name="connsiteY3" fmla="*/ 416494 h 552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108" h="552283">
                      <a:moveTo>
                        <a:pt x="9858" y="416494"/>
                      </a:moveTo>
                      <a:cubicBezTo>
                        <a:pt x="-42000" y="270878"/>
                        <a:pt x="118866" y="0"/>
                        <a:pt x="301958" y="0"/>
                      </a:cubicBezTo>
                      <a:cubicBezTo>
                        <a:pt x="485050" y="0"/>
                        <a:pt x="613108" y="256611"/>
                        <a:pt x="613108" y="416494"/>
                      </a:cubicBezTo>
                      <a:cubicBezTo>
                        <a:pt x="434250" y="629843"/>
                        <a:pt x="61716" y="562110"/>
                        <a:pt x="9858" y="416494"/>
                      </a:cubicBezTo>
                      <a:close/>
                    </a:path>
                  </a:pathLst>
                </a:custGeom>
                <a:solidFill>
                  <a:srgbClr val="50464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A1E3983-B43B-AFF4-7B47-94489E1E68C3}"/>
                    </a:ext>
                  </a:extLst>
                </p:cNvPr>
                <p:cNvSpPr/>
                <p:nvPr/>
              </p:nvSpPr>
              <p:spPr>
                <a:xfrm rot="2633546">
                  <a:off x="5191165" y="2157466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FB67B5C6-6976-79C7-4847-D717EF6BB577}"/>
                    </a:ext>
                  </a:extLst>
                </p:cNvPr>
                <p:cNvSpPr/>
                <p:nvPr/>
              </p:nvSpPr>
              <p:spPr>
                <a:xfrm rot="18860028">
                  <a:off x="5460854" y="2142651"/>
                  <a:ext cx="136485" cy="10438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81A0ECAD-41CB-CF62-E71A-EA01C8164F32}"/>
                    </a:ext>
                  </a:extLst>
                </p:cNvPr>
                <p:cNvSpPr/>
                <p:nvPr/>
              </p:nvSpPr>
              <p:spPr>
                <a:xfrm>
                  <a:off x="5635487" y="1550734"/>
                  <a:ext cx="298059" cy="31461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D8A2315-C788-D297-9D33-BFC862187CDA}"/>
                    </a:ext>
                  </a:extLst>
                </p:cNvPr>
                <p:cNvSpPr/>
                <p:nvPr/>
              </p:nvSpPr>
              <p:spPr>
                <a:xfrm>
                  <a:off x="5717191" y="1582424"/>
                  <a:ext cx="134649" cy="10298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A16657A-481C-DC4E-5002-311155BC2151}"/>
                    </a:ext>
                  </a:extLst>
                </p:cNvPr>
                <p:cNvSpPr/>
                <p:nvPr/>
              </p:nvSpPr>
              <p:spPr>
                <a:xfrm flipH="1">
                  <a:off x="5470953" y="2188563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26">
                  <a:extLst>
                    <a:ext uri="{FF2B5EF4-FFF2-40B4-BE49-F238E27FC236}">
                      <a16:creationId xmlns:a16="http://schemas.microsoft.com/office/drawing/2014/main" id="{747F378B-3A35-EFB8-E34C-4BB32BC52609}"/>
                    </a:ext>
                  </a:extLst>
                </p:cNvPr>
                <p:cNvSpPr/>
                <p:nvPr/>
              </p:nvSpPr>
              <p:spPr>
                <a:xfrm>
                  <a:off x="6534254" y="3614292"/>
                  <a:ext cx="971643" cy="1453008"/>
                </a:xfrm>
                <a:custGeom>
                  <a:avLst/>
                  <a:gdLst>
                    <a:gd name="connsiteX0" fmla="*/ 0 w 171727"/>
                    <a:gd name="connsiteY0" fmla="*/ 0 h 346602"/>
                    <a:gd name="connsiteX1" fmla="*/ 171727 w 171727"/>
                    <a:gd name="connsiteY1" fmla="*/ 0 h 346602"/>
                    <a:gd name="connsiteX2" fmla="*/ 171727 w 171727"/>
                    <a:gd name="connsiteY2" fmla="*/ 346602 h 346602"/>
                    <a:gd name="connsiteX3" fmla="*/ 0 w 171727"/>
                    <a:gd name="connsiteY3" fmla="*/ 346602 h 346602"/>
                    <a:gd name="connsiteX4" fmla="*/ 0 w 171727"/>
                    <a:gd name="connsiteY4" fmla="*/ 0 h 346602"/>
                    <a:gd name="connsiteX0" fmla="*/ 0 w 305077"/>
                    <a:gd name="connsiteY0" fmla="*/ 107950 h 454552"/>
                    <a:gd name="connsiteX1" fmla="*/ 305077 w 305077"/>
                    <a:gd name="connsiteY1" fmla="*/ 0 h 454552"/>
                    <a:gd name="connsiteX2" fmla="*/ 171727 w 305077"/>
                    <a:gd name="connsiteY2" fmla="*/ 454552 h 454552"/>
                    <a:gd name="connsiteX3" fmla="*/ 0 w 305077"/>
                    <a:gd name="connsiteY3" fmla="*/ 454552 h 454552"/>
                    <a:gd name="connsiteX4" fmla="*/ 0 w 305077"/>
                    <a:gd name="connsiteY4" fmla="*/ 107950 h 454552"/>
                    <a:gd name="connsiteX0" fmla="*/ 0 w 305077"/>
                    <a:gd name="connsiteY0" fmla="*/ 107950 h 511702"/>
                    <a:gd name="connsiteX1" fmla="*/ 305077 w 305077"/>
                    <a:gd name="connsiteY1" fmla="*/ 0 h 511702"/>
                    <a:gd name="connsiteX2" fmla="*/ 273327 w 305077"/>
                    <a:gd name="connsiteY2" fmla="*/ 511702 h 511702"/>
                    <a:gd name="connsiteX3" fmla="*/ 0 w 305077"/>
                    <a:gd name="connsiteY3" fmla="*/ 454552 h 511702"/>
                    <a:gd name="connsiteX4" fmla="*/ 0 w 305077"/>
                    <a:gd name="connsiteY4" fmla="*/ 107950 h 511702"/>
                    <a:gd name="connsiteX0" fmla="*/ 0 w 305077"/>
                    <a:gd name="connsiteY0" fmla="*/ 107950 h 541519"/>
                    <a:gd name="connsiteX1" fmla="*/ 305077 w 305077"/>
                    <a:gd name="connsiteY1" fmla="*/ 0 h 541519"/>
                    <a:gd name="connsiteX2" fmla="*/ 273327 w 305077"/>
                    <a:gd name="connsiteY2" fmla="*/ 511702 h 541519"/>
                    <a:gd name="connsiteX3" fmla="*/ 135554 w 305077"/>
                    <a:gd name="connsiteY3" fmla="*/ 539750 h 541519"/>
                    <a:gd name="connsiteX4" fmla="*/ 0 w 305077"/>
                    <a:gd name="connsiteY4" fmla="*/ 454552 h 541519"/>
                    <a:gd name="connsiteX5" fmla="*/ 0 w 305077"/>
                    <a:gd name="connsiteY5" fmla="*/ 107950 h 541519"/>
                    <a:gd name="connsiteX0" fmla="*/ 19050 w 324127"/>
                    <a:gd name="connsiteY0" fmla="*/ 107950 h 541519"/>
                    <a:gd name="connsiteX1" fmla="*/ 324127 w 324127"/>
                    <a:gd name="connsiteY1" fmla="*/ 0 h 541519"/>
                    <a:gd name="connsiteX2" fmla="*/ 292377 w 324127"/>
                    <a:gd name="connsiteY2" fmla="*/ 511702 h 541519"/>
                    <a:gd name="connsiteX3" fmla="*/ 154604 w 324127"/>
                    <a:gd name="connsiteY3" fmla="*/ 539750 h 541519"/>
                    <a:gd name="connsiteX4" fmla="*/ 0 w 324127"/>
                    <a:gd name="connsiteY4" fmla="*/ 492652 h 541519"/>
                    <a:gd name="connsiteX5" fmla="*/ 19050 w 324127"/>
                    <a:gd name="connsiteY5" fmla="*/ 107950 h 541519"/>
                    <a:gd name="connsiteX0" fmla="*/ 38100 w 324127"/>
                    <a:gd name="connsiteY0" fmla="*/ 0 h 573269"/>
                    <a:gd name="connsiteX1" fmla="*/ 324127 w 324127"/>
                    <a:gd name="connsiteY1" fmla="*/ 31750 h 573269"/>
                    <a:gd name="connsiteX2" fmla="*/ 292377 w 324127"/>
                    <a:gd name="connsiteY2" fmla="*/ 543452 h 573269"/>
                    <a:gd name="connsiteX3" fmla="*/ 154604 w 324127"/>
                    <a:gd name="connsiteY3" fmla="*/ 571500 h 573269"/>
                    <a:gd name="connsiteX4" fmla="*/ 0 w 324127"/>
                    <a:gd name="connsiteY4" fmla="*/ 524402 h 573269"/>
                    <a:gd name="connsiteX5" fmla="*/ 38100 w 324127"/>
                    <a:gd name="connsiteY5" fmla="*/ 0 h 573269"/>
                    <a:gd name="connsiteX0" fmla="*/ 84051 w 370078"/>
                    <a:gd name="connsiteY0" fmla="*/ 0 h 573269"/>
                    <a:gd name="connsiteX1" fmla="*/ 370078 w 370078"/>
                    <a:gd name="connsiteY1" fmla="*/ 31750 h 573269"/>
                    <a:gd name="connsiteX2" fmla="*/ 338328 w 370078"/>
                    <a:gd name="connsiteY2" fmla="*/ 543452 h 573269"/>
                    <a:gd name="connsiteX3" fmla="*/ 200555 w 370078"/>
                    <a:gd name="connsiteY3" fmla="*/ 571500 h 573269"/>
                    <a:gd name="connsiteX4" fmla="*/ 45951 w 370078"/>
                    <a:gd name="connsiteY4" fmla="*/ 524402 h 573269"/>
                    <a:gd name="connsiteX5" fmla="*/ 84051 w 370078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3269"/>
                    <a:gd name="connsiteX1" fmla="*/ 382999 w 382999"/>
                    <a:gd name="connsiteY1" fmla="*/ 31750 h 573269"/>
                    <a:gd name="connsiteX2" fmla="*/ 351249 w 382999"/>
                    <a:gd name="connsiteY2" fmla="*/ 543452 h 573269"/>
                    <a:gd name="connsiteX3" fmla="*/ 213476 w 382999"/>
                    <a:gd name="connsiteY3" fmla="*/ 571500 h 573269"/>
                    <a:gd name="connsiteX4" fmla="*/ 58872 w 382999"/>
                    <a:gd name="connsiteY4" fmla="*/ 524402 h 573269"/>
                    <a:gd name="connsiteX5" fmla="*/ 96972 w 382999"/>
                    <a:gd name="connsiteY5" fmla="*/ 0 h 573269"/>
                    <a:gd name="connsiteX0" fmla="*/ 96972 w 382999"/>
                    <a:gd name="connsiteY0" fmla="*/ 0 h 572797"/>
                    <a:gd name="connsiteX1" fmla="*/ 382999 w 382999"/>
                    <a:gd name="connsiteY1" fmla="*/ 31750 h 572797"/>
                    <a:gd name="connsiteX2" fmla="*/ 363155 w 382999"/>
                    <a:gd name="connsiteY2" fmla="*/ 522020 h 572797"/>
                    <a:gd name="connsiteX3" fmla="*/ 213476 w 382999"/>
                    <a:gd name="connsiteY3" fmla="*/ 571500 h 572797"/>
                    <a:gd name="connsiteX4" fmla="*/ 58872 w 382999"/>
                    <a:gd name="connsiteY4" fmla="*/ 524402 h 572797"/>
                    <a:gd name="connsiteX5" fmla="*/ 96972 w 382999"/>
                    <a:gd name="connsiteY5" fmla="*/ 0 h 572797"/>
                    <a:gd name="connsiteX0" fmla="*/ 96972 w 382999"/>
                    <a:gd name="connsiteY0" fmla="*/ 0 h 591599"/>
                    <a:gd name="connsiteX1" fmla="*/ 382999 w 382999"/>
                    <a:gd name="connsiteY1" fmla="*/ 31750 h 591599"/>
                    <a:gd name="connsiteX2" fmla="*/ 363155 w 382999"/>
                    <a:gd name="connsiteY2" fmla="*/ 522020 h 591599"/>
                    <a:gd name="connsiteX3" fmla="*/ 206332 w 382999"/>
                    <a:gd name="connsiteY3" fmla="*/ 590550 h 591599"/>
                    <a:gd name="connsiteX4" fmla="*/ 58872 w 382999"/>
                    <a:gd name="connsiteY4" fmla="*/ 524402 h 591599"/>
                    <a:gd name="connsiteX5" fmla="*/ 96972 w 382999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599"/>
                    <a:gd name="connsiteX1" fmla="*/ 381147 w 381147"/>
                    <a:gd name="connsiteY1" fmla="*/ 31750 h 591599"/>
                    <a:gd name="connsiteX2" fmla="*/ 361303 w 381147"/>
                    <a:gd name="connsiteY2" fmla="*/ 522020 h 591599"/>
                    <a:gd name="connsiteX3" fmla="*/ 204480 w 381147"/>
                    <a:gd name="connsiteY3" fmla="*/ 590550 h 591599"/>
                    <a:gd name="connsiteX4" fmla="*/ 61783 w 381147"/>
                    <a:gd name="connsiteY4" fmla="*/ 552977 h 591599"/>
                    <a:gd name="connsiteX5" fmla="*/ 95120 w 381147"/>
                    <a:gd name="connsiteY5" fmla="*/ 0 h 591599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1916"/>
                    <a:gd name="connsiteX1" fmla="*/ 381147 w 381147"/>
                    <a:gd name="connsiteY1" fmla="*/ 31750 h 591916"/>
                    <a:gd name="connsiteX2" fmla="*/ 361303 w 381147"/>
                    <a:gd name="connsiteY2" fmla="*/ 522020 h 591916"/>
                    <a:gd name="connsiteX3" fmla="*/ 204480 w 381147"/>
                    <a:gd name="connsiteY3" fmla="*/ 590550 h 591916"/>
                    <a:gd name="connsiteX4" fmla="*/ 61783 w 381147"/>
                    <a:gd name="connsiteY4" fmla="*/ 552977 h 591916"/>
                    <a:gd name="connsiteX5" fmla="*/ 95120 w 381147"/>
                    <a:gd name="connsiteY5" fmla="*/ 0 h 591916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  <a:gd name="connsiteX0" fmla="*/ 95120 w 381147"/>
                    <a:gd name="connsiteY0" fmla="*/ 0 h 590683"/>
                    <a:gd name="connsiteX1" fmla="*/ 381147 w 381147"/>
                    <a:gd name="connsiteY1" fmla="*/ 31750 h 590683"/>
                    <a:gd name="connsiteX2" fmla="*/ 361303 w 381147"/>
                    <a:gd name="connsiteY2" fmla="*/ 522020 h 590683"/>
                    <a:gd name="connsiteX3" fmla="*/ 287031 w 381147"/>
                    <a:gd name="connsiteY3" fmla="*/ 546893 h 590683"/>
                    <a:gd name="connsiteX4" fmla="*/ 204480 w 381147"/>
                    <a:gd name="connsiteY4" fmla="*/ 590550 h 590683"/>
                    <a:gd name="connsiteX5" fmla="*/ 61783 w 381147"/>
                    <a:gd name="connsiteY5" fmla="*/ 552977 h 590683"/>
                    <a:gd name="connsiteX6" fmla="*/ 95120 w 381147"/>
                    <a:gd name="connsiteY6" fmla="*/ 0 h 59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147" h="590683">
                      <a:moveTo>
                        <a:pt x="95120" y="0"/>
                      </a:moveTo>
                      <a:lnTo>
                        <a:pt x="381147" y="31750"/>
                      </a:lnTo>
                      <a:cubicBezTo>
                        <a:pt x="315796" y="266610"/>
                        <a:pt x="369505" y="499090"/>
                        <a:pt x="361303" y="522020"/>
                      </a:cubicBezTo>
                      <a:cubicBezTo>
                        <a:pt x="324582" y="559062"/>
                        <a:pt x="313168" y="535471"/>
                        <a:pt x="287031" y="546893"/>
                      </a:cubicBezTo>
                      <a:cubicBezTo>
                        <a:pt x="260894" y="558315"/>
                        <a:pt x="242418" y="593108"/>
                        <a:pt x="204480" y="590550"/>
                      </a:cubicBezTo>
                      <a:cubicBezTo>
                        <a:pt x="156914" y="578026"/>
                        <a:pt x="118874" y="551214"/>
                        <a:pt x="61783" y="552977"/>
                      </a:cubicBezTo>
                      <a:cubicBezTo>
                        <a:pt x="30033" y="492476"/>
                        <a:pt x="-76330" y="289101"/>
                        <a:pt x="95120" y="0"/>
                      </a:cubicBezTo>
                      <a:close/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8E47EB47-B568-DCFD-CF06-9F449064AC9F}"/>
                    </a:ext>
                  </a:extLst>
                </p:cNvPr>
                <p:cNvSpPr/>
                <p:nvPr/>
              </p:nvSpPr>
              <p:spPr>
                <a:xfrm>
                  <a:off x="4912061" y="2196322"/>
                  <a:ext cx="374650" cy="304800"/>
                </a:xfrm>
                <a:custGeom>
                  <a:avLst/>
                  <a:gdLst>
                    <a:gd name="connsiteX0" fmla="*/ 0 w 374650"/>
                    <a:gd name="connsiteY0" fmla="*/ 0 h 304800"/>
                    <a:gd name="connsiteX1" fmla="*/ 63500 w 374650"/>
                    <a:gd name="connsiteY1" fmla="*/ 25400 h 304800"/>
                    <a:gd name="connsiteX2" fmla="*/ 25400 w 374650"/>
                    <a:gd name="connsiteY2" fmla="*/ 76200 h 304800"/>
                    <a:gd name="connsiteX3" fmla="*/ 114300 w 374650"/>
                    <a:gd name="connsiteY3" fmla="*/ 241300 h 304800"/>
                    <a:gd name="connsiteX4" fmla="*/ 374650 w 374650"/>
                    <a:gd name="connsiteY4" fmla="*/ 304800 h 304800"/>
                    <a:gd name="connsiteX5" fmla="*/ 374650 w 374650"/>
                    <a:gd name="connsiteY5" fmla="*/ 30480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650" h="304800">
                      <a:moveTo>
                        <a:pt x="0" y="0"/>
                      </a:moveTo>
                      <a:cubicBezTo>
                        <a:pt x="29633" y="6350"/>
                        <a:pt x="59267" y="12700"/>
                        <a:pt x="63500" y="25400"/>
                      </a:cubicBezTo>
                      <a:cubicBezTo>
                        <a:pt x="67733" y="38100"/>
                        <a:pt x="16933" y="40217"/>
                        <a:pt x="25400" y="76200"/>
                      </a:cubicBezTo>
                      <a:cubicBezTo>
                        <a:pt x="33867" y="112183"/>
                        <a:pt x="56092" y="203200"/>
                        <a:pt x="114300" y="241300"/>
                      </a:cubicBezTo>
                      <a:cubicBezTo>
                        <a:pt x="172508" y="279400"/>
                        <a:pt x="374650" y="304800"/>
                        <a:pt x="374650" y="304800"/>
                      </a:cubicBezTo>
                      <a:lnTo>
                        <a:pt x="374650" y="304800"/>
                      </a:lnTo>
                    </a:path>
                  </a:pathLst>
                </a:custGeom>
                <a:solidFill>
                  <a:srgbClr val="B7844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9">
                  <a:extLst>
                    <a:ext uri="{FF2B5EF4-FFF2-40B4-BE49-F238E27FC236}">
                      <a16:creationId xmlns:a16="http://schemas.microsoft.com/office/drawing/2014/main" id="{FD989CA3-8E77-1E76-BCC5-848F2FD2F432}"/>
                    </a:ext>
                  </a:extLst>
                </p:cNvPr>
                <p:cNvSpPr/>
                <p:nvPr/>
              </p:nvSpPr>
              <p:spPr>
                <a:xfrm>
                  <a:off x="5226426" y="2473363"/>
                  <a:ext cx="318704" cy="120904"/>
                </a:xfrm>
                <a:custGeom>
                  <a:avLst/>
                  <a:gdLst>
                    <a:gd name="connsiteX0" fmla="*/ 0 w 397681"/>
                    <a:gd name="connsiteY0" fmla="*/ 92278 h 184556"/>
                    <a:gd name="connsiteX1" fmla="*/ 198841 w 397681"/>
                    <a:gd name="connsiteY1" fmla="*/ 0 h 184556"/>
                    <a:gd name="connsiteX2" fmla="*/ 397682 w 397681"/>
                    <a:gd name="connsiteY2" fmla="*/ 92278 h 184556"/>
                    <a:gd name="connsiteX3" fmla="*/ 198841 w 397681"/>
                    <a:gd name="connsiteY3" fmla="*/ 184556 h 184556"/>
                    <a:gd name="connsiteX4" fmla="*/ 0 w 397681"/>
                    <a:gd name="connsiteY4" fmla="*/ 92278 h 184556"/>
                    <a:gd name="connsiteX0" fmla="*/ 0 w 403209"/>
                    <a:gd name="connsiteY0" fmla="*/ 11535 h 103813"/>
                    <a:gd name="connsiteX1" fmla="*/ 397682 w 403209"/>
                    <a:gd name="connsiteY1" fmla="*/ 11535 h 103813"/>
                    <a:gd name="connsiteX2" fmla="*/ 198841 w 403209"/>
                    <a:gd name="connsiteY2" fmla="*/ 103813 h 103813"/>
                    <a:gd name="connsiteX3" fmla="*/ 0 w 403209"/>
                    <a:gd name="connsiteY3" fmla="*/ 11535 h 103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209" h="103813">
                      <a:moveTo>
                        <a:pt x="0" y="11535"/>
                      </a:moveTo>
                      <a:cubicBezTo>
                        <a:pt x="33140" y="-3845"/>
                        <a:pt x="364542" y="-3845"/>
                        <a:pt x="397682" y="11535"/>
                      </a:cubicBezTo>
                      <a:cubicBezTo>
                        <a:pt x="430822" y="26915"/>
                        <a:pt x="308658" y="103813"/>
                        <a:pt x="198841" y="103813"/>
                      </a:cubicBezTo>
                      <a:cubicBezTo>
                        <a:pt x="89024" y="103813"/>
                        <a:pt x="0" y="62499"/>
                        <a:pt x="0" y="11535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991EFAA2-2629-247E-F5A1-BB140B192C4E}"/>
                  </a:ext>
                </a:extLst>
              </p:cNvPr>
              <p:cNvSpPr/>
              <p:nvPr/>
            </p:nvSpPr>
            <p:spPr>
              <a:xfrm rot="18929679" flipH="1">
                <a:off x="5349625" y="4064442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48641A06-0959-8315-E6F6-C40C57CE99EE}"/>
                  </a:ext>
                </a:extLst>
              </p:cNvPr>
              <p:cNvSpPr/>
              <p:nvPr/>
            </p:nvSpPr>
            <p:spPr>
              <a:xfrm rot="16506514" flipH="1">
                <a:off x="5069744" y="3955807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2C8BA483-88F8-D164-45EB-8E9505243583}"/>
                  </a:ext>
                </a:extLst>
              </p:cNvPr>
              <p:cNvSpPr/>
              <p:nvPr/>
            </p:nvSpPr>
            <p:spPr>
              <a:xfrm rot="2145061">
                <a:off x="4732422" y="409837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231ABDE9-6463-A059-722B-CCCB0B73EB70}"/>
                  </a:ext>
                </a:extLst>
              </p:cNvPr>
              <p:cNvSpPr/>
              <p:nvPr/>
            </p:nvSpPr>
            <p:spPr>
              <a:xfrm rot="15630986">
                <a:off x="4377555" y="5440493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72F3F3F3-BD4E-10E3-CB7E-A3E685597A7C}"/>
                  </a:ext>
                </a:extLst>
              </p:cNvPr>
              <p:cNvSpPr/>
              <p:nvPr/>
            </p:nvSpPr>
            <p:spPr>
              <a:xfrm rot="15630986">
                <a:off x="4519900" y="549990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0B1B9444-2193-6D32-B437-27BD28849C4A}"/>
                  </a:ext>
                </a:extLst>
              </p:cNvPr>
              <p:cNvSpPr/>
              <p:nvPr/>
            </p:nvSpPr>
            <p:spPr>
              <a:xfrm rot="15630986">
                <a:off x="5837903" y="5855760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8A481F31-7057-B30D-791C-FD42927BC817}"/>
                  </a:ext>
                </a:extLst>
              </p:cNvPr>
              <p:cNvSpPr/>
              <p:nvPr/>
            </p:nvSpPr>
            <p:spPr>
              <a:xfrm rot="15630986">
                <a:off x="5670143" y="5811854"/>
                <a:ext cx="304508" cy="3045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9AA2895-4F04-05BC-EFB5-37AE42C77D01}"/>
              </a:ext>
            </a:extLst>
          </p:cNvPr>
          <p:cNvGrpSpPr/>
          <p:nvPr/>
        </p:nvGrpSpPr>
        <p:grpSpPr>
          <a:xfrm>
            <a:off x="2659567" y="4583483"/>
            <a:ext cx="4193420" cy="3924323"/>
            <a:chOff x="3999290" y="2122350"/>
            <a:chExt cx="4193420" cy="3924323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4F50E81-CBAC-C599-A51A-6B83DDEB1FC1}"/>
                </a:ext>
              </a:extLst>
            </p:cNvPr>
            <p:cNvSpPr txBox="1"/>
            <p:nvPr/>
          </p:nvSpPr>
          <p:spPr>
            <a:xfrm>
              <a:off x="3999290" y="2122350"/>
              <a:ext cx="419342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3CE0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uince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97CE9AEB-F5D5-901C-4849-03AFFAE86A81}"/>
                </a:ext>
              </a:extLst>
            </p:cNvPr>
            <p:cNvGrpSpPr/>
            <p:nvPr/>
          </p:nvGrpSpPr>
          <p:grpSpPr>
            <a:xfrm>
              <a:off x="5254437" y="3356677"/>
              <a:ext cx="2451248" cy="2689996"/>
              <a:chOff x="2198008" y="-740521"/>
              <a:chExt cx="5889159" cy="6462755"/>
            </a:xfrm>
          </p:grpSpPr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7B1B5B7E-ABED-C6BB-6F85-0B110429FA33}"/>
                  </a:ext>
                </a:extLst>
              </p:cNvPr>
              <p:cNvSpPr/>
              <p:nvPr/>
            </p:nvSpPr>
            <p:spPr>
              <a:xfrm>
                <a:off x="5240600" y="-740521"/>
                <a:ext cx="2846567" cy="1354669"/>
              </a:xfrm>
              <a:custGeom>
                <a:avLst/>
                <a:gdLst>
                  <a:gd name="connsiteX0" fmla="*/ 0 w 1627366"/>
                  <a:gd name="connsiteY0" fmla="*/ 0 h 566900"/>
                  <a:gd name="connsiteX1" fmla="*/ 1627366 w 1627366"/>
                  <a:gd name="connsiteY1" fmla="*/ 0 h 566900"/>
                  <a:gd name="connsiteX2" fmla="*/ 1627366 w 1627366"/>
                  <a:gd name="connsiteY2" fmla="*/ 566900 h 566900"/>
                  <a:gd name="connsiteX3" fmla="*/ 0 w 1627366"/>
                  <a:gd name="connsiteY3" fmla="*/ 566900 h 566900"/>
                  <a:gd name="connsiteX4" fmla="*/ 0 w 1627366"/>
                  <a:gd name="connsiteY4" fmla="*/ 0 h 566900"/>
                  <a:gd name="connsiteX0" fmla="*/ 0 w 2324052"/>
                  <a:gd name="connsiteY0" fmla="*/ 29029 h 566900"/>
                  <a:gd name="connsiteX1" fmla="*/ 2324052 w 2324052"/>
                  <a:gd name="connsiteY1" fmla="*/ 0 h 566900"/>
                  <a:gd name="connsiteX2" fmla="*/ 2324052 w 2324052"/>
                  <a:gd name="connsiteY2" fmla="*/ 566900 h 566900"/>
                  <a:gd name="connsiteX3" fmla="*/ 696686 w 2324052"/>
                  <a:gd name="connsiteY3" fmla="*/ 566900 h 566900"/>
                  <a:gd name="connsiteX4" fmla="*/ 0 w 2324052"/>
                  <a:gd name="connsiteY4" fmla="*/ 29029 h 566900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2324052 w 2846567"/>
                  <a:gd name="connsiteY2" fmla="*/ 537871 h 754743"/>
                  <a:gd name="connsiteX3" fmla="*/ 696686 w 2846567"/>
                  <a:gd name="connsiteY3" fmla="*/ 537871 h 754743"/>
                  <a:gd name="connsiteX4" fmla="*/ 0 w 2846567"/>
                  <a:gd name="connsiteY4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696686 w 2846567"/>
                  <a:gd name="connsiteY2" fmla="*/ 537871 h 754743"/>
                  <a:gd name="connsiteX3" fmla="*/ 0 w 2846567"/>
                  <a:gd name="connsiteY3" fmla="*/ 0 h 754743"/>
                  <a:gd name="connsiteX0" fmla="*/ 0 w 2846567"/>
                  <a:gd name="connsiteY0" fmla="*/ 0 h 754743"/>
                  <a:gd name="connsiteX1" fmla="*/ 2846567 w 2846567"/>
                  <a:gd name="connsiteY1" fmla="*/ 754743 h 754743"/>
                  <a:gd name="connsiteX2" fmla="*/ 0 w 2846567"/>
                  <a:gd name="connsiteY2" fmla="*/ 0 h 754743"/>
                  <a:gd name="connsiteX0" fmla="*/ 0 w 2846567"/>
                  <a:gd name="connsiteY0" fmla="*/ 0 h 808879"/>
                  <a:gd name="connsiteX1" fmla="*/ 2846567 w 2846567"/>
                  <a:gd name="connsiteY1" fmla="*/ 754743 h 808879"/>
                  <a:gd name="connsiteX2" fmla="*/ 0 w 2846567"/>
                  <a:gd name="connsiteY2" fmla="*/ 0 h 808879"/>
                  <a:gd name="connsiteX0" fmla="*/ 0 w 2846567"/>
                  <a:gd name="connsiteY0" fmla="*/ 548065 h 1356944"/>
                  <a:gd name="connsiteX1" fmla="*/ 2846567 w 2846567"/>
                  <a:gd name="connsiteY1" fmla="*/ 1302808 h 1356944"/>
                  <a:gd name="connsiteX2" fmla="*/ 0 w 2846567"/>
                  <a:gd name="connsiteY2" fmla="*/ 548065 h 1356944"/>
                  <a:gd name="connsiteX0" fmla="*/ 0 w 2846567"/>
                  <a:gd name="connsiteY0" fmla="*/ 545790 h 1354669"/>
                  <a:gd name="connsiteX1" fmla="*/ 2846567 w 2846567"/>
                  <a:gd name="connsiteY1" fmla="*/ 1300533 h 1354669"/>
                  <a:gd name="connsiteX2" fmla="*/ 0 w 2846567"/>
                  <a:gd name="connsiteY2" fmla="*/ 545790 h 13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6567" h="1354669">
                    <a:moveTo>
                      <a:pt x="0" y="545790"/>
                    </a:moveTo>
                    <a:cubicBezTo>
                      <a:pt x="1819713" y="-944344"/>
                      <a:pt x="2768568" y="1063466"/>
                      <a:pt x="2846567" y="1300533"/>
                    </a:cubicBezTo>
                    <a:cubicBezTo>
                      <a:pt x="1897711" y="1048952"/>
                      <a:pt x="310227" y="1944000"/>
                      <a:pt x="0" y="545790"/>
                    </a:cubicBezTo>
                    <a:close/>
                  </a:path>
                </a:pathLst>
              </a:custGeom>
              <a:solidFill>
                <a:srgbClr val="68A6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3">
                <a:extLst>
                  <a:ext uri="{FF2B5EF4-FFF2-40B4-BE49-F238E27FC236}">
                    <a16:creationId xmlns:a16="http://schemas.microsoft.com/office/drawing/2014/main" id="{6BA1BFC9-DBA8-BF6E-2AE9-070114E1B2C6}"/>
                  </a:ext>
                </a:extLst>
              </p:cNvPr>
              <p:cNvSpPr/>
              <p:nvPr/>
            </p:nvSpPr>
            <p:spPr>
              <a:xfrm>
                <a:off x="2198008" y="148479"/>
                <a:ext cx="4738910" cy="5573755"/>
              </a:xfrm>
              <a:custGeom>
                <a:avLst/>
                <a:gdLst>
                  <a:gd name="connsiteX0" fmla="*/ 0 w 2307771"/>
                  <a:gd name="connsiteY0" fmla="*/ 0 h 2989943"/>
                  <a:gd name="connsiteX1" fmla="*/ 2307771 w 2307771"/>
                  <a:gd name="connsiteY1" fmla="*/ 0 h 2989943"/>
                  <a:gd name="connsiteX2" fmla="*/ 2307771 w 2307771"/>
                  <a:gd name="connsiteY2" fmla="*/ 2989943 h 2989943"/>
                  <a:gd name="connsiteX3" fmla="*/ 0 w 2307771"/>
                  <a:gd name="connsiteY3" fmla="*/ 2989943 h 2989943"/>
                  <a:gd name="connsiteX4" fmla="*/ 0 w 2307771"/>
                  <a:gd name="connsiteY4" fmla="*/ 0 h 2989943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493486 w 2307771"/>
                  <a:gd name="connsiteY0" fmla="*/ 0 h 5181600"/>
                  <a:gd name="connsiteX1" fmla="*/ 2307771 w 2307771"/>
                  <a:gd name="connsiteY1" fmla="*/ 2191657 h 5181600"/>
                  <a:gd name="connsiteX2" fmla="*/ 2307771 w 2307771"/>
                  <a:gd name="connsiteY2" fmla="*/ 5181600 h 5181600"/>
                  <a:gd name="connsiteX3" fmla="*/ 0 w 2307771"/>
                  <a:gd name="connsiteY3" fmla="*/ 5181600 h 5181600"/>
                  <a:gd name="connsiteX4" fmla="*/ 493486 w 2307771"/>
                  <a:gd name="connsiteY4" fmla="*/ 0 h 5181600"/>
                  <a:gd name="connsiteX0" fmla="*/ 1635820 w 3450105"/>
                  <a:gd name="connsiteY0" fmla="*/ 0 h 5181600"/>
                  <a:gd name="connsiteX1" fmla="*/ 3450105 w 3450105"/>
                  <a:gd name="connsiteY1" fmla="*/ 2191657 h 5181600"/>
                  <a:gd name="connsiteX2" fmla="*/ 3450105 w 3450105"/>
                  <a:gd name="connsiteY2" fmla="*/ 5181600 h 5181600"/>
                  <a:gd name="connsiteX3" fmla="*/ 1142334 w 3450105"/>
                  <a:gd name="connsiteY3" fmla="*/ 5181600 h 5181600"/>
                  <a:gd name="connsiteX4" fmla="*/ 1635820 w 3450105"/>
                  <a:gd name="connsiteY4" fmla="*/ 0 h 5181600"/>
                  <a:gd name="connsiteX0" fmla="*/ 735174 w 2549459"/>
                  <a:gd name="connsiteY0" fmla="*/ 42119 h 5223719"/>
                  <a:gd name="connsiteX1" fmla="*/ 2549459 w 2549459"/>
                  <a:gd name="connsiteY1" fmla="*/ 2233776 h 5223719"/>
                  <a:gd name="connsiteX2" fmla="*/ 2549459 w 2549459"/>
                  <a:gd name="connsiteY2" fmla="*/ 5223719 h 5223719"/>
                  <a:gd name="connsiteX3" fmla="*/ 241688 w 2549459"/>
                  <a:gd name="connsiteY3" fmla="*/ 5223719 h 5223719"/>
                  <a:gd name="connsiteX4" fmla="*/ 140088 w 2549459"/>
                  <a:gd name="connsiteY4" fmla="*/ 1174233 h 5223719"/>
                  <a:gd name="connsiteX5" fmla="*/ 735174 w 2549459"/>
                  <a:gd name="connsiteY5" fmla="*/ 42119 h 5223719"/>
                  <a:gd name="connsiteX0" fmla="*/ 735174 w 2549459"/>
                  <a:gd name="connsiteY0" fmla="*/ 0 h 5181600"/>
                  <a:gd name="connsiteX1" fmla="*/ 2549459 w 2549459"/>
                  <a:gd name="connsiteY1" fmla="*/ 2191657 h 5181600"/>
                  <a:gd name="connsiteX2" fmla="*/ 2549459 w 2549459"/>
                  <a:gd name="connsiteY2" fmla="*/ 5181600 h 5181600"/>
                  <a:gd name="connsiteX3" fmla="*/ 241688 w 2549459"/>
                  <a:gd name="connsiteY3" fmla="*/ 5181600 h 5181600"/>
                  <a:gd name="connsiteX4" fmla="*/ 140088 w 2549459"/>
                  <a:gd name="connsiteY4" fmla="*/ 1132114 h 5181600"/>
                  <a:gd name="connsiteX5" fmla="*/ 735174 w 2549459"/>
                  <a:gd name="connsiteY5" fmla="*/ 0 h 5181600"/>
                  <a:gd name="connsiteX0" fmla="*/ 735174 w 2549459"/>
                  <a:gd name="connsiteY0" fmla="*/ 18556 h 5200156"/>
                  <a:gd name="connsiteX1" fmla="*/ 2549459 w 2549459"/>
                  <a:gd name="connsiteY1" fmla="*/ 2210213 h 5200156"/>
                  <a:gd name="connsiteX2" fmla="*/ 2549459 w 2549459"/>
                  <a:gd name="connsiteY2" fmla="*/ 5200156 h 5200156"/>
                  <a:gd name="connsiteX3" fmla="*/ 241688 w 2549459"/>
                  <a:gd name="connsiteY3" fmla="*/ 5200156 h 5200156"/>
                  <a:gd name="connsiteX4" fmla="*/ 140088 w 2549459"/>
                  <a:gd name="connsiteY4" fmla="*/ 1150670 h 5200156"/>
                  <a:gd name="connsiteX5" fmla="*/ 735174 w 2549459"/>
                  <a:gd name="connsiteY5" fmla="*/ 18556 h 5200156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2549459 w 2549459"/>
                  <a:gd name="connsiteY2" fmla="*/ 2347785 h 5337728"/>
                  <a:gd name="connsiteX3" fmla="*/ 2549459 w 2549459"/>
                  <a:gd name="connsiteY3" fmla="*/ 5337728 h 5337728"/>
                  <a:gd name="connsiteX4" fmla="*/ 241688 w 2549459"/>
                  <a:gd name="connsiteY4" fmla="*/ 5337728 h 5337728"/>
                  <a:gd name="connsiteX5" fmla="*/ 140088 w 2549459"/>
                  <a:gd name="connsiteY5" fmla="*/ 1288242 h 5337728"/>
                  <a:gd name="connsiteX6" fmla="*/ 735174 w 2549459"/>
                  <a:gd name="connsiteY6" fmla="*/ 156128 h 5337728"/>
                  <a:gd name="connsiteX0" fmla="*/ 735174 w 2549459"/>
                  <a:gd name="connsiteY0" fmla="*/ 156128 h 5337728"/>
                  <a:gd name="connsiteX1" fmla="*/ 1272202 w 2549459"/>
                  <a:gd name="connsiteY1" fmla="*/ 257728 h 5337728"/>
                  <a:gd name="connsiteX2" fmla="*/ 1852773 w 2549459"/>
                  <a:gd name="connsiteY2" fmla="*/ 286756 h 5337728"/>
                  <a:gd name="connsiteX3" fmla="*/ 2549459 w 2549459"/>
                  <a:gd name="connsiteY3" fmla="*/ 2347785 h 5337728"/>
                  <a:gd name="connsiteX4" fmla="*/ 2549459 w 2549459"/>
                  <a:gd name="connsiteY4" fmla="*/ 5337728 h 5337728"/>
                  <a:gd name="connsiteX5" fmla="*/ 241688 w 2549459"/>
                  <a:gd name="connsiteY5" fmla="*/ 5337728 h 5337728"/>
                  <a:gd name="connsiteX6" fmla="*/ 140088 w 2549459"/>
                  <a:gd name="connsiteY6" fmla="*/ 1288242 h 5337728"/>
                  <a:gd name="connsiteX7" fmla="*/ 735174 w 2549459"/>
                  <a:gd name="connsiteY7" fmla="*/ 156128 h 5337728"/>
                  <a:gd name="connsiteX0" fmla="*/ 735174 w 2549459"/>
                  <a:gd name="connsiteY0" fmla="*/ 87087 h 5268687"/>
                  <a:gd name="connsiteX1" fmla="*/ 1272202 w 2549459"/>
                  <a:gd name="connsiteY1" fmla="*/ 188687 h 5268687"/>
                  <a:gd name="connsiteX2" fmla="*/ 1852773 w 2549459"/>
                  <a:gd name="connsiteY2" fmla="*/ 217715 h 5268687"/>
                  <a:gd name="connsiteX3" fmla="*/ 2549459 w 2549459"/>
                  <a:gd name="connsiteY3" fmla="*/ 2278744 h 5268687"/>
                  <a:gd name="connsiteX4" fmla="*/ 2549459 w 2549459"/>
                  <a:gd name="connsiteY4" fmla="*/ 5268687 h 5268687"/>
                  <a:gd name="connsiteX5" fmla="*/ 241688 w 2549459"/>
                  <a:gd name="connsiteY5" fmla="*/ 5268687 h 5268687"/>
                  <a:gd name="connsiteX6" fmla="*/ 140088 w 2549459"/>
                  <a:gd name="connsiteY6" fmla="*/ 1219201 h 5268687"/>
                  <a:gd name="connsiteX7" fmla="*/ 735174 w 2549459"/>
                  <a:gd name="connsiteY7" fmla="*/ 87087 h 5268687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549459 w 2549459"/>
                  <a:gd name="connsiteY3" fmla="*/ 2253807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2549459"/>
                  <a:gd name="connsiteY0" fmla="*/ 62150 h 5243750"/>
                  <a:gd name="connsiteX1" fmla="*/ 1272202 w 2549459"/>
                  <a:gd name="connsiteY1" fmla="*/ 163750 h 5243750"/>
                  <a:gd name="connsiteX2" fmla="*/ 1852773 w 2549459"/>
                  <a:gd name="connsiteY2" fmla="*/ 192778 h 5243750"/>
                  <a:gd name="connsiteX3" fmla="*/ 2476887 w 2549459"/>
                  <a:gd name="connsiteY3" fmla="*/ 1266836 h 5243750"/>
                  <a:gd name="connsiteX4" fmla="*/ 2549459 w 2549459"/>
                  <a:gd name="connsiteY4" fmla="*/ 5243750 h 5243750"/>
                  <a:gd name="connsiteX5" fmla="*/ 241688 w 2549459"/>
                  <a:gd name="connsiteY5" fmla="*/ 5243750 h 5243750"/>
                  <a:gd name="connsiteX6" fmla="*/ 140088 w 2549459"/>
                  <a:gd name="connsiteY6" fmla="*/ 1194264 h 5243750"/>
                  <a:gd name="connsiteX7" fmla="*/ 735174 w 2549459"/>
                  <a:gd name="connsiteY7" fmla="*/ 62150 h 5243750"/>
                  <a:gd name="connsiteX0" fmla="*/ 735174 w 3688189"/>
                  <a:gd name="connsiteY0" fmla="*/ 62150 h 5243750"/>
                  <a:gd name="connsiteX1" fmla="*/ 1272202 w 3688189"/>
                  <a:gd name="connsiteY1" fmla="*/ 163750 h 5243750"/>
                  <a:gd name="connsiteX2" fmla="*/ 1852773 w 3688189"/>
                  <a:gd name="connsiteY2" fmla="*/ 192778 h 5243750"/>
                  <a:gd name="connsiteX3" fmla="*/ 2476887 w 3688189"/>
                  <a:gd name="connsiteY3" fmla="*/ 1266836 h 5243750"/>
                  <a:gd name="connsiteX4" fmla="*/ 2549459 w 3688189"/>
                  <a:gd name="connsiteY4" fmla="*/ 5243750 h 5243750"/>
                  <a:gd name="connsiteX5" fmla="*/ 241688 w 3688189"/>
                  <a:gd name="connsiteY5" fmla="*/ 5243750 h 5243750"/>
                  <a:gd name="connsiteX6" fmla="*/ 140088 w 3688189"/>
                  <a:gd name="connsiteY6" fmla="*/ 1194264 h 5243750"/>
                  <a:gd name="connsiteX7" fmla="*/ 735174 w 3688189"/>
                  <a:gd name="connsiteY7" fmla="*/ 62150 h 5243750"/>
                  <a:gd name="connsiteX0" fmla="*/ 735174 w 3796776"/>
                  <a:gd name="connsiteY0" fmla="*/ 62150 h 5298086"/>
                  <a:gd name="connsiteX1" fmla="*/ 1272202 w 3796776"/>
                  <a:gd name="connsiteY1" fmla="*/ 163750 h 5298086"/>
                  <a:gd name="connsiteX2" fmla="*/ 1852773 w 3796776"/>
                  <a:gd name="connsiteY2" fmla="*/ 192778 h 5298086"/>
                  <a:gd name="connsiteX3" fmla="*/ 2476887 w 3796776"/>
                  <a:gd name="connsiteY3" fmla="*/ 1266836 h 5298086"/>
                  <a:gd name="connsiteX4" fmla="*/ 2549459 w 3796776"/>
                  <a:gd name="connsiteY4" fmla="*/ 5243750 h 5298086"/>
                  <a:gd name="connsiteX5" fmla="*/ 241688 w 3796776"/>
                  <a:gd name="connsiteY5" fmla="*/ 5243750 h 5298086"/>
                  <a:gd name="connsiteX6" fmla="*/ 140088 w 3796776"/>
                  <a:gd name="connsiteY6" fmla="*/ 1194264 h 5298086"/>
                  <a:gd name="connsiteX7" fmla="*/ 735174 w 3796776"/>
                  <a:gd name="connsiteY7" fmla="*/ 62150 h 5298086"/>
                  <a:gd name="connsiteX0" fmla="*/ 735174 w 3796776"/>
                  <a:gd name="connsiteY0" fmla="*/ 62150 h 5321159"/>
                  <a:gd name="connsiteX1" fmla="*/ 1272202 w 3796776"/>
                  <a:gd name="connsiteY1" fmla="*/ 163750 h 5321159"/>
                  <a:gd name="connsiteX2" fmla="*/ 1852773 w 3796776"/>
                  <a:gd name="connsiteY2" fmla="*/ 192778 h 5321159"/>
                  <a:gd name="connsiteX3" fmla="*/ 2476887 w 3796776"/>
                  <a:gd name="connsiteY3" fmla="*/ 1266836 h 5321159"/>
                  <a:gd name="connsiteX4" fmla="*/ 2549459 w 3796776"/>
                  <a:gd name="connsiteY4" fmla="*/ 5243750 h 5321159"/>
                  <a:gd name="connsiteX5" fmla="*/ 241688 w 3796776"/>
                  <a:gd name="connsiteY5" fmla="*/ 5243750 h 5321159"/>
                  <a:gd name="connsiteX6" fmla="*/ 140088 w 3796776"/>
                  <a:gd name="connsiteY6" fmla="*/ 1194264 h 5321159"/>
                  <a:gd name="connsiteX7" fmla="*/ 735174 w 3796776"/>
                  <a:gd name="connsiteY7" fmla="*/ 62150 h 5321159"/>
                  <a:gd name="connsiteX0" fmla="*/ 638401 w 3700003"/>
                  <a:gd name="connsiteY0" fmla="*/ 62150 h 5329474"/>
                  <a:gd name="connsiteX1" fmla="*/ 1175429 w 3700003"/>
                  <a:gd name="connsiteY1" fmla="*/ 163750 h 5329474"/>
                  <a:gd name="connsiteX2" fmla="*/ 1756000 w 3700003"/>
                  <a:gd name="connsiteY2" fmla="*/ 192778 h 5329474"/>
                  <a:gd name="connsiteX3" fmla="*/ 2380114 w 3700003"/>
                  <a:gd name="connsiteY3" fmla="*/ 1266836 h 5329474"/>
                  <a:gd name="connsiteX4" fmla="*/ 2452686 w 3700003"/>
                  <a:gd name="connsiteY4" fmla="*/ 5243750 h 5329474"/>
                  <a:gd name="connsiteX5" fmla="*/ 377144 w 3700003"/>
                  <a:gd name="connsiteY5" fmla="*/ 5272779 h 5329474"/>
                  <a:gd name="connsiteX6" fmla="*/ 43315 w 3700003"/>
                  <a:gd name="connsiteY6" fmla="*/ 1194264 h 5329474"/>
                  <a:gd name="connsiteX7" fmla="*/ 638401 w 3700003"/>
                  <a:gd name="connsiteY7" fmla="*/ 62150 h 5329474"/>
                  <a:gd name="connsiteX0" fmla="*/ 1369803 w 4431405"/>
                  <a:gd name="connsiteY0" fmla="*/ 62150 h 5329474"/>
                  <a:gd name="connsiteX1" fmla="*/ 1906831 w 4431405"/>
                  <a:gd name="connsiteY1" fmla="*/ 163750 h 5329474"/>
                  <a:gd name="connsiteX2" fmla="*/ 2487402 w 4431405"/>
                  <a:gd name="connsiteY2" fmla="*/ 192778 h 5329474"/>
                  <a:gd name="connsiteX3" fmla="*/ 3111516 w 4431405"/>
                  <a:gd name="connsiteY3" fmla="*/ 1266836 h 5329474"/>
                  <a:gd name="connsiteX4" fmla="*/ 3184088 w 4431405"/>
                  <a:gd name="connsiteY4" fmla="*/ 5243750 h 5329474"/>
                  <a:gd name="connsiteX5" fmla="*/ 1108546 w 4431405"/>
                  <a:gd name="connsiteY5" fmla="*/ 5272779 h 5329474"/>
                  <a:gd name="connsiteX6" fmla="*/ 774717 w 4431405"/>
                  <a:gd name="connsiteY6" fmla="*/ 1194264 h 5329474"/>
                  <a:gd name="connsiteX7" fmla="*/ 1369803 w 4431405"/>
                  <a:gd name="connsiteY7" fmla="*/ 62150 h 5329474"/>
                  <a:gd name="connsiteX0" fmla="*/ 1765832 w 4827434"/>
                  <a:gd name="connsiteY0" fmla="*/ 62150 h 5329474"/>
                  <a:gd name="connsiteX1" fmla="*/ 2302860 w 4827434"/>
                  <a:gd name="connsiteY1" fmla="*/ 163750 h 5329474"/>
                  <a:gd name="connsiteX2" fmla="*/ 2883431 w 4827434"/>
                  <a:gd name="connsiteY2" fmla="*/ 192778 h 5329474"/>
                  <a:gd name="connsiteX3" fmla="*/ 3507545 w 4827434"/>
                  <a:gd name="connsiteY3" fmla="*/ 1266836 h 5329474"/>
                  <a:gd name="connsiteX4" fmla="*/ 3580117 w 4827434"/>
                  <a:gd name="connsiteY4" fmla="*/ 5243750 h 5329474"/>
                  <a:gd name="connsiteX5" fmla="*/ 1504575 w 4827434"/>
                  <a:gd name="connsiteY5" fmla="*/ 5272779 h 5329474"/>
                  <a:gd name="connsiteX6" fmla="*/ 1170746 w 4827434"/>
                  <a:gd name="connsiteY6" fmla="*/ 1194264 h 5329474"/>
                  <a:gd name="connsiteX7" fmla="*/ 1765832 w 4827434"/>
                  <a:gd name="connsiteY7" fmla="*/ 62150 h 5329474"/>
                  <a:gd name="connsiteX0" fmla="*/ 1677308 w 4738910"/>
                  <a:gd name="connsiteY0" fmla="*/ 62150 h 5329474"/>
                  <a:gd name="connsiteX1" fmla="*/ 2214336 w 4738910"/>
                  <a:gd name="connsiteY1" fmla="*/ 163750 h 5329474"/>
                  <a:gd name="connsiteX2" fmla="*/ 2794907 w 4738910"/>
                  <a:gd name="connsiteY2" fmla="*/ 192778 h 5329474"/>
                  <a:gd name="connsiteX3" fmla="*/ 3419021 w 4738910"/>
                  <a:gd name="connsiteY3" fmla="*/ 1266836 h 5329474"/>
                  <a:gd name="connsiteX4" fmla="*/ 3491593 w 4738910"/>
                  <a:gd name="connsiteY4" fmla="*/ 5243750 h 5329474"/>
                  <a:gd name="connsiteX5" fmla="*/ 1416051 w 4738910"/>
                  <a:gd name="connsiteY5" fmla="*/ 5272779 h 5329474"/>
                  <a:gd name="connsiteX6" fmla="*/ 1082222 w 4738910"/>
                  <a:gd name="connsiteY6" fmla="*/ 1194264 h 5329474"/>
                  <a:gd name="connsiteX7" fmla="*/ 1677308 w 4738910"/>
                  <a:gd name="connsiteY7" fmla="*/ 62150 h 5329474"/>
                  <a:gd name="connsiteX0" fmla="*/ 1677308 w 4738910"/>
                  <a:gd name="connsiteY0" fmla="*/ 62150 h 5603678"/>
                  <a:gd name="connsiteX1" fmla="*/ 2214336 w 4738910"/>
                  <a:gd name="connsiteY1" fmla="*/ 163750 h 5603678"/>
                  <a:gd name="connsiteX2" fmla="*/ 2794907 w 4738910"/>
                  <a:gd name="connsiteY2" fmla="*/ 192778 h 5603678"/>
                  <a:gd name="connsiteX3" fmla="*/ 3419021 w 4738910"/>
                  <a:gd name="connsiteY3" fmla="*/ 1266836 h 5603678"/>
                  <a:gd name="connsiteX4" fmla="*/ 3491593 w 4738910"/>
                  <a:gd name="connsiteY4" fmla="*/ 5243750 h 5603678"/>
                  <a:gd name="connsiteX5" fmla="*/ 2736849 w 4738910"/>
                  <a:gd name="connsiteY5" fmla="*/ 5359862 h 5603678"/>
                  <a:gd name="connsiteX6" fmla="*/ 1416051 w 4738910"/>
                  <a:gd name="connsiteY6" fmla="*/ 5272779 h 5603678"/>
                  <a:gd name="connsiteX7" fmla="*/ 1082222 w 4738910"/>
                  <a:gd name="connsiteY7" fmla="*/ 1194264 h 5603678"/>
                  <a:gd name="connsiteX8" fmla="*/ 1677308 w 4738910"/>
                  <a:gd name="connsiteY8" fmla="*/ 62150 h 5603678"/>
                  <a:gd name="connsiteX0" fmla="*/ 1677308 w 4738910"/>
                  <a:gd name="connsiteY0" fmla="*/ 62150 h 5575806"/>
                  <a:gd name="connsiteX1" fmla="*/ 2214336 w 4738910"/>
                  <a:gd name="connsiteY1" fmla="*/ 163750 h 5575806"/>
                  <a:gd name="connsiteX2" fmla="*/ 2794907 w 4738910"/>
                  <a:gd name="connsiteY2" fmla="*/ 192778 h 5575806"/>
                  <a:gd name="connsiteX3" fmla="*/ 3419021 w 4738910"/>
                  <a:gd name="connsiteY3" fmla="*/ 1266836 h 5575806"/>
                  <a:gd name="connsiteX4" fmla="*/ 3491593 w 4738910"/>
                  <a:gd name="connsiteY4" fmla="*/ 5243750 h 5575806"/>
                  <a:gd name="connsiteX5" fmla="*/ 2736849 w 4738910"/>
                  <a:gd name="connsiteY5" fmla="*/ 5359862 h 5575806"/>
                  <a:gd name="connsiteX6" fmla="*/ 1416051 w 4738910"/>
                  <a:gd name="connsiteY6" fmla="*/ 5272779 h 5575806"/>
                  <a:gd name="connsiteX7" fmla="*/ 1082222 w 4738910"/>
                  <a:gd name="connsiteY7" fmla="*/ 1194264 h 5575806"/>
                  <a:gd name="connsiteX8" fmla="*/ 1677308 w 4738910"/>
                  <a:gd name="connsiteY8" fmla="*/ 62150 h 557580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7 w 4738910"/>
                  <a:gd name="connsiteY2" fmla="*/ 192778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3419021 w 4738910"/>
                  <a:gd name="connsiteY2" fmla="*/ 1266836 h 5595696"/>
                  <a:gd name="connsiteX3" fmla="*/ 3491593 w 4738910"/>
                  <a:gd name="connsiteY3" fmla="*/ 5243750 h 5595696"/>
                  <a:gd name="connsiteX4" fmla="*/ 2736849 w 4738910"/>
                  <a:gd name="connsiteY4" fmla="*/ 5359862 h 5595696"/>
                  <a:gd name="connsiteX5" fmla="*/ 1416051 w 4738910"/>
                  <a:gd name="connsiteY5" fmla="*/ 5272779 h 5595696"/>
                  <a:gd name="connsiteX6" fmla="*/ 1082222 w 4738910"/>
                  <a:gd name="connsiteY6" fmla="*/ 1194264 h 5595696"/>
                  <a:gd name="connsiteX7" fmla="*/ 1677308 w 4738910"/>
                  <a:gd name="connsiteY7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677308 w 4738910"/>
                  <a:gd name="connsiteY0" fmla="*/ 62150 h 5595696"/>
                  <a:gd name="connsiteX1" fmla="*/ 2214336 w 4738910"/>
                  <a:gd name="connsiteY1" fmla="*/ 163750 h 5595696"/>
                  <a:gd name="connsiteX2" fmla="*/ 2794906 w 4738910"/>
                  <a:gd name="connsiteY2" fmla="*/ 149233 h 5595696"/>
                  <a:gd name="connsiteX3" fmla="*/ 3419021 w 4738910"/>
                  <a:gd name="connsiteY3" fmla="*/ 1266836 h 5595696"/>
                  <a:gd name="connsiteX4" fmla="*/ 3491593 w 4738910"/>
                  <a:gd name="connsiteY4" fmla="*/ 5243750 h 5595696"/>
                  <a:gd name="connsiteX5" fmla="*/ 2736849 w 4738910"/>
                  <a:gd name="connsiteY5" fmla="*/ 5359862 h 5595696"/>
                  <a:gd name="connsiteX6" fmla="*/ 1416051 w 4738910"/>
                  <a:gd name="connsiteY6" fmla="*/ 5272779 h 5595696"/>
                  <a:gd name="connsiteX7" fmla="*/ 1082222 w 4738910"/>
                  <a:gd name="connsiteY7" fmla="*/ 1194264 h 5595696"/>
                  <a:gd name="connsiteX8" fmla="*/ 1677308 w 4738910"/>
                  <a:gd name="connsiteY8" fmla="*/ 62150 h 5595696"/>
                  <a:gd name="connsiteX0" fmla="*/ 1082222 w 4738910"/>
                  <a:gd name="connsiteY0" fmla="*/ 1172422 h 5573854"/>
                  <a:gd name="connsiteX1" fmla="*/ 2214336 w 4738910"/>
                  <a:gd name="connsiteY1" fmla="*/ 141908 h 5573854"/>
                  <a:gd name="connsiteX2" fmla="*/ 2794906 w 4738910"/>
                  <a:gd name="connsiteY2" fmla="*/ 127391 h 5573854"/>
                  <a:gd name="connsiteX3" fmla="*/ 3419021 w 4738910"/>
                  <a:gd name="connsiteY3" fmla="*/ 1244994 h 5573854"/>
                  <a:gd name="connsiteX4" fmla="*/ 3491593 w 4738910"/>
                  <a:gd name="connsiteY4" fmla="*/ 5221908 h 5573854"/>
                  <a:gd name="connsiteX5" fmla="*/ 2736849 w 4738910"/>
                  <a:gd name="connsiteY5" fmla="*/ 5338020 h 5573854"/>
                  <a:gd name="connsiteX6" fmla="*/ 1416051 w 4738910"/>
                  <a:gd name="connsiteY6" fmla="*/ 5250937 h 5573854"/>
                  <a:gd name="connsiteX7" fmla="*/ 1082222 w 4738910"/>
                  <a:gd name="connsiteY7" fmla="*/ 1172422 h 5573854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  <a:gd name="connsiteX0" fmla="*/ 1082222 w 4738910"/>
                  <a:gd name="connsiteY0" fmla="*/ 1172323 h 5573755"/>
                  <a:gd name="connsiteX1" fmla="*/ 1677306 w 4738910"/>
                  <a:gd name="connsiteY1" fmla="*/ 54721 h 5573755"/>
                  <a:gd name="connsiteX2" fmla="*/ 2214336 w 4738910"/>
                  <a:gd name="connsiteY2" fmla="*/ 141809 h 5573755"/>
                  <a:gd name="connsiteX3" fmla="*/ 2794906 w 4738910"/>
                  <a:gd name="connsiteY3" fmla="*/ 127292 h 5573755"/>
                  <a:gd name="connsiteX4" fmla="*/ 3419021 w 4738910"/>
                  <a:gd name="connsiteY4" fmla="*/ 1244895 h 5573755"/>
                  <a:gd name="connsiteX5" fmla="*/ 3491593 w 4738910"/>
                  <a:gd name="connsiteY5" fmla="*/ 5221809 h 5573755"/>
                  <a:gd name="connsiteX6" fmla="*/ 2736849 w 4738910"/>
                  <a:gd name="connsiteY6" fmla="*/ 5337921 h 5573755"/>
                  <a:gd name="connsiteX7" fmla="*/ 1416051 w 4738910"/>
                  <a:gd name="connsiteY7" fmla="*/ 5250838 h 5573755"/>
                  <a:gd name="connsiteX8" fmla="*/ 1082222 w 4738910"/>
                  <a:gd name="connsiteY8" fmla="*/ 1172323 h 557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38910" h="5573755">
                    <a:moveTo>
                      <a:pt x="1082222" y="1172323"/>
                    </a:moveTo>
                    <a:cubicBezTo>
                      <a:pt x="1333803" y="712703"/>
                      <a:pt x="1488620" y="226473"/>
                      <a:pt x="1677306" y="54721"/>
                    </a:cubicBezTo>
                    <a:cubicBezTo>
                      <a:pt x="1865992" y="-117031"/>
                      <a:pt x="2032908" y="173257"/>
                      <a:pt x="2214336" y="141809"/>
                    </a:cubicBezTo>
                    <a:cubicBezTo>
                      <a:pt x="2395765" y="110361"/>
                      <a:pt x="2594125" y="-56556"/>
                      <a:pt x="2794906" y="127292"/>
                    </a:cubicBezTo>
                    <a:cubicBezTo>
                      <a:pt x="2995687" y="311140"/>
                      <a:pt x="3031974" y="719961"/>
                      <a:pt x="3419021" y="1244895"/>
                    </a:cubicBezTo>
                    <a:cubicBezTo>
                      <a:pt x="6113841" y="3891333"/>
                      <a:pt x="3917345" y="5608856"/>
                      <a:pt x="3491593" y="5221809"/>
                    </a:cubicBezTo>
                    <a:cubicBezTo>
                      <a:pt x="3102127" y="5620951"/>
                      <a:pt x="2981173" y="5391140"/>
                      <a:pt x="2736849" y="5337921"/>
                    </a:cubicBezTo>
                    <a:cubicBezTo>
                      <a:pt x="2623154" y="5473387"/>
                      <a:pt x="2069193" y="5836247"/>
                      <a:pt x="1416051" y="5250838"/>
                    </a:cubicBezTo>
                    <a:cubicBezTo>
                      <a:pt x="-584501" y="5289543"/>
                      <a:pt x="-248254" y="2514895"/>
                      <a:pt x="1082222" y="1172323"/>
                    </a:cubicBezTo>
                    <a:close/>
                  </a:path>
                </a:pathLst>
              </a:custGeom>
              <a:gradFill>
                <a:gsLst>
                  <a:gs pos="0">
                    <a:sysClr val="window" lastClr="FFFFFF"/>
                  </a:gs>
                  <a:gs pos="23000">
                    <a:srgbClr val="F3CE0E"/>
                  </a:gs>
                </a:gsLst>
                <a:lin ang="10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E66E3A9-BD65-C936-BCD8-441D29B8CAE3}"/>
                  </a:ext>
                </a:extLst>
              </p:cNvPr>
              <p:cNvSpPr/>
              <p:nvPr/>
            </p:nvSpPr>
            <p:spPr>
              <a:xfrm>
                <a:off x="4499429" y="-242667"/>
                <a:ext cx="2569028" cy="315238"/>
              </a:xfrm>
              <a:custGeom>
                <a:avLst/>
                <a:gdLst>
                  <a:gd name="connsiteX0" fmla="*/ 0 w 2569028"/>
                  <a:gd name="connsiteY0" fmla="*/ 315238 h 315238"/>
                  <a:gd name="connsiteX1" fmla="*/ 508000 w 2569028"/>
                  <a:gd name="connsiteY1" fmla="*/ 126553 h 315238"/>
                  <a:gd name="connsiteX2" fmla="*/ 943428 w 2569028"/>
                  <a:gd name="connsiteY2" fmla="*/ 39467 h 315238"/>
                  <a:gd name="connsiteX3" fmla="*/ 1959428 w 2569028"/>
                  <a:gd name="connsiteY3" fmla="*/ 10438 h 315238"/>
                  <a:gd name="connsiteX4" fmla="*/ 2569028 w 2569028"/>
                  <a:gd name="connsiteY4" fmla="*/ 213638 h 315238"/>
                  <a:gd name="connsiteX5" fmla="*/ 2569028 w 2569028"/>
                  <a:gd name="connsiteY5" fmla="*/ 213638 h 31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028" h="315238">
                    <a:moveTo>
                      <a:pt x="0" y="315238"/>
                    </a:moveTo>
                    <a:cubicBezTo>
                      <a:pt x="175381" y="243876"/>
                      <a:pt x="350762" y="172515"/>
                      <a:pt x="508000" y="126553"/>
                    </a:cubicBezTo>
                    <a:cubicBezTo>
                      <a:pt x="665238" y="80591"/>
                      <a:pt x="701523" y="58820"/>
                      <a:pt x="943428" y="39467"/>
                    </a:cubicBezTo>
                    <a:cubicBezTo>
                      <a:pt x="1185333" y="20114"/>
                      <a:pt x="1688495" y="-18591"/>
                      <a:pt x="1959428" y="10438"/>
                    </a:cubicBezTo>
                    <a:cubicBezTo>
                      <a:pt x="2230361" y="39466"/>
                      <a:pt x="2569028" y="213638"/>
                      <a:pt x="2569028" y="213638"/>
                    </a:cubicBezTo>
                    <a:lnTo>
                      <a:pt x="2569028" y="213638"/>
                    </a:lnTo>
                  </a:path>
                </a:pathLst>
              </a:cu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EDB2C4FA-C92C-94E6-566E-A730B8AE07AD}"/>
                  </a:ext>
                </a:extLst>
              </p:cNvPr>
              <p:cNvSpPr/>
              <p:nvPr/>
            </p:nvSpPr>
            <p:spPr>
              <a:xfrm rot="8526370">
                <a:off x="3988914" y="-207341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4">
                <a:extLst>
                  <a:ext uri="{FF2B5EF4-FFF2-40B4-BE49-F238E27FC236}">
                    <a16:creationId xmlns:a16="http://schemas.microsoft.com/office/drawing/2014/main" id="{57E7E07A-4217-210F-D1AC-6B5138A7FCEF}"/>
                  </a:ext>
                </a:extLst>
              </p:cNvPr>
              <p:cNvSpPr/>
              <p:nvPr/>
            </p:nvSpPr>
            <p:spPr>
              <a:xfrm>
                <a:off x="4277508" y="-550274"/>
                <a:ext cx="443146" cy="1261474"/>
              </a:xfrm>
              <a:custGeom>
                <a:avLst/>
                <a:gdLst>
                  <a:gd name="connsiteX0" fmla="*/ 0 w 159657"/>
                  <a:gd name="connsiteY0" fmla="*/ 0 h 711200"/>
                  <a:gd name="connsiteX1" fmla="*/ 159657 w 159657"/>
                  <a:gd name="connsiteY1" fmla="*/ 0 h 711200"/>
                  <a:gd name="connsiteX2" fmla="*/ 159657 w 159657"/>
                  <a:gd name="connsiteY2" fmla="*/ 711200 h 711200"/>
                  <a:gd name="connsiteX3" fmla="*/ 0 w 159657"/>
                  <a:gd name="connsiteY3" fmla="*/ 711200 h 711200"/>
                  <a:gd name="connsiteX4" fmla="*/ 0 w 159657"/>
                  <a:gd name="connsiteY4" fmla="*/ 0 h 711200"/>
                  <a:gd name="connsiteX0" fmla="*/ 0 w 420914"/>
                  <a:gd name="connsiteY0" fmla="*/ 4064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4" fmla="*/ 0 w 420914"/>
                  <a:gd name="connsiteY4" fmla="*/ 406400 h 1117600"/>
                  <a:gd name="connsiteX0" fmla="*/ 0 w 420914"/>
                  <a:gd name="connsiteY0" fmla="*/ 1117600 h 1117600"/>
                  <a:gd name="connsiteX1" fmla="*/ 420914 w 420914"/>
                  <a:gd name="connsiteY1" fmla="*/ 0 h 1117600"/>
                  <a:gd name="connsiteX2" fmla="*/ 159657 w 420914"/>
                  <a:gd name="connsiteY2" fmla="*/ 1117600 h 1117600"/>
                  <a:gd name="connsiteX3" fmla="*/ 0 w 420914"/>
                  <a:gd name="connsiteY3" fmla="*/ 1117600 h 1117600"/>
                  <a:gd name="connsiteX0" fmla="*/ 22406 w 443320"/>
                  <a:gd name="connsiteY0" fmla="*/ 1117600 h 1117600"/>
                  <a:gd name="connsiteX1" fmla="*/ 443320 w 443320"/>
                  <a:gd name="connsiteY1" fmla="*/ 0 h 1117600"/>
                  <a:gd name="connsiteX2" fmla="*/ 182063 w 443320"/>
                  <a:gd name="connsiteY2" fmla="*/ 1117600 h 1117600"/>
                  <a:gd name="connsiteX3" fmla="*/ 22406 w 443320"/>
                  <a:gd name="connsiteY3" fmla="*/ 1117600 h 1117600"/>
                  <a:gd name="connsiteX0" fmla="*/ 18723 w 439637"/>
                  <a:gd name="connsiteY0" fmla="*/ 1261474 h 1261474"/>
                  <a:gd name="connsiteX1" fmla="*/ 439637 w 439637"/>
                  <a:gd name="connsiteY1" fmla="*/ 143874 h 1261474"/>
                  <a:gd name="connsiteX2" fmla="*/ 178380 w 439637"/>
                  <a:gd name="connsiteY2" fmla="*/ 1261474 h 1261474"/>
                  <a:gd name="connsiteX3" fmla="*/ 18723 w 439637"/>
                  <a:gd name="connsiteY3" fmla="*/ 1261474 h 1261474"/>
                  <a:gd name="connsiteX0" fmla="*/ 18723 w 445330"/>
                  <a:gd name="connsiteY0" fmla="*/ 1261474 h 1261474"/>
                  <a:gd name="connsiteX1" fmla="*/ 439637 w 445330"/>
                  <a:gd name="connsiteY1" fmla="*/ 143874 h 1261474"/>
                  <a:gd name="connsiteX2" fmla="*/ 178380 w 445330"/>
                  <a:gd name="connsiteY2" fmla="*/ 1261474 h 1261474"/>
                  <a:gd name="connsiteX3" fmla="*/ 18723 w 445330"/>
                  <a:gd name="connsiteY3" fmla="*/ 1261474 h 1261474"/>
                  <a:gd name="connsiteX0" fmla="*/ 18723 w 443146"/>
                  <a:gd name="connsiteY0" fmla="*/ 1261474 h 1261474"/>
                  <a:gd name="connsiteX1" fmla="*/ 439637 w 443146"/>
                  <a:gd name="connsiteY1" fmla="*/ 143874 h 1261474"/>
                  <a:gd name="connsiteX2" fmla="*/ 178380 w 443146"/>
                  <a:gd name="connsiteY2" fmla="*/ 1261474 h 1261474"/>
                  <a:gd name="connsiteX3" fmla="*/ 18723 w 443146"/>
                  <a:gd name="connsiteY3" fmla="*/ 1261474 h 126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146" h="1261474">
                    <a:moveTo>
                      <a:pt x="18723" y="1261474"/>
                    </a:moveTo>
                    <a:cubicBezTo>
                      <a:pt x="-102229" y="380941"/>
                      <a:pt x="400932" y="-310907"/>
                      <a:pt x="439637" y="143874"/>
                    </a:cubicBezTo>
                    <a:cubicBezTo>
                      <a:pt x="483179" y="313207"/>
                      <a:pt x="105809" y="743798"/>
                      <a:pt x="178380" y="1261474"/>
                    </a:cubicBezTo>
                    <a:lnTo>
                      <a:pt x="18723" y="1261474"/>
                    </a:lnTo>
                    <a:close/>
                  </a:path>
                </a:pathLst>
              </a:custGeom>
              <a:solidFill>
                <a:srgbClr val="8D604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E3D2FE23-AA2D-16F2-C178-B1BEB0254E0B}"/>
                  </a:ext>
                </a:extLst>
              </p:cNvPr>
              <p:cNvSpPr/>
              <p:nvPr/>
            </p:nvSpPr>
            <p:spPr>
              <a:xfrm rot="4273569">
                <a:off x="4529693" y="-525601"/>
                <a:ext cx="261620" cy="194449"/>
              </a:xfrm>
              <a:prstGeom prst="ellipse">
                <a:avLst/>
              </a:prstGeom>
              <a:solidFill>
                <a:srgbClr val="8D6040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32EAC92D-D3B2-9D3A-FCCD-4035C13B86DD}"/>
                  </a:ext>
                </a:extLst>
              </p:cNvPr>
              <p:cNvSpPr/>
              <p:nvPr/>
            </p:nvSpPr>
            <p:spPr>
              <a:xfrm rot="19184977">
                <a:off x="3936951" y="707058"/>
                <a:ext cx="914400" cy="914400"/>
              </a:xfrm>
              <a:prstGeom prst="arc">
                <a:avLst/>
              </a:prstGeom>
              <a:solidFill>
                <a:srgbClr val="F3CE0E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776BF1C-4F75-E11F-8D4B-069E15629672}"/>
              </a:ext>
            </a:extLst>
          </p:cNvPr>
          <p:cNvGrpSpPr/>
          <p:nvPr/>
        </p:nvGrpSpPr>
        <p:grpSpPr>
          <a:xfrm>
            <a:off x="712769" y="6942283"/>
            <a:ext cx="2873316" cy="4850916"/>
            <a:chOff x="8578687" y="35773"/>
            <a:chExt cx="2873316" cy="4850916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01154E2-EB29-E755-BF66-A1C22B511FD8}"/>
                </a:ext>
              </a:extLst>
            </p:cNvPr>
            <p:cNvSpPr txBox="1"/>
            <p:nvPr/>
          </p:nvSpPr>
          <p:spPr>
            <a:xfrm>
              <a:off x="8578687" y="35773"/>
              <a:ext cx="287331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uill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C9C20C93-9C4F-1892-5B3D-DDA7B46B0B3E}"/>
                </a:ext>
              </a:extLst>
            </p:cNvPr>
            <p:cNvGrpSpPr/>
            <p:nvPr/>
          </p:nvGrpSpPr>
          <p:grpSpPr>
            <a:xfrm>
              <a:off x="9585088" y="1238458"/>
              <a:ext cx="1308754" cy="3648231"/>
              <a:chOff x="6916412" y="359253"/>
              <a:chExt cx="2184760" cy="6090151"/>
            </a:xfrm>
          </p:grpSpPr>
          <p:sp>
            <p:nvSpPr>
              <p:cNvPr id="219" name="Rectangle 1">
                <a:extLst>
                  <a:ext uri="{FF2B5EF4-FFF2-40B4-BE49-F238E27FC236}">
                    <a16:creationId xmlns:a16="http://schemas.microsoft.com/office/drawing/2014/main" id="{76C5776C-2F0B-F5AA-038F-5D7B31AD3D57}"/>
                  </a:ext>
                </a:extLst>
              </p:cNvPr>
              <p:cNvSpPr/>
              <p:nvPr/>
            </p:nvSpPr>
            <p:spPr>
              <a:xfrm>
                <a:off x="6916412" y="359253"/>
                <a:ext cx="2184760" cy="5411262"/>
              </a:xfrm>
              <a:custGeom>
                <a:avLst/>
                <a:gdLst>
                  <a:gd name="connsiteX0" fmla="*/ 0 w 551543"/>
                  <a:gd name="connsiteY0" fmla="*/ 0 h 1596571"/>
                  <a:gd name="connsiteX1" fmla="*/ 551543 w 551543"/>
                  <a:gd name="connsiteY1" fmla="*/ 0 h 1596571"/>
                  <a:gd name="connsiteX2" fmla="*/ 551543 w 551543"/>
                  <a:gd name="connsiteY2" fmla="*/ 1596571 h 1596571"/>
                  <a:gd name="connsiteX3" fmla="*/ 0 w 551543"/>
                  <a:gd name="connsiteY3" fmla="*/ 1596571 h 1596571"/>
                  <a:gd name="connsiteX4" fmla="*/ 0 w 551543"/>
                  <a:gd name="connsiteY4" fmla="*/ 0 h 1596571"/>
                  <a:gd name="connsiteX0" fmla="*/ 0 w 742043"/>
                  <a:gd name="connsiteY0" fmla="*/ 0 h 2229031"/>
                  <a:gd name="connsiteX1" fmla="*/ 551543 w 742043"/>
                  <a:gd name="connsiteY1" fmla="*/ 0 h 2229031"/>
                  <a:gd name="connsiteX2" fmla="*/ 742043 w 742043"/>
                  <a:gd name="connsiteY2" fmla="*/ 2229031 h 2229031"/>
                  <a:gd name="connsiteX3" fmla="*/ 0 w 742043"/>
                  <a:gd name="connsiteY3" fmla="*/ 1596571 h 2229031"/>
                  <a:gd name="connsiteX4" fmla="*/ 0 w 742043"/>
                  <a:gd name="connsiteY4" fmla="*/ 0 h 2229031"/>
                  <a:gd name="connsiteX0" fmla="*/ 0 w 1318623"/>
                  <a:gd name="connsiteY0" fmla="*/ 0 h 2229031"/>
                  <a:gd name="connsiteX1" fmla="*/ 551543 w 1318623"/>
                  <a:gd name="connsiteY1" fmla="*/ 0 h 2229031"/>
                  <a:gd name="connsiteX2" fmla="*/ 1318623 w 1318623"/>
                  <a:gd name="connsiteY2" fmla="*/ 1320074 h 2229031"/>
                  <a:gd name="connsiteX3" fmla="*/ 742043 w 1318623"/>
                  <a:gd name="connsiteY3" fmla="*/ 2229031 h 2229031"/>
                  <a:gd name="connsiteX4" fmla="*/ 0 w 1318623"/>
                  <a:gd name="connsiteY4" fmla="*/ 1596571 h 2229031"/>
                  <a:gd name="connsiteX5" fmla="*/ 0 w 1318623"/>
                  <a:gd name="connsiteY5" fmla="*/ 0 h 2229031"/>
                  <a:gd name="connsiteX0" fmla="*/ 0 w 1338550"/>
                  <a:gd name="connsiteY0" fmla="*/ 0 h 2229031"/>
                  <a:gd name="connsiteX1" fmla="*/ 551543 w 1338550"/>
                  <a:gd name="connsiteY1" fmla="*/ 0 h 2229031"/>
                  <a:gd name="connsiteX2" fmla="*/ 1051923 w 1338550"/>
                  <a:gd name="connsiteY2" fmla="*/ 1510574 h 2229031"/>
                  <a:gd name="connsiteX3" fmla="*/ 1318623 w 1338550"/>
                  <a:gd name="connsiteY3" fmla="*/ 1320074 h 2229031"/>
                  <a:gd name="connsiteX4" fmla="*/ 742043 w 1338550"/>
                  <a:gd name="connsiteY4" fmla="*/ 2229031 h 2229031"/>
                  <a:gd name="connsiteX5" fmla="*/ 0 w 1338550"/>
                  <a:gd name="connsiteY5" fmla="*/ 1596571 h 2229031"/>
                  <a:gd name="connsiteX6" fmla="*/ 0 w 1338550"/>
                  <a:gd name="connsiteY6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1189082 w 1335304"/>
                  <a:gd name="connsiteY2" fmla="*/ 603794 h 2229031"/>
                  <a:gd name="connsiteX3" fmla="*/ 1051923 w 1335304"/>
                  <a:gd name="connsiteY3" fmla="*/ 1510574 h 2229031"/>
                  <a:gd name="connsiteX4" fmla="*/ 1318623 w 1335304"/>
                  <a:gd name="connsiteY4" fmla="*/ 1320074 h 2229031"/>
                  <a:gd name="connsiteX5" fmla="*/ 742043 w 1335304"/>
                  <a:gd name="connsiteY5" fmla="*/ 2229031 h 2229031"/>
                  <a:gd name="connsiteX6" fmla="*/ 0 w 1335304"/>
                  <a:gd name="connsiteY6" fmla="*/ 1596571 h 2229031"/>
                  <a:gd name="connsiteX7" fmla="*/ 0 w 1335304"/>
                  <a:gd name="connsiteY7" fmla="*/ 0 h 2229031"/>
                  <a:gd name="connsiteX0" fmla="*/ 0 w 1335304"/>
                  <a:gd name="connsiteY0" fmla="*/ 0 h 2229031"/>
                  <a:gd name="connsiteX1" fmla="*/ 551543 w 1335304"/>
                  <a:gd name="connsiteY1" fmla="*/ 0 h 2229031"/>
                  <a:gd name="connsiteX2" fmla="*/ 899522 w 1335304"/>
                  <a:gd name="connsiteY2" fmla="*/ 954314 h 2229031"/>
                  <a:gd name="connsiteX3" fmla="*/ 1189082 w 1335304"/>
                  <a:gd name="connsiteY3" fmla="*/ 603794 h 2229031"/>
                  <a:gd name="connsiteX4" fmla="*/ 1051923 w 1335304"/>
                  <a:gd name="connsiteY4" fmla="*/ 1510574 h 2229031"/>
                  <a:gd name="connsiteX5" fmla="*/ 1318623 w 1335304"/>
                  <a:gd name="connsiteY5" fmla="*/ 1320074 h 2229031"/>
                  <a:gd name="connsiteX6" fmla="*/ 742043 w 1335304"/>
                  <a:gd name="connsiteY6" fmla="*/ 2229031 h 2229031"/>
                  <a:gd name="connsiteX7" fmla="*/ 0 w 1335304"/>
                  <a:gd name="connsiteY7" fmla="*/ 1596571 h 2229031"/>
                  <a:gd name="connsiteX8" fmla="*/ 0 w 1335304"/>
                  <a:gd name="connsiteY8" fmla="*/ 0 h 2229031"/>
                  <a:gd name="connsiteX0" fmla="*/ 0 w 1335304"/>
                  <a:gd name="connsiteY0" fmla="*/ 347353 h 2576384"/>
                  <a:gd name="connsiteX1" fmla="*/ 551543 w 1335304"/>
                  <a:gd name="connsiteY1" fmla="*/ 347353 h 2576384"/>
                  <a:gd name="connsiteX2" fmla="*/ 998582 w 1335304"/>
                  <a:gd name="connsiteY2" fmla="*/ 29127 h 2576384"/>
                  <a:gd name="connsiteX3" fmla="*/ 899522 w 1335304"/>
                  <a:gd name="connsiteY3" fmla="*/ 1301667 h 2576384"/>
                  <a:gd name="connsiteX4" fmla="*/ 1189082 w 1335304"/>
                  <a:gd name="connsiteY4" fmla="*/ 951147 h 2576384"/>
                  <a:gd name="connsiteX5" fmla="*/ 1051923 w 1335304"/>
                  <a:gd name="connsiteY5" fmla="*/ 1857927 h 2576384"/>
                  <a:gd name="connsiteX6" fmla="*/ 1318623 w 1335304"/>
                  <a:gd name="connsiteY6" fmla="*/ 1667427 h 2576384"/>
                  <a:gd name="connsiteX7" fmla="*/ 742043 w 1335304"/>
                  <a:gd name="connsiteY7" fmla="*/ 2576384 h 2576384"/>
                  <a:gd name="connsiteX8" fmla="*/ 0 w 1335304"/>
                  <a:gd name="connsiteY8" fmla="*/ 1943924 h 2576384"/>
                  <a:gd name="connsiteX9" fmla="*/ 0 w 1335304"/>
                  <a:gd name="connsiteY9" fmla="*/ 347353 h 2576384"/>
                  <a:gd name="connsiteX0" fmla="*/ 0 w 1335304"/>
                  <a:gd name="connsiteY0" fmla="*/ 354122 h 2583153"/>
                  <a:gd name="connsiteX1" fmla="*/ 551543 w 1335304"/>
                  <a:gd name="connsiteY1" fmla="*/ 354122 h 2583153"/>
                  <a:gd name="connsiteX2" fmla="*/ 625202 w 1335304"/>
                  <a:gd name="connsiteY2" fmla="*/ 378796 h 2583153"/>
                  <a:gd name="connsiteX3" fmla="*/ 998582 w 1335304"/>
                  <a:gd name="connsiteY3" fmla="*/ 35896 h 2583153"/>
                  <a:gd name="connsiteX4" fmla="*/ 899522 w 1335304"/>
                  <a:gd name="connsiteY4" fmla="*/ 1308436 h 2583153"/>
                  <a:gd name="connsiteX5" fmla="*/ 1189082 w 1335304"/>
                  <a:gd name="connsiteY5" fmla="*/ 957916 h 2583153"/>
                  <a:gd name="connsiteX6" fmla="*/ 1051923 w 1335304"/>
                  <a:gd name="connsiteY6" fmla="*/ 1864696 h 2583153"/>
                  <a:gd name="connsiteX7" fmla="*/ 1318623 w 1335304"/>
                  <a:gd name="connsiteY7" fmla="*/ 1674196 h 2583153"/>
                  <a:gd name="connsiteX8" fmla="*/ 742043 w 1335304"/>
                  <a:gd name="connsiteY8" fmla="*/ 2583153 h 2583153"/>
                  <a:gd name="connsiteX9" fmla="*/ 0 w 1335304"/>
                  <a:gd name="connsiteY9" fmla="*/ 1950693 h 2583153"/>
                  <a:gd name="connsiteX10" fmla="*/ 0 w 1335304"/>
                  <a:gd name="connsiteY10" fmla="*/ 354122 h 2583153"/>
                  <a:gd name="connsiteX0" fmla="*/ 0 w 1335304"/>
                  <a:gd name="connsiteY0" fmla="*/ 1013484 h 3242515"/>
                  <a:gd name="connsiteX1" fmla="*/ 604883 w 1335304"/>
                  <a:gd name="connsiteY1" fmla="*/ 24 h 3242515"/>
                  <a:gd name="connsiteX2" fmla="*/ 625202 w 1335304"/>
                  <a:gd name="connsiteY2" fmla="*/ 1038158 h 3242515"/>
                  <a:gd name="connsiteX3" fmla="*/ 998582 w 1335304"/>
                  <a:gd name="connsiteY3" fmla="*/ 695258 h 3242515"/>
                  <a:gd name="connsiteX4" fmla="*/ 899522 w 1335304"/>
                  <a:gd name="connsiteY4" fmla="*/ 1967798 h 3242515"/>
                  <a:gd name="connsiteX5" fmla="*/ 1189082 w 1335304"/>
                  <a:gd name="connsiteY5" fmla="*/ 1617278 h 3242515"/>
                  <a:gd name="connsiteX6" fmla="*/ 1051923 w 1335304"/>
                  <a:gd name="connsiteY6" fmla="*/ 2524058 h 3242515"/>
                  <a:gd name="connsiteX7" fmla="*/ 1318623 w 1335304"/>
                  <a:gd name="connsiteY7" fmla="*/ 2333558 h 3242515"/>
                  <a:gd name="connsiteX8" fmla="*/ 742043 w 1335304"/>
                  <a:gd name="connsiteY8" fmla="*/ 3242515 h 3242515"/>
                  <a:gd name="connsiteX9" fmla="*/ 0 w 1335304"/>
                  <a:gd name="connsiteY9" fmla="*/ 2610055 h 3242515"/>
                  <a:gd name="connsiteX10" fmla="*/ 0 w 133530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632460 w 1967764"/>
                  <a:gd name="connsiteY10" fmla="*/ 1013484 h 3242515"/>
                  <a:gd name="connsiteX0" fmla="*/ 632460 w 1967764"/>
                  <a:gd name="connsiteY0" fmla="*/ 1013484 h 3242515"/>
                  <a:gd name="connsiteX1" fmla="*/ 1237343 w 1967764"/>
                  <a:gd name="connsiteY1" fmla="*/ 24 h 3242515"/>
                  <a:gd name="connsiteX2" fmla="*/ 1257662 w 1967764"/>
                  <a:gd name="connsiteY2" fmla="*/ 1038158 h 3242515"/>
                  <a:gd name="connsiteX3" fmla="*/ 1631042 w 1967764"/>
                  <a:gd name="connsiteY3" fmla="*/ 695258 h 3242515"/>
                  <a:gd name="connsiteX4" fmla="*/ 1531982 w 1967764"/>
                  <a:gd name="connsiteY4" fmla="*/ 1967798 h 3242515"/>
                  <a:gd name="connsiteX5" fmla="*/ 1821542 w 1967764"/>
                  <a:gd name="connsiteY5" fmla="*/ 1617278 h 3242515"/>
                  <a:gd name="connsiteX6" fmla="*/ 1684383 w 1967764"/>
                  <a:gd name="connsiteY6" fmla="*/ 2524058 h 3242515"/>
                  <a:gd name="connsiteX7" fmla="*/ 1951083 w 1967764"/>
                  <a:gd name="connsiteY7" fmla="*/ 2333558 h 3242515"/>
                  <a:gd name="connsiteX8" fmla="*/ 1374503 w 1967764"/>
                  <a:gd name="connsiteY8" fmla="*/ 3242515 h 3242515"/>
                  <a:gd name="connsiteX9" fmla="*/ 0 w 1967764"/>
                  <a:gd name="connsiteY9" fmla="*/ 2145235 h 3242515"/>
                  <a:gd name="connsiteX10" fmla="*/ 488042 w 1967764"/>
                  <a:gd name="connsiteY10" fmla="*/ 2516439 h 3242515"/>
                  <a:gd name="connsiteX11" fmla="*/ 632460 w 1967764"/>
                  <a:gd name="connsiteY11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860928 w 2196232"/>
                  <a:gd name="connsiteY12" fmla="*/ 1013484 h 3242515"/>
                  <a:gd name="connsiteX0" fmla="*/ 860928 w 2196232"/>
                  <a:gd name="connsiteY0" fmla="*/ 1013484 h 3242515"/>
                  <a:gd name="connsiteX1" fmla="*/ 1465811 w 2196232"/>
                  <a:gd name="connsiteY1" fmla="*/ 24 h 3242515"/>
                  <a:gd name="connsiteX2" fmla="*/ 1486130 w 2196232"/>
                  <a:gd name="connsiteY2" fmla="*/ 1038158 h 3242515"/>
                  <a:gd name="connsiteX3" fmla="*/ 1859510 w 2196232"/>
                  <a:gd name="connsiteY3" fmla="*/ 695258 h 3242515"/>
                  <a:gd name="connsiteX4" fmla="*/ 1760450 w 2196232"/>
                  <a:gd name="connsiteY4" fmla="*/ 1967798 h 3242515"/>
                  <a:gd name="connsiteX5" fmla="*/ 2050010 w 2196232"/>
                  <a:gd name="connsiteY5" fmla="*/ 1617278 h 3242515"/>
                  <a:gd name="connsiteX6" fmla="*/ 1912851 w 2196232"/>
                  <a:gd name="connsiteY6" fmla="*/ 2524058 h 3242515"/>
                  <a:gd name="connsiteX7" fmla="*/ 2179551 w 2196232"/>
                  <a:gd name="connsiteY7" fmla="*/ 2333558 h 3242515"/>
                  <a:gd name="connsiteX8" fmla="*/ 1602971 w 2196232"/>
                  <a:gd name="connsiteY8" fmla="*/ 3242515 h 3242515"/>
                  <a:gd name="connsiteX9" fmla="*/ 228468 w 2196232"/>
                  <a:gd name="connsiteY9" fmla="*/ 2145235 h 3242515"/>
                  <a:gd name="connsiteX10" fmla="*/ 716510 w 2196232"/>
                  <a:gd name="connsiteY10" fmla="*/ 2516439 h 3242515"/>
                  <a:gd name="connsiteX11" fmla="*/ 230 w 2196232"/>
                  <a:gd name="connsiteY11" fmla="*/ 725739 h 3242515"/>
                  <a:gd name="connsiteX12" fmla="*/ 495530 w 2196232"/>
                  <a:gd name="connsiteY12" fmla="*/ 1053399 h 3242515"/>
                  <a:gd name="connsiteX13" fmla="*/ 860928 w 2196232"/>
                  <a:gd name="connsiteY13" fmla="*/ 1013484 h 3242515"/>
                  <a:gd name="connsiteX0" fmla="*/ 106548 w 2196232"/>
                  <a:gd name="connsiteY0" fmla="*/ 0 h 3722551"/>
                  <a:gd name="connsiteX1" fmla="*/ 1465811 w 2196232"/>
                  <a:gd name="connsiteY1" fmla="*/ 480060 h 3722551"/>
                  <a:gd name="connsiteX2" fmla="*/ 1486130 w 2196232"/>
                  <a:gd name="connsiteY2" fmla="*/ 1518194 h 3722551"/>
                  <a:gd name="connsiteX3" fmla="*/ 1859510 w 2196232"/>
                  <a:gd name="connsiteY3" fmla="*/ 1175294 h 3722551"/>
                  <a:gd name="connsiteX4" fmla="*/ 1760450 w 2196232"/>
                  <a:gd name="connsiteY4" fmla="*/ 2447834 h 3722551"/>
                  <a:gd name="connsiteX5" fmla="*/ 2050010 w 2196232"/>
                  <a:gd name="connsiteY5" fmla="*/ 2097314 h 3722551"/>
                  <a:gd name="connsiteX6" fmla="*/ 1912851 w 2196232"/>
                  <a:gd name="connsiteY6" fmla="*/ 3004094 h 3722551"/>
                  <a:gd name="connsiteX7" fmla="*/ 2179551 w 2196232"/>
                  <a:gd name="connsiteY7" fmla="*/ 2813594 h 3722551"/>
                  <a:gd name="connsiteX8" fmla="*/ 1602971 w 2196232"/>
                  <a:gd name="connsiteY8" fmla="*/ 3722551 h 3722551"/>
                  <a:gd name="connsiteX9" fmla="*/ 228468 w 2196232"/>
                  <a:gd name="connsiteY9" fmla="*/ 2625271 h 3722551"/>
                  <a:gd name="connsiteX10" fmla="*/ 716510 w 2196232"/>
                  <a:gd name="connsiteY10" fmla="*/ 2996475 h 3722551"/>
                  <a:gd name="connsiteX11" fmla="*/ 230 w 2196232"/>
                  <a:gd name="connsiteY11" fmla="*/ 1205775 h 3722551"/>
                  <a:gd name="connsiteX12" fmla="*/ 495530 w 2196232"/>
                  <a:gd name="connsiteY12" fmla="*/ 1533435 h 3722551"/>
                  <a:gd name="connsiteX13" fmla="*/ 106548 w 2196232"/>
                  <a:gd name="connsiteY13" fmla="*/ 0 h 3722551"/>
                  <a:gd name="connsiteX0" fmla="*/ 106548 w 2196232"/>
                  <a:gd name="connsiteY0" fmla="*/ 68596 h 3791147"/>
                  <a:gd name="connsiteX1" fmla="*/ 1542011 w 2196232"/>
                  <a:gd name="connsiteY1" fmla="*/ 16 h 3791147"/>
                  <a:gd name="connsiteX2" fmla="*/ 1486130 w 2196232"/>
                  <a:gd name="connsiteY2" fmla="*/ 1586790 h 3791147"/>
                  <a:gd name="connsiteX3" fmla="*/ 1859510 w 2196232"/>
                  <a:gd name="connsiteY3" fmla="*/ 1243890 h 3791147"/>
                  <a:gd name="connsiteX4" fmla="*/ 1760450 w 2196232"/>
                  <a:gd name="connsiteY4" fmla="*/ 2516430 h 3791147"/>
                  <a:gd name="connsiteX5" fmla="*/ 2050010 w 2196232"/>
                  <a:gd name="connsiteY5" fmla="*/ 2165910 h 3791147"/>
                  <a:gd name="connsiteX6" fmla="*/ 1912851 w 2196232"/>
                  <a:gd name="connsiteY6" fmla="*/ 3072690 h 3791147"/>
                  <a:gd name="connsiteX7" fmla="*/ 2179551 w 2196232"/>
                  <a:gd name="connsiteY7" fmla="*/ 2882190 h 3791147"/>
                  <a:gd name="connsiteX8" fmla="*/ 1602971 w 2196232"/>
                  <a:gd name="connsiteY8" fmla="*/ 3791147 h 3791147"/>
                  <a:gd name="connsiteX9" fmla="*/ 228468 w 2196232"/>
                  <a:gd name="connsiteY9" fmla="*/ 2693867 h 3791147"/>
                  <a:gd name="connsiteX10" fmla="*/ 716510 w 2196232"/>
                  <a:gd name="connsiteY10" fmla="*/ 3065071 h 3791147"/>
                  <a:gd name="connsiteX11" fmla="*/ 230 w 2196232"/>
                  <a:gd name="connsiteY11" fmla="*/ 1274371 h 3791147"/>
                  <a:gd name="connsiteX12" fmla="*/ 495530 w 2196232"/>
                  <a:gd name="connsiteY12" fmla="*/ 1602031 h 3791147"/>
                  <a:gd name="connsiteX13" fmla="*/ 106548 w 2196232"/>
                  <a:gd name="connsiteY13" fmla="*/ 68596 h 3791147"/>
                  <a:gd name="connsiteX0" fmla="*/ 106548 w 2196232"/>
                  <a:gd name="connsiteY0" fmla="*/ 68596 h 3791147"/>
                  <a:gd name="connsiteX1" fmla="*/ 1356590 w 2196232"/>
                  <a:gd name="connsiteY1" fmla="*/ 268531 h 3791147"/>
                  <a:gd name="connsiteX2" fmla="*/ 1542011 w 2196232"/>
                  <a:gd name="connsiteY2" fmla="*/ 16 h 3791147"/>
                  <a:gd name="connsiteX3" fmla="*/ 1486130 w 2196232"/>
                  <a:gd name="connsiteY3" fmla="*/ 1586790 h 3791147"/>
                  <a:gd name="connsiteX4" fmla="*/ 1859510 w 2196232"/>
                  <a:gd name="connsiteY4" fmla="*/ 1243890 h 3791147"/>
                  <a:gd name="connsiteX5" fmla="*/ 1760450 w 2196232"/>
                  <a:gd name="connsiteY5" fmla="*/ 2516430 h 3791147"/>
                  <a:gd name="connsiteX6" fmla="*/ 2050010 w 2196232"/>
                  <a:gd name="connsiteY6" fmla="*/ 2165910 h 3791147"/>
                  <a:gd name="connsiteX7" fmla="*/ 1912851 w 2196232"/>
                  <a:gd name="connsiteY7" fmla="*/ 3072690 h 3791147"/>
                  <a:gd name="connsiteX8" fmla="*/ 2179551 w 2196232"/>
                  <a:gd name="connsiteY8" fmla="*/ 2882190 h 3791147"/>
                  <a:gd name="connsiteX9" fmla="*/ 1602971 w 2196232"/>
                  <a:gd name="connsiteY9" fmla="*/ 3791147 h 3791147"/>
                  <a:gd name="connsiteX10" fmla="*/ 228468 w 2196232"/>
                  <a:gd name="connsiteY10" fmla="*/ 2693867 h 3791147"/>
                  <a:gd name="connsiteX11" fmla="*/ 716510 w 2196232"/>
                  <a:gd name="connsiteY11" fmla="*/ 3065071 h 3791147"/>
                  <a:gd name="connsiteX12" fmla="*/ 230 w 2196232"/>
                  <a:gd name="connsiteY12" fmla="*/ 1274371 h 3791147"/>
                  <a:gd name="connsiteX13" fmla="*/ 495530 w 2196232"/>
                  <a:gd name="connsiteY13" fmla="*/ 1602031 h 3791147"/>
                  <a:gd name="connsiteX14" fmla="*/ 106548 w 2196232"/>
                  <a:gd name="connsiteY14" fmla="*/ 68596 h 3791147"/>
                  <a:gd name="connsiteX0" fmla="*/ 106548 w 2196232"/>
                  <a:gd name="connsiteY0" fmla="*/ 68596 h 3791147"/>
                  <a:gd name="connsiteX1" fmla="*/ 533630 w 2196232"/>
                  <a:gd name="connsiteY1" fmla="*/ 702871 h 3791147"/>
                  <a:gd name="connsiteX2" fmla="*/ 1356590 w 2196232"/>
                  <a:gd name="connsiteY2" fmla="*/ 268531 h 3791147"/>
                  <a:gd name="connsiteX3" fmla="*/ 1542011 w 2196232"/>
                  <a:gd name="connsiteY3" fmla="*/ 16 h 3791147"/>
                  <a:gd name="connsiteX4" fmla="*/ 1486130 w 2196232"/>
                  <a:gd name="connsiteY4" fmla="*/ 1586790 h 3791147"/>
                  <a:gd name="connsiteX5" fmla="*/ 1859510 w 2196232"/>
                  <a:gd name="connsiteY5" fmla="*/ 1243890 h 3791147"/>
                  <a:gd name="connsiteX6" fmla="*/ 1760450 w 2196232"/>
                  <a:gd name="connsiteY6" fmla="*/ 2516430 h 3791147"/>
                  <a:gd name="connsiteX7" fmla="*/ 2050010 w 2196232"/>
                  <a:gd name="connsiteY7" fmla="*/ 2165910 h 3791147"/>
                  <a:gd name="connsiteX8" fmla="*/ 1912851 w 2196232"/>
                  <a:gd name="connsiteY8" fmla="*/ 3072690 h 3791147"/>
                  <a:gd name="connsiteX9" fmla="*/ 2179551 w 2196232"/>
                  <a:gd name="connsiteY9" fmla="*/ 2882190 h 3791147"/>
                  <a:gd name="connsiteX10" fmla="*/ 1602971 w 2196232"/>
                  <a:gd name="connsiteY10" fmla="*/ 3791147 h 3791147"/>
                  <a:gd name="connsiteX11" fmla="*/ 228468 w 2196232"/>
                  <a:gd name="connsiteY11" fmla="*/ 2693867 h 3791147"/>
                  <a:gd name="connsiteX12" fmla="*/ 716510 w 2196232"/>
                  <a:gd name="connsiteY12" fmla="*/ 3065071 h 3791147"/>
                  <a:gd name="connsiteX13" fmla="*/ 230 w 2196232"/>
                  <a:gd name="connsiteY13" fmla="*/ 1274371 h 3791147"/>
                  <a:gd name="connsiteX14" fmla="*/ 495530 w 2196232"/>
                  <a:gd name="connsiteY14" fmla="*/ 1602031 h 3791147"/>
                  <a:gd name="connsiteX15" fmla="*/ 106548 w 2196232"/>
                  <a:gd name="connsiteY15" fmla="*/ 68596 h 3791147"/>
                  <a:gd name="connsiteX0" fmla="*/ 106548 w 2196232"/>
                  <a:gd name="connsiteY0" fmla="*/ 869950 h 4592501"/>
                  <a:gd name="connsiteX1" fmla="*/ 533630 w 2196232"/>
                  <a:gd name="connsiteY1" fmla="*/ 1504225 h 4592501"/>
                  <a:gd name="connsiteX2" fmla="*/ 1412470 w 2196232"/>
                  <a:gd name="connsiteY2" fmla="*/ 3085 h 4592501"/>
                  <a:gd name="connsiteX3" fmla="*/ 1356590 w 2196232"/>
                  <a:gd name="connsiteY3" fmla="*/ 1069885 h 4592501"/>
                  <a:gd name="connsiteX4" fmla="*/ 1542011 w 2196232"/>
                  <a:gd name="connsiteY4" fmla="*/ 801370 h 4592501"/>
                  <a:gd name="connsiteX5" fmla="*/ 1486130 w 2196232"/>
                  <a:gd name="connsiteY5" fmla="*/ 2388144 h 4592501"/>
                  <a:gd name="connsiteX6" fmla="*/ 1859510 w 2196232"/>
                  <a:gd name="connsiteY6" fmla="*/ 2045244 h 4592501"/>
                  <a:gd name="connsiteX7" fmla="*/ 1760450 w 2196232"/>
                  <a:gd name="connsiteY7" fmla="*/ 3317784 h 4592501"/>
                  <a:gd name="connsiteX8" fmla="*/ 2050010 w 2196232"/>
                  <a:gd name="connsiteY8" fmla="*/ 2967264 h 4592501"/>
                  <a:gd name="connsiteX9" fmla="*/ 1912851 w 2196232"/>
                  <a:gd name="connsiteY9" fmla="*/ 3874044 h 4592501"/>
                  <a:gd name="connsiteX10" fmla="*/ 2179551 w 2196232"/>
                  <a:gd name="connsiteY10" fmla="*/ 3683544 h 4592501"/>
                  <a:gd name="connsiteX11" fmla="*/ 1602971 w 2196232"/>
                  <a:gd name="connsiteY11" fmla="*/ 4592501 h 4592501"/>
                  <a:gd name="connsiteX12" fmla="*/ 228468 w 2196232"/>
                  <a:gd name="connsiteY12" fmla="*/ 3495221 h 4592501"/>
                  <a:gd name="connsiteX13" fmla="*/ 716510 w 2196232"/>
                  <a:gd name="connsiteY13" fmla="*/ 3866425 h 4592501"/>
                  <a:gd name="connsiteX14" fmla="*/ 230 w 2196232"/>
                  <a:gd name="connsiteY14" fmla="*/ 2075725 h 4592501"/>
                  <a:gd name="connsiteX15" fmla="*/ 495530 w 2196232"/>
                  <a:gd name="connsiteY15" fmla="*/ 2403385 h 4592501"/>
                  <a:gd name="connsiteX16" fmla="*/ 106548 w 2196232"/>
                  <a:gd name="connsiteY16" fmla="*/ 869950 h 4592501"/>
                  <a:gd name="connsiteX0" fmla="*/ 106548 w 2196232"/>
                  <a:gd name="connsiteY0" fmla="*/ 911034 h 4633585"/>
                  <a:gd name="connsiteX1" fmla="*/ 533630 w 2196232"/>
                  <a:gd name="connsiteY1" fmla="*/ 1545309 h 4633585"/>
                  <a:gd name="connsiteX2" fmla="*/ 1171170 w 2196232"/>
                  <a:gd name="connsiteY2" fmla="*/ 336269 h 4633585"/>
                  <a:gd name="connsiteX3" fmla="*/ 1412470 w 2196232"/>
                  <a:gd name="connsiteY3" fmla="*/ 44169 h 4633585"/>
                  <a:gd name="connsiteX4" fmla="*/ 1356590 w 2196232"/>
                  <a:gd name="connsiteY4" fmla="*/ 1110969 h 4633585"/>
                  <a:gd name="connsiteX5" fmla="*/ 1542011 w 2196232"/>
                  <a:gd name="connsiteY5" fmla="*/ 842454 h 4633585"/>
                  <a:gd name="connsiteX6" fmla="*/ 1486130 w 2196232"/>
                  <a:gd name="connsiteY6" fmla="*/ 2429228 h 4633585"/>
                  <a:gd name="connsiteX7" fmla="*/ 1859510 w 2196232"/>
                  <a:gd name="connsiteY7" fmla="*/ 2086328 h 4633585"/>
                  <a:gd name="connsiteX8" fmla="*/ 1760450 w 2196232"/>
                  <a:gd name="connsiteY8" fmla="*/ 3358868 h 4633585"/>
                  <a:gd name="connsiteX9" fmla="*/ 2050010 w 2196232"/>
                  <a:gd name="connsiteY9" fmla="*/ 3008348 h 4633585"/>
                  <a:gd name="connsiteX10" fmla="*/ 1912851 w 2196232"/>
                  <a:gd name="connsiteY10" fmla="*/ 3915128 h 4633585"/>
                  <a:gd name="connsiteX11" fmla="*/ 2179551 w 2196232"/>
                  <a:gd name="connsiteY11" fmla="*/ 3724628 h 4633585"/>
                  <a:gd name="connsiteX12" fmla="*/ 1602971 w 2196232"/>
                  <a:gd name="connsiteY12" fmla="*/ 4633585 h 4633585"/>
                  <a:gd name="connsiteX13" fmla="*/ 228468 w 2196232"/>
                  <a:gd name="connsiteY13" fmla="*/ 3536305 h 4633585"/>
                  <a:gd name="connsiteX14" fmla="*/ 716510 w 2196232"/>
                  <a:gd name="connsiteY14" fmla="*/ 3907509 h 4633585"/>
                  <a:gd name="connsiteX15" fmla="*/ 230 w 2196232"/>
                  <a:gd name="connsiteY15" fmla="*/ 2116809 h 4633585"/>
                  <a:gd name="connsiteX16" fmla="*/ 495530 w 2196232"/>
                  <a:gd name="connsiteY16" fmla="*/ 2444469 h 4633585"/>
                  <a:gd name="connsiteX17" fmla="*/ 106548 w 2196232"/>
                  <a:gd name="connsiteY17" fmla="*/ 911034 h 4633585"/>
                  <a:gd name="connsiteX0" fmla="*/ 106548 w 2196232"/>
                  <a:gd name="connsiteY0" fmla="*/ 1174949 h 4897500"/>
                  <a:gd name="connsiteX1" fmla="*/ 533630 w 2196232"/>
                  <a:gd name="connsiteY1" fmla="*/ 1809224 h 4897500"/>
                  <a:gd name="connsiteX2" fmla="*/ 320270 w 2196232"/>
                  <a:gd name="connsiteY2" fmla="*/ 28684 h 4897500"/>
                  <a:gd name="connsiteX3" fmla="*/ 1171170 w 2196232"/>
                  <a:gd name="connsiteY3" fmla="*/ 600184 h 4897500"/>
                  <a:gd name="connsiteX4" fmla="*/ 1412470 w 2196232"/>
                  <a:gd name="connsiteY4" fmla="*/ 308084 h 4897500"/>
                  <a:gd name="connsiteX5" fmla="*/ 1356590 w 2196232"/>
                  <a:gd name="connsiteY5" fmla="*/ 1374884 h 4897500"/>
                  <a:gd name="connsiteX6" fmla="*/ 1542011 w 2196232"/>
                  <a:gd name="connsiteY6" fmla="*/ 1106369 h 4897500"/>
                  <a:gd name="connsiteX7" fmla="*/ 1486130 w 2196232"/>
                  <a:gd name="connsiteY7" fmla="*/ 2693143 h 4897500"/>
                  <a:gd name="connsiteX8" fmla="*/ 1859510 w 2196232"/>
                  <a:gd name="connsiteY8" fmla="*/ 2350243 h 4897500"/>
                  <a:gd name="connsiteX9" fmla="*/ 1760450 w 2196232"/>
                  <a:gd name="connsiteY9" fmla="*/ 3622783 h 4897500"/>
                  <a:gd name="connsiteX10" fmla="*/ 2050010 w 2196232"/>
                  <a:gd name="connsiteY10" fmla="*/ 3272263 h 4897500"/>
                  <a:gd name="connsiteX11" fmla="*/ 1912851 w 2196232"/>
                  <a:gd name="connsiteY11" fmla="*/ 4179043 h 4897500"/>
                  <a:gd name="connsiteX12" fmla="*/ 2179551 w 2196232"/>
                  <a:gd name="connsiteY12" fmla="*/ 3988543 h 4897500"/>
                  <a:gd name="connsiteX13" fmla="*/ 1602971 w 2196232"/>
                  <a:gd name="connsiteY13" fmla="*/ 4897500 h 4897500"/>
                  <a:gd name="connsiteX14" fmla="*/ 228468 w 2196232"/>
                  <a:gd name="connsiteY14" fmla="*/ 3800220 h 4897500"/>
                  <a:gd name="connsiteX15" fmla="*/ 716510 w 2196232"/>
                  <a:gd name="connsiteY15" fmla="*/ 4171424 h 4897500"/>
                  <a:gd name="connsiteX16" fmla="*/ 230 w 2196232"/>
                  <a:gd name="connsiteY16" fmla="*/ 2380724 h 4897500"/>
                  <a:gd name="connsiteX17" fmla="*/ 495530 w 2196232"/>
                  <a:gd name="connsiteY17" fmla="*/ 2708384 h 4897500"/>
                  <a:gd name="connsiteX18" fmla="*/ 106548 w 2196232"/>
                  <a:gd name="connsiteY18" fmla="*/ 1174949 h 4897500"/>
                  <a:gd name="connsiteX0" fmla="*/ 106548 w 2196232"/>
                  <a:gd name="connsiteY0" fmla="*/ 1245434 h 4967985"/>
                  <a:gd name="connsiteX1" fmla="*/ 533630 w 2196232"/>
                  <a:gd name="connsiteY1" fmla="*/ 1879709 h 4967985"/>
                  <a:gd name="connsiteX2" fmla="*/ 320270 w 2196232"/>
                  <a:gd name="connsiteY2" fmla="*/ 99169 h 4967985"/>
                  <a:gd name="connsiteX3" fmla="*/ 498070 w 2196232"/>
                  <a:gd name="connsiteY3" fmla="*/ 289669 h 4967985"/>
                  <a:gd name="connsiteX4" fmla="*/ 1171170 w 2196232"/>
                  <a:gd name="connsiteY4" fmla="*/ 670669 h 4967985"/>
                  <a:gd name="connsiteX5" fmla="*/ 1412470 w 2196232"/>
                  <a:gd name="connsiteY5" fmla="*/ 378569 h 4967985"/>
                  <a:gd name="connsiteX6" fmla="*/ 1356590 w 2196232"/>
                  <a:gd name="connsiteY6" fmla="*/ 1445369 h 4967985"/>
                  <a:gd name="connsiteX7" fmla="*/ 1542011 w 2196232"/>
                  <a:gd name="connsiteY7" fmla="*/ 1176854 h 4967985"/>
                  <a:gd name="connsiteX8" fmla="*/ 1486130 w 2196232"/>
                  <a:gd name="connsiteY8" fmla="*/ 2763628 h 4967985"/>
                  <a:gd name="connsiteX9" fmla="*/ 1859510 w 2196232"/>
                  <a:gd name="connsiteY9" fmla="*/ 2420728 h 4967985"/>
                  <a:gd name="connsiteX10" fmla="*/ 1760450 w 2196232"/>
                  <a:gd name="connsiteY10" fmla="*/ 3693268 h 4967985"/>
                  <a:gd name="connsiteX11" fmla="*/ 2050010 w 2196232"/>
                  <a:gd name="connsiteY11" fmla="*/ 3342748 h 4967985"/>
                  <a:gd name="connsiteX12" fmla="*/ 1912851 w 2196232"/>
                  <a:gd name="connsiteY12" fmla="*/ 4249528 h 4967985"/>
                  <a:gd name="connsiteX13" fmla="*/ 2179551 w 2196232"/>
                  <a:gd name="connsiteY13" fmla="*/ 4059028 h 4967985"/>
                  <a:gd name="connsiteX14" fmla="*/ 1602971 w 2196232"/>
                  <a:gd name="connsiteY14" fmla="*/ 4967985 h 4967985"/>
                  <a:gd name="connsiteX15" fmla="*/ 228468 w 2196232"/>
                  <a:gd name="connsiteY15" fmla="*/ 3870705 h 4967985"/>
                  <a:gd name="connsiteX16" fmla="*/ 716510 w 2196232"/>
                  <a:gd name="connsiteY16" fmla="*/ 4241909 h 4967985"/>
                  <a:gd name="connsiteX17" fmla="*/ 230 w 2196232"/>
                  <a:gd name="connsiteY17" fmla="*/ 2451209 h 4967985"/>
                  <a:gd name="connsiteX18" fmla="*/ 495530 w 2196232"/>
                  <a:gd name="connsiteY18" fmla="*/ 2778869 h 4967985"/>
                  <a:gd name="connsiteX19" fmla="*/ 106548 w 2196232"/>
                  <a:gd name="connsiteY19" fmla="*/ 1245434 h 4967985"/>
                  <a:gd name="connsiteX0" fmla="*/ 106548 w 2196232"/>
                  <a:gd name="connsiteY0" fmla="*/ 1708381 h 5430932"/>
                  <a:gd name="connsiteX1" fmla="*/ 533630 w 2196232"/>
                  <a:gd name="connsiteY1" fmla="*/ 2342656 h 5430932"/>
                  <a:gd name="connsiteX2" fmla="*/ 320270 w 2196232"/>
                  <a:gd name="connsiteY2" fmla="*/ 562116 h 5430932"/>
                  <a:gd name="connsiteX3" fmla="*/ 498070 w 2196232"/>
                  <a:gd name="connsiteY3" fmla="*/ 752616 h 5430932"/>
                  <a:gd name="connsiteX4" fmla="*/ 1044170 w 2196232"/>
                  <a:gd name="connsiteY4" fmla="*/ 3317 h 5430932"/>
                  <a:gd name="connsiteX5" fmla="*/ 1171170 w 2196232"/>
                  <a:gd name="connsiteY5" fmla="*/ 1133616 h 5430932"/>
                  <a:gd name="connsiteX6" fmla="*/ 1412470 w 2196232"/>
                  <a:gd name="connsiteY6" fmla="*/ 841516 h 5430932"/>
                  <a:gd name="connsiteX7" fmla="*/ 1356590 w 2196232"/>
                  <a:gd name="connsiteY7" fmla="*/ 1908316 h 5430932"/>
                  <a:gd name="connsiteX8" fmla="*/ 1542011 w 2196232"/>
                  <a:gd name="connsiteY8" fmla="*/ 1639801 h 5430932"/>
                  <a:gd name="connsiteX9" fmla="*/ 1486130 w 2196232"/>
                  <a:gd name="connsiteY9" fmla="*/ 3226575 h 5430932"/>
                  <a:gd name="connsiteX10" fmla="*/ 1859510 w 2196232"/>
                  <a:gd name="connsiteY10" fmla="*/ 2883675 h 5430932"/>
                  <a:gd name="connsiteX11" fmla="*/ 1760450 w 2196232"/>
                  <a:gd name="connsiteY11" fmla="*/ 4156215 h 5430932"/>
                  <a:gd name="connsiteX12" fmla="*/ 2050010 w 2196232"/>
                  <a:gd name="connsiteY12" fmla="*/ 3805695 h 5430932"/>
                  <a:gd name="connsiteX13" fmla="*/ 1912851 w 2196232"/>
                  <a:gd name="connsiteY13" fmla="*/ 4712475 h 5430932"/>
                  <a:gd name="connsiteX14" fmla="*/ 2179551 w 2196232"/>
                  <a:gd name="connsiteY14" fmla="*/ 4521975 h 5430932"/>
                  <a:gd name="connsiteX15" fmla="*/ 1602971 w 2196232"/>
                  <a:gd name="connsiteY15" fmla="*/ 5430932 h 5430932"/>
                  <a:gd name="connsiteX16" fmla="*/ 228468 w 2196232"/>
                  <a:gd name="connsiteY16" fmla="*/ 4333652 h 5430932"/>
                  <a:gd name="connsiteX17" fmla="*/ 716510 w 2196232"/>
                  <a:gd name="connsiteY17" fmla="*/ 4704856 h 5430932"/>
                  <a:gd name="connsiteX18" fmla="*/ 230 w 2196232"/>
                  <a:gd name="connsiteY18" fmla="*/ 2914156 h 5430932"/>
                  <a:gd name="connsiteX19" fmla="*/ 495530 w 2196232"/>
                  <a:gd name="connsiteY19" fmla="*/ 3241816 h 5430932"/>
                  <a:gd name="connsiteX20" fmla="*/ 106548 w 2196232"/>
                  <a:gd name="connsiteY20" fmla="*/ 1708381 h 5430932"/>
                  <a:gd name="connsiteX0" fmla="*/ 106548 w 2196232"/>
                  <a:gd name="connsiteY0" fmla="*/ 1708336 h 5430887"/>
                  <a:gd name="connsiteX1" fmla="*/ 533630 w 2196232"/>
                  <a:gd name="connsiteY1" fmla="*/ 2342611 h 5430887"/>
                  <a:gd name="connsiteX2" fmla="*/ 320270 w 2196232"/>
                  <a:gd name="connsiteY2" fmla="*/ 562071 h 5430887"/>
                  <a:gd name="connsiteX3" fmla="*/ 459970 w 2196232"/>
                  <a:gd name="connsiteY3" fmla="*/ 765271 h 5430887"/>
                  <a:gd name="connsiteX4" fmla="*/ 1044170 w 2196232"/>
                  <a:gd name="connsiteY4" fmla="*/ 3272 h 5430887"/>
                  <a:gd name="connsiteX5" fmla="*/ 1171170 w 2196232"/>
                  <a:gd name="connsiteY5" fmla="*/ 1133571 h 5430887"/>
                  <a:gd name="connsiteX6" fmla="*/ 1412470 w 2196232"/>
                  <a:gd name="connsiteY6" fmla="*/ 841471 h 5430887"/>
                  <a:gd name="connsiteX7" fmla="*/ 1356590 w 2196232"/>
                  <a:gd name="connsiteY7" fmla="*/ 1908271 h 5430887"/>
                  <a:gd name="connsiteX8" fmla="*/ 1542011 w 2196232"/>
                  <a:gd name="connsiteY8" fmla="*/ 1639756 h 5430887"/>
                  <a:gd name="connsiteX9" fmla="*/ 1486130 w 2196232"/>
                  <a:gd name="connsiteY9" fmla="*/ 3226530 h 5430887"/>
                  <a:gd name="connsiteX10" fmla="*/ 1859510 w 2196232"/>
                  <a:gd name="connsiteY10" fmla="*/ 2883630 h 5430887"/>
                  <a:gd name="connsiteX11" fmla="*/ 1760450 w 2196232"/>
                  <a:gd name="connsiteY11" fmla="*/ 4156170 h 5430887"/>
                  <a:gd name="connsiteX12" fmla="*/ 2050010 w 2196232"/>
                  <a:gd name="connsiteY12" fmla="*/ 3805650 h 5430887"/>
                  <a:gd name="connsiteX13" fmla="*/ 1912851 w 2196232"/>
                  <a:gd name="connsiteY13" fmla="*/ 4712430 h 5430887"/>
                  <a:gd name="connsiteX14" fmla="*/ 2179551 w 2196232"/>
                  <a:gd name="connsiteY14" fmla="*/ 4521930 h 5430887"/>
                  <a:gd name="connsiteX15" fmla="*/ 1602971 w 2196232"/>
                  <a:gd name="connsiteY15" fmla="*/ 5430887 h 5430887"/>
                  <a:gd name="connsiteX16" fmla="*/ 228468 w 2196232"/>
                  <a:gd name="connsiteY16" fmla="*/ 4333607 h 5430887"/>
                  <a:gd name="connsiteX17" fmla="*/ 716510 w 2196232"/>
                  <a:gd name="connsiteY17" fmla="*/ 4704811 h 5430887"/>
                  <a:gd name="connsiteX18" fmla="*/ 230 w 2196232"/>
                  <a:gd name="connsiteY18" fmla="*/ 2914111 h 5430887"/>
                  <a:gd name="connsiteX19" fmla="*/ 495530 w 2196232"/>
                  <a:gd name="connsiteY19" fmla="*/ 3241771 h 5430887"/>
                  <a:gd name="connsiteX20" fmla="*/ 106548 w 2196232"/>
                  <a:gd name="connsiteY20" fmla="*/ 1708336 h 5430887"/>
                  <a:gd name="connsiteX0" fmla="*/ 106548 w 2196232"/>
                  <a:gd name="connsiteY0" fmla="*/ 1708525 h 5431076"/>
                  <a:gd name="connsiteX1" fmla="*/ 533630 w 2196232"/>
                  <a:gd name="connsiteY1" fmla="*/ 2342800 h 5431076"/>
                  <a:gd name="connsiteX2" fmla="*/ 320270 w 2196232"/>
                  <a:gd name="connsiteY2" fmla="*/ 562260 h 5431076"/>
                  <a:gd name="connsiteX3" fmla="*/ 396470 w 2196232"/>
                  <a:gd name="connsiteY3" fmla="*/ 714660 h 5431076"/>
                  <a:gd name="connsiteX4" fmla="*/ 1044170 w 2196232"/>
                  <a:gd name="connsiteY4" fmla="*/ 3461 h 5431076"/>
                  <a:gd name="connsiteX5" fmla="*/ 1171170 w 2196232"/>
                  <a:gd name="connsiteY5" fmla="*/ 1133760 h 5431076"/>
                  <a:gd name="connsiteX6" fmla="*/ 1412470 w 2196232"/>
                  <a:gd name="connsiteY6" fmla="*/ 841660 h 5431076"/>
                  <a:gd name="connsiteX7" fmla="*/ 1356590 w 2196232"/>
                  <a:gd name="connsiteY7" fmla="*/ 1908460 h 5431076"/>
                  <a:gd name="connsiteX8" fmla="*/ 1542011 w 2196232"/>
                  <a:gd name="connsiteY8" fmla="*/ 1639945 h 5431076"/>
                  <a:gd name="connsiteX9" fmla="*/ 1486130 w 2196232"/>
                  <a:gd name="connsiteY9" fmla="*/ 3226719 h 5431076"/>
                  <a:gd name="connsiteX10" fmla="*/ 1859510 w 2196232"/>
                  <a:gd name="connsiteY10" fmla="*/ 2883819 h 5431076"/>
                  <a:gd name="connsiteX11" fmla="*/ 1760450 w 2196232"/>
                  <a:gd name="connsiteY11" fmla="*/ 4156359 h 5431076"/>
                  <a:gd name="connsiteX12" fmla="*/ 2050010 w 2196232"/>
                  <a:gd name="connsiteY12" fmla="*/ 3805839 h 5431076"/>
                  <a:gd name="connsiteX13" fmla="*/ 1912851 w 2196232"/>
                  <a:gd name="connsiteY13" fmla="*/ 4712619 h 5431076"/>
                  <a:gd name="connsiteX14" fmla="*/ 2179551 w 2196232"/>
                  <a:gd name="connsiteY14" fmla="*/ 4522119 h 5431076"/>
                  <a:gd name="connsiteX15" fmla="*/ 1602971 w 2196232"/>
                  <a:gd name="connsiteY15" fmla="*/ 5431076 h 5431076"/>
                  <a:gd name="connsiteX16" fmla="*/ 228468 w 2196232"/>
                  <a:gd name="connsiteY16" fmla="*/ 4333796 h 5431076"/>
                  <a:gd name="connsiteX17" fmla="*/ 716510 w 2196232"/>
                  <a:gd name="connsiteY17" fmla="*/ 4705000 h 5431076"/>
                  <a:gd name="connsiteX18" fmla="*/ 230 w 2196232"/>
                  <a:gd name="connsiteY18" fmla="*/ 2914300 h 5431076"/>
                  <a:gd name="connsiteX19" fmla="*/ 495530 w 2196232"/>
                  <a:gd name="connsiteY19" fmla="*/ 3241960 h 5431076"/>
                  <a:gd name="connsiteX20" fmla="*/ 106548 w 2196232"/>
                  <a:gd name="connsiteY20" fmla="*/ 1708525 h 5431076"/>
                  <a:gd name="connsiteX0" fmla="*/ 106548 w 2196232"/>
                  <a:gd name="connsiteY0" fmla="*/ 1708206 h 5430757"/>
                  <a:gd name="connsiteX1" fmla="*/ 533630 w 2196232"/>
                  <a:gd name="connsiteY1" fmla="*/ 2342481 h 5430757"/>
                  <a:gd name="connsiteX2" fmla="*/ 320270 w 2196232"/>
                  <a:gd name="connsiteY2" fmla="*/ 561941 h 5430757"/>
                  <a:gd name="connsiteX3" fmla="*/ 466320 w 2196232"/>
                  <a:gd name="connsiteY3" fmla="*/ 803241 h 5430757"/>
                  <a:gd name="connsiteX4" fmla="*/ 1044170 w 2196232"/>
                  <a:gd name="connsiteY4" fmla="*/ 3142 h 5430757"/>
                  <a:gd name="connsiteX5" fmla="*/ 1171170 w 2196232"/>
                  <a:gd name="connsiteY5" fmla="*/ 1133441 h 5430757"/>
                  <a:gd name="connsiteX6" fmla="*/ 1412470 w 2196232"/>
                  <a:gd name="connsiteY6" fmla="*/ 841341 h 5430757"/>
                  <a:gd name="connsiteX7" fmla="*/ 1356590 w 2196232"/>
                  <a:gd name="connsiteY7" fmla="*/ 1908141 h 5430757"/>
                  <a:gd name="connsiteX8" fmla="*/ 1542011 w 2196232"/>
                  <a:gd name="connsiteY8" fmla="*/ 1639626 h 5430757"/>
                  <a:gd name="connsiteX9" fmla="*/ 1486130 w 2196232"/>
                  <a:gd name="connsiteY9" fmla="*/ 3226400 h 5430757"/>
                  <a:gd name="connsiteX10" fmla="*/ 1859510 w 2196232"/>
                  <a:gd name="connsiteY10" fmla="*/ 2883500 h 5430757"/>
                  <a:gd name="connsiteX11" fmla="*/ 1760450 w 2196232"/>
                  <a:gd name="connsiteY11" fmla="*/ 4156040 h 5430757"/>
                  <a:gd name="connsiteX12" fmla="*/ 2050010 w 2196232"/>
                  <a:gd name="connsiteY12" fmla="*/ 3805520 h 5430757"/>
                  <a:gd name="connsiteX13" fmla="*/ 1912851 w 2196232"/>
                  <a:gd name="connsiteY13" fmla="*/ 4712300 h 5430757"/>
                  <a:gd name="connsiteX14" fmla="*/ 2179551 w 2196232"/>
                  <a:gd name="connsiteY14" fmla="*/ 4521800 h 5430757"/>
                  <a:gd name="connsiteX15" fmla="*/ 1602971 w 2196232"/>
                  <a:gd name="connsiteY15" fmla="*/ 5430757 h 5430757"/>
                  <a:gd name="connsiteX16" fmla="*/ 228468 w 2196232"/>
                  <a:gd name="connsiteY16" fmla="*/ 4333477 h 5430757"/>
                  <a:gd name="connsiteX17" fmla="*/ 716510 w 2196232"/>
                  <a:gd name="connsiteY17" fmla="*/ 4704681 h 5430757"/>
                  <a:gd name="connsiteX18" fmla="*/ 230 w 2196232"/>
                  <a:gd name="connsiteY18" fmla="*/ 2913981 h 5430757"/>
                  <a:gd name="connsiteX19" fmla="*/ 495530 w 2196232"/>
                  <a:gd name="connsiteY19" fmla="*/ 3241641 h 5430757"/>
                  <a:gd name="connsiteX20" fmla="*/ 106548 w 2196232"/>
                  <a:gd name="connsiteY20" fmla="*/ 1708206 h 5430757"/>
                  <a:gd name="connsiteX0" fmla="*/ 106548 w 2196232"/>
                  <a:gd name="connsiteY0" fmla="*/ 1713349 h 5435900"/>
                  <a:gd name="connsiteX1" fmla="*/ 533630 w 2196232"/>
                  <a:gd name="connsiteY1" fmla="*/ 2347624 h 5435900"/>
                  <a:gd name="connsiteX2" fmla="*/ 320270 w 2196232"/>
                  <a:gd name="connsiteY2" fmla="*/ 567084 h 5435900"/>
                  <a:gd name="connsiteX3" fmla="*/ 466320 w 2196232"/>
                  <a:gd name="connsiteY3" fmla="*/ 808384 h 5435900"/>
                  <a:gd name="connsiteX4" fmla="*/ 1044170 w 2196232"/>
                  <a:gd name="connsiteY4" fmla="*/ 8285 h 5435900"/>
                  <a:gd name="connsiteX5" fmla="*/ 1171170 w 2196232"/>
                  <a:gd name="connsiteY5" fmla="*/ 1138584 h 5435900"/>
                  <a:gd name="connsiteX6" fmla="*/ 1412470 w 2196232"/>
                  <a:gd name="connsiteY6" fmla="*/ 846484 h 5435900"/>
                  <a:gd name="connsiteX7" fmla="*/ 1356590 w 2196232"/>
                  <a:gd name="connsiteY7" fmla="*/ 1913284 h 5435900"/>
                  <a:gd name="connsiteX8" fmla="*/ 1542011 w 2196232"/>
                  <a:gd name="connsiteY8" fmla="*/ 1644769 h 5435900"/>
                  <a:gd name="connsiteX9" fmla="*/ 1486130 w 2196232"/>
                  <a:gd name="connsiteY9" fmla="*/ 3231543 h 5435900"/>
                  <a:gd name="connsiteX10" fmla="*/ 1859510 w 2196232"/>
                  <a:gd name="connsiteY10" fmla="*/ 2888643 h 5435900"/>
                  <a:gd name="connsiteX11" fmla="*/ 1760450 w 2196232"/>
                  <a:gd name="connsiteY11" fmla="*/ 4161183 h 5435900"/>
                  <a:gd name="connsiteX12" fmla="*/ 2050010 w 2196232"/>
                  <a:gd name="connsiteY12" fmla="*/ 3810663 h 5435900"/>
                  <a:gd name="connsiteX13" fmla="*/ 1912851 w 2196232"/>
                  <a:gd name="connsiteY13" fmla="*/ 4717443 h 5435900"/>
                  <a:gd name="connsiteX14" fmla="*/ 2179551 w 2196232"/>
                  <a:gd name="connsiteY14" fmla="*/ 4526943 h 5435900"/>
                  <a:gd name="connsiteX15" fmla="*/ 1602971 w 2196232"/>
                  <a:gd name="connsiteY15" fmla="*/ 5435900 h 5435900"/>
                  <a:gd name="connsiteX16" fmla="*/ 228468 w 2196232"/>
                  <a:gd name="connsiteY16" fmla="*/ 4338620 h 5435900"/>
                  <a:gd name="connsiteX17" fmla="*/ 716510 w 2196232"/>
                  <a:gd name="connsiteY17" fmla="*/ 4709824 h 5435900"/>
                  <a:gd name="connsiteX18" fmla="*/ 230 w 2196232"/>
                  <a:gd name="connsiteY18" fmla="*/ 2919124 h 5435900"/>
                  <a:gd name="connsiteX19" fmla="*/ 495530 w 2196232"/>
                  <a:gd name="connsiteY19" fmla="*/ 3246784 h 5435900"/>
                  <a:gd name="connsiteX20" fmla="*/ 106548 w 2196232"/>
                  <a:gd name="connsiteY20" fmla="*/ 1713349 h 5435900"/>
                  <a:gd name="connsiteX0" fmla="*/ 106548 w 2196232"/>
                  <a:gd name="connsiteY0" fmla="*/ 1706721 h 5429272"/>
                  <a:gd name="connsiteX1" fmla="*/ 533630 w 2196232"/>
                  <a:gd name="connsiteY1" fmla="*/ 2340996 h 5429272"/>
                  <a:gd name="connsiteX2" fmla="*/ 320270 w 2196232"/>
                  <a:gd name="connsiteY2" fmla="*/ 560456 h 5429272"/>
                  <a:gd name="connsiteX3" fmla="*/ 466320 w 2196232"/>
                  <a:gd name="connsiteY3" fmla="*/ 801756 h 5429272"/>
                  <a:gd name="connsiteX4" fmla="*/ 1044170 w 2196232"/>
                  <a:gd name="connsiteY4" fmla="*/ 1657 h 5429272"/>
                  <a:gd name="connsiteX5" fmla="*/ 1171170 w 2196232"/>
                  <a:gd name="connsiteY5" fmla="*/ 1131956 h 5429272"/>
                  <a:gd name="connsiteX6" fmla="*/ 1412470 w 2196232"/>
                  <a:gd name="connsiteY6" fmla="*/ 839856 h 5429272"/>
                  <a:gd name="connsiteX7" fmla="*/ 1356590 w 2196232"/>
                  <a:gd name="connsiteY7" fmla="*/ 1906656 h 5429272"/>
                  <a:gd name="connsiteX8" fmla="*/ 1542011 w 2196232"/>
                  <a:gd name="connsiteY8" fmla="*/ 1638141 h 5429272"/>
                  <a:gd name="connsiteX9" fmla="*/ 1486130 w 2196232"/>
                  <a:gd name="connsiteY9" fmla="*/ 3224915 h 5429272"/>
                  <a:gd name="connsiteX10" fmla="*/ 1859510 w 2196232"/>
                  <a:gd name="connsiteY10" fmla="*/ 2882015 h 5429272"/>
                  <a:gd name="connsiteX11" fmla="*/ 1760450 w 2196232"/>
                  <a:gd name="connsiteY11" fmla="*/ 4154555 h 5429272"/>
                  <a:gd name="connsiteX12" fmla="*/ 2050010 w 2196232"/>
                  <a:gd name="connsiteY12" fmla="*/ 3804035 h 5429272"/>
                  <a:gd name="connsiteX13" fmla="*/ 1912851 w 2196232"/>
                  <a:gd name="connsiteY13" fmla="*/ 4710815 h 5429272"/>
                  <a:gd name="connsiteX14" fmla="*/ 2179551 w 2196232"/>
                  <a:gd name="connsiteY14" fmla="*/ 4520315 h 5429272"/>
                  <a:gd name="connsiteX15" fmla="*/ 1602971 w 2196232"/>
                  <a:gd name="connsiteY15" fmla="*/ 5429272 h 5429272"/>
                  <a:gd name="connsiteX16" fmla="*/ 228468 w 2196232"/>
                  <a:gd name="connsiteY16" fmla="*/ 4331992 h 5429272"/>
                  <a:gd name="connsiteX17" fmla="*/ 716510 w 2196232"/>
                  <a:gd name="connsiteY17" fmla="*/ 4703196 h 5429272"/>
                  <a:gd name="connsiteX18" fmla="*/ 230 w 2196232"/>
                  <a:gd name="connsiteY18" fmla="*/ 2912496 h 5429272"/>
                  <a:gd name="connsiteX19" fmla="*/ 495530 w 2196232"/>
                  <a:gd name="connsiteY19" fmla="*/ 3240156 h 5429272"/>
                  <a:gd name="connsiteX20" fmla="*/ 106548 w 2196232"/>
                  <a:gd name="connsiteY20" fmla="*/ 1706721 h 5429272"/>
                  <a:gd name="connsiteX0" fmla="*/ 106548 w 2196232"/>
                  <a:gd name="connsiteY0" fmla="*/ 1707520 h 5430071"/>
                  <a:gd name="connsiteX1" fmla="*/ 533630 w 2196232"/>
                  <a:gd name="connsiteY1" fmla="*/ 2341795 h 5430071"/>
                  <a:gd name="connsiteX2" fmla="*/ 320270 w 2196232"/>
                  <a:gd name="connsiteY2" fmla="*/ 561255 h 5430071"/>
                  <a:gd name="connsiteX3" fmla="*/ 466320 w 2196232"/>
                  <a:gd name="connsiteY3" fmla="*/ 802555 h 5430071"/>
                  <a:gd name="connsiteX4" fmla="*/ 1044170 w 2196232"/>
                  <a:gd name="connsiteY4" fmla="*/ 2456 h 5430071"/>
                  <a:gd name="connsiteX5" fmla="*/ 1171170 w 2196232"/>
                  <a:gd name="connsiteY5" fmla="*/ 1132755 h 5430071"/>
                  <a:gd name="connsiteX6" fmla="*/ 1412470 w 2196232"/>
                  <a:gd name="connsiteY6" fmla="*/ 840655 h 5430071"/>
                  <a:gd name="connsiteX7" fmla="*/ 1356590 w 2196232"/>
                  <a:gd name="connsiteY7" fmla="*/ 1907455 h 5430071"/>
                  <a:gd name="connsiteX8" fmla="*/ 1542011 w 2196232"/>
                  <a:gd name="connsiteY8" fmla="*/ 1638940 h 5430071"/>
                  <a:gd name="connsiteX9" fmla="*/ 1486130 w 2196232"/>
                  <a:gd name="connsiteY9" fmla="*/ 3225714 h 5430071"/>
                  <a:gd name="connsiteX10" fmla="*/ 1859510 w 2196232"/>
                  <a:gd name="connsiteY10" fmla="*/ 2882814 h 5430071"/>
                  <a:gd name="connsiteX11" fmla="*/ 1760450 w 2196232"/>
                  <a:gd name="connsiteY11" fmla="*/ 4155354 h 5430071"/>
                  <a:gd name="connsiteX12" fmla="*/ 2050010 w 2196232"/>
                  <a:gd name="connsiteY12" fmla="*/ 3804834 h 5430071"/>
                  <a:gd name="connsiteX13" fmla="*/ 1912851 w 2196232"/>
                  <a:gd name="connsiteY13" fmla="*/ 4711614 h 5430071"/>
                  <a:gd name="connsiteX14" fmla="*/ 2179551 w 2196232"/>
                  <a:gd name="connsiteY14" fmla="*/ 4521114 h 5430071"/>
                  <a:gd name="connsiteX15" fmla="*/ 1602971 w 2196232"/>
                  <a:gd name="connsiteY15" fmla="*/ 5430071 h 5430071"/>
                  <a:gd name="connsiteX16" fmla="*/ 228468 w 2196232"/>
                  <a:gd name="connsiteY16" fmla="*/ 4332791 h 5430071"/>
                  <a:gd name="connsiteX17" fmla="*/ 716510 w 2196232"/>
                  <a:gd name="connsiteY17" fmla="*/ 4703995 h 5430071"/>
                  <a:gd name="connsiteX18" fmla="*/ 230 w 2196232"/>
                  <a:gd name="connsiteY18" fmla="*/ 2913295 h 5430071"/>
                  <a:gd name="connsiteX19" fmla="*/ 495530 w 2196232"/>
                  <a:gd name="connsiteY19" fmla="*/ 3240955 h 5430071"/>
                  <a:gd name="connsiteX20" fmla="*/ 106548 w 2196232"/>
                  <a:gd name="connsiteY20" fmla="*/ 1707520 h 5430071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71170 w 2196232"/>
                  <a:gd name="connsiteY5" fmla="*/ 11139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41247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20270 w 2196232"/>
                  <a:gd name="connsiteY2" fmla="*/ 54244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229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548 w 2196232"/>
                  <a:gd name="connsiteY0" fmla="*/ 1688711 h 5411262"/>
                  <a:gd name="connsiteX1" fmla="*/ 533630 w 2196232"/>
                  <a:gd name="connsiteY1" fmla="*/ 2373786 h 5411262"/>
                  <a:gd name="connsiteX2" fmla="*/ 345670 w 2196232"/>
                  <a:gd name="connsiteY2" fmla="*/ 536096 h 5411262"/>
                  <a:gd name="connsiteX3" fmla="*/ 466320 w 2196232"/>
                  <a:gd name="connsiteY3" fmla="*/ 783746 h 5411262"/>
                  <a:gd name="connsiteX4" fmla="*/ 1056870 w 2196232"/>
                  <a:gd name="connsiteY4" fmla="*/ 2697 h 5411262"/>
                  <a:gd name="connsiteX5" fmla="*/ 1139420 w 2196232"/>
                  <a:gd name="connsiteY5" fmla="*/ 1126646 h 5411262"/>
                  <a:gd name="connsiteX6" fmla="*/ 1368020 w 2196232"/>
                  <a:gd name="connsiteY6" fmla="*/ 821846 h 5411262"/>
                  <a:gd name="connsiteX7" fmla="*/ 1356590 w 2196232"/>
                  <a:gd name="connsiteY7" fmla="*/ 1888646 h 5411262"/>
                  <a:gd name="connsiteX8" fmla="*/ 1542011 w 2196232"/>
                  <a:gd name="connsiteY8" fmla="*/ 1620131 h 5411262"/>
                  <a:gd name="connsiteX9" fmla="*/ 1486130 w 2196232"/>
                  <a:gd name="connsiteY9" fmla="*/ 3206905 h 5411262"/>
                  <a:gd name="connsiteX10" fmla="*/ 1859510 w 2196232"/>
                  <a:gd name="connsiteY10" fmla="*/ 2864005 h 5411262"/>
                  <a:gd name="connsiteX11" fmla="*/ 1760450 w 2196232"/>
                  <a:gd name="connsiteY11" fmla="*/ 4136545 h 5411262"/>
                  <a:gd name="connsiteX12" fmla="*/ 2050010 w 2196232"/>
                  <a:gd name="connsiteY12" fmla="*/ 3786025 h 5411262"/>
                  <a:gd name="connsiteX13" fmla="*/ 1912851 w 2196232"/>
                  <a:gd name="connsiteY13" fmla="*/ 4692805 h 5411262"/>
                  <a:gd name="connsiteX14" fmla="*/ 2179551 w 2196232"/>
                  <a:gd name="connsiteY14" fmla="*/ 4502305 h 5411262"/>
                  <a:gd name="connsiteX15" fmla="*/ 1602971 w 2196232"/>
                  <a:gd name="connsiteY15" fmla="*/ 5411262 h 5411262"/>
                  <a:gd name="connsiteX16" fmla="*/ 228468 w 2196232"/>
                  <a:gd name="connsiteY16" fmla="*/ 4313982 h 5411262"/>
                  <a:gd name="connsiteX17" fmla="*/ 716510 w 2196232"/>
                  <a:gd name="connsiteY17" fmla="*/ 4685186 h 5411262"/>
                  <a:gd name="connsiteX18" fmla="*/ 230 w 2196232"/>
                  <a:gd name="connsiteY18" fmla="*/ 2894486 h 5411262"/>
                  <a:gd name="connsiteX19" fmla="*/ 495530 w 2196232"/>
                  <a:gd name="connsiteY19" fmla="*/ 3222146 h 5411262"/>
                  <a:gd name="connsiteX20" fmla="*/ 106548 w 2196232"/>
                  <a:gd name="connsiteY20" fmla="*/ 1688711 h 5411262"/>
                  <a:gd name="connsiteX0" fmla="*/ 106769 w 2196453"/>
                  <a:gd name="connsiteY0" fmla="*/ 1688711 h 5411262"/>
                  <a:gd name="connsiteX1" fmla="*/ 533851 w 2196453"/>
                  <a:gd name="connsiteY1" fmla="*/ 2373786 h 5411262"/>
                  <a:gd name="connsiteX2" fmla="*/ 345891 w 2196453"/>
                  <a:gd name="connsiteY2" fmla="*/ 536096 h 5411262"/>
                  <a:gd name="connsiteX3" fmla="*/ 466541 w 2196453"/>
                  <a:gd name="connsiteY3" fmla="*/ 783746 h 5411262"/>
                  <a:gd name="connsiteX4" fmla="*/ 1057091 w 2196453"/>
                  <a:gd name="connsiteY4" fmla="*/ 2697 h 5411262"/>
                  <a:gd name="connsiteX5" fmla="*/ 1139641 w 2196453"/>
                  <a:gd name="connsiteY5" fmla="*/ 1126646 h 5411262"/>
                  <a:gd name="connsiteX6" fmla="*/ 1368241 w 2196453"/>
                  <a:gd name="connsiteY6" fmla="*/ 821846 h 5411262"/>
                  <a:gd name="connsiteX7" fmla="*/ 1356811 w 2196453"/>
                  <a:gd name="connsiteY7" fmla="*/ 1888646 h 5411262"/>
                  <a:gd name="connsiteX8" fmla="*/ 1542232 w 2196453"/>
                  <a:gd name="connsiteY8" fmla="*/ 1620131 h 5411262"/>
                  <a:gd name="connsiteX9" fmla="*/ 1486351 w 2196453"/>
                  <a:gd name="connsiteY9" fmla="*/ 3206905 h 5411262"/>
                  <a:gd name="connsiteX10" fmla="*/ 1859731 w 2196453"/>
                  <a:gd name="connsiteY10" fmla="*/ 2864005 h 5411262"/>
                  <a:gd name="connsiteX11" fmla="*/ 1760671 w 2196453"/>
                  <a:gd name="connsiteY11" fmla="*/ 4136545 h 5411262"/>
                  <a:gd name="connsiteX12" fmla="*/ 2050231 w 2196453"/>
                  <a:gd name="connsiteY12" fmla="*/ 3786025 h 5411262"/>
                  <a:gd name="connsiteX13" fmla="*/ 1913072 w 2196453"/>
                  <a:gd name="connsiteY13" fmla="*/ 4692805 h 5411262"/>
                  <a:gd name="connsiteX14" fmla="*/ 2179772 w 2196453"/>
                  <a:gd name="connsiteY14" fmla="*/ 4502305 h 5411262"/>
                  <a:gd name="connsiteX15" fmla="*/ 1603192 w 2196453"/>
                  <a:gd name="connsiteY15" fmla="*/ 5411262 h 5411262"/>
                  <a:gd name="connsiteX16" fmla="*/ 228689 w 2196453"/>
                  <a:gd name="connsiteY16" fmla="*/ 4313982 h 5411262"/>
                  <a:gd name="connsiteX17" fmla="*/ 716731 w 2196453"/>
                  <a:gd name="connsiteY17" fmla="*/ 4685186 h 5411262"/>
                  <a:gd name="connsiteX18" fmla="*/ 451 w 2196453"/>
                  <a:gd name="connsiteY18" fmla="*/ 2894486 h 5411262"/>
                  <a:gd name="connsiteX19" fmla="*/ 495751 w 2196453"/>
                  <a:gd name="connsiteY19" fmla="*/ 3222146 h 5411262"/>
                  <a:gd name="connsiteX20" fmla="*/ 106769 w 2196453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98549"/>
                  <a:gd name="connsiteY0" fmla="*/ 1688711 h 5411262"/>
                  <a:gd name="connsiteX1" fmla="*/ 535947 w 2198549"/>
                  <a:gd name="connsiteY1" fmla="*/ 2373786 h 5411262"/>
                  <a:gd name="connsiteX2" fmla="*/ 347987 w 2198549"/>
                  <a:gd name="connsiteY2" fmla="*/ 536096 h 5411262"/>
                  <a:gd name="connsiteX3" fmla="*/ 468637 w 2198549"/>
                  <a:gd name="connsiteY3" fmla="*/ 783746 h 5411262"/>
                  <a:gd name="connsiteX4" fmla="*/ 1059187 w 2198549"/>
                  <a:gd name="connsiteY4" fmla="*/ 2697 h 5411262"/>
                  <a:gd name="connsiteX5" fmla="*/ 1141737 w 2198549"/>
                  <a:gd name="connsiteY5" fmla="*/ 1126646 h 5411262"/>
                  <a:gd name="connsiteX6" fmla="*/ 1370337 w 2198549"/>
                  <a:gd name="connsiteY6" fmla="*/ 821846 h 5411262"/>
                  <a:gd name="connsiteX7" fmla="*/ 1358907 w 2198549"/>
                  <a:gd name="connsiteY7" fmla="*/ 1888646 h 5411262"/>
                  <a:gd name="connsiteX8" fmla="*/ 1544328 w 2198549"/>
                  <a:gd name="connsiteY8" fmla="*/ 1620131 h 5411262"/>
                  <a:gd name="connsiteX9" fmla="*/ 1488447 w 2198549"/>
                  <a:gd name="connsiteY9" fmla="*/ 3206905 h 5411262"/>
                  <a:gd name="connsiteX10" fmla="*/ 1861827 w 2198549"/>
                  <a:gd name="connsiteY10" fmla="*/ 2864005 h 5411262"/>
                  <a:gd name="connsiteX11" fmla="*/ 1762767 w 2198549"/>
                  <a:gd name="connsiteY11" fmla="*/ 4136545 h 5411262"/>
                  <a:gd name="connsiteX12" fmla="*/ 2052327 w 2198549"/>
                  <a:gd name="connsiteY12" fmla="*/ 3786025 h 5411262"/>
                  <a:gd name="connsiteX13" fmla="*/ 1915168 w 2198549"/>
                  <a:gd name="connsiteY13" fmla="*/ 4692805 h 5411262"/>
                  <a:gd name="connsiteX14" fmla="*/ 2181868 w 2198549"/>
                  <a:gd name="connsiteY14" fmla="*/ 4502305 h 5411262"/>
                  <a:gd name="connsiteX15" fmla="*/ 1605288 w 2198549"/>
                  <a:gd name="connsiteY15" fmla="*/ 5411262 h 5411262"/>
                  <a:gd name="connsiteX16" fmla="*/ 230785 w 2198549"/>
                  <a:gd name="connsiteY16" fmla="*/ 4313982 h 5411262"/>
                  <a:gd name="connsiteX17" fmla="*/ 718827 w 2198549"/>
                  <a:gd name="connsiteY17" fmla="*/ 4685186 h 5411262"/>
                  <a:gd name="connsiteX18" fmla="*/ 2547 w 2198549"/>
                  <a:gd name="connsiteY18" fmla="*/ 2894486 h 5411262"/>
                  <a:gd name="connsiteX19" fmla="*/ 497847 w 2198549"/>
                  <a:gd name="connsiteY19" fmla="*/ 3222146 h 5411262"/>
                  <a:gd name="connsiteX20" fmla="*/ 108865 w 2198549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8602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62767 w 2184760"/>
                  <a:gd name="connsiteY11" fmla="*/ 4136545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  <a:gd name="connsiteX0" fmla="*/ 108865 w 2184760"/>
                  <a:gd name="connsiteY0" fmla="*/ 1688711 h 5411262"/>
                  <a:gd name="connsiteX1" fmla="*/ 535947 w 2184760"/>
                  <a:gd name="connsiteY1" fmla="*/ 2373786 h 5411262"/>
                  <a:gd name="connsiteX2" fmla="*/ 347987 w 2184760"/>
                  <a:gd name="connsiteY2" fmla="*/ 536096 h 5411262"/>
                  <a:gd name="connsiteX3" fmla="*/ 468637 w 2184760"/>
                  <a:gd name="connsiteY3" fmla="*/ 783746 h 5411262"/>
                  <a:gd name="connsiteX4" fmla="*/ 1059187 w 2184760"/>
                  <a:gd name="connsiteY4" fmla="*/ 2697 h 5411262"/>
                  <a:gd name="connsiteX5" fmla="*/ 1141737 w 2184760"/>
                  <a:gd name="connsiteY5" fmla="*/ 1126646 h 5411262"/>
                  <a:gd name="connsiteX6" fmla="*/ 1370337 w 2184760"/>
                  <a:gd name="connsiteY6" fmla="*/ 821846 h 5411262"/>
                  <a:gd name="connsiteX7" fmla="*/ 1358907 w 2184760"/>
                  <a:gd name="connsiteY7" fmla="*/ 1888646 h 5411262"/>
                  <a:gd name="connsiteX8" fmla="*/ 1544328 w 2184760"/>
                  <a:gd name="connsiteY8" fmla="*/ 1620131 h 5411262"/>
                  <a:gd name="connsiteX9" fmla="*/ 1488447 w 2184760"/>
                  <a:gd name="connsiteY9" fmla="*/ 3206905 h 5411262"/>
                  <a:gd name="connsiteX10" fmla="*/ 1861827 w 2184760"/>
                  <a:gd name="connsiteY10" fmla="*/ 2864005 h 5411262"/>
                  <a:gd name="connsiteX11" fmla="*/ 1734192 w 2184760"/>
                  <a:gd name="connsiteY11" fmla="*/ 4150833 h 5411262"/>
                  <a:gd name="connsiteX12" fmla="*/ 2052327 w 2184760"/>
                  <a:gd name="connsiteY12" fmla="*/ 3766975 h 5411262"/>
                  <a:gd name="connsiteX13" fmla="*/ 1915168 w 2184760"/>
                  <a:gd name="connsiteY13" fmla="*/ 4692805 h 5411262"/>
                  <a:gd name="connsiteX14" fmla="*/ 2181868 w 2184760"/>
                  <a:gd name="connsiteY14" fmla="*/ 4502305 h 5411262"/>
                  <a:gd name="connsiteX15" fmla="*/ 1605288 w 2184760"/>
                  <a:gd name="connsiteY15" fmla="*/ 5411262 h 5411262"/>
                  <a:gd name="connsiteX16" fmla="*/ 230785 w 2184760"/>
                  <a:gd name="connsiteY16" fmla="*/ 4313982 h 5411262"/>
                  <a:gd name="connsiteX17" fmla="*/ 718827 w 2184760"/>
                  <a:gd name="connsiteY17" fmla="*/ 4685186 h 5411262"/>
                  <a:gd name="connsiteX18" fmla="*/ 2547 w 2184760"/>
                  <a:gd name="connsiteY18" fmla="*/ 2894486 h 5411262"/>
                  <a:gd name="connsiteX19" fmla="*/ 497847 w 2184760"/>
                  <a:gd name="connsiteY19" fmla="*/ 3222146 h 5411262"/>
                  <a:gd name="connsiteX20" fmla="*/ 108865 w 2184760"/>
                  <a:gd name="connsiteY20" fmla="*/ 1688711 h 541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84760" h="5411262">
                    <a:moveTo>
                      <a:pt x="108865" y="1688711"/>
                    </a:moveTo>
                    <a:cubicBezTo>
                      <a:pt x="131725" y="1858891"/>
                      <a:pt x="492707" y="2156314"/>
                      <a:pt x="535947" y="2373786"/>
                    </a:cubicBezTo>
                    <a:cubicBezTo>
                      <a:pt x="704917" y="2000708"/>
                      <a:pt x="-69420" y="1671053"/>
                      <a:pt x="347987" y="536096"/>
                    </a:cubicBezTo>
                    <a:cubicBezTo>
                      <a:pt x="363227" y="262623"/>
                      <a:pt x="326820" y="688496"/>
                      <a:pt x="468637" y="783746"/>
                    </a:cubicBezTo>
                    <a:cubicBezTo>
                      <a:pt x="432654" y="123346"/>
                      <a:pt x="1016854" y="-22703"/>
                      <a:pt x="1059187" y="2697"/>
                    </a:cubicBezTo>
                    <a:cubicBezTo>
                      <a:pt x="866570" y="205897"/>
                      <a:pt x="1317420" y="654629"/>
                      <a:pt x="1141737" y="1126646"/>
                    </a:cubicBezTo>
                    <a:cubicBezTo>
                      <a:pt x="1251804" y="1116063"/>
                      <a:pt x="1352134" y="692729"/>
                      <a:pt x="1370337" y="821846"/>
                    </a:cubicBezTo>
                    <a:cubicBezTo>
                      <a:pt x="1388540" y="950963"/>
                      <a:pt x="1527817" y="1277232"/>
                      <a:pt x="1358907" y="1888646"/>
                    </a:cubicBezTo>
                    <a:cubicBezTo>
                      <a:pt x="1471514" y="1799141"/>
                      <a:pt x="1482521" y="1709636"/>
                      <a:pt x="1544328" y="1620131"/>
                    </a:cubicBezTo>
                    <a:cubicBezTo>
                      <a:pt x="1605348" y="1607733"/>
                      <a:pt x="1864791" y="2663043"/>
                      <a:pt x="1488447" y="3206905"/>
                    </a:cubicBezTo>
                    <a:cubicBezTo>
                      <a:pt x="1562953" y="3153867"/>
                      <a:pt x="1855477" y="2762405"/>
                      <a:pt x="1861827" y="2864005"/>
                    </a:cubicBezTo>
                    <a:cubicBezTo>
                      <a:pt x="1906277" y="3029105"/>
                      <a:pt x="2097412" y="3593303"/>
                      <a:pt x="1734192" y="4150833"/>
                    </a:cubicBezTo>
                    <a:cubicBezTo>
                      <a:pt x="2023435" y="3971763"/>
                      <a:pt x="2058677" y="3666645"/>
                      <a:pt x="2052327" y="3766975"/>
                    </a:cubicBezTo>
                    <a:cubicBezTo>
                      <a:pt x="2222189" y="4067330"/>
                      <a:pt x="1977715" y="4633750"/>
                      <a:pt x="1915168" y="4692805"/>
                    </a:cubicBezTo>
                    <a:cubicBezTo>
                      <a:pt x="1981208" y="4723285"/>
                      <a:pt x="2213195" y="4332080"/>
                      <a:pt x="2181868" y="4502305"/>
                    </a:cubicBezTo>
                    <a:cubicBezTo>
                      <a:pt x="2132550" y="4895778"/>
                      <a:pt x="1887968" y="5165426"/>
                      <a:pt x="1605288" y="5411262"/>
                    </a:cubicBezTo>
                    <a:cubicBezTo>
                      <a:pt x="905820" y="5337602"/>
                      <a:pt x="388915" y="4779755"/>
                      <a:pt x="230785" y="4313982"/>
                    </a:cubicBezTo>
                    <a:cubicBezTo>
                      <a:pt x="239796" y="4284365"/>
                      <a:pt x="690766" y="4729091"/>
                      <a:pt x="718827" y="4685186"/>
                    </a:cubicBezTo>
                    <a:cubicBezTo>
                      <a:pt x="360687" y="4370226"/>
                      <a:pt x="-35553" y="3323746"/>
                      <a:pt x="2547" y="2894486"/>
                    </a:cubicBezTo>
                    <a:cubicBezTo>
                      <a:pt x="144787" y="2940206"/>
                      <a:pt x="355607" y="3176426"/>
                      <a:pt x="497847" y="3222146"/>
                    </a:cubicBezTo>
                    <a:cubicBezTo>
                      <a:pt x="-226174" y="2482401"/>
                      <a:pt x="124226" y="2016976"/>
                      <a:pt x="108865" y="168871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4">
                <a:extLst>
                  <a:ext uri="{FF2B5EF4-FFF2-40B4-BE49-F238E27FC236}">
                    <a16:creationId xmlns:a16="http://schemas.microsoft.com/office/drawing/2014/main" id="{4F2E0DCE-646A-A585-3DB0-FB642554702F}"/>
                  </a:ext>
                </a:extLst>
              </p:cNvPr>
              <p:cNvSpPr/>
              <p:nvPr/>
            </p:nvSpPr>
            <p:spPr>
              <a:xfrm>
                <a:off x="7634658" y="1272136"/>
                <a:ext cx="1220834" cy="5177268"/>
              </a:xfrm>
              <a:custGeom>
                <a:avLst/>
                <a:gdLst>
                  <a:gd name="connsiteX0" fmla="*/ 0 w 152400"/>
                  <a:gd name="connsiteY0" fmla="*/ 0 h 2243568"/>
                  <a:gd name="connsiteX1" fmla="*/ 152400 w 152400"/>
                  <a:gd name="connsiteY1" fmla="*/ 0 h 2243568"/>
                  <a:gd name="connsiteX2" fmla="*/ 152400 w 152400"/>
                  <a:gd name="connsiteY2" fmla="*/ 2243568 h 2243568"/>
                  <a:gd name="connsiteX3" fmla="*/ 0 w 152400"/>
                  <a:gd name="connsiteY3" fmla="*/ 2243568 h 2243568"/>
                  <a:gd name="connsiteX4" fmla="*/ 0 w 152400"/>
                  <a:gd name="connsiteY4" fmla="*/ 0 h 2243568"/>
                  <a:gd name="connsiteX0" fmla="*/ 0 w 1193800"/>
                  <a:gd name="connsiteY0" fmla="*/ 0 h 5215368"/>
                  <a:gd name="connsiteX1" fmla="*/ 1193800 w 1193800"/>
                  <a:gd name="connsiteY1" fmla="*/ 2971800 h 5215368"/>
                  <a:gd name="connsiteX2" fmla="*/ 1193800 w 1193800"/>
                  <a:gd name="connsiteY2" fmla="*/ 5215368 h 5215368"/>
                  <a:gd name="connsiteX3" fmla="*/ 1041400 w 1193800"/>
                  <a:gd name="connsiteY3" fmla="*/ 5215368 h 5215368"/>
                  <a:gd name="connsiteX4" fmla="*/ 0 w 1193800"/>
                  <a:gd name="connsiteY4" fmla="*/ 0 h 5215368"/>
                  <a:gd name="connsiteX0" fmla="*/ 0 w 1193800"/>
                  <a:gd name="connsiteY0" fmla="*/ 0 h 5215368"/>
                  <a:gd name="connsiteX1" fmla="*/ 1193800 w 1193800"/>
                  <a:gd name="connsiteY1" fmla="*/ 5215368 h 5215368"/>
                  <a:gd name="connsiteX2" fmla="*/ 1041400 w 1193800"/>
                  <a:gd name="connsiteY2" fmla="*/ 5215368 h 5215368"/>
                  <a:gd name="connsiteX3" fmla="*/ 0 w 11938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0 w 1117600"/>
                  <a:gd name="connsiteY0" fmla="*/ 0 h 5215368"/>
                  <a:gd name="connsiteX1" fmla="*/ 1117600 w 1117600"/>
                  <a:gd name="connsiteY1" fmla="*/ 4897868 h 5215368"/>
                  <a:gd name="connsiteX2" fmla="*/ 1041400 w 1117600"/>
                  <a:gd name="connsiteY2" fmla="*/ 5215368 h 5215368"/>
                  <a:gd name="connsiteX3" fmla="*/ 0 w 1117600"/>
                  <a:gd name="connsiteY3" fmla="*/ 0 h 5215368"/>
                  <a:gd name="connsiteX0" fmla="*/ 56843 w 1174443"/>
                  <a:gd name="connsiteY0" fmla="*/ 0 h 5215368"/>
                  <a:gd name="connsiteX1" fmla="*/ 1174443 w 1174443"/>
                  <a:gd name="connsiteY1" fmla="*/ 4897868 h 5215368"/>
                  <a:gd name="connsiteX2" fmla="*/ 1098243 w 1174443"/>
                  <a:gd name="connsiteY2" fmla="*/ 5215368 h 5215368"/>
                  <a:gd name="connsiteX3" fmla="*/ 56843 w 1174443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22285 w 1239885"/>
                  <a:gd name="connsiteY0" fmla="*/ 0 h 5215368"/>
                  <a:gd name="connsiteX1" fmla="*/ 1239885 w 1239885"/>
                  <a:gd name="connsiteY1" fmla="*/ 4897868 h 5215368"/>
                  <a:gd name="connsiteX2" fmla="*/ 1163685 w 1239885"/>
                  <a:gd name="connsiteY2" fmla="*/ 5215368 h 5215368"/>
                  <a:gd name="connsiteX3" fmla="*/ 122285 w 1239885"/>
                  <a:gd name="connsiteY3" fmla="*/ 0 h 5215368"/>
                  <a:gd name="connsiteX0" fmla="*/ 103816 w 1221416"/>
                  <a:gd name="connsiteY0" fmla="*/ 0 h 5177268"/>
                  <a:gd name="connsiteX1" fmla="*/ 1221416 w 1221416"/>
                  <a:gd name="connsiteY1" fmla="*/ 4897868 h 5177268"/>
                  <a:gd name="connsiteX2" fmla="*/ 1183316 w 1221416"/>
                  <a:gd name="connsiteY2" fmla="*/ 5177268 h 5177268"/>
                  <a:gd name="connsiteX3" fmla="*/ 103816 w 1221416"/>
                  <a:gd name="connsiteY3" fmla="*/ 0 h 5177268"/>
                  <a:gd name="connsiteX0" fmla="*/ 58970 w 1176570"/>
                  <a:gd name="connsiteY0" fmla="*/ 0 h 5177268"/>
                  <a:gd name="connsiteX1" fmla="*/ 1176570 w 1176570"/>
                  <a:gd name="connsiteY1" fmla="*/ 4897868 h 5177268"/>
                  <a:gd name="connsiteX2" fmla="*/ 1138470 w 1176570"/>
                  <a:gd name="connsiteY2" fmla="*/ 5177268 h 5177268"/>
                  <a:gd name="connsiteX3" fmla="*/ 58970 w 1176570"/>
                  <a:gd name="connsiteY3" fmla="*/ 0 h 5177268"/>
                  <a:gd name="connsiteX0" fmla="*/ 65358 w 1182958"/>
                  <a:gd name="connsiteY0" fmla="*/ 0 h 5177268"/>
                  <a:gd name="connsiteX1" fmla="*/ 1182958 w 1182958"/>
                  <a:gd name="connsiteY1" fmla="*/ 4897868 h 5177268"/>
                  <a:gd name="connsiteX2" fmla="*/ 1144858 w 1182958"/>
                  <a:gd name="connsiteY2" fmla="*/ 5177268 h 5177268"/>
                  <a:gd name="connsiteX3" fmla="*/ 65358 w 1182958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273393 w 1390993"/>
                  <a:gd name="connsiteY0" fmla="*/ 0 h 5177268"/>
                  <a:gd name="connsiteX1" fmla="*/ 1390993 w 1390993"/>
                  <a:gd name="connsiteY1" fmla="*/ 4897868 h 5177268"/>
                  <a:gd name="connsiteX2" fmla="*/ 1352893 w 1390993"/>
                  <a:gd name="connsiteY2" fmla="*/ 5177268 h 5177268"/>
                  <a:gd name="connsiteX3" fmla="*/ 273393 w 1390993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30858 w 1248458"/>
                  <a:gd name="connsiteY0" fmla="*/ 0 h 5177268"/>
                  <a:gd name="connsiteX1" fmla="*/ 1248458 w 1248458"/>
                  <a:gd name="connsiteY1" fmla="*/ 4897868 h 5177268"/>
                  <a:gd name="connsiteX2" fmla="*/ 1210358 w 1248458"/>
                  <a:gd name="connsiteY2" fmla="*/ 5177268 h 5177268"/>
                  <a:gd name="connsiteX3" fmla="*/ 130858 w 1248458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  <a:gd name="connsiteX0" fmla="*/ 103234 w 1220834"/>
                  <a:gd name="connsiteY0" fmla="*/ 0 h 5177268"/>
                  <a:gd name="connsiteX1" fmla="*/ 1220834 w 1220834"/>
                  <a:gd name="connsiteY1" fmla="*/ 4897868 h 5177268"/>
                  <a:gd name="connsiteX2" fmla="*/ 1182734 w 1220834"/>
                  <a:gd name="connsiteY2" fmla="*/ 5177268 h 5177268"/>
                  <a:gd name="connsiteX3" fmla="*/ 103234 w 1220834"/>
                  <a:gd name="connsiteY3" fmla="*/ 0 h 5177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0834" h="5177268">
                    <a:moveTo>
                      <a:pt x="103234" y="0"/>
                    </a:moveTo>
                    <a:cubicBezTo>
                      <a:pt x="117627" y="332143"/>
                      <a:pt x="-66099" y="2681045"/>
                      <a:pt x="1220834" y="4897868"/>
                    </a:cubicBezTo>
                    <a:lnTo>
                      <a:pt x="1182734" y="5177268"/>
                    </a:lnTo>
                    <a:cubicBezTo>
                      <a:pt x="-485199" y="2156112"/>
                      <a:pt x="97307" y="89996"/>
                      <a:pt x="103234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21" name="ttsMP3.com_VoiceText_2025-1-26_1-26-35">
            <a:hlinkClick r:id="" action="ppaction://media"/>
            <a:extLst>
              <a:ext uri="{FF2B5EF4-FFF2-40B4-BE49-F238E27FC236}">
                <a16:creationId xmlns:a16="http://schemas.microsoft.com/office/drawing/2014/main" id="{36EE38CD-D8B9-B66F-EDB2-1230A6E9E5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0310" y="1679028"/>
            <a:ext cx="609600" cy="609600"/>
          </a:xfrm>
          <a:prstGeom prst="rect">
            <a:avLst/>
          </a:prstGeom>
        </p:spPr>
      </p:pic>
      <p:pic>
        <p:nvPicPr>
          <p:cNvPr id="222" name="ttsMP3.com_VoiceText_2025-1-26_1-26-47">
            <a:hlinkClick r:id="" action="ppaction://media"/>
            <a:extLst>
              <a:ext uri="{FF2B5EF4-FFF2-40B4-BE49-F238E27FC236}">
                <a16:creationId xmlns:a16="http://schemas.microsoft.com/office/drawing/2014/main" id="{83FC6E88-06CB-CEF8-0E13-1AF5F1EE05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23" name="ttsMP3.com_VoiceText_2025-1-26_1-27-1">
            <a:hlinkClick r:id="" action="ppaction://media"/>
            <a:extLst>
              <a:ext uri="{FF2B5EF4-FFF2-40B4-BE49-F238E27FC236}">
                <a16:creationId xmlns:a16="http://schemas.microsoft.com/office/drawing/2014/main" id="{8BF418F6-BA01-3642-AB6B-B47F070F954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95518" y="23932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52" fill="hold"/>
                                        <p:tgtEl>
                                          <p:spTgt spid="2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02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52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72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24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7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76" fill="hold"/>
                                        <p:tgtEl>
                                          <p:spTgt spid="2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1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2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32</Words>
  <Application>Microsoft Office PowerPoint</Application>
  <PresentationFormat>Widescreen</PresentationFormat>
  <Paragraphs>25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53</cp:revision>
  <dcterms:created xsi:type="dcterms:W3CDTF">2025-02-07T18:26:38Z</dcterms:created>
  <dcterms:modified xsi:type="dcterms:W3CDTF">2025-02-17T18:44:20Z</dcterms:modified>
</cp:coreProperties>
</file>