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4B49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061" autoAdjust="0"/>
  </p:normalViewPr>
  <p:slideViewPr>
    <p:cSldViewPr snapToGrid="0">
      <p:cViewPr>
        <p:scale>
          <a:sx n="125" d="100"/>
          <a:sy n="125" d="100"/>
        </p:scale>
        <p:origin x="708" y="-4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B72C9FD-A48F-E27F-77E0-7A831F33F902}"/>
              </a:ext>
            </a:extLst>
          </p:cNvPr>
          <p:cNvSpPr txBox="1"/>
          <p:nvPr/>
        </p:nvSpPr>
        <p:spPr>
          <a:xfrm>
            <a:off x="-789895" y="2345006"/>
            <a:ext cx="85280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11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at! </a:t>
            </a:r>
            <a:endParaRPr kumimoji="0" lang="en-US" sz="9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0B6068-54D8-92E4-135B-3AACAA1D8CEF}"/>
              </a:ext>
            </a:extLst>
          </p:cNvPr>
          <p:cNvGrpSpPr/>
          <p:nvPr/>
        </p:nvGrpSpPr>
        <p:grpSpPr>
          <a:xfrm>
            <a:off x="1534875" y="4095048"/>
            <a:ext cx="4170167" cy="5878385"/>
            <a:chOff x="846058" y="1507841"/>
            <a:chExt cx="2856063" cy="402598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527038-25C2-2196-0E9E-489CE27270EB}"/>
                </a:ext>
              </a:extLst>
            </p:cNvPr>
            <p:cNvGrpSpPr/>
            <p:nvPr/>
          </p:nvGrpSpPr>
          <p:grpSpPr>
            <a:xfrm>
              <a:off x="846058" y="1507841"/>
              <a:ext cx="2856063" cy="4025987"/>
              <a:chOff x="846058" y="1507841"/>
              <a:chExt cx="2856063" cy="4025987"/>
            </a:xfrm>
          </p:grpSpPr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3F123547-665E-ACF2-544E-D73626B632CF}"/>
                  </a:ext>
                </a:extLst>
              </p:cNvPr>
              <p:cNvSpPr/>
              <p:nvPr/>
            </p:nvSpPr>
            <p:spPr>
              <a:xfrm rot="3197514">
                <a:off x="1138167" y="319783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7">
                <a:extLst>
                  <a:ext uri="{FF2B5EF4-FFF2-40B4-BE49-F238E27FC236}">
                    <a16:creationId xmlns:a16="http://schemas.microsoft.com/office/drawing/2014/main" id="{B99D21EC-BDAE-430F-96AA-E1A3F34497D3}"/>
                  </a:ext>
                </a:extLst>
              </p:cNvPr>
              <p:cNvSpPr/>
              <p:nvPr/>
            </p:nvSpPr>
            <p:spPr>
              <a:xfrm>
                <a:off x="1464393" y="409816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8">
                <a:extLst>
                  <a:ext uri="{FF2B5EF4-FFF2-40B4-BE49-F238E27FC236}">
                    <a16:creationId xmlns:a16="http://schemas.microsoft.com/office/drawing/2014/main" id="{B29D6C7E-A519-7A8E-2A46-00DBAC06D0E3}"/>
                  </a:ext>
                </a:extLst>
              </p:cNvPr>
              <p:cNvSpPr/>
              <p:nvPr/>
            </p:nvSpPr>
            <p:spPr>
              <a:xfrm>
                <a:off x="1058527" y="4878512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CDC2D6B-4E22-FE69-1CEA-D9915E81319B}"/>
                  </a:ext>
                </a:extLst>
              </p:cNvPr>
              <p:cNvSpPr/>
              <p:nvPr/>
            </p:nvSpPr>
            <p:spPr>
              <a:xfrm rot="16200000">
                <a:off x="1661238" y="4579323"/>
                <a:ext cx="420522" cy="62014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FBA895B4-01FF-CD29-742B-856FA1344977}"/>
                  </a:ext>
                </a:extLst>
              </p:cNvPr>
              <p:cNvSpPr/>
              <p:nvPr/>
            </p:nvSpPr>
            <p:spPr>
              <a:xfrm>
                <a:off x="2391481" y="3747740"/>
                <a:ext cx="1310640" cy="1482193"/>
              </a:xfrm>
              <a:custGeom>
                <a:avLst/>
                <a:gdLst>
                  <a:gd name="connsiteX0" fmla="*/ 0 w 320040"/>
                  <a:gd name="connsiteY0" fmla="*/ 0 h 99060"/>
                  <a:gd name="connsiteX1" fmla="*/ 320040 w 320040"/>
                  <a:gd name="connsiteY1" fmla="*/ 0 h 99060"/>
                  <a:gd name="connsiteX2" fmla="*/ 320040 w 320040"/>
                  <a:gd name="connsiteY2" fmla="*/ 99060 h 99060"/>
                  <a:gd name="connsiteX3" fmla="*/ 0 w 320040"/>
                  <a:gd name="connsiteY3" fmla="*/ 99060 h 99060"/>
                  <a:gd name="connsiteX4" fmla="*/ 0 w 320040"/>
                  <a:gd name="connsiteY4" fmla="*/ 0 h 9906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320040 w 1188720"/>
                  <a:gd name="connsiteY2" fmla="*/ 146304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1181100 w 1188720"/>
                  <a:gd name="connsiteY2" fmla="*/ 9906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91440 w 1280160"/>
                  <a:gd name="connsiteY0" fmla="*/ 1363980 h 1478280"/>
                  <a:gd name="connsiteX1" fmla="*/ 1280160 w 1280160"/>
                  <a:gd name="connsiteY1" fmla="*/ 0 h 1478280"/>
                  <a:gd name="connsiteX2" fmla="*/ 1272540 w 1280160"/>
                  <a:gd name="connsiteY2" fmla="*/ 99060 h 1478280"/>
                  <a:gd name="connsiteX3" fmla="*/ 0 w 1280160"/>
                  <a:gd name="connsiteY3" fmla="*/ 1478280 h 1478280"/>
                  <a:gd name="connsiteX4" fmla="*/ 91440 w 1280160"/>
                  <a:gd name="connsiteY4" fmla="*/ 1363980 h 1478280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72540"/>
                  <a:gd name="connsiteY0" fmla="*/ 1371600 h 1556344"/>
                  <a:gd name="connsiteX1" fmla="*/ 1272540 w 1272540"/>
                  <a:gd name="connsiteY1" fmla="*/ 0 h 1556344"/>
                  <a:gd name="connsiteX2" fmla="*/ 1272540 w 1272540"/>
                  <a:gd name="connsiteY2" fmla="*/ 106680 h 1556344"/>
                  <a:gd name="connsiteX3" fmla="*/ 0 w 1272540"/>
                  <a:gd name="connsiteY3" fmla="*/ 1485900 h 1556344"/>
                  <a:gd name="connsiteX4" fmla="*/ 91440 w 1272540"/>
                  <a:gd name="connsiteY4" fmla="*/ 1371600 h 1556344"/>
                  <a:gd name="connsiteX0" fmla="*/ 91440 w 1272540"/>
                  <a:gd name="connsiteY0" fmla="*/ 1372369 h 1557113"/>
                  <a:gd name="connsiteX1" fmla="*/ 1272540 w 1272540"/>
                  <a:gd name="connsiteY1" fmla="*/ 769 h 1557113"/>
                  <a:gd name="connsiteX2" fmla="*/ 1272540 w 1272540"/>
                  <a:gd name="connsiteY2" fmla="*/ 107449 h 1557113"/>
                  <a:gd name="connsiteX3" fmla="*/ 0 w 1272540"/>
                  <a:gd name="connsiteY3" fmla="*/ 1486669 h 1557113"/>
                  <a:gd name="connsiteX4" fmla="*/ 91440 w 1272540"/>
                  <a:gd name="connsiteY4" fmla="*/ 1372369 h 1557113"/>
                  <a:gd name="connsiteX0" fmla="*/ 91440 w 1272540"/>
                  <a:gd name="connsiteY0" fmla="*/ 1372369 h 1541945"/>
                  <a:gd name="connsiteX1" fmla="*/ 1272540 w 1272540"/>
                  <a:gd name="connsiteY1" fmla="*/ 769 h 1541945"/>
                  <a:gd name="connsiteX2" fmla="*/ 1272540 w 1272540"/>
                  <a:gd name="connsiteY2" fmla="*/ 107449 h 1541945"/>
                  <a:gd name="connsiteX3" fmla="*/ 0 w 1272540"/>
                  <a:gd name="connsiteY3" fmla="*/ 1486669 h 1541945"/>
                  <a:gd name="connsiteX4" fmla="*/ 91440 w 1272540"/>
                  <a:gd name="connsiteY4" fmla="*/ 1372369 h 1541945"/>
                  <a:gd name="connsiteX0" fmla="*/ 91440 w 1272540"/>
                  <a:gd name="connsiteY0" fmla="*/ 1372369 h 1555241"/>
                  <a:gd name="connsiteX1" fmla="*/ 1272540 w 1272540"/>
                  <a:gd name="connsiteY1" fmla="*/ 769 h 1555241"/>
                  <a:gd name="connsiteX2" fmla="*/ 1272540 w 1272540"/>
                  <a:gd name="connsiteY2" fmla="*/ 107449 h 1555241"/>
                  <a:gd name="connsiteX3" fmla="*/ 0 w 1272540"/>
                  <a:gd name="connsiteY3" fmla="*/ 1486669 h 1555241"/>
                  <a:gd name="connsiteX4" fmla="*/ 91440 w 1272540"/>
                  <a:gd name="connsiteY4" fmla="*/ 1372369 h 1555241"/>
                  <a:gd name="connsiteX0" fmla="*/ 91440 w 1272540"/>
                  <a:gd name="connsiteY0" fmla="*/ 1372377 h 1555249"/>
                  <a:gd name="connsiteX1" fmla="*/ 1272540 w 1272540"/>
                  <a:gd name="connsiteY1" fmla="*/ 777 h 1555249"/>
                  <a:gd name="connsiteX2" fmla="*/ 1272540 w 1272540"/>
                  <a:gd name="connsiteY2" fmla="*/ 107457 h 1555249"/>
                  <a:gd name="connsiteX3" fmla="*/ 0 w 1272540"/>
                  <a:gd name="connsiteY3" fmla="*/ 1486677 h 1555249"/>
                  <a:gd name="connsiteX4" fmla="*/ 91440 w 1272540"/>
                  <a:gd name="connsiteY4" fmla="*/ 1372377 h 1555249"/>
                  <a:gd name="connsiteX0" fmla="*/ 91440 w 1272540"/>
                  <a:gd name="connsiteY0" fmla="*/ 1372377 h 1486677"/>
                  <a:gd name="connsiteX1" fmla="*/ 1272540 w 1272540"/>
                  <a:gd name="connsiteY1" fmla="*/ 777 h 1486677"/>
                  <a:gd name="connsiteX2" fmla="*/ 0 w 1272540"/>
                  <a:gd name="connsiteY2" fmla="*/ 1486677 h 1486677"/>
                  <a:gd name="connsiteX3" fmla="*/ 91440 w 1272540"/>
                  <a:gd name="connsiteY3" fmla="*/ 1372377 h 1486677"/>
                  <a:gd name="connsiteX0" fmla="*/ 91440 w 1272540"/>
                  <a:gd name="connsiteY0" fmla="*/ 1372377 h 1538355"/>
                  <a:gd name="connsiteX1" fmla="*/ 1272540 w 1272540"/>
                  <a:gd name="connsiteY1" fmla="*/ 777 h 1538355"/>
                  <a:gd name="connsiteX2" fmla="*/ 0 w 1272540"/>
                  <a:gd name="connsiteY2" fmla="*/ 1486677 h 1538355"/>
                  <a:gd name="connsiteX3" fmla="*/ 91440 w 1272540"/>
                  <a:gd name="connsiteY3" fmla="*/ 1372377 h 1538355"/>
                  <a:gd name="connsiteX0" fmla="*/ 91440 w 1272540"/>
                  <a:gd name="connsiteY0" fmla="*/ 1372377 h 1530740"/>
                  <a:gd name="connsiteX1" fmla="*/ 1272540 w 1272540"/>
                  <a:gd name="connsiteY1" fmla="*/ 777 h 1530740"/>
                  <a:gd name="connsiteX2" fmla="*/ 0 w 1272540"/>
                  <a:gd name="connsiteY2" fmla="*/ 1486677 h 1530740"/>
                  <a:gd name="connsiteX3" fmla="*/ 91440 w 1272540"/>
                  <a:gd name="connsiteY3" fmla="*/ 1372377 h 1530740"/>
                  <a:gd name="connsiteX0" fmla="*/ 91440 w 1310640"/>
                  <a:gd name="connsiteY0" fmla="*/ 1311449 h 1471324"/>
                  <a:gd name="connsiteX1" fmla="*/ 1310640 w 1310640"/>
                  <a:gd name="connsiteY1" fmla="*/ 809 h 1471324"/>
                  <a:gd name="connsiteX2" fmla="*/ 0 w 1310640"/>
                  <a:gd name="connsiteY2" fmla="*/ 1425749 h 1471324"/>
                  <a:gd name="connsiteX3" fmla="*/ 91440 w 1310640"/>
                  <a:gd name="connsiteY3" fmla="*/ 1311449 h 1471324"/>
                  <a:gd name="connsiteX0" fmla="*/ 91440 w 1310640"/>
                  <a:gd name="connsiteY0" fmla="*/ 1326297 h 1486172"/>
                  <a:gd name="connsiteX1" fmla="*/ 1310640 w 1310640"/>
                  <a:gd name="connsiteY1" fmla="*/ 15657 h 1486172"/>
                  <a:gd name="connsiteX2" fmla="*/ 0 w 1310640"/>
                  <a:gd name="connsiteY2" fmla="*/ 1440597 h 1486172"/>
                  <a:gd name="connsiteX3" fmla="*/ 91440 w 1310640"/>
                  <a:gd name="connsiteY3" fmla="*/ 1326297 h 1486172"/>
                  <a:gd name="connsiteX0" fmla="*/ 91440 w 1310640"/>
                  <a:gd name="connsiteY0" fmla="*/ 1326297 h 1482193"/>
                  <a:gd name="connsiteX1" fmla="*/ 1310640 w 1310640"/>
                  <a:gd name="connsiteY1" fmla="*/ 15657 h 1482193"/>
                  <a:gd name="connsiteX2" fmla="*/ 0 w 1310640"/>
                  <a:gd name="connsiteY2" fmla="*/ 1440597 h 1482193"/>
                  <a:gd name="connsiteX3" fmla="*/ 91440 w 1310640"/>
                  <a:gd name="connsiteY3" fmla="*/ 1326297 h 148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640" h="1482193">
                    <a:moveTo>
                      <a:pt x="91440" y="1326297"/>
                    </a:moveTo>
                    <a:cubicBezTo>
                      <a:pt x="1394460" y="1481237"/>
                      <a:pt x="449580" y="-177383"/>
                      <a:pt x="1310640" y="15657"/>
                    </a:cubicBezTo>
                    <a:cubicBezTo>
                      <a:pt x="673100" y="53757"/>
                      <a:pt x="1361440" y="1768257"/>
                      <a:pt x="0" y="1440597"/>
                    </a:cubicBezTo>
                    <a:lnTo>
                      <a:pt x="91440" y="1326297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08DD10E2-DF10-A2D0-28DD-0A268B5B29D5}"/>
                  </a:ext>
                </a:extLst>
              </p:cNvPr>
              <p:cNvSpPr/>
              <p:nvPr/>
            </p:nvSpPr>
            <p:spPr>
              <a:xfrm>
                <a:off x="1439913" y="3101340"/>
                <a:ext cx="1468594" cy="2251710"/>
              </a:xfrm>
              <a:custGeom>
                <a:avLst/>
                <a:gdLst>
                  <a:gd name="connsiteX0" fmla="*/ 0 w 525780"/>
                  <a:gd name="connsiteY0" fmla="*/ 0 h 137160"/>
                  <a:gd name="connsiteX1" fmla="*/ 525780 w 525780"/>
                  <a:gd name="connsiteY1" fmla="*/ 0 h 137160"/>
                  <a:gd name="connsiteX2" fmla="*/ 525780 w 525780"/>
                  <a:gd name="connsiteY2" fmla="*/ 137160 h 137160"/>
                  <a:gd name="connsiteX3" fmla="*/ 0 w 525780"/>
                  <a:gd name="connsiteY3" fmla="*/ 137160 h 137160"/>
                  <a:gd name="connsiteX4" fmla="*/ 0 w 525780"/>
                  <a:gd name="connsiteY4" fmla="*/ 0 h 137160"/>
                  <a:gd name="connsiteX0" fmla="*/ 238125 w 763905"/>
                  <a:gd name="connsiteY0" fmla="*/ 0 h 1870710"/>
                  <a:gd name="connsiteX1" fmla="*/ 763905 w 763905"/>
                  <a:gd name="connsiteY1" fmla="*/ 0 h 1870710"/>
                  <a:gd name="connsiteX2" fmla="*/ 763905 w 763905"/>
                  <a:gd name="connsiteY2" fmla="*/ 137160 h 1870710"/>
                  <a:gd name="connsiteX3" fmla="*/ 0 w 763905"/>
                  <a:gd name="connsiteY3" fmla="*/ 1870710 h 1870710"/>
                  <a:gd name="connsiteX4" fmla="*/ 238125 w 763905"/>
                  <a:gd name="connsiteY4" fmla="*/ 0 h 1870710"/>
                  <a:gd name="connsiteX0" fmla="*/ 461796 w 987576"/>
                  <a:gd name="connsiteY0" fmla="*/ 0 h 1870710"/>
                  <a:gd name="connsiteX1" fmla="*/ 987576 w 987576"/>
                  <a:gd name="connsiteY1" fmla="*/ 0 h 1870710"/>
                  <a:gd name="connsiteX2" fmla="*/ 987576 w 987576"/>
                  <a:gd name="connsiteY2" fmla="*/ 137160 h 1870710"/>
                  <a:gd name="connsiteX3" fmla="*/ 223671 w 987576"/>
                  <a:gd name="connsiteY3" fmla="*/ 1870710 h 1870710"/>
                  <a:gd name="connsiteX4" fmla="*/ 461796 w 987576"/>
                  <a:gd name="connsiteY4" fmla="*/ 0 h 1870710"/>
                  <a:gd name="connsiteX0" fmla="*/ 487946 w 1013726"/>
                  <a:gd name="connsiteY0" fmla="*/ 0 h 1870710"/>
                  <a:gd name="connsiteX1" fmla="*/ 1013726 w 1013726"/>
                  <a:gd name="connsiteY1" fmla="*/ 0 h 1870710"/>
                  <a:gd name="connsiteX2" fmla="*/ 1013726 w 1013726"/>
                  <a:gd name="connsiteY2" fmla="*/ 137160 h 1870710"/>
                  <a:gd name="connsiteX3" fmla="*/ 249821 w 1013726"/>
                  <a:gd name="connsiteY3" fmla="*/ 1870710 h 1870710"/>
                  <a:gd name="connsiteX4" fmla="*/ 487946 w 1013726"/>
                  <a:gd name="connsiteY4" fmla="*/ 0 h 1870710"/>
                  <a:gd name="connsiteX0" fmla="*/ 487946 w 1013726"/>
                  <a:gd name="connsiteY0" fmla="*/ 0 h 2251710"/>
                  <a:gd name="connsiteX1" fmla="*/ 1013726 w 1013726"/>
                  <a:gd name="connsiteY1" fmla="*/ 0 h 2251710"/>
                  <a:gd name="connsiteX2" fmla="*/ 842276 w 1013726"/>
                  <a:gd name="connsiteY2" fmla="*/ 2251710 h 2251710"/>
                  <a:gd name="connsiteX3" fmla="*/ 249821 w 1013726"/>
                  <a:gd name="connsiteY3" fmla="*/ 1870710 h 2251710"/>
                  <a:gd name="connsiteX4" fmla="*/ 487946 w 1013726"/>
                  <a:gd name="connsiteY4" fmla="*/ 0 h 2251710"/>
                  <a:gd name="connsiteX0" fmla="*/ 487946 w 1363288"/>
                  <a:gd name="connsiteY0" fmla="*/ 0 h 2251710"/>
                  <a:gd name="connsiteX1" fmla="*/ 1013726 w 1363288"/>
                  <a:gd name="connsiteY1" fmla="*/ 0 h 2251710"/>
                  <a:gd name="connsiteX2" fmla="*/ 842276 w 1363288"/>
                  <a:gd name="connsiteY2" fmla="*/ 2251710 h 2251710"/>
                  <a:gd name="connsiteX3" fmla="*/ 249821 w 1363288"/>
                  <a:gd name="connsiteY3" fmla="*/ 1870710 h 2251710"/>
                  <a:gd name="connsiteX4" fmla="*/ 487946 w 1363288"/>
                  <a:gd name="connsiteY4" fmla="*/ 0 h 2251710"/>
                  <a:gd name="connsiteX0" fmla="*/ 487946 w 1468594"/>
                  <a:gd name="connsiteY0" fmla="*/ 0 h 2251710"/>
                  <a:gd name="connsiteX1" fmla="*/ 1013726 w 1468594"/>
                  <a:gd name="connsiteY1" fmla="*/ 0 h 2251710"/>
                  <a:gd name="connsiteX2" fmla="*/ 842276 w 1468594"/>
                  <a:gd name="connsiteY2" fmla="*/ 2251710 h 2251710"/>
                  <a:gd name="connsiteX3" fmla="*/ 249821 w 1468594"/>
                  <a:gd name="connsiteY3" fmla="*/ 1870710 h 2251710"/>
                  <a:gd name="connsiteX4" fmla="*/ 487946 w 1468594"/>
                  <a:gd name="connsiteY4" fmla="*/ 0 h 22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594" h="2251710">
                    <a:moveTo>
                      <a:pt x="487946" y="0"/>
                    </a:moveTo>
                    <a:lnTo>
                      <a:pt x="1013726" y="0"/>
                    </a:lnTo>
                    <a:cubicBezTo>
                      <a:pt x="1328051" y="579120"/>
                      <a:pt x="1937651" y="1548765"/>
                      <a:pt x="842276" y="2251710"/>
                    </a:cubicBezTo>
                    <a:lnTo>
                      <a:pt x="249821" y="1870710"/>
                    </a:lnTo>
                    <a:cubicBezTo>
                      <a:pt x="-337554" y="1228090"/>
                      <a:pt x="265696" y="575945"/>
                      <a:pt x="487946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A242257-9152-AA53-52AD-EBFFFAB79E2D}"/>
                  </a:ext>
                </a:extLst>
              </p:cNvPr>
              <p:cNvSpPr/>
              <p:nvPr/>
            </p:nvSpPr>
            <p:spPr>
              <a:xfrm rot="18767681">
                <a:off x="2261485" y="1652939"/>
                <a:ext cx="1082040" cy="79184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Teardrop 2">
                <a:extLst>
                  <a:ext uri="{FF2B5EF4-FFF2-40B4-BE49-F238E27FC236}">
                    <a16:creationId xmlns:a16="http://schemas.microsoft.com/office/drawing/2014/main" id="{AB96E58D-D111-7EE9-F626-9BD31997BC9D}"/>
                  </a:ext>
                </a:extLst>
              </p:cNvPr>
              <p:cNvSpPr/>
              <p:nvPr/>
            </p:nvSpPr>
            <p:spPr>
              <a:xfrm rot="21439103" flipH="1">
                <a:off x="1266902" y="2087805"/>
                <a:ext cx="1577511" cy="1277073"/>
              </a:xfrm>
              <a:custGeom>
                <a:avLst/>
                <a:gdLst>
                  <a:gd name="connsiteX0" fmla="*/ 0 w 2206171"/>
                  <a:gd name="connsiteY0" fmla="*/ 515258 h 1030515"/>
                  <a:gd name="connsiteX1" fmla="*/ 1103086 w 2206171"/>
                  <a:gd name="connsiteY1" fmla="*/ 0 h 1030515"/>
                  <a:gd name="connsiteX2" fmla="*/ 2206171 w 2206171"/>
                  <a:gd name="connsiteY2" fmla="*/ 0 h 1030515"/>
                  <a:gd name="connsiteX3" fmla="*/ 2206171 w 2206171"/>
                  <a:gd name="connsiteY3" fmla="*/ 515258 h 1030515"/>
                  <a:gd name="connsiteX4" fmla="*/ 1103085 w 2206171"/>
                  <a:gd name="connsiteY4" fmla="*/ 1030516 h 1030515"/>
                  <a:gd name="connsiteX5" fmla="*/ -1 w 2206171"/>
                  <a:gd name="connsiteY5" fmla="*/ 515258 h 1030515"/>
                  <a:gd name="connsiteX6" fmla="*/ 0 w 2206171"/>
                  <a:gd name="connsiteY6" fmla="*/ 515258 h 1030515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219348 w 2219348"/>
                  <a:gd name="connsiteY2" fmla="*/ 145593 h 1030516"/>
                  <a:gd name="connsiteX3" fmla="*/ 2206172 w 2219348"/>
                  <a:gd name="connsiteY3" fmla="*/ 515258 h 1030516"/>
                  <a:gd name="connsiteX4" fmla="*/ 1103086 w 2219348"/>
                  <a:gd name="connsiteY4" fmla="*/ 1030516 h 1030516"/>
                  <a:gd name="connsiteX5" fmla="*/ 0 w 2219348"/>
                  <a:gd name="connsiteY5" fmla="*/ 515258 h 1030516"/>
                  <a:gd name="connsiteX6" fmla="*/ 1 w 2219348"/>
                  <a:gd name="connsiteY6" fmla="*/ 515258 h 1030516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020836 w 2219348"/>
                  <a:gd name="connsiteY2" fmla="*/ 138795 h 1030516"/>
                  <a:gd name="connsiteX3" fmla="*/ 2219348 w 2219348"/>
                  <a:gd name="connsiteY3" fmla="*/ 145593 h 1030516"/>
                  <a:gd name="connsiteX4" fmla="*/ 2206172 w 2219348"/>
                  <a:gd name="connsiteY4" fmla="*/ 515258 h 1030516"/>
                  <a:gd name="connsiteX5" fmla="*/ 1103086 w 2219348"/>
                  <a:gd name="connsiteY5" fmla="*/ 1030516 h 1030516"/>
                  <a:gd name="connsiteX6" fmla="*/ 0 w 2219348"/>
                  <a:gd name="connsiteY6" fmla="*/ 515258 h 1030516"/>
                  <a:gd name="connsiteX7" fmla="*/ 1 w 2219348"/>
                  <a:gd name="connsiteY7" fmla="*/ 515258 h 1030516"/>
                  <a:gd name="connsiteX0" fmla="*/ 1 w 2219348"/>
                  <a:gd name="connsiteY0" fmla="*/ 609424 h 1124682"/>
                  <a:gd name="connsiteX1" fmla="*/ 806257 w 2219348"/>
                  <a:gd name="connsiteY1" fmla="*/ 0 h 1124682"/>
                  <a:gd name="connsiteX2" fmla="*/ 2020836 w 2219348"/>
                  <a:gd name="connsiteY2" fmla="*/ 232961 h 1124682"/>
                  <a:gd name="connsiteX3" fmla="*/ 2219348 w 2219348"/>
                  <a:gd name="connsiteY3" fmla="*/ 239759 h 1124682"/>
                  <a:gd name="connsiteX4" fmla="*/ 2206172 w 2219348"/>
                  <a:gd name="connsiteY4" fmla="*/ 609424 h 1124682"/>
                  <a:gd name="connsiteX5" fmla="*/ 1103086 w 2219348"/>
                  <a:gd name="connsiteY5" fmla="*/ 1124682 h 1124682"/>
                  <a:gd name="connsiteX6" fmla="*/ 0 w 2219348"/>
                  <a:gd name="connsiteY6" fmla="*/ 609424 h 1124682"/>
                  <a:gd name="connsiteX7" fmla="*/ 1 w 2219348"/>
                  <a:gd name="connsiteY7" fmla="*/ 609424 h 1124682"/>
                  <a:gd name="connsiteX0" fmla="*/ 1 w 2219348"/>
                  <a:gd name="connsiteY0" fmla="*/ 861079 h 1376337"/>
                  <a:gd name="connsiteX1" fmla="*/ 806257 w 2219348"/>
                  <a:gd name="connsiteY1" fmla="*/ 251655 h 1376337"/>
                  <a:gd name="connsiteX2" fmla="*/ 2020836 w 2219348"/>
                  <a:gd name="connsiteY2" fmla="*/ 484616 h 1376337"/>
                  <a:gd name="connsiteX3" fmla="*/ 2219348 w 2219348"/>
                  <a:gd name="connsiteY3" fmla="*/ 491414 h 1376337"/>
                  <a:gd name="connsiteX4" fmla="*/ 2206172 w 2219348"/>
                  <a:gd name="connsiteY4" fmla="*/ 861079 h 1376337"/>
                  <a:gd name="connsiteX5" fmla="*/ 1103086 w 2219348"/>
                  <a:gd name="connsiteY5" fmla="*/ 1376337 h 1376337"/>
                  <a:gd name="connsiteX6" fmla="*/ 0 w 2219348"/>
                  <a:gd name="connsiteY6" fmla="*/ 861079 h 1376337"/>
                  <a:gd name="connsiteX7" fmla="*/ 1 w 2219348"/>
                  <a:gd name="connsiteY7" fmla="*/ 861079 h 1376337"/>
                  <a:gd name="connsiteX0" fmla="*/ 1 w 2219348"/>
                  <a:gd name="connsiteY0" fmla="*/ 884738 h 1399996"/>
                  <a:gd name="connsiteX1" fmla="*/ 806257 w 2219348"/>
                  <a:gd name="connsiteY1" fmla="*/ 275314 h 1399996"/>
                  <a:gd name="connsiteX2" fmla="*/ 2020836 w 2219348"/>
                  <a:gd name="connsiteY2" fmla="*/ 508275 h 1399996"/>
                  <a:gd name="connsiteX3" fmla="*/ 2219348 w 2219348"/>
                  <a:gd name="connsiteY3" fmla="*/ 515073 h 1399996"/>
                  <a:gd name="connsiteX4" fmla="*/ 2206172 w 2219348"/>
                  <a:gd name="connsiteY4" fmla="*/ 884738 h 1399996"/>
                  <a:gd name="connsiteX5" fmla="*/ 1103086 w 2219348"/>
                  <a:gd name="connsiteY5" fmla="*/ 1399996 h 1399996"/>
                  <a:gd name="connsiteX6" fmla="*/ 0 w 2219348"/>
                  <a:gd name="connsiteY6" fmla="*/ 884738 h 1399996"/>
                  <a:gd name="connsiteX7" fmla="*/ 1 w 2219348"/>
                  <a:gd name="connsiteY7" fmla="*/ 884738 h 139999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1 w 2219348"/>
                  <a:gd name="connsiteY6" fmla="*/ 884738 h 1242151"/>
                  <a:gd name="connsiteX0" fmla="*/ 641837 w 2219348"/>
                  <a:gd name="connsiteY0" fmla="*/ 880104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641837 w 2219348"/>
                  <a:gd name="connsiteY6" fmla="*/ 880104 h 1242151"/>
                  <a:gd name="connsiteX0" fmla="*/ 156695 w 1734206"/>
                  <a:gd name="connsiteY0" fmla="*/ 880104 h 1244144"/>
                  <a:gd name="connsiteX1" fmla="*/ 321115 w 1734206"/>
                  <a:gd name="connsiteY1" fmla="*/ 275314 h 1244144"/>
                  <a:gd name="connsiteX2" fmla="*/ 1535694 w 1734206"/>
                  <a:gd name="connsiteY2" fmla="*/ 508275 h 1244144"/>
                  <a:gd name="connsiteX3" fmla="*/ 1734206 w 1734206"/>
                  <a:gd name="connsiteY3" fmla="*/ 515073 h 1244144"/>
                  <a:gd name="connsiteX4" fmla="*/ 1165307 w 1734206"/>
                  <a:gd name="connsiteY4" fmla="*/ 1234971 h 1244144"/>
                  <a:gd name="connsiteX5" fmla="*/ 156695 w 1734206"/>
                  <a:gd name="connsiteY5" fmla="*/ 880104 h 1244144"/>
                  <a:gd name="connsiteX0" fmla="*/ 156695 w 1734206"/>
                  <a:gd name="connsiteY0" fmla="*/ 880104 h 1265649"/>
                  <a:gd name="connsiteX1" fmla="*/ 321115 w 1734206"/>
                  <a:gd name="connsiteY1" fmla="*/ 275314 h 1265649"/>
                  <a:gd name="connsiteX2" fmla="*/ 1535694 w 1734206"/>
                  <a:gd name="connsiteY2" fmla="*/ 508275 h 1265649"/>
                  <a:gd name="connsiteX3" fmla="*/ 1734206 w 1734206"/>
                  <a:gd name="connsiteY3" fmla="*/ 515073 h 1265649"/>
                  <a:gd name="connsiteX4" fmla="*/ 1165307 w 1734206"/>
                  <a:gd name="connsiteY4" fmla="*/ 1234971 h 1265649"/>
                  <a:gd name="connsiteX5" fmla="*/ 156695 w 1734206"/>
                  <a:gd name="connsiteY5" fmla="*/ 880104 h 1265649"/>
                  <a:gd name="connsiteX0" fmla="*/ 0 w 1577511"/>
                  <a:gd name="connsiteY0" fmla="*/ 880104 h 1265649"/>
                  <a:gd name="connsiteX1" fmla="*/ 164420 w 1577511"/>
                  <a:gd name="connsiteY1" fmla="*/ 275314 h 1265649"/>
                  <a:gd name="connsiteX2" fmla="*/ 1378999 w 1577511"/>
                  <a:gd name="connsiteY2" fmla="*/ 508275 h 1265649"/>
                  <a:gd name="connsiteX3" fmla="*/ 1577511 w 1577511"/>
                  <a:gd name="connsiteY3" fmla="*/ 515073 h 1265649"/>
                  <a:gd name="connsiteX4" fmla="*/ 1008612 w 1577511"/>
                  <a:gd name="connsiteY4" fmla="*/ 1234971 h 1265649"/>
                  <a:gd name="connsiteX5" fmla="*/ 0 w 1577511"/>
                  <a:gd name="connsiteY5" fmla="*/ 880104 h 1265649"/>
                  <a:gd name="connsiteX0" fmla="*/ 0 w 1577511"/>
                  <a:gd name="connsiteY0" fmla="*/ 891528 h 1277073"/>
                  <a:gd name="connsiteX1" fmla="*/ 164420 w 1577511"/>
                  <a:gd name="connsiteY1" fmla="*/ 286738 h 1277073"/>
                  <a:gd name="connsiteX2" fmla="*/ 1378999 w 1577511"/>
                  <a:gd name="connsiteY2" fmla="*/ 519699 h 1277073"/>
                  <a:gd name="connsiteX3" fmla="*/ 1577511 w 1577511"/>
                  <a:gd name="connsiteY3" fmla="*/ 526497 h 1277073"/>
                  <a:gd name="connsiteX4" fmla="*/ 1008612 w 1577511"/>
                  <a:gd name="connsiteY4" fmla="*/ 1246395 h 1277073"/>
                  <a:gd name="connsiteX5" fmla="*/ 0 w 1577511"/>
                  <a:gd name="connsiteY5" fmla="*/ 891528 h 127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7511" h="1277073">
                    <a:moveTo>
                      <a:pt x="0" y="891528"/>
                    </a:moveTo>
                    <a:cubicBezTo>
                      <a:pt x="0" y="606959"/>
                      <a:pt x="48265" y="498852"/>
                      <a:pt x="164420" y="286738"/>
                    </a:cubicBezTo>
                    <a:cubicBezTo>
                      <a:pt x="592633" y="-403775"/>
                      <a:pt x="1177384" y="347767"/>
                      <a:pt x="1378999" y="519699"/>
                    </a:cubicBezTo>
                    <a:lnTo>
                      <a:pt x="1577511" y="526497"/>
                    </a:lnTo>
                    <a:cubicBezTo>
                      <a:pt x="1577511" y="698250"/>
                      <a:pt x="1321501" y="1104486"/>
                      <a:pt x="1008612" y="1246395"/>
                    </a:cubicBezTo>
                    <a:cubicBezTo>
                      <a:pt x="745694" y="1307234"/>
                      <a:pt x="172206" y="1316988"/>
                      <a:pt x="0" y="89152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22E94306-79F7-70CF-BF02-2D142A0C7955}"/>
                  </a:ext>
                </a:extLst>
              </p:cNvPr>
              <p:cNvSpPr/>
              <p:nvPr/>
            </p:nvSpPr>
            <p:spPr>
              <a:xfrm>
                <a:off x="2567940" y="1978638"/>
                <a:ext cx="1082040" cy="980928"/>
              </a:xfrm>
              <a:custGeom>
                <a:avLst/>
                <a:gdLst>
                  <a:gd name="connsiteX0" fmla="*/ 0 w 1082040"/>
                  <a:gd name="connsiteY0" fmla="*/ 487680 h 975360"/>
                  <a:gd name="connsiteX1" fmla="*/ 541020 w 1082040"/>
                  <a:gd name="connsiteY1" fmla="*/ 0 h 975360"/>
                  <a:gd name="connsiteX2" fmla="*/ 1082040 w 1082040"/>
                  <a:gd name="connsiteY2" fmla="*/ 487680 h 975360"/>
                  <a:gd name="connsiteX3" fmla="*/ 541020 w 1082040"/>
                  <a:gd name="connsiteY3" fmla="*/ 975360 h 975360"/>
                  <a:gd name="connsiteX4" fmla="*/ 0 w 1082040"/>
                  <a:gd name="connsiteY4" fmla="*/ 487680 h 975360"/>
                  <a:gd name="connsiteX0" fmla="*/ 0 w 1082040"/>
                  <a:gd name="connsiteY0" fmla="*/ 487680 h 980928"/>
                  <a:gd name="connsiteX1" fmla="*/ 541020 w 1082040"/>
                  <a:gd name="connsiteY1" fmla="*/ 0 h 980928"/>
                  <a:gd name="connsiteX2" fmla="*/ 1082040 w 1082040"/>
                  <a:gd name="connsiteY2" fmla="*/ 487680 h 980928"/>
                  <a:gd name="connsiteX3" fmla="*/ 541020 w 1082040"/>
                  <a:gd name="connsiteY3" fmla="*/ 975360 h 980928"/>
                  <a:gd name="connsiteX4" fmla="*/ 0 w 1082040"/>
                  <a:gd name="connsiteY4" fmla="*/ 487680 h 98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040" h="980928">
                    <a:moveTo>
                      <a:pt x="0" y="487680"/>
                    </a:moveTo>
                    <a:cubicBezTo>
                      <a:pt x="0" y="218342"/>
                      <a:pt x="242223" y="0"/>
                      <a:pt x="541020" y="0"/>
                    </a:cubicBezTo>
                    <a:cubicBezTo>
                      <a:pt x="839817" y="0"/>
                      <a:pt x="1082040" y="218342"/>
                      <a:pt x="1082040" y="487680"/>
                    </a:cubicBezTo>
                    <a:cubicBezTo>
                      <a:pt x="1082040" y="757018"/>
                      <a:pt x="963642" y="1022985"/>
                      <a:pt x="541020" y="975360"/>
                    </a:cubicBezTo>
                    <a:cubicBezTo>
                      <a:pt x="118398" y="927735"/>
                      <a:pt x="0" y="757018"/>
                      <a:pt x="0" y="48768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24F8905-3BDC-B1C8-F543-6E26CFF1896A}"/>
                  </a:ext>
                </a:extLst>
              </p:cNvPr>
              <p:cNvSpPr/>
              <p:nvPr/>
            </p:nvSpPr>
            <p:spPr>
              <a:xfrm>
                <a:off x="2621280" y="2202180"/>
                <a:ext cx="975360" cy="97536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00B7E9B1-7CFF-EAF6-FE86-31D527B1532F}"/>
                  </a:ext>
                </a:extLst>
              </p:cNvPr>
              <p:cNvSpPr/>
              <p:nvPr/>
            </p:nvSpPr>
            <p:spPr>
              <a:xfrm>
                <a:off x="1634774" y="450947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8">
                <a:extLst>
                  <a:ext uri="{FF2B5EF4-FFF2-40B4-BE49-F238E27FC236}">
                    <a16:creationId xmlns:a16="http://schemas.microsoft.com/office/drawing/2014/main" id="{5F038A51-CE95-B6CA-AAA8-938C01986D1F}"/>
                  </a:ext>
                </a:extLst>
              </p:cNvPr>
              <p:cNvSpPr/>
              <p:nvPr/>
            </p:nvSpPr>
            <p:spPr>
              <a:xfrm>
                <a:off x="1155531" y="5226581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971406CB-853D-768E-5C06-FFD065DE9A0F}"/>
                  </a:ext>
                </a:extLst>
              </p:cNvPr>
              <p:cNvSpPr/>
              <p:nvPr/>
            </p:nvSpPr>
            <p:spPr>
              <a:xfrm rot="3197514">
                <a:off x="1077603" y="329721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2054EF-C57F-DE81-0204-5A5DB7D0FE6D}"/>
                  </a:ext>
                </a:extLst>
              </p:cNvPr>
              <p:cNvSpPr/>
              <p:nvPr/>
            </p:nvSpPr>
            <p:spPr>
              <a:xfrm>
                <a:off x="1237709" y="2615969"/>
                <a:ext cx="81469" cy="8146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BF9C0FE-F53D-DC56-E233-706F5627D2B1}"/>
                  </a:ext>
                </a:extLst>
              </p:cNvPr>
              <p:cNvSpPr/>
              <p:nvPr/>
            </p:nvSpPr>
            <p:spPr>
              <a:xfrm>
                <a:off x="1906338" y="2422886"/>
                <a:ext cx="248518" cy="2485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EE5F6825-95FA-6EFA-6ABF-12737B280700}"/>
                  </a:ext>
                </a:extLst>
              </p:cNvPr>
              <p:cNvSpPr/>
              <p:nvPr/>
            </p:nvSpPr>
            <p:spPr>
              <a:xfrm>
                <a:off x="2094881" y="2396649"/>
                <a:ext cx="112619" cy="11261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63120A-9695-9F92-49D5-B7A98183F7E3}"/>
                  </a:ext>
                </a:extLst>
              </p:cNvPr>
              <p:cNvSpPr/>
              <p:nvPr/>
            </p:nvSpPr>
            <p:spPr>
              <a:xfrm>
                <a:off x="1914876" y="2514682"/>
                <a:ext cx="81469" cy="8146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151A8E9-2BE7-27B7-40AC-6730D775730D}"/>
                  </a:ext>
                </a:extLst>
              </p:cNvPr>
              <p:cNvSpPr/>
              <p:nvPr/>
            </p:nvSpPr>
            <p:spPr>
              <a:xfrm>
                <a:off x="2069338" y="2482354"/>
                <a:ext cx="53151" cy="5315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58E02D9-4D81-BBB0-2E98-2B231B5CE945}"/>
                  </a:ext>
                </a:extLst>
              </p:cNvPr>
              <p:cNvSpPr/>
              <p:nvPr/>
            </p:nvSpPr>
            <p:spPr>
              <a:xfrm>
                <a:off x="2324511" y="2241498"/>
                <a:ext cx="420522" cy="97536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431F9CA-23C3-D018-D32F-B27AE9331DFA}"/>
                  </a:ext>
                </a:extLst>
              </p:cNvPr>
              <p:cNvSpPr/>
              <p:nvPr/>
            </p:nvSpPr>
            <p:spPr>
              <a:xfrm>
                <a:off x="1880000" y="3537559"/>
                <a:ext cx="420522" cy="97536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26">
                <a:extLst>
                  <a:ext uri="{FF2B5EF4-FFF2-40B4-BE49-F238E27FC236}">
                    <a16:creationId xmlns:a16="http://schemas.microsoft.com/office/drawing/2014/main" id="{8BE3C835-2279-77BF-044E-D982C54F2447}"/>
                  </a:ext>
                </a:extLst>
              </p:cNvPr>
              <p:cNvSpPr/>
              <p:nvPr/>
            </p:nvSpPr>
            <p:spPr>
              <a:xfrm rot="16200000">
                <a:off x="1867938" y="4495107"/>
                <a:ext cx="976577" cy="690367"/>
              </a:xfrm>
              <a:custGeom>
                <a:avLst/>
                <a:gdLst>
                  <a:gd name="connsiteX0" fmla="*/ 0 w 805532"/>
                  <a:gd name="connsiteY0" fmla="*/ 336335 h 672670"/>
                  <a:gd name="connsiteX1" fmla="*/ 402766 w 805532"/>
                  <a:gd name="connsiteY1" fmla="*/ 0 h 672670"/>
                  <a:gd name="connsiteX2" fmla="*/ 805532 w 805532"/>
                  <a:gd name="connsiteY2" fmla="*/ 336335 h 672670"/>
                  <a:gd name="connsiteX3" fmla="*/ 402766 w 805532"/>
                  <a:gd name="connsiteY3" fmla="*/ 672670 h 672670"/>
                  <a:gd name="connsiteX4" fmla="*/ 0 w 805532"/>
                  <a:gd name="connsiteY4" fmla="*/ 336335 h 672670"/>
                  <a:gd name="connsiteX0" fmla="*/ 0 w 810859"/>
                  <a:gd name="connsiteY0" fmla="*/ 336335 h 677048"/>
                  <a:gd name="connsiteX1" fmla="*/ 402766 w 810859"/>
                  <a:gd name="connsiteY1" fmla="*/ 0 h 677048"/>
                  <a:gd name="connsiteX2" fmla="*/ 805532 w 810859"/>
                  <a:gd name="connsiteY2" fmla="*/ 336335 h 677048"/>
                  <a:gd name="connsiteX3" fmla="*/ 402766 w 810859"/>
                  <a:gd name="connsiteY3" fmla="*/ 672670 h 677048"/>
                  <a:gd name="connsiteX4" fmla="*/ 0 w 810859"/>
                  <a:gd name="connsiteY4" fmla="*/ 336335 h 677048"/>
                  <a:gd name="connsiteX0" fmla="*/ 0 w 976577"/>
                  <a:gd name="connsiteY0" fmla="*/ 216987 h 690367"/>
                  <a:gd name="connsiteX1" fmla="*/ 569455 w 976577"/>
                  <a:gd name="connsiteY1" fmla="*/ 4474 h 690367"/>
                  <a:gd name="connsiteX2" fmla="*/ 972221 w 976577"/>
                  <a:gd name="connsiteY2" fmla="*/ 340809 h 690367"/>
                  <a:gd name="connsiteX3" fmla="*/ 569455 w 976577"/>
                  <a:gd name="connsiteY3" fmla="*/ 677144 h 690367"/>
                  <a:gd name="connsiteX4" fmla="*/ 0 w 976577"/>
                  <a:gd name="connsiteY4" fmla="*/ 216987 h 69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77" h="690367">
                    <a:moveTo>
                      <a:pt x="0" y="216987"/>
                    </a:moveTo>
                    <a:cubicBezTo>
                      <a:pt x="0" y="31234"/>
                      <a:pt x="407418" y="-16163"/>
                      <a:pt x="569455" y="4474"/>
                    </a:cubicBezTo>
                    <a:cubicBezTo>
                      <a:pt x="731492" y="25111"/>
                      <a:pt x="972221" y="155056"/>
                      <a:pt x="972221" y="340809"/>
                    </a:cubicBezTo>
                    <a:cubicBezTo>
                      <a:pt x="1015083" y="745637"/>
                      <a:pt x="731492" y="697781"/>
                      <a:pt x="569455" y="677144"/>
                    </a:cubicBezTo>
                    <a:cubicBezTo>
                      <a:pt x="407418" y="656507"/>
                      <a:pt x="0" y="402740"/>
                      <a:pt x="0" y="216987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6E1E209-A3CD-3193-ADBE-F092EBA3800E}"/>
                  </a:ext>
                </a:extLst>
              </p:cNvPr>
              <p:cNvSpPr/>
              <p:nvPr/>
            </p:nvSpPr>
            <p:spPr>
              <a:xfrm rot="16200000">
                <a:off x="1797920" y="4938511"/>
                <a:ext cx="420522" cy="62014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43B5CE9-EBFF-B4D7-C9AC-69B21CD86104}"/>
                </a:ext>
              </a:extLst>
            </p:cNvPr>
            <p:cNvGrpSpPr/>
            <p:nvPr/>
          </p:nvGrpSpPr>
          <p:grpSpPr>
            <a:xfrm flipH="1">
              <a:off x="1301103" y="2590072"/>
              <a:ext cx="488821" cy="654594"/>
              <a:chOff x="10558113" y="4827464"/>
              <a:chExt cx="488821" cy="654594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5898730B-4701-BD09-576B-76FA16A04A0A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2C60D89D-1BC5-4811-8A56-6F0AB64EC816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650AC2D-36ED-D796-313F-CD6E84EF0D4B}"/>
              </a:ext>
            </a:extLst>
          </p:cNvPr>
          <p:cNvGrpSpPr/>
          <p:nvPr/>
        </p:nvGrpSpPr>
        <p:grpSpPr>
          <a:xfrm>
            <a:off x="1983860" y="6322033"/>
            <a:ext cx="3988111" cy="5621754"/>
            <a:chOff x="846058" y="1507841"/>
            <a:chExt cx="2856063" cy="4025987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7D6F37B-3F58-DE3F-3150-7F65901A80F3}"/>
                </a:ext>
              </a:extLst>
            </p:cNvPr>
            <p:cNvGrpSpPr/>
            <p:nvPr/>
          </p:nvGrpSpPr>
          <p:grpSpPr>
            <a:xfrm>
              <a:off x="846058" y="1507841"/>
              <a:ext cx="2856063" cy="4025987"/>
              <a:chOff x="846058" y="1507841"/>
              <a:chExt cx="2856063" cy="4025987"/>
            </a:xfrm>
          </p:grpSpPr>
          <p:sp>
            <p:nvSpPr>
              <p:cNvPr id="147" name="Rectangle 9">
                <a:extLst>
                  <a:ext uri="{FF2B5EF4-FFF2-40B4-BE49-F238E27FC236}">
                    <a16:creationId xmlns:a16="http://schemas.microsoft.com/office/drawing/2014/main" id="{88CEDD14-73B6-4D7A-5E72-38B94610CFB5}"/>
                  </a:ext>
                </a:extLst>
              </p:cNvPr>
              <p:cNvSpPr/>
              <p:nvPr/>
            </p:nvSpPr>
            <p:spPr>
              <a:xfrm rot="3197514">
                <a:off x="1138167" y="319783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7">
                <a:extLst>
                  <a:ext uri="{FF2B5EF4-FFF2-40B4-BE49-F238E27FC236}">
                    <a16:creationId xmlns:a16="http://schemas.microsoft.com/office/drawing/2014/main" id="{D2F60388-2C25-DBC0-07E1-EC9F138A5DB9}"/>
                  </a:ext>
                </a:extLst>
              </p:cNvPr>
              <p:cNvSpPr/>
              <p:nvPr/>
            </p:nvSpPr>
            <p:spPr>
              <a:xfrm>
                <a:off x="1405313" y="4126369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8">
                <a:extLst>
                  <a:ext uri="{FF2B5EF4-FFF2-40B4-BE49-F238E27FC236}">
                    <a16:creationId xmlns:a16="http://schemas.microsoft.com/office/drawing/2014/main" id="{3988D8D6-12B0-97C7-5157-D191E764D1BF}"/>
                  </a:ext>
                </a:extLst>
              </p:cNvPr>
              <p:cNvSpPr/>
              <p:nvPr/>
            </p:nvSpPr>
            <p:spPr>
              <a:xfrm>
                <a:off x="999447" y="4906719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24F0323-BDC0-2F97-844F-9331EC8A5FA5}"/>
                  </a:ext>
                </a:extLst>
              </p:cNvPr>
              <p:cNvSpPr/>
              <p:nvPr/>
            </p:nvSpPr>
            <p:spPr>
              <a:xfrm rot="16200000">
                <a:off x="1602158" y="4607530"/>
                <a:ext cx="420522" cy="62014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0">
                <a:extLst>
                  <a:ext uri="{FF2B5EF4-FFF2-40B4-BE49-F238E27FC236}">
                    <a16:creationId xmlns:a16="http://schemas.microsoft.com/office/drawing/2014/main" id="{94E97C9E-8F2D-3964-41C2-B5E4A422CF41}"/>
                  </a:ext>
                </a:extLst>
              </p:cNvPr>
              <p:cNvSpPr/>
              <p:nvPr/>
            </p:nvSpPr>
            <p:spPr>
              <a:xfrm>
                <a:off x="2391481" y="3747740"/>
                <a:ext cx="1310640" cy="1482193"/>
              </a:xfrm>
              <a:custGeom>
                <a:avLst/>
                <a:gdLst>
                  <a:gd name="connsiteX0" fmla="*/ 0 w 320040"/>
                  <a:gd name="connsiteY0" fmla="*/ 0 h 99060"/>
                  <a:gd name="connsiteX1" fmla="*/ 320040 w 320040"/>
                  <a:gd name="connsiteY1" fmla="*/ 0 h 99060"/>
                  <a:gd name="connsiteX2" fmla="*/ 320040 w 320040"/>
                  <a:gd name="connsiteY2" fmla="*/ 99060 h 99060"/>
                  <a:gd name="connsiteX3" fmla="*/ 0 w 320040"/>
                  <a:gd name="connsiteY3" fmla="*/ 99060 h 99060"/>
                  <a:gd name="connsiteX4" fmla="*/ 0 w 320040"/>
                  <a:gd name="connsiteY4" fmla="*/ 0 h 9906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320040 w 1188720"/>
                  <a:gd name="connsiteY2" fmla="*/ 146304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1181100 w 1188720"/>
                  <a:gd name="connsiteY2" fmla="*/ 9906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91440 w 1280160"/>
                  <a:gd name="connsiteY0" fmla="*/ 1363980 h 1478280"/>
                  <a:gd name="connsiteX1" fmla="*/ 1280160 w 1280160"/>
                  <a:gd name="connsiteY1" fmla="*/ 0 h 1478280"/>
                  <a:gd name="connsiteX2" fmla="*/ 1272540 w 1280160"/>
                  <a:gd name="connsiteY2" fmla="*/ 99060 h 1478280"/>
                  <a:gd name="connsiteX3" fmla="*/ 0 w 1280160"/>
                  <a:gd name="connsiteY3" fmla="*/ 1478280 h 1478280"/>
                  <a:gd name="connsiteX4" fmla="*/ 91440 w 1280160"/>
                  <a:gd name="connsiteY4" fmla="*/ 1363980 h 1478280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72540"/>
                  <a:gd name="connsiteY0" fmla="*/ 1371600 h 1556344"/>
                  <a:gd name="connsiteX1" fmla="*/ 1272540 w 1272540"/>
                  <a:gd name="connsiteY1" fmla="*/ 0 h 1556344"/>
                  <a:gd name="connsiteX2" fmla="*/ 1272540 w 1272540"/>
                  <a:gd name="connsiteY2" fmla="*/ 106680 h 1556344"/>
                  <a:gd name="connsiteX3" fmla="*/ 0 w 1272540"/>
                  <a:gd name="connsiteY3" fmla="*/ 1485900 h 1556344"/>
                  <a:gd name="connsiteX4" fmla="*/ 91440 w 1272540"/>
                  <a:gd name="connsiteY4" fmla="*/ 1371600 h 1556344"/>
                  <a:gd name="connsiteX0" fmla="*/ 91440 w 1272540"/>
                  <a:gd name="connsiteY0" fmla="*/ 1372369 h 1557113"/>
                  <a:gd name="connsiteX1" fmla="*/ 1272540 w 1272540"/>
                  <a:gd name="connsiteY1" fmla="*/ 769 h 1557113"/>
                  <a:gd name="connsiteX2" fmla="*/ 1272540 w 1272540"/>
                  <a:gd name="connsiteY2" fmla="*/ 107449 h 1557113"/>
                  <a:gd name="connsiteX3" fmla="*/ 0 w 1272540"/>
                  <a:gd name="connsiteY3" fmla="*/ 1486669 h 1557113"/>
                  <a:gd name="connsiteX4" fmla="*/ 91440 w 1272540"/>
                  <a:gd name="connsiteY4" fmla="*/ 1372369 h 1557113"/>
                  <a:gd name="connsiteX0" fmla="*/ 91440 w 1272540"/>
                  <a:gd name="connsiteY0" fmla="*/ 1372369 h 1541945"/>
                  <a:gd name="connsiteX1" fmla="*/ 1272540 w 1272540"/>
                  <a:gd name="connsiteY1" fmla="*/ 769 h 1541945"/>
                  <a:gd name="connsiteX2" fmla="*/ 1272540 w 1272540"/>
                  <a:gd name="connsiteY2" fmla="*/ 107449 h 1541945"/>
                  <a:gd name="connsiteX3" fmla="*/ 0 w 1272540"/>
                  <a:gd name="connsiteY3" fmla="*/ 1486669 h 1541945"/>
                  <a:gd name="connsiteX4" fmla="*/ 91440 w 1272540"/>
                  <a:gd name="connsiteY4" fmla="*/ 1372369 h 1541945"/>
                  <a:gd name="connsiteX0" fmla="*/ 91440 w 1272540"/>
                  <a:gd name="connsiteY0" fmla="*/ 1372369 h 1555241"/>
                  <a:gd name="connsiteX1" fmla="*/ 1272540 w 1272540"/>
                  <a:gd name="connsiteY1" fmla="*/ 769 h 1555241"/>
                  <a:gd name="connsiteX2" fmla="*/ 1272540 w 1272540"/>
                  <a:gd name="connsiteY2" fmla="*/ 107449 h 1555241"/>
                  <a:gd name="connsiteX3" fmla="*/ 0 w 1272540"/>
                  <a:gd name="connsiteY3" fmla="*/ 1486669 h 1555241"/>
                  <a:gd name="connsiteX4" fmla="*/ 91440 w 1272540"/>
                  <a:gd name="connsiteY4" fmla="*/ 1372369 h 1555241"/>
                  <a:gd name="connsiteX0" fmla="*/ 91440 w 1272540"/>
                  <a:gd name="connsiteY0" fmla="*/ 1372377 h 1555249"/>
                  <a:gd name="connsiteX1" fmla="*/ 1272540 w 1272540"/>
                  <a:gd name="connsiteY1" fmla="*/ 777 h 1555249"/>
                  <a:gd name="connsiteX2" fmla="*/ 1272540 w 1272540"/>
                  <a:gd name="connsiteY2" fmla="*/ 107457 h 1555249"/>
                  <a:gd name="connsiteX3" fmla="*/ 0 w 1272540"/>
                  <a:gd name="connsiteY3" fmla="*/ 1486677 h 1555249"/>
                  <a:gd name="connsiteX4" fmla="*/ 91440 w 1272540"/>
                  <a:gd name="connsiteY4" fmla="*/ 1372377 h 1555249"/>
                  <a:gd name="connsiteX0" fmla="*/ 91440 w 1272540"/>
                  <a:gd name="connsiteY0" fmla="*/ 1372377 h 1486677"/>
                  <a:gd name="connsiteX1" fmla="*/ 1272540 w 1272540"/>
                  <a:gd name="connsiteY1" fmla="*/ 777 h 1486677"/>
                  <a:gd name="connsiteX2" fmla="*/ 0 w 1272540"/>
                  <a:gd name="connsiteY2" fmla="*/ 1486677 h 1486677"/>
                  <a:gd name="connsiteX3" fmla="*/ 91440 w 1272540"/>
                  <a:gd name="connsiteY3" fmla="*/ 1372377 h 1486677"/>
                  <a:gd name="connsiteX0" fmla="*/ 91440 w 1272540"/>
                  <a:gd name="connsiteY0" fmla="*/ 1372377 h 1538355"/>
                  <a:gd name="connsiteX1" fmla="*/ 1272540 w 1272540"/>
                  <a:gd name="connsiteY1" fmla="*/ 777 h 1538355"/>
                  <a:gd name="connsiteX2" fmla="*/ 0 w 1272540"/>
                  <a:gd name="connsiteY2" fmla="*/ 1486677 h 1538355"/>
                  <a:gd name="connsiteX3" fmla="*/ 91440 w 1272540"/>
                  <a:gd name="connsiteY3" fmla="*/ 1372377 h 1538355"/>
                  <a:gd name="connsiteX0" fmla="*/ 91440 w 1272540"/>
                  <a:gd name="connsiteY0" fmla="*/ 1372377 h 1530740"/>
                  <a:gd name="connsiteX1" fmla="*/ 1272540 w 1272540"/>
                  <a:gd name="connsiteY1" fmla="*/ 777 h 1530740"/>
                  <a:gd name="connsiteX2" fmla="*/ 0 w 1272540"/>
                  <a:gd name="connsiteY2" fmla="*/ 1486677 h 1530740"/>
                  <a:gd name="connsiteX3" fmla="*/ 91440 w 1272540"/>
                  <a:gd name="connsiteY3" fmla="*/ 1372377 h 1530740"/>
                  <a:gd name="connsiteX0" fmla="*/ 91440 w 1310640"/>
                  <a:gd name="connsiteY0" fmla="*/ 1311449 h 1471324"/>
                  <a:gd name="connsiteX1" fmla="*/ 1310640 w 1310640"/>
                  <a:gd name="connsiteY1" fmla="*/ 809 h 1471324"/>
                  <a:gd name="connsiteX2" fmla="*/ 0 w 1310640"/>
                  <a:gd name="connsiteY2" fmla="*/ 1425749 h 1471324"/>
                  <a:gd name="connsiteX3" fmla="*/ 91440 w 1310640"/>
                  <a:gd name="connsiteY3" fmla="*/ 1311449 h 1471324"/>
                  <a:gd name="connsiteX0" fmla="*/ 91440 w 1310640"/>
                  <a:gd name="connsiteY0" fmla="*/ 1326297 h 1486172"/>
                  <a:gd name="connsiteX1" fmla="*/ 1310640 w 1310640"/>
                  <a:gd name="connsiteY1" fmla="*/ 15657 h 1486172"/>
                  <a:gd name="connsiteX2" fmla="*/ 0 w 1310640"/>
                  <a:gd name="connsiteY2" fmla="*/ 1440597 h 1486172"/>
                  <a:gd name="connsiteX3" fmla="*/ 91440 w 1310640"/>
                  <a:gd name="connsiteY3" fmla="*/ 1326297 h 1486172"/>
                  <a:gd name="connsiteX0" fmla="*/ 91440 w 1310640"/>
                  <a:gd name="connsiteY0" fmla="*/ 1326297 h 1482193"/>
                  <a:gd name="connsiteX1" fmla="*/ 1310640 w 1310640"/>
                  <a:gd name="connsiteY1" fmla="*/ 15657 h 1482193"/>
                  <a:gd name="connsiteX2" fmla="*/ 0 w 1310640"/>
                  <a:gd name="connsiteY2" fmla="*/ 1440597 h 1482193"/>
                  <a:gd name="connsiteX3" fmla="*/ 91440 w 1310640"/>
                  <a:gd name="connsiteY3" fmla="*/ 1326297 h 148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640" h="1482193">
                    <a:moveTo>
                      <a:pt x="91440" y="1326297"/>
                    </a:moveTo>
                    <a:cubicBezTo>
                      <a:pt x="1394460" y="1481237"/>
                      <a:pt x="449580" y="-177383"/>
                      <a:pt x="1310640" y="15657"/>
                    </a:cubicBezTo>
                    <a:cubicBezTo>
                      <a:pt x="673100" y="53757"/>
                      <a:pt x="1361440" y="1768257"/>
                      <a:pt x="0" y="1440597"/>
                    </a:cubicBezTo>
                    <a:lnTo>
                      <a:pt x="91440" y="1326297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6">
                <a:extLst>
                  <a:ext uri="{FF2B5EF4-FFF2-40B4-BE49-F238E27FC236}">
                    <a16:creationId xmlns:a16="http://schemas.microsoft.com/office/drawing/2014/main" id="{A7FAAECD-CEB6-3FBD-C47A-060E7775575F}"/>
                  </a:ext>
                </a:extLst>
              </p:cNvPr>
              <p:cNvSpPr/>
              <p:nvPr/>
            </p:nvSpPr>
            <p:spPr>
              <a:xfrm>
                <a:off x="1439913" y="3101340"/>
                <a:ext cx="1468594" cy="2251710"/>
              </a:xfrm>
              <a:custGeom>
                <a:avLst/>
                <a:gdLst>
                  <a:gd name="connsiteX0" fmla="*/ 0 w 525780"/>
                  <a:gd name="connsiteY0" fmla="*/ 0 h 137160"/>
                  <a:gd name="connsiteX1" fmla="*/ 525780 w 525780"/>
                  <a:gd name="connsiteY1" fmla="*/ 0 h 137160"/>
                  <a:gd name="connsiteX2" fmla="*/ 525780 w 525780"/>
                  <a:gd name="connsiteY2" fmla="*/ 137160 h 137160"/>
                  <a:gd name="connsiteX3" fmla="*/ 0 w 525780"/>
                  <a:gd name="connsiteY3" fmla="*/ 137160 h 137160"/>
                  <a:gd name="connsiteX4" fmla="*/ 0 w 525780"/>
                  <a:gd name="connsiteY4" fmla="*/ 0 h 137160"/>
                  <a:gd name="connsiteX0" fmla="*/ 238125 w 763905"/>
                  <a:gd name="connsiteY0" fmla="*/ 0 h 1870710"/>
                  <a:gd name="connsiteX1" fmla="*/ 763905 w 763905"/>
                  <a:gd name="connsiteY1" fmla="*/ 0 h 1870710"/>
                  <a:gd name="connsiteX2" fmla="*/ 763905 w 763905"/>
                  <a:gd name="connsiteY2" fmla="*/ 137160 h 1870710"/>
                  <a:gd name="connsiteX3" fmla="*/ 0 w 763905"/>
                  <a:gd name="connsiteY3" fmla="*/ 1870710 h 1870710"/>
                  <a:gd name="connsiteX4" fmla="*/ 238125 w 763905"/>
                  <a:gd name="connsiteY4" fmla="*/ 0 h 1870710"/>
                  <a:gd name="connsiteX0" fmla="*/ 461796 w 987576"/>
                  <a:gd name="connsiteY0" fmla="*/ 0 h 1870710"/>
                  <a:gd name="connsiteX1" fmla="*/ 987576 w 987576"/>
                  <a:gd name="connsiteY1" fmla="*/ 0 h 1870710"/>
                  <a:gd name="connsiteX2" fmla="*/ 987576 w 987576"/>
                  <a:gd name="connsiteY2" fmla="*/ 137160 h 1870710"/>
                  <a:gd name="connsiteX3" fmla="*/ 223671 w 987576"/>
                  <a:gd name="connsiteY3" fmla="*/ 1870710 h 1870710"/>
                  <a:gd name="connsiteX4" fmla="*/ 461796 w 987576"/>
                  <a:gd name="connsiteY4" fmla="*/ 0 h 1870710"/>
                  <a:gd name="connsiteX0" fmla="*/ 487946 w 1013726"/>
                  <a:gd name="connsiteY0" fmla="*/ 0 h 1870710"/>
                  <a:gd name="connsiteX1" fmla="*/ 1013726 w 1013726"/>
                  <a:gd name="connsiteY1" fmla="*/ 0 h 1870710"/>
                  <a:gd name="connsiteX2" fmla="*/ 1013726 w 1013726"/>
                  <a:gd name="connsiteY2" fmla="*/ 137160 h 1870710"/>
                  <a:gd name="connsiteX3" fmla="*/ 249821 w 1013726"/>
                  <a:gd name="connsiteY3" fmla="*/ 1870710 h 1870710"/>
                  <a:gd name="connsiteX4" fmla="*/ 487946 w 1013726"/>
                  <a:gd name="connsiteY4" fmla="*/ 0 h 1870710"/>
                  <a:gd name="connsiteX0" fmla="*/ 487946 w 1013726"/>
                  <a:gd name="connsiteY0" fmla="*/ 0 h 2251710"/>
                  <a:gd name="connsiteX1" fmla="*/ 1013726 w 1013726"/>
                  <a:gd name="connsiteY1" fmla="*/ 0 h 2251710"/>
                  <a:gd name="connsiteX2" fmla="*/ 842276 w 1013726"/>
                  <a:gd name="connsiteY2" fmla="*/ 2251710 h 2251710"/>
                  <a:gd name="connsiteX3" fmla="*/ 249821 w 1013726"/>
                  <a:gd name="connsiteY3" fmla="*/ 1870710 h 2251710"/>
                  <a:gd name="connsiteX4" fmla="*/ 487946 w 1013726"/>
                  <a:gd name="connsiteY4" fmla="*/ 0 h 2251710"/>
                  <a:gd name="connsiteX0" fmla="*/ 487946 w 1363288"/>
                  <a:gd name="connsiteY0" fmla="*/ 0 h 2251710"/>
                  <a:gd name="connsiteX1" fmla="*/ 1013726 w 1363288"/>
                  <a:gd name="connsiteY1" fmla="*/ 0 h 2251710"/>
                  <a:gd name="connsiteX2" fmla="*/ 842276 w 1363288"/>
                  <a:gd name="connsiteY2" fmla="*/ 2251710 h 2251710"/>
                  <a:gd name="connsiteX3" fmla="*/ 249821 w 1363288"/>
                  <a:gd name="connsiteY3" fmla="*/ 1870710 h 2251710"/>
                  <a:gd name="connsiteX4" fmla="*/ 487946 w 1363288"/>
                  <a:gd name="connsiteY4" fmla="*/ 0 h 2251710"/>
                  <a:gd name="connsiteX0" fmla="*/ 487946 w 1468594"/>
                  <a:gd name="connsiteY0" fmla="*/ 0 h 2251710"/>
                  <a:gd name="connsiteX1" fmla="*/ 1013726 w 1468594"/>
                  <a:gd name="connsiteY1" fmla="*/ 0 h 2251710"/>
                  <a:gd name="connsiteX2" fmla="*/ 842276 w 1468594"/>
                  <a:gd name="connsiteY2" fmla="*/ 2251710 h 2251710"/>
                  <a:gd name="connsiteX3" fmla="*/ 249821 w 1468594"/>
                  <a:gd name="connsiteY3" fmla="*/ 1870710 h 2251710"/>
                  <a:gd name="connsiteX4" fmla="*/ 487946 w 1468594"/>
                  <a:gd name="connsiteY4" fmla="*/ 0 h 22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594" h="2251710">
                    <a:moveTo>
                      <a:pt x="487946" y="0"/>
                    </a:moveTo>
                    <a:lnTo>
                      <a:pt x="1013726" y="0"/>
                    </a:lnTo>
                    <a:cubicBezTo>
                      <a:pt x="1328051" y="579120"/>
                      <a:pt x="1937651" y="1548765"/>
                      <a:pt x="842276" y="2251710"/>
                    </a:cubicBezTo>
                    <a:lnTo>
                      <a:pt x="249821" y="1870710"/>
                    </a:lnTo>
                    <a:cubicBezTo>
                      <a:pt x="-337554" y="1228090"/>
                      <a:pt x="265696" y="575945"/>
                      <a:pt x="487946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EA25667-F571-DCA4-ECC9-57E8732223E6}"/>
                  </a:ext>
                </a:extLst>
              </p:cNvPr>
              <p:cNvSpPr/>
              <p:nvPr/>
            </p:nvSpPr>
            <p:spPr>
              <a:xfrm rot="18767681">
                <a:off x="2261485" y="1652939"/>
                <a:ext cx="1082040" cy="79184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ardrop 2">
                <a:extLst>
                  <a:ext uri="{FF2B5EF4-FFF2-40B4-BE49-F238E27FC236}">
                    <a16:creationId xmlns:a16="http://schemas.microsoft.com/office/drawing/2014/main" id="{B785D227-2E10-B259-D057-1425FD223549}"/>
                  </a:ext>
                </a:extLst>
              </p:cNvPr>
              <p:cNvSpPr/>
              <p:nvPr/>
            </p:nvSpPr>
            <p:spPr>
              <a:xfrm rot="21439103" flipH="1">
                <a:off x="1266902" y="2087805"/>
                <a:ext cx="1577511" cy="1277073"/>
              </a:xfrm>
              <a:custGeom>
                <a:avLst/>
                <a:gdLst>
                  <a:gd name="connsiteX0" fmla="*/ 0 w 2206171"/>
                  <a:gd name="connsiteY0" fmla="*/ 515258 h 1030515"/>
                  <a:gd name="connsiteX1" fmla="*/ 1103086 w 2206171"/>
                  <a:gd name="connsiteY1" fmla="*/ 0 h 1030515"/>
                  <a:gd name="connsiteX2" fmla="*/ 2206171 w 2206171"/>
                  <a:gd name="connsiteY2" fmla="*/ 0 h 1030515"/>
                  <a:gd name="connsiteX3" fmla="*/ 2206171 w 2206171"/>
                  <a:gd name="connsiteY3" fmla="*/ 515258 h 1030515"/>
                  <a:gd name="connsiteX4" fmla="*/ 1103085 w 2206171"/>
                  <a:gd name="connsiteY4" fmla="*/ 1030516 h 1030515"/>
                  <a:gd name="connsiteX5" fmla="*/ -1 w 2206171"/>
                  <a:gd name="connsiteY5" fmla="*/ 515258 h 1030515"/>
                  <a:gd name="connsiteX6" fmla="*/ 0 w 2206171"/>
                  <a:gd name="connsiteY6" fmla="*/ 515258 h 1030515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219348 w 2219348"/>
                  <a:gd name="connsiteY2" fmla="*/ 145593 h 1030516"/>
                  <a:gd name="connsiteX3" fmla="*/ 2206172 w 2219348"/>
                  <a:gd name="connsiteY3" fmla="*/ 515258 h 1030516"/>
                  <a:gd name="connsiteX4" fmla="*/ 1103086 w 2219348"/>
                  <a:gd name="connsiteY4" fmla="*/ 1030516 h 1030516"/>
                  <a:gd name="connsiteX5" fmla="*/ 0 w 2219348"/>
                  <a:gd name="connsiteY5" fmla="*/ 515258 h 1030516"/>
                  <a:gd name="connsiteX6" fmla="*/ 1 w 2219348"/>
                  <a:gd name="connsiteY6" fmla="*/ 515258 h 1030516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020836 w 2219348"/>
                  <a:gd name="connsiteY2" fmla="*/ 138795 h 1030516"/>
                  <a:gd name="connsiteX3" fmla="*/ 2219348 w 2219348"/>
                  <a:gd name="connsiteY3" fmla="*/ 145593 h 1030516"/>
                  <a:gd name="connsiteX4" fmla="*/ 2206172 w 2219348"/>
                  <a:gd name="connsiteY4" fmla="*/ 515258 h 1030516"/>
                  <a:gd name="connsiteX5" fmla="*/ 1103086 w 2219348"/>
                  <a:gd name="connsiteY5" fmla="*/ 1030516 h 1030516"/>
                  <a:gd name="connsiteX6" fmla="*/ 0 w 2219348"/>
                  <a:gd name="connsiteY6" fmla="*/ 515258 h 1030516"/>
                  <a:gd name="connsiteX7" fmla="*/ 1 w 2219348"/>
                  <a:gd name="connsiteY7" fmla="*/ 515258 h 1030516"/>
                  <a:gd name="connsiteX0" fmla="*/ 1 w 2219348"/>
                  <a:gd name="connsiteY0" fmla="*/ 609424 h 1124682"/>
                  <a:gd name="connsiteX1" fmla="*/ 806257 w 2219348"/>
                  <a:gd name="connsiteY1" fmla="*/ 0 h 1124682"/>
                  <a:gd name="connsiteX2" fmla="*/ 2020836 w 2219348"/>
                  <a:gd name="connsiteY2" fmla="*/ 232961 h 1124682"/>
                  <a:gd name="connsiteX3" fmla="*/ 2219348 w 2219348"/>
                  <a:gd name="connsiteY3" fmla="*/ 239759 h 1124682"/>
                  <a:gd name="connsiteX4" fmla="*/ 2206172 w 2219348"/>
                  <a:gd name="connsiteY4" fmla="*/ 609424 h 1124682"/>
                  <a:gd name="connsiteX5" fmla="*/ 1103086 w 2219348"/>
                  <a:gd name="connsiteY5" fmla="*/ 1124682 h 1124682"/>
                  <a:gd name="connsiteX6" fmla="*/ 0 w 2219348"/>
                  <a:gd name="connsiteY6" fmla="*/ 609424 h 1124682"/>
                  <a:gd name="connsiteX7" fmla="*/ 1 w 2219348"/>
                  <a:gd name="connsiteY7" fmla="*/ 609424 h 1124682"/>
                  <a:gd name="connsiteX0" fmla="*/ 1 w 2219348"/>
                  <a:gd name="connsiteY0" fmla="*/ 861079 h 1376337"/>
                  <a:gd name="connsiteX1" fmla="*/ 806257 w 2219348"/>
                  <a:gd name="connsiteY1" fmla="*/ 251655 h 1376337"/>
                  <a:gd name="connsiteX2" fmla="*/ 2020836 w 2219348"/>
                  <a:gd name="connsiteY2" fmla="*/ 484616 h 1376337"/>
                  <a:gd name="connsiteX3" fmla="*/ 2219348 w 2219348"/>
                  <a:gd name="connsiteY3" fmla="*/ 491414 h 1376337"/>
                  <a:gd name="connsiteX4" fmla="*/ 2206172 w 2219348"/>
                  <a:gd name="connsiteY4" fmla="*/ 861079 h 1376337"/>
                  <a:gd name="connsiteX5" fmla="*/ 1103086 w 2219348"/>
                  <a:gd name="connsiteY5" fmla="*/ 1376337 h 1376337"/>
                  <a:gd name="connsiteX6" fmla="*/ 0 w 2219348"/>
                  <a:gd name="connsiteY6" fmla="*/ 861079 h 1376337"/>
                  <a:gd name="connsiteX7" fmla="*/ 1 w 2219348"/>
                  <a:gd name="connsiteY7" fmla="*/ 861079 h 1376337"/>
                  <a:gd name="connsiteX0" fmla="*/ 1 w 2219348"/>
                  <a:gd name="connsiteY0" fmla="*/ 884738 h 1399996"/>
                  <a:gd name="connsiteX1" fmla="*/ 806257 w 2219348"/>
                  <a:gd name="connsiteY1" fmla="*/ 275314 h 1399996"/>
                  <a:gd name="connsiteX2" fmla="*/ 2020836 w 2219348"/>
                  <a:gd name="connsiteY2" fmla="*/ 508275 h 1399996"/>
                  <a:gd name="connsiteX3" fmla="*/ 2219348 w 2219348"/>
                  <a:gd name="connsiteY3" fmla="*/ 515073 h 1399996"/>
                  <a:gd name="connsiteX4" fmla="*/ 2206172 w 2219348"/>
                  <a:gd name="connsiteY4" fmla="*/ 884738 h 1399996"/>
                  <a:gd name="connsiteX5" fmla="*/ 1103086 w 2219348"/>
                  <a:gd name="connsiteY5" fmla="*/ 1399996 h 1399996"/>
                  <a:gd name="connsiteX6" fmla="*/ 0 w 2219348"/>
                  <a:gd name="connsiteY6" fmla="*/ 884738 h 1399996"/>
                  <a:gd name="connsiteX7" fmla="*/ 1 w 2219348"/>
                  <a:gd name="connsiteY7" fmla="*/ 884738 h 139999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1 w 2219348"/>
                  <a:gd name="connsiteY6" fmla="*/ 884738 h 1242151"/>
                  <a:gd name="connsiteX0" fmla="*/ 641837 w 2219348"/>
                  <a:gd name="connsiteY0" fmla="*/ 880104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641837 w 2219348"/>
                  <a:gd name="connsiteY6" fmla="*/ 880104 h 1242151"/>
                  <a:gd name="connsiteX0" fmla="*/ 156695 w 1734206"/>
                  <a:gd name="connsiteY0" fmla="*/ 880104 h 1244144"/>
                  <a:gd name="connsiteX1" fmla="*/ 321115 w 1734206"/>
                  <a:gd name="connsiteY1" fmla="*/ 275314 h 1244144"/>
                  <a:gd name="connsiteX2" fmla="*/ 1535694 w 1734206"/>
                  <a:gd name="connsiteY2" fmla="*/ 508275 h 1244144"/>
                  <a:gd name="connsiteX3" fmla="*/ 1734206 w 1734206"/>
                  <a:gd name="connsiteY3" fmla="*/ 515073 h 1244144"/>
                  <a:gd name="connsiteX4" fmla="*/ 1165307 w 1734206"/>
                  <a:gd name="connsiteY4" fmla="*/ 1234971 h 1244144"/>
                  <a:gd name="connsiteX5" fmla="*/ 156695 w 1734206"/>
                  <a:gd name="connsiteY5" fmla="*/ 880104 h 1244144"/>
                  <a:gd name="connsiteX0" fmla="*/ 156695 w 1734206"/>
                  <a:gd name="connsiteY0" fmla="*/ 880104 h 1265649"/>
                  <a:gd name="connsiteX1" fmla="*/ 321115 w 1734206"/>
                  <a:gd name="connsiteY1" fmla="*/ 275314 h 1265649"/>
                  <a:gd name="connsiteX2" fmla="*/ 1535694 w 1734206"/>
                  <a:gd name="connsiteY2" fmla="*/ 508275 h 1265649"/>
                  <a:gd name="connsiteX3" fmla="*/ 1734206 w 1734206"/>
                  <a:gd name="connsiteY3" fmla="*/ 515073 h 1265649"/>
                  <a:gd name="connsiteX4" fmla="*/ 1165307 w 1734206"/>
                  <a:gd name="connsiteY4" fmla="*/ 1234971 h 1265649"/>
                  <a:gd name="connsiteX5" fmla="*/ 156695 w 1734206"/>
                  <a:gd name="connsiteY5" fmla="*/ 880104 h 1265649"/>
                  <a:gd name="connsiteX0" fmla="*/ 0 w 1577511"/>
                  <a:gd name="connsiteY0" fmla="*/ 880104 h 1265649"/>
                  <a:gd name="connsiteX1" fmla="*/ 164420 w 1577511"/>
                  <a:gd name="connsiteY1" fmla="*/ 275314 h 1265649"/>
                  <a:gd name="connsiteX2" fmla="*/ 1378999 w 1577511"/>
                  <a:gd name="connsiteY2" fmla="*/ 508275 h 1265649"/>
                  <a:gd name="connsiteX3" fmla="*/ 1577511 w 1577511"/>
                  <a:gd name="connsiteY3" fmla="*/ 515073 h 1265649"/>
                  <a:gd name="connsiteX4" fmla="*/ 1008612 w 1577511"/>
                  <a:gd name="connsiteY4" fmla="*/ 1234971 h 1265649"/>
                  <a:gd name="connsiteX5" fmla="*/ 0 w 1577511"/>
                  <a:gd name="connsiteY5" fmla="*/ 880104 h 1265649"/>
                  <a:gd name="connsiteX0" fmla="*/ 0 w 1577511"/>
                  <a:gd name="connsiteY0" fmla="*/ 891528 h 1277073"/>
                  <a:gd name="connsiteX1" fmla="*/ 164420 w 1577511"/>
                  <a:gd name="connsiteY1" fmla="*/ 286738 h 1277073"/>
                  <a:gd name="connsiteX2" fmla="*/ 1378999 w 1577511"/>
                  <a:gd name="connsiteY2" fmla="*/ 519699 h 1277073"/>
                  <a:gd name="connsiteX3" fmla="*/ 1577511 w 1577511"/>
                  <a:gd name="connsiteY3" fmla="*/ 526497 h 1277073"/>
                  <a:gd name="connsiteX4" fmla="*/ 1008612 w 1577511"/>
                  <a:gd name="connsiteY4" fmla="*/ 1246395 h 1277073"/>
                  <a:gd name="connsiteX5" fmla="*/ 0 w 1577511"/>
                  <a:gd name="connsiteY5" fmla="*/ 891528 h 127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7511" h="1277073">
                    <a:moveTo>
                      <a:pt x="0" y="891528"/>
                    </a:moveTo>
                    <a:cubicBezTo>
                      <a:pt x="0" y="606959"/>
                      <a:pt x="48265" y="498852"/>
                      <a:pt x="164420" y="286738"/>
                    </a:cubicBezTo>
                    <a:cubicBezTo>
                      <a:pt x="592633" y="-403775"/>
                      <a:pt x="1177384" y="347767"/>
                      <a:pt x="1378999" y="519699"/>
                    </a:cubicBezTo>
                    <a:lnTo>
                      <a:pt x="1577511" y="526497"/>
                    </a:lnTo>
                    <a:cubicBezTo>
                      <a:pt x="1577511" y="698250"/>
                      <a:pt x="1321501" y="1104486"/>
                      <a:pt x="1008612" y="1246395"/>
                    </a:cubicBezTo>
                    <a:cubicBezTo>
                      <a:pt x="745694" y="1307234"/>
                      <a:pt x="172206" y="1316988"/>
                      <a:pt x="0" y="89152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4">
                <a:extLst>
                  <a:ext uri="{FF2B5EF4-FFF2-40B4-BE49-F238E27FC236}">
                    <a16:creationId xmlns:a16="http://schemas.microsoft.com/office/drawing/2014/main" id="{2FFB0D1B-2107-C67B-8CB5-A0DF26B0CBC5}"/>
                  </a:ext>
                </a:extLst>
              </p:cNvPr>
              <p:cNvSpPr/>
              <p:nvPr/>
            </p:nvSpPr>
            <p:spPr>
              <a:xfrm>
                <a:off x="2567940" y="1978638"/>
                <a:ext cx="1082040" cy="980928"/>
              </a:xfrm>
              <a:custGeom>
                <a:avLst/>
                <a:gdLst>
                  <a:gd name="connsiteX0" fmla="*/ 0 w 1082040"/>
                  <a:gd name="connsiteY0" fmla="*/ 487680 h 975360"/>
                  <a:gd name="connsiteX1" fmla="*/ 541020 w 1082040"/>
                  <a:gd name="connsiteY1" fmla="*/ 0 h 975360"/>
                  <a:gd name="connsiteX2" fmla="*/ 1082040 w 1082040"/>
                  <a:gd name="connsiteY2" fmla="*/ 487680 h 975360"/>
                  <a:gd name="connsiteX3" fmla="*/ 541020 w 1082040"/>
                  <a:gd name="connsiteY3" fmla="*/ 975360 h 975360"/>
                  <a:gd name="connsiteX4" fmla="*/ 0 w 1082040"/>
                  <a:gd name="connsiteY4" fmla="*/ 487680 h 975360"/>
                  <a:gd name="connsiteX0" fmla="*/ 0 w 1082040"/>
                  <a:gd name="connsiteY0" fmla="*/ 487680 h 980928"/>
                  <a:gd name="connsiteX1" fmla="*/ 541020 w 1082040"/>
                  <a:gd name="connsiteY1" fmla="*/ 0 h 980928"/>
                  <a:gd name="connsiteX2" fmla="*/ 1082040 w 1082040"/>
                  <a:gd name="connsiteY2" fmla="*/ 487680 h 980928"/>
                  <a:gd name="connsiteX3" fmla="*/ 541020 w 1082040"/>
                  <a:gd name="connsiteY3" fmla="*/ 975360 h 980928"/>
                  <a:gd name="connsiteX4" fmla="*/ 0 w 1082040"/>
                  <a:gd name="connsiteY4" fmla="*/ 487680 h 98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040" h="980928">
                    <a:moveTo>
                      <a:pt x="0" y="487680"/>
                    </a:moveTo>
                    <a:cubicBezTo>
                      <a:pt x="0" y="218342"/>
                      <a:pt x="242223" y="0"/>
                      <a:pt x="541020" y="0"/>
                    </a:cubicBezTo>
                    <a:cubicBezTo>
                      <a:pt x="839817" y="0"/>
                      <a:pt x="1082040" y="218342"/>
                      <a:pt x="1082040" y="487680"/>
                    </a:cubicBezTo>
                    <a:cubicBezTo>
                      <a:pt x="1082040" y="757018"/>
                      <a:pt x="963642" y="1022985"/>
                      <a:pt x="541020" y="975360"/>
                    </a:cubicBezTo>
                    <a:cubicBezTo>
                      <a:pt x="118398" y="927735"/>
                      <a:pt x="0" y="757018"/>
                      <a:pt x="0" y="48768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CE80289-AEF5-B8AE-5E97-45367F8F18B0}"/>
                  </a:ext>
                </a:extLst>
              </p:cNvPr>
              <p:cNvSpPr/>
              <p:nvPr/>
            </p:nvSpPr>
            <p:spPr>
              <a:xfrm>
                <a:off x="2621280" y="2202180"/>
                <a:ext cx="975360" cy="97536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7">
                <a:extLst>
                  <a:ext uri="{FF2B5EF4-FFF2-40B4-BE49-F238E27FC236}">
                    <a16:creationId xmlns:a16="http://schemas.microsoft.com/office/drawing/2014/main" id="{0FA1395D-E88A-A82C-A270-BC8CCCABE7EE}"/>
                  </a:ext>
                </a:extLst>
              </p:cNvPr>
              <p:cNvSpPr/>
              <p:nvPr/>
            </p:nvSpPr>
            <p:spPr>
              <a:xfrm>
                <a:off x="1634774" y="450947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8">
                <a:extLst>
                  <a:ext uri="{FF2B5EF4-FFF2-40B4-BE49-F238E27FC236}">
                    <a16:creationId xmlns:a16="http://schemas.microsoft.com/office/drawing/2014/main" id="{17CA18FA-E1B0-079F-C6E5-AFEB9930949B}"/>
                  </a:ext>
                </a:extLst>
              </p:cNvPr>
              <p:cNvSpPr/>
              <p:nvPr/>
            </p:nvSpPr>
            <p:spPr>
              <a:xfrm>
                <a:off x="1155531" y="5226581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9">
                <a:extLst>
                  <a:ext uri="{FF2B5EF4-FFF2-40B4-BE49-F238E27FC236}">
                    <a16:creationId xmlns:a16="http://schemas.microsoft.com/office/drawing/2014/main" id="{FC0E01B4-1883-76DA-441D-36B22F81A50A}"/>
                  </a:ext>
                </a:extLst>
              </p:cNvPr>
              <p:cNvSpPr/>
              <p:nvPr/>
            </p:nvSpPr>
            <p:spPr>
              <a:xfrm rot="3197514">
                <a:off x="1077603" y="329721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41139F2-B1CB-F236-61DE-839EFD5A8E47}"/>
                  </a:ext>
                </a:extLst>
              </p:cNvPr>
              <p:cNvSpPr/>
              <p:nvPr/>
            </p:nvSpPr>
            <p:spPr>
              <a:xfrm>
                <a:off x="1237709" y="2615969"/>
                <a:ext cx="81469" cy="8146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436EE715-ACD2-0A26-604B-7CDE066CA4BE}"/>
                  </a:ext>
                </a:extLst>
              </p:cNvPr>
              <p:cNvSpPr/>
              <p:nvPr/>
            </p:nvSpPr>
            <p:spPr>
              <a:xfrm>
                <a:off x="1906338" y="2422886"/>
                <a:ext cx="248518" cy="2485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8131F2DA-6CD9-17CC-1A1B-DE15C0EA5540}"/>
                  </a:ext>
                </a:extLst>
              </p:cNvPr>
              <p:cNvSpPr/>
              <p:nvPr/>
            </p:nvSpPr>
            <p:spPr>
              <a:xfrm>
                <a:off x="2094881" y="2396649"/>
                <a:ext cx="112619" cy="112619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06C75D0-802F-FE04-E68F-E68D98EF079C}"/>
                  </a:ext>
                </a:extLst>
              </p:cNvPr>
              <p:cNvSpPr/>
              <p:nvPr/>
            </p:nvSpPr>
            <p:spPr>
              <a:xfrm>
                <a:off x="1914876" y="2514682"/>
                <a:ext cx="81469" cy="8146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8CD73286-11A0-482F-3936-93306F628C07}"/>
                  </a:ext>
                </a:extLst>
              </p:cNvPr>
              <p:cNvSpPr/>
              <p:nvPr/>
            </p:nvSpPr>
            <p:spPr>
              <a:xfrm>
                <a:off x="2069338" y="2482354"/>
                <a:ext cx="53151" cy="5315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6ECBDBE-2CF3-5185-456C-FBA1D7644971}"/>
                  </a:ext>
                </a:extLst>
              </p:cNvPr>
              <p:cNvSpPr/>
              <p:nvPr/>
            </p:nvSpPr>
            <p:spPr>
              <a:xfrm>
                <a:off x="2324511" y="2241498"/>
                <a:ext cx="420522" cy="97536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9398CAC-54E4-B46E-12CC-E5BB699A1C05}"/>
                  </a:ext>
                </a:extLst>
              </p:cNvPr>
              <p:cNvSpPr/>
              <p:nvPr/>
            </p:nvSpPr>
            <p:spPr>
              <a:xfrm>
                <a:off x="1880000" y="3537559"/>
                <a:ext cx="420522" cy="97536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26">
                <a:extLst>
                  <a:ext uri="{FF2B5EF4-FFF2-40B4-BE49-F238E27FC236}">
                    <a16:creationId xmlns:a16="http://schemas.microsoft.com/office/drawing/2014/main" id="{CABD7E7D-9654-D98F-E3EC-868903F0741A}"/>
                  </a:ext>
                </a:extLst>
              </p:cNvPr>
              <p:cNvSpPr/>
              <p:nvPr/>
            </p:nvSpPr>
            <p:spPr>
              <a:xfrm rot="16200000">
                <a:off x="1867938" y="4495107"/>
                <a:ext cx="976577" cy="690367"/>
              </a:xfrm>
              <a:custGeom>
                <a:avLst/>
                <a:gdLst>
                  <a:gd name="connsiteX0" fmla="*/ 0 w 805532"/>
                  <a:gd name="connsiteY0" fmla="*/ 336335 h 672670"/>
                  <a:gd name="connsiteX1" fmla="*/ 402766 w 805532"/>
                  <a:gd name="connsiteY1" fmla="*/ 0 h 672670"/>
                  <a:gd name="connsiteX2" fmla="*/ 805532 w 805532"/>
                  <a:gd name="connsiteY2" fmla="*/ 336335 h 672670"/>
                  <a:gd name="connsiteX3" fmla="*/ 402766 w 805532"/>
                  <a:gd name="connsiteY3" fmla="*/ 672670 h 672670"/>
                  <a:gd name="connsiteX4" fmla="*/ 0 w 805532"/>
                  <a:gd name="connsiteY4" fmla="*/ 336335 h 672670"/>
                  <a:gd name="connsiteX0" fmla="*/ 0 w 810859"/>
                  <a:gd name="connsiteY0" fmla="*/ 336335 h 677048"/>
                  <a:gd name="connsiteX1" fmla="*/ 402766 w 810859"/>
                  <a:gd name="connsiteY1" fmla="*/ 0 h 677048"/>
                  <a:gd name="connsiteX2" fmla="*/ 805532 w 810859"/>
                  <a:gd name="connsiteY2" fmla="*/ 336335 h 677048"/>
                  <a:gd name="connsiteX3" fmla="*/ 402766 w 810859"/>
                  <a:gd name="connsiteY3" fmla="*/ 672670 h 677048"/>
                  <a:gd name="connsiteX4" fmla="*/ 0 w 810859"/>
                  <a:gd name="connsiteY4" fmla="*/ 336335 h 677048"/>
                  <a:gd name="connsiteX0" fmla="*/ 0 w 976577"/>
                  <a:gd name="connsiteY0" fmla="*/ 216987 h 690367"/>
                  <a:gd name="connsiteX1" fmla="*/ 569455 w 976577"/>
                  <a:gd name="connsiteY1" fmla="*/ 4474 h 690367"/>
                  <a:gd name="connsiteX2" fmla="*/ 972221 w 976577"/>
                  <a:gd name="connsiteY2" fmla="*/ 340809 h 690367"/>
                  <a:gd name="connsiteX3" fmla="*/ 569455 w 976577"/>
                  <a:gd name="connsiteY3" fmla="*/ 677144 h 690367"/>
                  <a:gd name="connsiteX4" fmla="*/ 0 w 976577"/>
                  <a:gd name="connsiteY4" fmla="*/ 216987 h 69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77" h="690367">
                    <a:moveTo>
                      <a:pt x="0" y="216987"/>
                    </a:moveTo>
                    <a:cubicBezTo>
                      <a:pt x="0" y="31234"/>
                      <a:pt x="407418" y="-16163"/>
                      <a:pt x="569455" y="4474"/>
                    </a:cubicBezTo>
                    <a:cubicBezTo>
                      <a:pt x="731492" y="25111"/>
                      <a:pt x="972221" y="155056"/>
                      <a:pt x="972221" y="340809"/>
                    </a:cubicBezTo>
                    <a:cubicBezTo>
                      <a:pt x="1015083" y="745637"/>
                      <a:pt x="731492" y="697781"/>
                      <a:pt x="569455" y="677144"/>
                    </a:cubicBezTo>
                    <a:cubicBezTo>
                      <a:pt x="407418" y="656507"/>
                      <a:pt x="0" y="402740"/>
                      <a:pt x="0" y="216987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6E83863-E4D5-FFC6-08E5-D80004BD7215}"/>
                  </a:ext>
                </a:extLst>
              </p:cNvPr>
              <p:cNvSpPr/>
              <p:nvPr/>
            </p:nvSpPr>
            <p:spPr>
              <a:xfrm rot="16200000">
                <a:off x="1797920" y="4938511"/>
                <a:ext cx="420522" cy="62014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27FC35F-11B0-8198-FACA-8E6017B71316}"/>
                </a:ext>
              </a:extLst>
            </p:cNvPr>
            <p:cNvGrpSpPr/>
            <p:nvPr/>
          </p:nvGrpSpPr>
          <p:grpSpPr>
            <a:xfrm flipH="1">
              <a:off x="1301103" y="2590072"/>
              <a:ext cx="488821" cy="654594"/>
              <a:chOff x="10558113" y="4827464"/>
              <a:chExt cx="488821" cy="654594"/>
            </a:xfrm>
          </p:grpSpPr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B3FFC136-87A1-2927-D552-2DDD1BFF03A7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5799A851-F412-40BA-88CB-A0D3F797E570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E521FD1-F949-4FF4-11D6-43A50980408A}"/>
              </a:ext>
            </a:extLst>
          </p:cNvPr>
          <p:cNvGrpSpPr/>
          <p:nvPr/>
        </p:nvGrpSpPr>
        <p:grpSpPr>
          <a:xfrm>
            <a:off x="622989" y="-5241"/>
            <a:ext cx="6269833" cy="1901431"/>
            <a:chOff x="1738108" y="1578779"/>
            <a:chExt cx="15299984" cy="4639974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6DE9FBA-1A38-9099-1737-5B2B53C34546}"/>
                </a:ext>
              </a:extLst>
            </p:cNvPr>
            <p:cNvSpPr txBox="1"/>
            <p:nvPr/>
          </p:nvSpPr>
          <p:spPr>
            <a:xfrm>
              <a:off x="4380871" y="2643257"/>
              <a:ext cx="12657221" cy="3229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ainbow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66B78698-A0D3-407C-05E1-EDF0C6F27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r="7495" b="22095"/>
            <a:stretch/>
          </p:blipFill>
          <p:spPr>
            <a:xfrm rot="5400000" flipV="1">
              <a:off x="701689" y="2615198"/>
              <a:ext cx="4639974" cy="2567135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9CAF72A-FECB-4EDE-8045-EB4443C08A22}"/>
              </a:ext>
            </a:extLst>
          </p:cNvPr>
          <p:cNvGrpSpPr/>
          <p:nvPr/>
        </p:nvGrpSpPr>
        <p:grpSpPr>
          <a:xfrm>
            <a:off x="67291" y="1806516"/>
            <a:ext cx="5843908" cy="3083255"/>
            <a:chOff x="4800003" y="2817281"/>
            <a:chExt cx="7162086" cy="3778728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C7D6CC3-019A-B97D-E9EA-5B2CAFB76D3E}"/>
                </a:ext>
              </a:extLst>
            </p:cNvPr>
            <p:cNvSpPr txBox="1"/>
            <p:nvPr/>
          </p:nvSpPr>
          <p:spPr>
            <a:xfrm>
              <a:off x="6808317" y="4044210"/>
              <a:ext cx="5153772" cy="1621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abbit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41893FA-EFE9-B5C3-45B8-5B37829F36CE}"/>
                </a:ext>
              </a:extLst>
            </p:cNvPr>
            <p:cNvGrpSpPr/>
            <p:nvPr/>
          </p:nvGrpSpPr>
          <p:grpSpPr>
            <a:xfrm>
              <a:off x="4800003" y="2817281"/>
              <a:ext cx="2115147" cy="3778728"/>
              <a:chOff x="3444731" y="-1539575"/>
              <a:chExt cx="3509890" cy="6270448"/>
            </a:xfrm>
          </p:grpSpPr>
          <p:sp>
            <p:nvSpPr>
              <p:cNvPr id="175" name="Rectangle 35">
                <a:extLst>
                  <a:ext uri="{FF2B5EF4-FFF2-40B4-BE49-F238E27FC236}">
                    <a16:creationId xmlns:a16="http://schemas.microsoft.com/office/drawing/2014/main" id="{2CCAFC48-0266-F28E-6396-2BEFF0AF855D}"/>
                  </a:ext>
                </a:extLst>
              </p:cNvPr>
              <p:cNvSpPr/>
              <p:nvPr/>
            </p:nvSpPr>
            <p:spPr>
              <a:xfrm flipH="1">
                <a:off x="4591048" y="2255208"/>
                <a:ext cx="1126713" cy="2284039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35">
                <a:extLst>
                  <a:ext uri="{FF2B5EF4-FFF2-40B4-BE49-F238E27FC236}">
                    <a16:creationId xmlns:a16="http://schemas.microsoft.com/office/drawing/2014/main" id="{53D17725-019C-B310-7029-A6FCE85BDA0C}"/>
                  </a:ext>
                </a:extLst>
              </p:cNvPr>
              <p:cNvSpPr/>
              <p:nvPr/>
            </p:nvSpPr>
            <p:spPr>
              <a:xfrm flipH="1">
                <a:off x="5333917" y="3052565"/>
                <a:ext cx="663691" cy="553783"/>
              </a:xfrm>
              <a:custGeom>
                <a:avLst/>
                <a:gdLst>
                  <a:gd name="connsiteX0" fmla="*/ 0 w 1129406"/>
                  <a:gd name="connsiteY0" fmla="*/ 0 h 429016"/>
                  <a:gd name="connsiteX1" fmla="*/ 1129406 w 1129406"/>
                  <a:gd name="connsiteY1" fmla="*/ 0 h 429016"/>
                  <a:gd name="connsiteX2" fmla="*/ 1129406 w 1129406"/>
                  <a:gd name="connsiteY2" fmla="*/ 429016 h 429016"/>
                  <a:gd name="connsiteX3" fmla="*/ 0 w 1129406"/>
                  <a:gd name="connsiteY3" fmla="*/ 429016 h 429016"/>
                  <a:gd name="connsiteX4" fmla="*/ 0 w 1129406"/>
                  <a:gd name="connsiteY4" fmla="*/ 0 h 429016"/>
                  <a:gd name="connsiteX0" fmla="*/ 0 w 1129406"/>
                  <a:gd name="connsiteY0" fmla="*/ 0 h 549666"/>
                  <a:gd name="connsiteX1" fmla="*/ 1129406 w 1129406"/>
                  <a:gd name="connsiteY1" fmla="*/ 120650 h 549666"/>
                  <a:gd name="connsiteX2" fmla="*/ 1129406 w 1129406"/>
                  <a:gd name="connsiteY2" fmla="*/ 549666 h 549666"/>
                  <a:gd name="connsiteX3" fmla="*/ 0 w 1129406"/>
                  <a:gd name="connsiteY3" fmla="*/ 549666 h 549666"/>
                  <a:gd name="connsiteX4" fmla="*/ 0 w 1129406"/>
                  <a:gd name="connsiteY4" fmla="*/ 0 h 549666"/>
                  <a:gd name="connsiteX0" fmla="*/ 135466 w 1264872"/>
                  <a:gd name="connsiteY0" fmla="*/ 0 h 549666"/>
                  <a:gd name="connsiteX1" fmla="*/ 1264872 w 1264872"/>
                  <a:gd name="connsiteY1" fmla="*/ 120650 h 549666"/>
                  <a:gd name="connsiteX2" fmla="*/ 1264872 w 1264872"/>
                  <a:gd name="connsiteY2" fmla="*/ 549666 h 549666"/>
                  <a:gd name="connsiteX3" fmla="*/ 135466 w 1264872"/>
                  <a:gd name="connsiteY3" fmla="*/ 549666 h 549666"/>
                  <a:gd name="connsiteX4" fmla="*/ 135466 w 1264872"/>
                  <a:gd name="connsiteY4" fmla="*/ 0 h 549666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663691 w 1330441"/>
                  <a:gd name="connsiteY1" fmla="*/ 7620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663691"/>
                  <a:gd name="connsiteY0" fmla="*/ 0 h 553783"/>
                  <a:gd name="connsiteX1" fmla="*/ 663691 w 663691"/>
                  <a:gd name="connsiteY1" fmla="*/ 76200 h 553783"/>
                  <a:gd name="connsiteX2" fmla="*/ 663691 w 663691"/>
                  <a:gd name="connsiteY2" fmla="*/ 530616 h 553783"/>
                  <a:gd name="connsiteX3" fmla="*/ 201035 w 663691"/>
                  <a:gd name="connsiteY3" fmla="*/ 549666 h 553783"/>
                  <a:gd name="connsiteX4" fmla="*/ 201035 w 663691"/>
                  <a:gd name="connsiteY4" fmla="*/ 0 h 55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691" h="553783">
                    <a:moveTo>
                      <a:pt x="201035" y="0"/>
                    </a:moveTo>
                    <a:lnTo>
                      <a:pt x="663691" y="76200"/>
                    </a:lnTo>
                    <a:lnTo>
                      <a:pt x="663691" y="530616"/>
                    </a:lnTo>
                    <a:lnTo>
                      <a:pt x="201035" y="549666"/>
                    </a:lnTo>
                    <a:cubicBezTo>
                      <a:pt x="-27565" y="601394"/>
                      <a:pt x="-103765" y="151472"/>
                      <a:pt x="201035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32">
                <a:extLst>
                  <a:ext uri="{FF2B5EF4-FFF2-40B4-BE49-F238E27FC236}">
                    <a16:creationId xmlns:a16="http://schemas.microsoft.com/office/drawing/2014/main" id="{F8B4C703-9B1A-DAB5-24CF-7FA94308C814}"/>
                  </a:ext>
                </a:extLst>
              </p:cNvPr>
              <p:cNvSpPr/>
              <p:nvPr/>
            </p:nvSpPr>
            <p:spPr>
              <a:xfrm rot="358652" flipH="1">
                <a:off x="5306219" y="3432463"/>
                <a:ext cx="651826" cy="1063117"/>
              </a:xfrm>
              <a:custGeom>
                <a:avLst/>
                <a:gdLst>
                  <a:gd name="connsiteX0" fmla="*/ 0 w 1041983"/>
                  <a:gd name="connsiteY0" fmla="*/ 0 h 460458"/>
                  <a:gd name="connsiteX1" fmla="*/ 1041983 w 1041983"/>
                  <a:gd name="connsiteY1" fmla="*/ 0 h 460458"/>
                  <a:gd name="connsiteX2" fmla="*/ 1041983 w 1041983"/>
                  <a:gd name="connsiteY2" fmla="*/ 460458 h 460458"/>
                  <a:gd name="connsiteX3" fmla="*/ 0 w 1041983"/>
                  <a:gd name="connsiteY3" fmla="*/ 460458 h 460458"/>
                  <a:gd name="connsiteX4" fmla="*/ 0 w 1041983"/>
                  <a:gd name="connsiteY4" fmla="*/ 0 h 460458"/>
                  <a:gd name="connsiteX0" fmla="*/ 292100 w 1334083"/>
                  <a:gd name="connsiteY0" fmla="*/ 0 h 797008"/>
                  <a:gd name="connsiteX1" fmla="*/ 1334083 w 1334083"/>
                  <a:gd name="connsiteY1" fmla="*/ 0 h 797008"/>
                  <a:gd name="connsiteX2" fmla="*/ 1334083 w 1334083"/>
                  <a:gd name="connsiteY2" fmla="*/ 460458 h 797008"/>
                  <a:gd name="connsiteX3" fmla="*/ 0 w 1334083"/>
                  <a:gd name="connsiteY3" fmla="*/ 797008 h 797008"/>
                  <a:gd name="connsiteX4" fmla="*/ 292100 w 1334083"/>
                  <a:gd name="connsiteY4" fmla="*/ 0 h 797008"/>
                  <a:gd name="connsiteX0" fmla="*/ 0 w 1340433"/>
                  <a:gd name="connsiteY0" fmla="*/ 0 h 955758"/>
                  <a:gd name="connsiteX1" fmla="*/ 1340433 w 1340433"/>
                  <a:gd name="connsiteY1" fmla="*/ 158750 h 955758"/>
                  <a:gd name="connsiteX2" fmla="*/ 1340433 w 1340433"/>
                  <a:gd name="connsiteY2" fmla="*/ 619208 h 955758"/>
                  <a:gd name="connsiteX3" fmla="*/ 6350 w 1340433"/>
                  <a:gd name="connsiteY3" fmla="*/ 955758 h 955758"/>
                  <a:gd name="connsiteX4" fmla="*/ 0 w 1340433"/>
                  <a:gd name="connsiteY4" fmla="*/ 0 h 955758"/>
                  <a:gd name="connsiteX0" fmla="*/ 170047 w 1510480"/>
                  <a:gd name="connsiteY0" fmla="*/ 0 h 955758"/>
                  <a:gd name="connsiteX1" fmla="*/ 1510480 w 1510480"/>
                  <a:gd name="connsiteY1" fmla="*/ 158750 h 955758"/>
                  <a:gd name="connsiteX2" fmla="*/ 1510480 w 1510480"/>
                  <a:gd name="connsiteY2" fmla="*/ 619208 h 955758"/>
                  <a:gd name="connsiteX3" fmla="*/ 176397 w 1510480"/>
                  <a:gd name="connsiteY3" fmla="*/ 955758 h 955758"/>
                  <a:gd name="connsiteX4" fmla="*/ 170047 w 1510480"/>
                  <a:gd name="connsiteY4" fmla="*/ 0 h 955758"/>
                  <a:gd name="connsiteX0" fmla="*/ 214258 w 1554691"/>
                  <a:gd name="connsiteY0" fmla="*/ 0 h 955758"/>
                  <a:gd name="connsiteX1" fmla="*/ 1554691 w 1554691"/>
                  <a:gd name="connsiteY1" fmla="*/ 15875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1554691"/>
                  <a:gd name="connsiteY0" fmla="*/ 0 h 955758"/>
                  <a:gd name="connsiteX1" fmla="*/ 589491 w 1554691"/>
                  <a:gd name="connsiteY1" fmla="*/ 6350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722841"/>
                  <a:gd name="connsiteY0" fmla="*/ 0 h 974808"/>
                  <a:gd name="connsiteX1" fmla="*/ 589491 w 722841"/>
                  <a:gd name="connsiteY1" fmla="*/ 635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6981 w 725564"/>
                  <a:gd name="connsiteY0" fmla="*/ 0 h 974808"/>
                  <a:gd name="connsiteX1" fmla="*/ 503314 w 725564"/>
                  <a:gd name="connsiteY1" fmla="*/ 127000 h 974808"/>
                  <a:gd name="connsiteX2" fmla="*/ 725564 w 725564"/>
                  <a:gd name="connsiteY2" fmla="*/ 974808 h 974808"/>
                  <a:gd name="connsiteX3" fmla="*/ 223331 w 725564"/>
                  <a:gd name="connsiteY3" fmla="*/ 955758 h 974808"/>
                  <a:gd name="connsiteX4" fmla="*/ 216981 w 725564"/>
                  <a:gd name="connsiteY4" fmla="*/ 0 h 974808"/>
                  <a:gd name="connsiteX0" fmla="*/ 216981 w 651826"/>
                  <a:gd name="connsiteY0" fmla="*/ 0 h 1063117"/>
                  <a:gd name="connsiteX1" fmla="*/ 503314 w 651826"/>
                  <a:gd name="connsiteY1" fmla="*/ 127000 h 1063117"/>
                  <a:gd name="connsiteX2" fmla="*/ 651826 w 651826"/>
                  <a:gd name="connsiteY2" fmla="*/ 1063117 h 1063117"/>
                  <a:gd name="connsiteX3" fmla="*/ 223331 w 651826"/>
                  <a:gd name="connsiteY3" fmla="*/ 955758 h 1063117"/>
                  <a:gd name="connsiteX4" fmla="*/ 216981 w 651826"/>
                  <a:gd name="connsiteY4" fmla="*/ 0 h 106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826" h="1063117">
                    <a:moveTo>
                      <a:pt x="216981" y="0"/>
                    </a:moveTo>
                    <a:cubicBezTo>
                      <a:pt x="248925" y="105833"/>
                      <a:pt x="407870" y="84667"/>
                      <a:pt x="503314" y="127000"/>
                    </a:cubicBezTo>
                    <a:lnTo>
                      <a:pt x="651826" y="1063117"/>
                    </a:lnTo>
                    <a:lnTo>
                      <a:pt x="223331" y="955758"/>
                    </a:lnTo>
                    <a:cubicBezTo>
                      <a:pt x="49764" y="853072"/>
                      <a:pt x="-174602" y="64586"/>
                      <a:pt x="21698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39">
                <a:extLst>
                  <a:ext uri="{FF2B5EF4-FFF2-40B4-BE49-F238E27FC236}">
                    <a16:creationId xmlns:a16="http://schemas.microsoft.com/office/drawing/2014/main" id="{C1472B5B-A9C7-3E07-6A5D-48B95E328381}"/>
                  </a:ext>
                </a:extLst>
              </p:cNvPr>
              <p:cNvSpPr/>
              <p:nvPr/>
            </p:nvSpPr>
            <p:spPr>
              <a:xfrm rot="20621425">
                <a:off x="5058901" y="2915689"/>
                <a:ext cx="850444" cy="140286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35">
                <a:extLst>
                  <a:ext uri="{FF2B5EF4-FFF2-40B4-BE49-F238E27FC236}">
                    <a16:creationId xmlns:a16="http://schemas.microsoft.com/office/drawing/2014/main" id="{64D8C689-1A8C-5CFA-692D-7944C8CCEFA7}"/>
                  </a:ext>
                </a:extLst>
              </p:cNvPr>
              <p:cNvSpPr/>
              <p:nvPr/>
            </p:nvSpPr>
            <p:spPr>
              <a:xfrm>
                <a:off x="4331842" y="3064765"/>
                <a:ext cx="663691" cy="553783"/>
              </a:xfrm>
              <a:custGeom>
                <a:avLst/>
                <a:gdLst>
                  <a:gd name="connsiteX0" fmla="*/ 0 w 1129406"/>
                  <a:gd name="connsiteY0" fmla="*/ 0 h 429016"/>
                  <a:gd name="connsiteX1" fmla="*/ 1129406 w 1129406"/>
                  <a:gd name="connsiteY1" fmla="*/ 0 h 429016"/>
                  <a:gd name="connsiteX2" fmla="*/ 1129406 w 1129406"/>
                  <a:gd name="connsiteY2" fmla="*/ 429016 h 429016"/>
                  <a:gd name="connsiteX3" fmla="*/ 0 w 1129406"/>
                  <a:gd name="connsiteY3" fmla="*/ 429016 h 429016"/>
                  <a:gd name="connsiteX4" fmla="*/ 0 w 1129406"/>
                  <a:gd name="connsiteY4" fmla="*/ 0 h 429016"/>
                  <a:gd name="connsiteX0" fmla="*/ 0 w 1129406"/>
                  <a:gd name="connsiteY0" fmla="*/ 0 h 549666"/>
                  <a:gd name="connsiteX1" fmla="*/ 1129406 w 1129406"/>
                  <a:gd name="connsiteY1" fmla="*/ 120650 h 549666"/>
                  <a:gd name="connsiteX2" fmla="*/ 1129406 w 1129406"/>
                  <a:gd name="connsiteY2" fmla="*/ 549666 h 549666"/>
                  <a:gd name="connsiteX3" fmla="*/ 0 w 1129406"/>
                  <a:gd name="connsiteY3" fmla="*/ 549666 h 549666"/>
                  <a:gd name="connsiteX4" fmla="*/ 0 w 1129406"/>
                  <a:gd name="connsiteY4" fmla="*/ 0 h 549666"/>
                  <a:gd name="connsiteX0" fmla="*/ 135466 w 1264872"/>
                  <a:gd name="connsiteY0" fmla="*/ 0 h 549666"/>
                  <a:gd name="connsiteX1" fmla="*/ 1264872 w 1264872"/>
                  <a:gd name="connsiteY1" fmla="*/ 120650 h 549666"/>
                  <a:gd name="connsiteX2" fmla="*/ 1264872 w 1264872"/>
                  <a:gd name="connsiteY2" fmla="*/ 549666 h 549666"/>
                  <a:gd name="connsiteX3" fmla="*/ 135466 w 1264872"/>
                  <a:gd name="connsiteY3" fmla="*/ 549666 h 549666"/>
                  <a:gd name="connsiteX4" fmla="*/ 135466 w 1264872"/>
                  <a:gd name="connsiteY4" fmla="*/ 0 h 549666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663691 w 1330441"/>
                  <a:gd name="connsiteY1" fmla="*/ 7620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663691"/>
                  <a:gd name="connsiteY0" fmla="*/ 0 h 553783"/>
                  <a:gd name="connsiteX1" fmla="*/ 663691 w 663691"/>
                  <a:gd name="connsiteY1" fmla="*/ 76200 h 553783"/>
                  <a:gd name="connsiteX2" fmla="*/ 663691 w 663691"/>
                  <a:gd name="connsiteY2" fmla="*/ 530616 h 553783"/>
                  <a:gd name="connsiteX3" fmla="*/ 201035 w 663691"/>
                  <a:gd name="connsiteY3" fmla="*/ 549666 h 553783"/>
                  <a:gd name="connsiteX4" fmla="*/ 201035 w 663691"/>
                  <a:gd name="connsiteY4" fmla="*/ 0 h 55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691" h="553783">
                    <a:moveTo>
                      <a:pt x="201035" y="0"/>
                    </a:moveTo>
                    <a:lnTo>
                      <a:pt x="663691" y="76200"/>
                    </a:lnTo>
                    <a:lnTo>
                      <a:pt x="663691" y="530616"/>
                    </a:lnTo>
                    <a:lnTo>
                      <a:pt x="201035" y="549666"/>
                    </a:lnTo>
                    <a:cubicBezTo>
                      <a:pt x="-27565" y="601394"/>
                      <a:pt x="-103765" y="151472"/>
                      <a:pt x="201035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32">
                <a:extLst>
                  <a:ext uri="{FF2B5EF4-FFF2-40B4-BE49-F238E27FC236}">
                    <a16:creationId xmlns:a16="http://schemas.microsoft.com/office/drawing/2014/main" id="{871E2A5B-5134-DB48-F0B4-F8931C141CE7}"/>
                  </a:ext>
                </a:extLst>
              </p:cNvPr>
              <p:cNvSpPr/>
              <p:nvPr/>
            </p:nvSpPr>
            <p:spPr>
              <a:xfrm>
                <a:off x="4292799" y="3465673"/>
                <a:ext cx="725564" cy="974808"/>
              </a:xfrm>
              <a:custGeom>
                <a:avLst/>
                <a:gdLst>
                  <a:gd name="connsiteX0" fmla="*/ 0 w 1041983"/>
                  <a:gd name="connsiteY0" fmla="*/ 0 h 460458"/>
                  <a:gd name="connsiteX1" fmla="*/ 1041983 w 1041983"/>
                  <a:gd name="connsiteY1" fmla="*/ 0 h 460458"/>
                  <a:gd name="connsiteX2" fmla="*/ 1041983 w 1041983"/>
                  <a:gd name="connsiteY2" fmla="*/ 460458 h 460458"/>
                  <a:gd name="connsiteX3" fmla="*/ 0 w 1041983"/>
                  <a:gd name="connsiteY3" fmla="*/ 460458 h 460458"/>
                  <a:gd name="connsiteX4" fmla="*/ 0 w 1041983"/>
                  <a:gd name="connsiteY4" fmla="*/ 0 h 460458"/>
                  <a:gd name="connsiteX0" fmla="*/ 292100 w 1334083"/>
                  <a:gd name="connsiteY0" fmla="*/ 0 h 797008"/>
                  <a:gd name="connsiteX1" fmla="*/ 1334083 w 1334083"/>
                  <a:gd name="connsiteY1" fmla="*/ 0 h 797008"/>
                  <a:gd name="connsiteX2" fmla="*/ 1334083 w 1334083"/>
                  <a:gd name="connsiteY2" fmla="*/ 460458 h 797008"/>
                  <a:gd name="connsiteX3" fmla="*/ 0 w 1334083"/>
                  <a:gd name="connsiteY3" fmla="*/ 797008 h 797008"/>
                  <a:gd name="connsiteX4" fmla="*/ 292100 w 1334083"/>
                  <a:gd name="connsiteY4" fmla="*/ 0 h 797008"/>
                  <a:gd name="connsiteX0" fmla="*/ 0 w 1340433"/>
                  <a:gd name="connsiteY0" fmla="*/ 0 h 955758"/>
                  <a:gd name="connsiteX1" fmla="*/ 1340433 w 1340433"/>
                  <a:gd name="connsiteY1" fmla="*/ 158750 h 955758"/>
                  <a:gd name="connsiteX2" fmla="*/ 1340433 w 1340433"/>
                  <a:gd name="connsiteY2" fmla="*/ 619208 h 955758"/>
                  <a:gd name="connsiteX3" fmla="*/ 6350 w 1340433"/>
                  <a:gd name="connsiteY3" fmla="*/ 955758 h 955758"/>
                  <a:gd name="connsiteX4" fmla="*/ 0 w 1340433"/>
                  <a:gd name="connsiteY4" fmla="*/ 0 h 955758"/>
                  <a:gd name="connsiteX0" fmla="*/ 170047 w 1510480"/>
                  <a:gd name="connsiteY0" fmla="*/ 0 h 955758"/>
                  <a:gd name="connsiteX1" fmla="*/ 1510480 w 1510480"/>
                  <a:gd name="connsiteY1" fmla="*/ 158750 h 955758"/>
                  <a:gd name="connsiteX2" fmla="*/ 1510480 w 1510480"/>
                  <a:gd name="connsiteY2" fmla="*/ 619208 h 955758"/>
                  <a:gd name="connsiteX3" fmla="*/ 176397 w 1510480"/>
                  <a:gd name="connsiteY3" fmla="*/ 955758 h 955758"/>
                  <a:gd name="connsiteX4" fmla="*/ 170047 w 1510480"/>
                  <a:gd name="connsiteY4" fmla="*/ 0 h 955758"/>
                  <a:gd name="connsiteX0" fmla="*/ 214258 w 1554691"/>
                  <a:gd name="connsiteY0" fmla="*/ 0 h 955758"/>
                  <a:gd name="connsiteX1" fmla="*/ 1554691 w 1554691"/>
                  <a:gd name="connsiteY1" fmla="*/ 15875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1554691"/>
                  <a:gd name="connsiteY0" fmla="*/ 0 h 955758"/>
                  <a:gd name="connsiteX1" fmla="*/ 589491 w 1554691"/>
                  <a:gd name="connsiteY1" fmla="*/ 6350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722841"/>
                  <a:gd name="connsiteY0" fmla="*/ 0 h 974808"/>
                  <a:gd name="connsiteX1" fmla="*/ 589491 w 722841"/>
                  <a:gd name="connsiteY1" fmla="*/ 635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6981 w 725564"/>
                  <a:gd name="connsiteY0" fmla="*/ 0 h 974808"/>
                  <a:gd name="connsiteX1" fmla="*/ 503314 w 725564"/>
                  <a:gd name="connsiteY1" fmla="*/ 127000 h 974808"/>
                  <a:gd name="connsiteX2" fmla="*/ 725564 w 725564"/>
                  <a:gd name="connsiteY2" fmla="*/ 974808 h 974808"/>
                  <a:gd name="connsiteX3" fmla="*/ 223331 w 725564"/>
                  <a:gd name="connsiteY3" fmla="*/ 955758 h 974808"/>
                  <a:gd name="connsiteX4" fmla="*/ 216981 w 725564"/>
                  <a:gd name="connsiteY4" fmla="*/ 0 h 97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564" h="974808">
                    <a:moveTo>
                      <a:pt x="216981" y="0"/>
                    </a:moveTo>
                    <a:cubicBezTo>
                      <a:pt x="248925" y="105833"/>
                      <a:pt x="407870" y="84667"/>
                      <a:pt x="503314" y="127000"/>
                    </a:cubicBezTo>
                    <a:lnTo>
                      <a:pt x="725564" y="974808"/>
                    </a:lnTo>
                    <a:lnTo>
                      <a:pt x="223331" y="955758"/>
                    </a:lnTo>
                    <a:cubicBezTo>
                      <a:pt x="49764" y="853072"/>
                      <a:pt x="-174602" y="64586"/>
                      <a:pt x="21698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39">
                <a:extLst>
                  <a:ext uri="{FF2B5EF4-FFF2-40B4-BE49-F238E27FC236}">
                    <a16:creationId xmlns:a16="http://schemas.microsoft.com/office/drawing/2014/main" id="{ECC299F0-8344-83D6-7464-276EDE57E073}"/>
                  </a:ext>
                </a:extLst>
              </p:cNvPr>
              <p:cNvSpPr/>
              <p:nvPr/>
            </p:nvSpPr>
            <p:spPr>
              <a:xfrm rot="20621425">
                <a:off x="4441638" y="2976307"/>
                <a:ext cx="932802" cy="141808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  <a:gd name="connsiteX0" fmla="*/ 57134 w 505712"/>
                  <a:gd name="connsiteY0" fmla="*/ 0 h 503556"/>
                  <a:gd name="connsiteX1" fmla="*/ 504721 w 505712"/>
                  <a:gd name="connsiteY1" fmla="*/ 0 h 503556"/>
                  <a:gd name="connsiteX2" fmla="*/ 504721 w 505712"/>
                  <a:gd name="connsiteY2" fmla="*/ 258281 h 503556"/>
                  <a:gd name="connsiteX3" fmla="*/ 57134 w 505712"/>
                  <a:gd name="connsiteY3" fmla="*/ 258281 h 503556"/>
                  <a:gd name="connsiteX4" fmla="*/ 57134 w 505712"/>
                  <a:gd name="connsiteY4" fmla="*/ 0 h 503556"/>
                  <a:gd name="connsiteX0" fmla="*/ 64358 w 503323"/>
                  <a:gd name="connsiteY0" fmla="*/ 7988 h 503556"/>
                  <a:gd name="connsiteX1" fmla="*/ 502332 w 503323"/>
                  <a:gd name="connsiteY1" fmla="*/ 0 h 503556"/>
                  <a:gd name="connsiteX2" fmla="*/ 502332 w 503323"/>
                  <a:gd name="connsiteY2" fmla="*/ 258281 h 503556"/>
                  <a:gd name="connsiteX3" fmla="*/ 54745 w 503323"/>
                  <a:gd name="connsiteY3" fmla="*/ 258281 h 503556"/>
                  <a:gd name="connsiteX4" fmla="*/ 64358 w 503323"/>
                  <a:gd name="connsiteY4" fmla="*/ 7988 h 503556"/>
                  <a:gd name="connsiteX0" fmla="*/ 71619 w 501164"/>
                  <a:gd name="connsiteY0" fmla="*/ 37027 h 503556"/>
                  <a:gd name="connsiteX1" fmla="*/ 500173 w 501164"/>
                  <a:gd name="connsiteY1" fmla="*/ 0 h 503556"/>
                  <a:gd name="connsiteX2" fmla="*/ 500173 w 501164"/>
                  <a:gd name="connsiteY2" fmla="*/ 258281 h 503556"/>
                  <a:gd name="connsiteX3" fmla="*/ 52586 w 501164"/>
                  <a:gd name="connsiteY3" fmla="*/ 258281 h 503556"/>
                  <a:gd name="connsiteX4" fmla="*/ 71619 w 501164"/>
                  <a:gd name="connsiteY4" fmla="*/ 37027 h 503556"/>
                  <a:gd name="connsiteX0" fmla="*/ 78203 w 507748"/>
                  <a:gd name="connsiteY0" fmla="*/ 37027 h 503556"/>
                  <a:gd name="connsiteX1" fmla="*/ 506757 w 507748"/>
                  <a:gd name="connsiteY1" fmla="*/ 0 h 503556"/>
                  <a:gd name="connsiteX2" fmla="*/ 506757 w 507748"/>
                  <a:gd name="connsiteY2" fmla="*/ 258281 h 503556"/>
                  <a:gd name="connsiteX3" fmla="*/ 59170 w 507748"/>
                  <a:gd name="connsiteY3" fmla="*/ 258281 h 503556"/>
                  <a:gd name="connsiteX4" fmla="*/ 78203 w 507748"/>
                  <a:gd name="connsiteY4" fmla="*/ 37027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748" h="503556">
                    <a:moveTo>
                      <a:pt x="78203" y="37027"/>
                    </a:moveTo>
                    <a:lnTo>
                      <a:pt x="506757" y="0"/>
                    </a:lnTo>
                    <a:lnTo>
                      <a:pt x="506757" y="258281"/>
                    </a:lnTo>
                    <a:cubicBezTo>
                      <a:pt x="529011" y="486881"/>
                      <a:pt x="170266" y="671031"/>
                      <a:pt x="59170" y="258281"/>
                    </a:cubicBezTo>
                    <a:cubicBezTo>
                      <a:pt x="-69382" y="148975"/>
                      <a:pt x="46932" y="53467"/>
                      <a:pt x="78203" y="37027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34">
                <a:extLst>
                  <a:ext uri="{FF2B5EF4-FFF2-40B4-BE49-F238E27FC236}">
                    <a16:creationId xmlns:a16="http://schemas.microsoft.com/office/drawing/2014/main" id="{33D0374A-438B-67EC-A022-E44A28A49824}"/>
                  </a:ext>
                </a:extLst>
              </p:cNvPr>
              <p:cNvSpPr/>
              <p:nvPr/>
            </p:nvSpPr>
            <p:spPr>
              <a:xfrm>
                <a:off x="5231351" y="4163294"/>
                <a:ext cx="672067" cy="525076"/>
              </a:xfrm>
              <a:custGeom>
                <a:avLst/>
                <a:gdLst>
                  <a:gd name="connsiteX0" fmla="*/ 0 w 249631"/>
                  <a:gd name="connsiteY0" fmla="*/ 0 h 390525"/>
                  <a:gd name="connsiteX1" fmla="*/ 249631 w 249631"/>
                  <a:gd name="connsiteY1" fmla="*/ 0 h 390525"/>
                  <a:gd name="connsiteX2" fmla="*/ 249631 w 249631"/>
                  <a:gd name="connsiteY2" fmla="*/ 390525 h 390525"/>
                  <a:gd name="connsiteX3" fmla="*/ 0 w 249631"/>
                  <a:gd name="connsiteY3" fmla="*/ 390525 h 390525"/>
                  <a:gd name="connsiteX4" fmla="*/ 0 w 249631"/>
                  <a:gd name="connsiteY4" fmla="*/ 0 h 390525"/>
                  <a:gd name="connsiteX0" fmla="*/ 0 w 268681"/>
                  <a:gd name="connsiteY0" fmla="*/ 0 h 390525"/>
                  <a:gd name="connsiteX1" fmla="*/ 249631 w 268681"/>
                  <a:gd name="connsiteY1" fmla="*/ 0 h 390525"/>
                  <a:gd name="connsiteX2" fmla="*/ 268681 w 268681"/>
                  <a:gd name="connsiteY2" fmla="*/ 212725 h 390525"/>
                  <a:gd name="connsiteX3" fmla="*/ 0 w 268681"/>
                  <a:gd name="connsiteY3" fmla="*/ 390525 h 390525"/>
                  <a:gd name="connsiteX4" fmla="*/ 0 w 268681"/>
                  <a:gd name="connsiteY4" fmla="*/ 0 h 390525"/>
                  <a:gd name="connsiteX0" fmla="*/ 0 w 559874"/>
                  <a:gd name="connsiteY0" fmla="*/ 0 h 390525"/>
                  <a:gd name="connsiteX1" fmla="*/ 249631 w 559874"/>
                  <a:gd name="connsiteY1" fmla="*/ 0 h 390525"/>
                  <a:gd name="connsiteX2" fmla="*/ 268681 w 559874"/>
                  <a:gd name="connsiteY2" fmla="*/ 212725 h 390525"/>
                  <a:gd name="connsiteX3" fmla="*/ 0 w 559874"/>
                  <a:gd name="connsiteY3" fmla="*/ 390525 h 390525"/>
                  <a:gd name="connsiteX4" fmla="*/ 0 w 559874"/>
                  <a:gd name="connsiteY4" fmla="*/ 0 h 390525"/>
                  <a:gd name="connsiteX0" fmla="*/ 0 w 669168"/>
                  <a:gd name="connsiteY0" fmla="*/ 0 h 514404"/>
                  <a:gd name="connsiteX1" fmla="*/ 249631 w 669168"/>
                  <a:gd name="connsiteY1" fmla="*/ 0 h 514404"/>
                  <a:gd name="connsiteX2" fmla="*/ 268681 w 669168"/>
                  <a:gd name="connsiteY2" fmla="*/ 212725 h 514404"/>
                  <a:gd name="connsiteX3" fmla="*/ 0 w 669168"/>
                  <a:gd name="connsiteY3" fmla="*/ 390525 h 514404"/>
                  <a:gd name="connsiteX4" fmla="*/ 0 w 669168"/>
                  <a:gd name="connsiteY4" fmla="*/ 0 h 514404"/>
                  <a:gd name="connsiteX0" fmla="*/ 11288 w 680456"/>
                  <a:gd name="connsiteY0" fmla="*/ 0 h 514404"/>
                  <a:gd name="connsiteX1" fmla="*/ 260919 w 680456"/>
                  <a:gd name="connsiteY1" fmla="*/ 0 h 514404"/>
                  <a:gd name="connsiteX2" fmla="*/ 279969 w 680456"/>
                  <a:gd name="connsiteY2" fmla="*/ 212725 h 514404"/>
                  <a:gd name="connsiteX3" fmla="*/ 11288 w 680456"/>
                  <a:gd name="connsiteY3" fmla="*/ 390525 h 514404"/>
                  <a:gd name="connsiteX4" fmla="*/ 11288 w 680456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6811 w 695979"/>
                  <a:gd name="connsiteY0" fmla="*/ 0 h 514404"/>
                  <a:gd name="connsiteX1" fmla="*/ 276442 w 695979"/>
                  <a:gd name="connsiteY1" fmla="*/ 0 h 514404"/>
                  <a:gd name="connsiteX2" fmla="*/ 295492 w 695979"/>
                  <a:gd name="connsiteY2" fmla="*/ 212725 h 514404"/>
                  <a:gd name="connsiteX3" fmla="*/ 26811 w 695979"/>
                  <a:gd name="connsiteY3" fmla="*/ 390525 h 514404"/>
                  <a:gd name="connsiteX4" fmla="*/ 26811 w 695979"/>
                  <a:gd name="connsiteY4" fmla="*/ 0 h 514404"/>
                  <a:gd name="connsiteX0" fmla="*/ 26811 w 672621"/>
                  <a:gd name="connsiteY0" fmla="*/ 0 h 516902"/>
                  <a:gd name="connsiteX1" fmla="*/ 276442 w 672621"/>
                  <a:gd name="connsiteY1" fmla="*/ 0 h 516902"/>
                  <a:gd name="connsiteX2" fmla="*/ 260567 w 672621"/>
                  <a:gd name="connsiteY2" fmla="*/ 228600 h 516902"/>
                  <a:gd name="connsiteX3" fmla="*/ 26811 w 672621"/>
                  <a:gd name="connsiteY3" fmla="*/ 390525 h 516902"/>
                  <a:gd name="connsiteX4" fmla="*/ 26811 w 672621"/>
                  <a:gd name="connsiteY4" fmla="*/ 0 h 516902"/>
                  <a:gd name="connsiteX0" fmla="*/ 26811 w 625790"/>
                  <a:gd name="connsiteY0" fmla="*/ 0 h 496472"/>
                  <a:gd name="connsiteX1" fmla="*/ 276442 w 625790"/>
                  <a:gd name="connsiteY1" fmla="*/ 0 h 496472"/>
                  <a:gd name="connsiteX2" fmla="*/ 260567 w 625790"/>
                  <a:gd name="connsiteY2" fmla="*/ 228600 h 496472"/>
                  <a:gd name="connsiteX3" fmla="*/ 26811 w 625790"/>
                  <a:gd name="connsiteY3" fmla="*/ 390525 h 496472"/>
                  <a:gd name="connsiteX4" fmla="*/ 26811 w 625790"/>
                  <a:gd name="connsiteY4" fmla="*/ 0 h 496472"/>
                  <a:gd name="connsiteX0" fmla="*/ 26811 w 672067"/>
                  <a:gd name="connsiteY0" fmla="*/ 0 h 525076"/>
                  <a:gd name="connsiteX1" fmla="*/ 276442 w 672067"/>
                  <a:gd name="connsiteY1" fmla="*/ 0 h 525076"/>
                  <a:gd name="connsiteX2" fmla="*/ 260567 w 672067"/>
                  <a:gd name="connsiteY2" fmla="*/ 228600 h 525076"/>
                  <a:gd name="connsiteX3" fmla="*/ 26811 w 672067"/>
                  <a:gd name="connsiteY3" fmla="*/ 390525 h 525076"/>
                  <a:gd name="connsiteX4" fmla="*/ 26811 w 672067"/>
                  <a:gd name="connsiteY4" fmla="*/ 0 h 52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067" h="525076">
                    <a:moveTo>
                      <a:pt x="26811" y="0"/>
                    </a:moveTo>
                    <a:lnTo>
                      <a:pt x="276442" y="0"/>
                    </a:lnTo>
                    <a:lnTo>
                      <a:pt x="260567" y="228600"/>
                    </a:lnTo>
                    <a:cubicBezTo>
                      <a:pt x="904432" y="52917"/>
                      <a:pt x="767246" y="824970"/>
                      <a:pt x="26811" y="390525"/>
                    </a:cubicBezTo>
                    <a:cubicBezTo>
                      <a:pt x="-33514" y="234950"/>
                      <a:pt x="26811" y="130175"/>
                      <a:pt x="2681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37">
                <a:extLst>
                  <a:ext uri="{FF2B5EF4-FFF2-40B4-BE49-F238E27FC236}">
                    <a16:creationId xmlns:a16="http://schemas.microsoft.com/office/drawing/2014/main" id="{04AD424D-7F2C-8B79-07C1-FE45BB2DF47F}"/>
                  </a:ext>
                </a:extLst>
              </p:cNvPr>
              <p:cNvSpPr/>
              <p:nvPr/>
            </p:nvSpPr>
            <p:spPr>
              <a:xfrm>
                <a:off x="4347759" y="2306287"/>
                <a:ext cx="585697" cy="1265493"/>
              </a:xfrm>
              <a:custGeom>
                <a:avLst/>
                <a:gdLst>
                  <a:gd name="connsiteX0" fmla="*/ 0 w 273340"/>
                  <a:gd name="connsiteY0" fmla="*/ 0 h 1259688"/>
                  <a:gd name="connsiteX1" fmla="*/ 273340 w 273340"/>
                  <a:gd name="connsiteY1" fmla="*/ 0 h 1259688"/>
                  <a:gd name="connsiteX2" fmla="*/ 273340 w 273340"/>
                  <a:gd name="connsiteY2" fmla="*/ 1259688 h 1259688"/>
                  <a:gd name="connsiteX3" fmla="*/ 0 w 273340"/>
                  <a:gd name="connsiteY3" fmla="*/ 1259688 h 1259688"/>
                  <a:gd name="connsiteX4" fmla="*/ 0 w 273340"/>
                  <a:gd name="connsiteY4" fmla="*/ 0 h 1259688"/>
                  <a:gd name="connsiteX0" fmla="*/ 146755 w 420095"/>
                  <a:gd name="connsiteY0" fmla="*/ 0 h 1259688"/>
                  <a:gd name="connsiteX1" fmla="*/ 420095 w 420095"/>
                  <a:gd name="connsiteY1" fmla="*/ 0 h 1259688"/>
                  <a:gd name="connsiteX2" fmla="*/ 420095 w 420095"/>
                  <a:gd name="connsiteY2" fmla="*/ 1259688 h 1259688"/>
                  <a:gd name="connsiteX3" fmla="*/ 146755 w 420095"/>
                  <a:gd name="connsiteY3" fmla="*/ 1259688 h 1259688"/>
                  <a:gd name="connsiteX4" fmla="*/ 146755 w 420095"/>
                  <a:gd name="connsiteY4" fmla="*/ 0 h 1259688"/>
                  <a:gd name="connsiteX0" fmla="*/ 161191 w 434531"/>
                  <a:gd name="connsiteY0" fmla="*/ 0 h 1259688"/>
                  <a:gd name="connsiteX1" fmla="*/ 434531 w 434531"/>
                  <a:gd name="connsiteY1" fmla="*/ 0 h 1259688"/>
                  <a:gd name="connsiteX2" fmla="*/ 434531 w 434531"/>
                  <a:gd name="connsiteY2" fmla="*/ 1259688 h 1259688"/>
                  <a:gd name="connsiteX3" fmla="*/ 110391 w 434531"/>
                  <a:gd name="connsiteY3" fmla="*/ 1094588 h 1259688"/>
                  <a:gd name="connsiteX4" fmla="*/ 161191 w 434531"/>
                  <a:gd name="connsiteY4" fmla="*/ 0 h 125968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28511"/>
                  <a:gd name="connsiteY0" fmla="*/ 0 h 1126338"/>
                  <a:gd name="connsiteX1" fmla="*/ 434531 w 528511"/>
                  <a:gd name="connsiteY1" fmla="*/ 0 h 1126338"/>
                  <a:gd name="connsiteX2" fmla="*/ 528511 w 528511"/>
                  <a:gd name="connsiteY2" fmla="*/ 1126338 h 1126338"/>
                  <a:gd name="connsiteX3" fmla="*/ 110391 w 528511"/>
                  <a:gd name="connsiteY3" fmla="*/ 1094588 h 1126338"/>
                  <a:gd name="connsiteX4" fmla="*/ 161191 w 528511"/>
                  <a:gd name="connsiteY4" fmla="*/ 0 h 1126338"/>
                  <a:gd name="connsiteX0" fmla="*/ 146100 w 513420"/>
                  <a:gd name="connsiteY0" fmla="*/ 0 h 1126338"/>
                  <a:gd name="connsiteX1" fmla="*/ 419440 w 513420"/>
                  <a:gd name="connsiteY1" fmla="*/ 0 h 1126338"/>
                  <a:gd name="connsiteX2" fmla="*/ 513420 w 513420"/>
                  <a:gd name="connsiteY2" fmla="*/ 1126338 h 1126338"/>
                  <a:gd name="connsiteX3" fmla="*/ 148640 w 513420"/>
                  <a:gd name="connsiteY3" fmla="*/ 1094588 h 1126338"/>
                  <a:gd name="connsiteX4" fmla="*/ 146100 w 513420"/>
                  <a:gd name="connsiteY4" fmla="*/ 0 h 1126338"/>
                  <a:gd name="connsiteX0" fmla="*/ 138055 w 505375"/>
                  <a:gd name="connsiteY0" fmla="*/ 0 h 1126338"/>
                  <a:gd name="connsiteX1" fmla="*/ 411395 w 505375"/>
                  <a:gd name="connsiteY1" fmla="*/ 0 h 1126338"/>
                  <a:gd name="connsiteX2" fmla="*/ 505375 w 505375"/>
                  <a:gd name="connsiteY2" fmla="*/ 1126338 h 1126338"/>
                  <a:gd name="connsiteX3" fmla="*/ 140595 w 505375"/>
                  <a:gd name="connsiteY3" fmla="*/ 1094588 h 1126338"/>
                  <a:gd name="connsiteX4" fmla="*/ 138055 w 505375"/>
                  <a:gd name="connsiteY4" fmla="*/ 0 h 1126338"/>
                  <a:gd name="connsiteX0" fmla="*/ 138055 w 505375"/>
                  <a:gd name="connsiteY0" fmla="*/ 0 h 1224465"/>
                  <a:gd name="connsiteX1" fmla="*/ 411395 w 505375"/>
                  <a:gd name="connsiteY1" fmla="*/ 0 h 1224465"/>
                  <a:gd name="connsiteX2" fmla="*/ 505375 w 505375"/>
                  <a:gd name="connsiteY2" fmla="*/ 1126338 h 1224465"/>
                  <a:gd name="connsiteX3" fmla="*/ 140595 w 505375"/>
                  <a:gd name="connsiteY3" fmla="*/ 1094588 h 1224465"/>
                  <a:gd name="connsiteX4" fmla="*/ 138055 w 505375"/>
                  <a:gd name="connsiteY4" fmla="*/ 0 h 1224465"/>
                  <a:gd name="connsiteX0" fmla="*/ 138055 w 505375"/>
                  <a:gd name="connsiteY0" fmla="*/ 0 h 1265493"/>
                  <a:gd name="connsiteX1" fmla="*/ 411395 w 505375"/>
                  <a:gd name="connsiteY1" fmla="*/ 0 h 1265493"/>
                  <a:gd name="connsiteX2" fmla="*/ 505375 w 505375"/>
                  <a:gd name="connsiteY2" fmla="*/ 1126338 h 1265493"/>
                  <a:gd name="connsiteX3" fmla="*/ 140595 w 505375"/>
                  <a:gd name="connsiteY3" fmla="*/ 1094588 h 1265493"/>
                  <a:gd name="connsiteX4" fmla="*/ 138055 w 505375"/>
                  <a:gd name="connsiteY4" fmla="*/ 0 h 126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375" h="1265493">
                    <a:moveTo>
                      <a:pt x="138055" y="0"/>
                    </a:moveTo>
                    <a:lnTo>
                      <a:pt x="411395" y="0"/>
                    </a:lnTo>
                    <a:cubicBezTo>
                      <a:pt x="457962" y="375446"/>
                      <a:pt x="147658" y="617542"/>
                      <a:pt x="505375" y="1126338"/>
                    </a:cubicBezTo>
                    <a:cubicBezTo>
                      <a:pt x="360922" y="1359595"/>
                      <a:pt x="193608" y="1265191"/>
                      <a:pt x="140595" y="1094588"/>
                    </a:cubicBezTo>
                    <a:cubicBezTo>
                      <a:pt x="178695" y="1070932"/>
                      <a:pt x="-192145" y="756446"/>
                      <a:pt x="138055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34">
                <a:extLst>
                  <a:ext uri="{FF2B5EF4-FFF2-40B4-BE49-F238E27FC236}">
                    <a16:creationId xmlns:a16="http://schemas.microsoft.com/office/drawing/2014/main" id="{B53C2317-06C7-8F5E-9985-C985120CF927}"/>
                  </a:ext>
                </a:extLst>
              </p:cNvPr>
              <p:cNvSpPr/>
              <p:nvPr/>
            </p:nvSpPr>
            <p:spPr>
              <a:xfrm flipH="1">
                <a:off x="4355965" y="4205797"/>
                <a:ext cx="672067" cy="525076"/>
              </a:xfrm>
              <a:custGeom>
                <a:avLst/>
                <a:gdLst>
                  <a:gd name="connsiteX0" fmla="*/ 0 w 249631"/>
                  <a:gd name="connsiteY0" fmla="*/ 0 h 390525"/>
                  <a:gd name="connsiteX1" fmla="*/ 249631 w 249631"/>
                  <a:gd name="connsiteY1" fmla="*/ 0 h 390525"/>
                  <a:gd name="connsiteX2" fmla="*/ 249631 w 249631"/>
                  <a:gd name="connsiteY2" fmla="*/ 390525 h 390525"/>
                  <a:gd name="connsiteX3" fmla="*/ 0 w 249631"/>
                  <a:gd name="connsiteY3" fmla="*/ 390525 h 390525"/>
                  <a:gd name="connsiteX4" fmla="*/ 0 w 249631"/>
                  <a:gd name="connsiteY4" fmla="*/ 0 h 390525"/>
                  <a:gd name="connsiteX0" fmla="*/ 0 w 268681"/>
                  <a:gd name="connsiteY0" fmla="*/ 0 h 390525"/>
                  <a:gd name="connsiteX1" fmla="*/ 249631 w 268681"/>
                  <a:gd name="connsiteY1" fmla="*/ 0 h 390525"/>
                  <a:gd name="connsiteX2" fmla="*/ 268681 w 268681"/>
                  <a:gd name="connsiteY2" fmla="*/ 212725 h 390525"/>
                  <a:gd name="connsiteX3" fmla="*/ 0 w 268681"/>
                  <a:gd name="connsiteY3" fmla="*/ 390525 h 390525"/>
                  <a:gd name="connsiteX4" fmla="*/ 0 w 268681"/>
                  <a:gd name="connsiteY4" fmla="*/ 0 h 390525"/>
                  <a:gd name="connsiteX0" fmla="*/ 0 w 559874"/>
                  <a:gd name="connsiteY0" fmla="*/ 0 h 390525"/>
                  <a:gd name="connsiteX1" fmla="*/ 249631 w 559874"/>
                  <a:gd name="connsiteY1" fmla="*/ 0 h 390525"/>
                  <a:gd name="connsiteX2" fmla="*/ 268681 w 559874"/>
                  <a:gd name="connsiteY2" fmla="*/ 212725 h 390525"/>
                  <a:gd name="connsiteX3" fmla="*/ 0 w 559874"/>
                  <a:gd name="connsiteY3" fmla="*/ 390525 h 390525"/>
                  <a:gd name="connsiteX4" fmla="*/ 0 w 559874"/>
                  <a:gd name="connsiteY4" fmla="*/ 0 h 390525"/>
                  <a:gd name="connsiteX0" fmla="*/ 0 w 669168"/>
                  <a:gd name="connsiteY0" fmla="*/ 0 h 514404"/>
                  <a:gd name="connsiteX1" fmla="*/ 249631 w 669168"/>
                  <a:gd name="connsiteY1" fmla="*/ 0 h 514404"/>
                  <a:gd name="connsiteX2" fmla="*/ 268681 w 669168"/>
                  <a:gd name="connsiteY2" fmla="*/ 212725 h 514404"/>
                  <a:gd name="connsiteX3" fmla="*/ 0 w 669168"/>
                  <a:gd name="connsiteY3" fmla="*/ 390525 h 514404"/>
                  <a:gd name="connsiteX4" fmla="*/ 0 w 669168"/>
                  <a:gd name="connsiteY4" fmla="*/ 0 h 514404"/>
                  <a:gd name="connsiteX0" fmla="*/ 11288 w 680456"/>
                  <a:gd name="connsiteY0" fmla="*/ 0 h 514404"/>
                  <a:gd name="connsiteX1" fmla="*/ 260919 w 680456"/>
                  <a:gd name="connsiteY1" fmla="*/ 0 h 514404"/>
                  <a:gd name="connsiteX2" fmla="*/ 279969 w 680456"/>
                  <a:gd name="connsiteY2" fmla="*/ 212725 h 514404"/>
                  <a:gd name="connsiteX3" fmla="*/ 11288 w 680456"/>
                  <a:gd name="connsiteY3" fmla="*/ 390525 h 514404"/>
                  <a:gd name="connsiteX4" fmla="*/ 11288 w 680456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6811 w 695979"/>
                  <a:gd name="connsiteY0" fmla="*/ 0 h 514404"/>
                  <a:gd name="connsiteX1" fmla="*/ 276442 w 695979"/>
                  <a:gd name="connsiteY1" fmla="*/ 0 h 514404"/>
                  <a:gd name="connsiteX2" fmla="*/ 295492 w 695979"/>
                  <a:gd name="connsiteY2" fmla="*/ 212725 h 514404"/>
                  <a:gd name="connsiteX3" fmla="*/ 26811 w 695979"/>
                  <a:gd name="connsiteY3" fmla="*/ 390525 h 514404"/>
                  <a:gd name="connsiteX4" fmla="*/ 26811 w 695979"/>
                  <a:gd name="connsiteY4" fmla="*/ 0 h 514404"/>
                  <a:gd name="connsiteX0" fmla="*/ 26811 w 672621"/>
                  <a:gd name="connsiteY0" fmla="*/ 0 h 516902"/>
                  <a:gd name="connsiteX1" fmla="*/ 276442 w 672621"/>
                  <a:gd name="connsiteY1" fmla="*/ 0 h 516902"/>
                  <a:gd name="connsiteX2" fmla="*/ 260567 w 672621"/>
                  <a:gd name="connsiteY2" fmla="*/ 228600 h 516902"/>
                  <a:gd name="connsiteX3" fmla="*/ 26811 w 672621"/>
                  <a:gd name="connsiteY3" fmla="*/ 390525 h 516902"/>
                  <a:gd name="connsiteX4" fmla="*/ 26811 w 672621"/>
                  <a:gd name="connsiteY4" fmla="*/ 0 h 516902"/>
                  <a:gd name="connsiteX0" fmla="*/ 26811 w 625790"/>
                  <a:gd name="connsiteY0" fmla="*/ 0 h 496472"/>
                  <a:gd name="connsiteX1" fmla="*/ 276442 w 625790"/>
                  <a:gd name="connsiteY1" fmla="*/ 0 h 496472"/>
                  <a:gd name="connsiteX2" fmla="*/ 260567 w 625790"/>
                  <a:gd name="connsiteY2" fmla="*/ 228600 h 496472"/>
                  <a:gd name="connsiteX3" fmla="*/ 26811 w 625790"/>
                  <a:gd name="connsiteY3" fmla="*/ 390525 h 496472"/>
                  <a:gd name="connsiteX4" fmla="*/ 26811 w 625790"/>
                  <a:gd name="connsiteY4" fmla="*/ 0 h 496472"/>
                  <a:gd name="connsiteX0" fmla="*/ 26811 w 672067"/>
                  <a:gd name="connsiteY0" fmla="*/ 0 h 525076"/>
                  <a:gd name="connsiteX1" fmla="*/ 276442 w 672067"/>
                  <a:gd name="connsiteY1" fmla="*/ 0 h 525076"/>
                  <a:gd name="connsiteX2" fmla="*/ 260567 w 672067"/>
                  <a:gd name="connsiteY2" fmla="*/ 228600 h 525076"/>
                  <a:gd name="connsiteX3" fmla="*/ 26811 w 672067"/>
                  <a:gd name="connsiteY3" fmla="*/ 390525 h 525076"/>
                  <a:gd name="connsiteX4" fmla="*/ 26811 w 672067"/>
                  <a:gd name="connsiteY4" fmla="*/ 0 h 52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067" h="525076">
                    <a:moveTo>
                      <a:pt x="26811" y="0"/>
                    </a:moveTo>
                    <a:lnTo>
                      <a:pt x="276442" y="0"/>
                    </a:lnTo>
                    <a:lnTo>
                      <a:pt x="260567" y="228600"/>
                    </a:lnTo>
                    <a:cubicBezTo>
                      <a:pt x="904432" y="52917"/>
                      <a:pt x="767246" y="824970"/>
                      <a:pt x="26811" y="390525"/>
                    </a:cubicBezTo>
                    <a:cubicBezTo>
                      <a:pt x="-33514" y="234950"/>
                      <a:pt x="26811" y="130175"/>
                      <a:pt x="2681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4">
                <a:extLst>
                  <a:ext uri="{FF2B5EF4-FFF2-40B4-BE49-F238E27FC236}">
                    <a16:creationId xmlns:a16="http://schemas.microsoft.com/office/drawing/2014/main" id="{47AF52EE-04A9-395E-8E58-60D32DA8CF1D}"/>
                  </a:ext>
                </a:extLst>
              </p:cNvPr>
              <p:cNvSpPr/>
              <p:nvPr/>
            </p:nvSpPr>
            <p:spPr>
              <a:xfrm rot="1371328" flipH="1">
                <a:off x="3444731" y="-1539575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B1B016E9-C4CF-1EB3-3890-B24AAF597A6B}"/>
                  </a:ext>
                </a:extLst>
              </p:cNvPr>
              <p:cNvSpPr/>
              <p:nvPr/>
            </p:nvSpPr>
            <p:spPr>
              <a:xfrm rot="1059849" flipH="1">
                <a:off x="3499604" y="-1406717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4">
                <a:extLst>
                  <a:ext uri="{FF2B5EF4-FFF2-40B4-BE49-F238E27FC236}">
                    <a16:creationId xmlns:a16="http://schemas.microsoft.com/office/drawing/2014/main" id="{A2300970-D5D2-A5A0-7DFB-75A7D7C0BC59}"/>
                  </a:ext>
                </a:extLst>
              </p:cNvPr>
              <p:cNvSpPr/>
              <p:nvPr/>
            </p:nvSpPr>
            <p:spPr>
              <a:xfrm rot="20259338">
                <a:off x="4979305" y="-1517873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B1B404-49D7-8F80-79A8-B7EB43568647}"/>
                  </a:ext>
                </a:extLst>
              </p:cNvPr>
              <p:cNvSpPr/>
              <p:nvPr/>
            </p:nvSpPr>
            <p:spPr>
              <a:xfrm rot="20570817">
                <a:off x="5438606" y="-1368205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39">
                <a:extLst>
                  <a:ext uri="{FF2B5EF4-FFF2-40B4-BE49-F238E27FC236}">
                    <a16:creationId xmlns:a16="http://schemas.microsoft.com/office/drawing/2014/main" id="{CEBEE2E0-1B82-F4E0-BE71-01651F91277E}"/>
                  </a:ext>
                </a:extLst>
              </p:cNvPr>
              <p:cNvSpPr/>
              <p:nvPr/>
            </p:nvSpPr>
            <p:spPr>
              <a:xfrm rot="19442720">
                <a:off x="5263416" y="3975911"/>
                <a:ext cx="250880" cy="41384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39">
                <a:extLst>
                  <a:ext uri="{FF2B5EF4-FFF2-40B4-BE49-F238E27FC236}">
                    <a16:creationId xmlns:a16="http://schemas.microsoft.com/office/drawing/2014/main" id="{C436DA2F-A489-291F-13C8-5C93AECE6C2D}"/>
                  </a:ext>
                </a:extLst>
              </p:cNvPr>
              <p:cNvSpPr/>
              <p:nvPr/>
            </p:nvSpPr>
            <p:spPr>
              <a:xfrm rot="2157280" flipH="1">
                <a:off x="4736771" y="4019728"/>
                <a:ext cx="250880" cy="41384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37">
                <a:extLst>
                  <a:ext uri="{FF2B5EF4-FFF2-40B4-BE49-F238E27FC236}">
                    <a16:creationId xmlns:a16="http://schemas.microsoft.com/office/drawing/2014/main" id="{DF7034AC-3E10-4101-D732-0685F5D68B5F}"/>
                  </a:ext>
                </a:extLst>
              </p:cNvPr>
              <p:cNvSpPr/>
              <p:nvPr/>
            </p:nvSpPr>
            <p:spPr>
              <a:xfrm flipH="1">
                <a:off x="5337548" y="2273443"/>
                <a:ext cx="589168" cy="1265493"/>
              </a:xfrm>
              <a:custGeom>
                <a:avLst/>
                <a:gdLst>
                  <a:gd name="connsiteX0" fmla="*/ 0 w 273340"/>
                  <a:gd name="connsiteY0" fmla="*/ 0 h 1259688"/>
                  <a:gd name="connsiteX1" fmla="*/ 273340 w 273340"/>
                  <a:gd name="connsiteY1" fmla="*/ 0 h 1259688"/>
                  <a:gd name="connsiteX2" fmla="*/ 273340 w 273340"/>
                  <a:gd name="connsiteY2" fmla="*/ 1259688 h 1259688"/>
                  <a:gd name="connsiteX3" fmla="*/ 0 w 273340"/>
                  <a:gd name="connsiteY3" fmla="*/ 1259688 h 1259688"/>
                  <a:gd name="connsiteX4" fmla="*/ 0 w 273340"/>
                  <a:gd name="connsiteY4" fmla="*/ 0 h 1259688"/>
                  <a:gd name="connsiteX0" fmla="*/ 146755 w 420095"/>
                  <a:gd name="connsiteY0" fmla="*/ 0 h 1259688"/>
                  <a:gd name="connsiteX1" fmla="*/ 420095 w 420095"/>
                  <a:gd name="connsiteY1" fmla="*/ 0 h 1259688"/>
                  <a:gd name="connsiteX2" fmla="*/ 420095 w 420095"/>
                  <a:gd name="connsiteY2" fmla="*/ 1259688 h 1259688"/>
                  <a:gd name="connsiteX3" fmla="*/ 146755 w 420095"/>
                  <a:gd name="connsiteY3" fmla="*/ 1259688 h 1259688"/>
                  <a:gd name="connsiteX4" fmla="*/ 146755 w 420095"/>
                  <a:gd name="connsiteY4" fmla="*/ 0 h 1259688"/>
                  <a:gd name="connsiteX0" fmla="*/ 161191 w 434531"/>
                  <a:gd name="connsiteY0" fmla="*/ 0 h 1259688"/>
                  <a:gd name="connsiteX1" fmla="*/ 434531 w 434531"/>
                  <a:gd name="connsiteY1" fmla="*/ 0 h 1259688"/>
                  <a:gd name="connsiteX2" fmla="*/ 434531 w 434531"/>
                  <a:gd name="connsiteY2" fmla="*/ 1259688 h 1259688"/>
                  <a:gd name="connsiteX3" fmla="*/ 110391 w 434531"/>
                  <a:gd name="connsiteY3" fmla="*/ 1094588 h 1259688"/>
                  <a:gd name="connsiteX4" fmla="*/ 161191 w 434531"/>
                  <a:gd name="connsiteY4" fmla="*/ 0 h 125968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28511"/>
                  <a:gd name="connsiteY0" fmla="*/ 0 h 1126338"/>
                  <a:gd name="connsiteX1" fmla="*/ 434531 w 528511"/>
                  <a:gd name="connsiteY1" fmla="*/ 0 h 1126338"/>
                  <a:gd name="connsiteX2" fmla="*/ 528511 w 528511"/>
                  <a:gd name="connsiteY2" fmla="*/ 1126338 h 1126338"/>
                  <a:gd name="connsiteX3" fmla="*/ 110391 w 528511"/>
                  <a:gd name="connsiteY3" fmla="*/ 1094588 h 1126338"/>
                  <a:gd name="connsiteX4" fmla="*/ 161191 w 528511"/>
                  <a:gd name="connsiteY4" fmla="*/ 0 h 1126338"/>
                  <a:gd name="connsiteX0" fmla="*/ 146100 w 513420"/>
                  <a:gd name="connsiteY0" fmla="*/ 0 h 1126338"/>
                  <a:gd name="connsiteX1" fmla="*/ 419440 w 513420"/>
                  <a:gd name="connsiteY1" fmla="*/ 0 h 1126338"/>
                  <a:gd name="connsiteX2" fmla="*/ 513420 w 513420"/>
                  <a:gd name="connsiteY2" fmla="*/ 1126338 h 1126338"/>
                  <a:gd name="connsiteX3" fmla="*/ 148640 w 513420"/>
                  <a:gd name="connsiteY3" fmla="*/ 1094588 h 1126338"/>
                  <a:gd name="connsiteX4" fmla="*/ 146100 w 513420"/>
                  <a:gd name="connsiteY4" fmla="*/ 0 h 1126338"/>
                  <a:gd name="connsiteX0" fmla="*/ 138055 w 505375"/>
                  <a:gd name="connsiteY0" fmla="*/ 0 h 1126338"/>
                  <a:gd name="connsiteX1" fmla="*/ 411395 w 505375"/>
                  <a:gd name="connsiteY1" fmla="*/ 0 h 1126338"/>
                  <a:gd name="connsiteX2" fmla="*/ 505375 w 505375"/>
                  <a:gd name="connsiteY2" fmla="*/ 1126338 h 1126338"/>
                  <a:gd name="connsiteX3" fmla="*/ 140595 w 505375"/>
                  <a:gd name="connsiteY3" fmla="*/ 1094588 h 1126338"/>
                  <a:gd name="connsiteX4" fmla="*/ 138055 w 505375"/>
                  <a:gd name="connsiteY4" fmla="*/ 0 h 1126338"/>
                  <a:gd name="connsiteX0" fmla="*/ 138055 w 505375"/>
                  <a:gd name="connsiteY0" fmla="*/ 0 h 1224465"/>
                  <a:gd name="connsiteX1" fmla="*/ 411395 w 505375"/>
                  <a:gd name="connsiteY1" fmla="*/ 0 h 1224465"/>
                  <a:gd name="connsiteX2" fmla="*/ 505375 w 505375"/>
                  <a:gd name="connsiteY2" fmla="*/ 1126338 h 1224465"/>
                  <a:gd name="connsiteX3" fmla="*/ 140595 w 505375"/>
                  <a:gd name="connsiteY3" fmla="*/ 1094588 h 1224465"/>
                  <a:gd name="connsiteX4" fmla="*/ 138055 w 505375"/>
                  <a:gd name="connsiteY4" fmla="*/ 0 h 1224465"/>
                  <a:gd name="connsiteX0" fmla="*/ 138055 w 505375"/>
                  <a:gd name="connsiteY0" fmla="*/ 0 h 1265493"/>
                  <a:gd name="connsiteX1" fmla="*/ 411395 w 505375"/>
                  <a:gd name="connsiteY1" fmla="*/ 0 h 1265493"/>
                  <a:gd name="connsiteX2" fmla="*/ 505375 w 505375"/>
                  <a:gd name="connsiteY2" fmla="*/ 1126338 h 1265493"/>
                  <a:gd name="connsiteX3" fmla="*/ 140595 w 505375"/>
                  <a:gd name="connsiteY3" fmla="*/ 1094588 h 1265493"/>
                  <a:gd name="connsiteX4" fmla="*/ 138055 w 505375"/>
                  <a:gd name="connsiteY4" fmla="*/ 0 h 126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375" h="1265493">
                    <a:moveTo>
                      <a:pt x="138055" y="0"/>
                    </a:moveTo>
                    <a:lnTo>
                      <a:pt x="411395" y="0"/>
                    </a:lnTo>
                    <a:cubicBezTo>
                      <a:pt x="457962" y="375446"/>
                      <a:pt x="147658" y="617542"/>
                      <a:pt x="505375" y="1126338"/>
                    </a:cubicBezTo>
                    <a:cubicBezTo>
                      <a:pt x="360922" y="1359595"/>
                      <a:pt x="193608" y="1265191"/>
                      <a:pt x="140595" y="1094588"/>
                    </a:cubicBezTo>
                    <a:cubicBezTo>
                      <a:pt x="178695" y="1070932"/>
                      <a:pt x="-192145" y="756446"/>
                      <a:pt x="138055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39">
                <a:extLst>
                  <a:ext uri="{FF2B5EF4-FFF2-40B4-BE49-F238E27FC236}">
                    <a16:creationId xmlns:a16="http://schemas.microsoft.com/office/drawing/2014/main" id="{E6485227-368B-D9BD-E172-9807FCE0E990}"/>
                  </a:ext>
                </a:extLst>
              </p:cNvPr>
              <p:cNvSpPr/>
              <p:nvPr/>
            </p:nvSpPr>
            <p:spPr>
              <a:xfrm rot="16200000">
                <a:off x="4864560" y="2076053"/>
                <a:ext cx="642875" cy="103765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5">
                <a:extLst>
                  <a:ext uri="{FF2B5EF4-FFF2-40B4-BE49-F238E27FC236}">
                    <a16:creationId xmlns:a16="http://schemas.microsoft.com/office/drawing/2014/main" id="{6217CEF2-8904-E56D-7131-39806EFAF9BF}"/>
                  </a:ext>
                </a:extLst>
              </p:cNvPr>
              <p:cNvSpPr/>
              <p:nvPr/>
            </p:nvSpPr>
            <p:spPr>
              <a:xfrm>
                <a:off x="3959940" y="289517"/>
                <a:ext cx="2469614" cy="2192419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03B12CF-2878-DEC8-BBEA-A6149A348A05}"/>
                  </a:ext>
                </a:extLst>
              </p:cNvPr>
              <p:cNvSpPr/>
              <p:nvPr/>
            </p:nvSpPr>
            <p:spPr>
              <a:xfrm>
                <a:off x="5544393" y="1565981"/>
                <a:ext cx="652161" cy="446643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5CE69D54-AB6C-4CF7-4C53-5FECF39A8B03}"/>
                  </a:ext>
                </a:extLst>
              </p:cNvPr>
              <p:cNvSpPr/>
              <p:nvPr/>
            </p:nvSpPr>
            <p:spPr>
              <a:xfrm>
                <a:off x="4242952" y="1559082"/>
                <a:ext cx="652161" cy="446643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7342BF2-03BC-C0D6-5488-A1E55DCC668D}"/>
                  </a:ext>
                </a:extLst>
              </p:cNvPr>
              <p:cNvSpPr/>
              <p:nvPr/>
            </p:nvSpPr>
            <p:spPr>
              <a:xfrm>
                <a:off x="5505377" y="975609"/>
                <a:ext cx="666466" cy="64906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68C7DCBC-96B2-F65E-FE0E-05CFB2BA9281}"/>
                  </a:ext>
                </a:extLst>
              </p:cNvPr>
              <p:cNvSpPr/>
              <p:nvPr/>
            </p:nvSpPr>
            <p:spPr>
              <a:xfrm>
                <a:off x="4210947" y="978546"/>
                <a:ext cx="666466" cy="64906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6B739EEB-82E2-E548-AE18-3EFB0300CA7D}"/>
                  </a:ext>
                </a:extLst>
              </p:cNvPr>
              <p:cNvSpPr/>
              <p:nvPr/>
            </p:nvSpPr>
            <p:spPr>
              <a:xfrm>
                <a:off x="5576875" y="1125903"/>
                <a:ext cx="470815" cy="45852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48BEA9A4-3E81-7F17-9152-0B21104D5DC2}"/>
                  </a:ext>
                </a:extLst>
              </p:cNvPr>
              <p:cNvSpPr/>
              <p:nvPr/>
            </p:nvSpPr>
            <p:spPr>
              <a:xfrm>
                <a:off x="4354258" y="1116113"/>
                <a:ext cx="470815" cy="45852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63F34E7-60C7-8390-9B55-8F9FDE87885A}"/>
                  </a:ext>
                </a:extLst>
              </p:cNvPr>
              <p:cNvSpPr/>
              <p:nvPr/>
            </p:nvSpPr>
            <p:spPr>
              <a:xfrm>
                <a:off x="5611891" y="1256085"/>
                <a:ext cx="259895" cy="2531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A410FFD-39E2-A871-CED9-E824E1F8651D}"/>
                  </a:ext>
                </a:extLst>
              </p:cNvPr>
              <p:cNvSpPr/>
              <p:nvPr/>
            </p:nvSpPr>
            <p:spPr>
              <a:xfrm>
                <a:off x="5892425" y="1175624"/>
                <a:ext cx="87304" cy="8502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5B44C16C-FABE-1A48-A4DA-AFEFF29FC6D7}"/>
                  </a:ext>
                </a:extLst>
              </p:cNvPr>
              <p:cNvSpPr/>
              <p:nvPr/>
            </p:nvSpPr>
            <p:spPr>
              <a:xfrm>
                <a:off x="4522550" y="1256085"/>
                <a:ext cx="259895" cy="2531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2B836024-07CD-2775-773D-A4111D02B5B6}"/>
                  </a:ext>
                </a:extLst>
              </p:cNvPr>
              <p:cNvSpPr/>
              <p:nvPr/>
            </p:nvSpPr>
            <p:spPr>
              <a:xfrm>
                <a:off x="4413935" y="1175623"/>
                <a:ext cx="87304" cy="8502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1CDAE4E-2E3B-DCED-4E53-CF23161545E1}"/>
                  </a:ext>
                </a:extLst>
              </p:cNvPr>
              <p:cNvSpPr/>
              <p:nvPr/>
            </p:nvSpPr>
            <p:spPr>
              <a:xfrm>
                <a:off x="4476223" y="2214490"/>
                <a:ext cx="1314204" cy="44949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8E1D1034-3A1C-81C5-1553-12C31D7C275C}"/>
                  </a:ext>
                </a:extLst>
              </p:cNvPr>
              <p:cNvSpPr/>
              <p:nvPr/>
            </p:nvSpPr>
            <p:spPr>
              <a:xfrm>
                <a:off x="5185996" y="1790121"/>
                <a:ext cx="221456" cy="207572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  <a:gd name="connsiteX0" fmla="*/ 203200 w 304800"/>
                  <a:gd name="connsiteY0" fmla="*/ 0 h 318947"/>
                  <a:gd name="connsiteX1" fmla="*/ 0 w 304800"/>
                  <a:gd name="connsiteY1" fmla="*/ 127000 h 318947"/>
                  <a:gd name="connsiteX2" fmla="*/ 88900 w 304800"/>
                  <a:gd name="connsiteY2" fmla="*/ 279400 h 318947"/>
                  <a:gd name="connsiteX3" fmla="*/ 304800 w 304800"/>
                  <a:gd name="connsiteY3" fmla="*/ 304800 h 318947"/>
                  <a:gd name="connsiteX0" fmla="*/ 52207 w 306207"/>
                  <a:gd name="connsiteY0" fmla="*/ 0 h 296087"/>
                  <a:gd name="connsiteX1" fmla="*/ 1407 w 306207"/>
                  <a:gd name="connsiteY1" fmla="*/ 104140 h 296087"/>
                  <a:gd name="connsiteX2" fmla="*/ 90307 w 306207"/>
                  <a:gd name="connsiteY2" fmla="*/ 256540 h 296087"/>
                  <a:gd name="connsiteX3" fmla="*/ 306207 w 306207"/>
                  <a:gd name="connsiteY3" fmla="*/ 281940 h 296087"/>
                  <a:gd name="connsiteX0" fmla="*/ 0 w 304800"/>
                  <a:gd name="connsiteY0" fmla="*/ 0 h 191947"/>
                  <a:gd name="connsiteX1" fmla="*/ 88900 w 304800"/>
                  <a:gd name="connsiteY1" fmla="*/ 152400 h 191947"/>
                  <a:gd name="connsiteX2" fmla="*/ 304800 w 304800"/>
                  <a:gd name="connsiteY2" fmla="*/ 177800 h 191947"/>
                  <a:gd name="connsiteX0" fmla="*/ 0 w 304800"/>
                  <a:gd name="connsiteY0" fmla="*/ 0 h 194543"/>
                  <a:gd name="connsiteX1" fmla="*/ 55562 w 304800"/>
                  <a:gd name="connsiteY1" fmla="*/ 161925 h 194543"/>
                  <a:gd name="connsiteX2" fmla="*/ 304800 w 304800"/>
                  <a:gd name="connsiteY2" fmla="*/ 177800 h 194543"/>
                  <a:gd name="connsiteX0" fmla="*/ 0 w 304800"/>
                  <a:gd name="connsiteY0" fmla="*/ 0 h 177800"/>
                  <a:gd name="connsiteX1" fmla="*/ 304800 w 304800"/>
                  <a:gd name="connsiteY1" fmla="*/ 177800 h 177800"/>
                  <a:gd name="connsiteX0" fmla="*/ 0 w 276225"/>
                  <a:gd name="connsiteY0" fmla="*/ 0 h 151606"/>
                  <a:gd name="connsiteX1" fmla="*/ 276225 w 276225"/>
                  <a:gd name="connsiteY1" fmla="*/ 151606 h 151606"/>
                  <a:gd name="connsiteX0" fmla="*/ 0 w 276225"/>
                  <a:gd name="connsiteY0" fmla="*/ 0 h 182550"/>
                  <a:gd name="connsiteX1" fmla="*/ 276225 w 276225"/>
                  <a:gd name="connsiteY1" fmla="*/ 151606 h 182550"/>
                  <a:gd name="connsiteX0" fmla="*/ 0 w 276225"/>
                  <a:gd name="connsiteY0" fmla="*/ 0 h 187540"/>
                  <a:gd name="connsiteX1" fmla="*/ 276225 w 276225"/>
                  <a:gd name="connsiteY1" fmla="*/ 151606 h 187540"/>
                  <a:gd name="connsiteX0" fmla="*/ 0 w 276225"/>
                  <a:gd name="connsiteY0" fmla="*/ 0 h 199433"/>
                  <a:gd name="connsiteX1" fmla="*/ 276225 w 276225"/>
                  <a:gd name="connsiteY1" fmla="*/ 151606 h 199433"/>
                  <a:gd name="connsiteX0" fmla="*/ 1725 w 223181"/>
                  <a:gd name="connsiteY0" fmla="*/ 0 h 195412"/>
                  <a:gd name="connsiteX1" fmla="*/ 223181 w 223181"/>
                  <a:gd name="connsiteY1" fmla="*/ 146843 h 195412"/>
                  <a:gd name="connsiteX0" fmla="*/ 0 w 221456"/>
                  <a:gd name="connsiteY0" fmla="*/ 0 h 207572"/>
                  <a:gd name="connsiteX1" fmla="*/ 221456 w 221456"/>
                  <a:gd name="connsiteY1" fmla="*/ 146843 h 20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56" h="207572">
                    <a:moveTo>
                      <a:pt x="0" y="0"/>
                    </a:moveTo>
                    <a:cubicBezTo>
                      <a:pt x="27782" y="95778"/>
                      <a:pt x="-58738" y="313002"/>
                      <a:pt x="221456" y="14684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231EB43-6ADE-362B-68D7-7270B4F745B6}"/>
                  </a:ext>
                </a:extLst>
              </p:cNvPr>
              <p:cNvSpPr/>
              <p:nvPr/>
            </p:nvSpPr>
            <p:spPr>
              <a:xfrm flipH="1">
                <a:off x="4981384" y="1790951"/>
                <a:ext cx="221456" cy="207572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  <a:gd name="connsiteX0" fmla="*/ 203200 w 304800"/>
                  <a:gd name="connsiteY0" fmla="*/ 0 h 318947"/>
                  <a:gd name="connsiteX1" fmla="*/ 0 w 304800"/>
                  <a:gd name="connsiteY1" fmla="*/ 127000 h 318947"/>
                  <a:gd name="connsiteX2" fmla="*/ 88900 w 304800"/>
                  <a:gd name="connsiteY2" fmla="*/ 279400 h 318947"/>
                  <a:gd name="connsiteX3" fmla="*/ 304800 w 304800"/>
                  <a:gd name="connsiteY3" fmla="*/ 304800 h 318947"/>
                  <a:gd name="connsiteX0" fmla="*/ 52207 w 306207"/>
                  <a:gd name="connsiteY0" fmla="*/ 0 h 296087"/>
                  <a:gd name="connsiteX1" fmla="*/ 1407 w 306207"/>
                  <a:gd name="connsiteY1" fmla="*/ 104140 h 296087"/>
                  <a:gd name="connsiteX2" fmla="*/ 90307 w 306207"/>
                  <a:gd name="connsiteY2" fmla="*/ 256540 h 296087"/>
                  <a:gd name="connsiteX3" fmla="*/ 306207 w 306207"/>
                  <a:gd name="connsiteY3" fmla="*/ 281940 h 296087"/>
                  <a:gd name="connsiteX0" fmla="*/ 0 w 304800"/>
                  <a:gd name="connsiteY0" fmla="*/ 0 h 191947"/>
                  <a:gd name="connsiteX1" fmla="*/ 88900 w 304800"/>
                  <a:gd name="connsiteY1" fmla="*/ 152400 h 191947"/>
                  <a:gd name="connsiteX2" fmla="*/ 304800 w 304800"/>
                  <a:gd name="connsiteY2" fmla="*/ 177800 h 191947"/>
                  <a:gd name="connsiteX0" fmla="*/ 0 w 304800"/>
                  <a:gd name="connsiteY0" fmla="*/ 0 h 194543"/>
                  <a:gd name="connsiteX1" fmla="*/ 55562 w 304800"/>
                  <a:gd name="connsiteY1" fmla="*/ 161925 h 194543"/>
                  <a:gd name="connsiteX2" fmla="*/ 304800 w 304800"/>
                  <a:gd name="connsiteY2" fmla="*/ 177800 h 194543"/>
                  <a:gd name="connsiteX0" fmla="*/ 0 w 304800"/>
                  <a:gd name="connsiteY0" fmla="*/ 0 h 177800"/>
                  <a:gd name="connsiteX1" fmla="*/ 304800 w 304800"/>
                  <a:gd name="connsiteY1" fmla="*/ 177800 h 177800"/>
                  <a:gd name="connsiteX0" fmla="*/ 0 w 276225"/>
                  <a:gd name="connsiteY0" fmla="*/ 0 h 151606"/>
                  <a:gd name="connsiteX1" fmla="*/ 276225 w 276225"/>
                  <a:gd name="connsiteY1" fmla="*/ 151606 h 151606"/>
                  <a:gd name="connsiteX0" fmla="*/ 0 w 276225"/>
                  <a:gd name="connsiteY0" fmla="*/ 0 h 182550"/>
                  <a:gd name="connsiteX1" fmla="*/ 276225 w 276225"/>
                  <a:gd name="connsiteY1" fmla="*/ 151606 h 182550"/>
                  <a:gd name="connsiteX0" fmla="*/ 0 w 276225"/>
                  <a:gd name="connsiteY0" fmla="*/ 0 h 187540"/>
                  <a:gd name="connsiteX1" fmla="*/ 276225 w 276225"/>
                  <a:gd name="connsiteY1" fmla="*/ 151606 h 187540"/>
                  <a:gd name="connsiteX0" fmla="*/ 0 w 276225"/>
                  <a:gd name="connsiteY0" fmla="*/ 0 h 199433"/>
                  <a:gd name="connsiteX1" fmla="*/ 276225 w 276225"/>
                  <a:gd name="connsiteY1" fmla="*/ 151606 h 199433"/>
                  <a:gd name="connsiteX0" fmla="*/ 1725 w 223181"/>
                  <a:gd name="connsiteY0" fmla="*/ 0 h 195412"/>
                  <a:gd name="connsiteX1" fmla="*/ 223181 w 223181"/>
                  <a:gd name="connsiteY1" fmla="*/ 146843 h 195412"/>
                  <a:gd name="connsiteX0" fmla="*/ 0 w 221456"/>
                  <a:gd name="connsiteY0" fmla="*/ 0 h 207572"/>
                  <a:gd name="connsiteX1" fmla="*/ 221456 w 221456"/>
                  <a:gd name="connsiteY1" fmla="*/ 146843 h 20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56" h="207572">
                    <a:moveTo>
                      <a:pt x="0" y="0"/>
                    </a:moveTo>
                    <a:cubicBezTo>
                      <a:pt x="27782" y="95778"/>
                      <a:pt x="-58738" y="313002"/>
                      <a:pt x="221456" y="14684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18">
                <a:extLst>
                  <a:ext uri="{FF2B5EF4-FFF2-40B4-BE49-F238E27FC236}">
                    <a16:creationId xmlns:a16="http://schemas.microsoft.com/office/drawing/2014/main" id="{987C0BD8-C665-F146-7AC6-9E41A44B0274}"/>
                  </a:ext>
                </a:extLst>
              </p:cNvPr>
              <p:cNvSpPr/>
              <p:nvPr/>
            </p:nvSpPr>
            <p:spPr>
              <a:xfrm>
                <a:off x="5007800" y="1676615"/>
                <a:ext cx="392075" cy="165532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18">
                <a:extLst>
                  <a:ext uri="{FF2B5EF4-FFF2-40B4-BE49-F238E27FC236}">
                    <a16:creationId xmlns:a16="http://schemas.microsoft.com/office/drawing/2014/main" id="{52FAF3D8-1F8D-0783-1528-60BF700F7782}"/>
                  </a:ext>
                </a:extLst>
              </p:cNvPr>
              <p:cNvSpPr/>
              <p:nvPr/>
            </p:nvSpPr>
            <p:spPr>
              <a:xfrm rot="18577035">
                <a:off x="4914689" y="2220260"/>
                <a:ext cx="392075" cy="165532"/>
              </a:xfrm>
              <a:prstGeom prst="arc">
                <a:avLst>
                  <a:gd name="adj1" fmla="val 20511817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5384C3F-A482-586A-D854-996BE64FD310}"/>
              </a:ext>
            </a:extLst>
          </p:cNvPr>
          <p:cNvGrpSpPr/>
          <p:nvPr/>
        </p:nvGrpSpPr>
        <p:grpSpPr>
          <a:xfrm>
            <a:off x="252569" y="4960874"/>
            <a:ext cx="6811972" cy="1835114"/>
            <a:chOff x="8995662" y="1341953"/>
            <a:chExt cx="12407993" cy="3342656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A1C6D11-BEB4-03B6-FFA4-569A5A7C0FD3}"/>
                </a:ext>
              </a:extLst>
            </p:cNvPr>
            <p:cNvSpPr txBox="1"/>
            <p:nvPr/>
          </p:nvSpPr>
          <p:spPr>
            <a:xfrm>
              <a:off x="11647792" y="1810335"/>
              <a:ext cx="9755863" cy="2410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94B49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accoon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6606586-BAB7-A73C-9B23-951A438CD9DB}"/>
                </a:ext>
              </a:extLst>
            </p:cNvPr>
            <p:cNvGrpSpPr/>
            <p:nvPr/>
          </p:nvGrpSpPr>
          <p:grpSpPr>
            <a:xfrm>
              <a:off x="8995662" y="1341953"/>
              <a:ext cx="2960296" cy="3342656"/>
              <a:chOff x="3758747" y="484242"/>
              <a:chExt cx="5341856" cy="6031824"/>
            </a:xfrm>
          </p:grpSpPr>
          <p:sp>
            <p:nvSpPr>
              <p:cNvPr id="231" name="Rectangle 8">
                <a:extLst>
                  <a:ext uri="{FF2B5EF4-FFF2-40B4-BE49-F238E27FC236}">
                    <a16:creationId xmlns:a16="http://schemas.microsoft.com/office/drawing/2014/main" id="{166BC7EE-843B-8412-A7BA-CBA469A47065}"/>
                  </a:ext>
                </a:extLst>
              </p:cNvPr>
              <p:cNvSpPr/>
              <p:nvPr/>
            </p:nvSpPr>
            <p:spPr>
              <a:xfrm rot="1112613" flipH="1">
                <a:off x="6397428" y="484242"/>
                <a:ext cx="1244826" cy="1337023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786 h 1328191"/>
                  <a:gd name="connsiteX1" fmla="*/ 1244683 w 1244683"/>
                  <a:gd name="connsiteY1" fmla="*/ 903180 h 1328191"/>
                  <a:gd name="connsiteX2" fmla="*/ 0 w 1244683"/>
                  <a:gd name="connsiteY2" fmla="*/ 1328191 h 1328191"/>
                  <a:gd name="connsiteX3" fmla="*/ 467251 w 1244683"/>
                  <a:gd name="connsiteY3" fmla="*/ 786 h 1328191"/>
                  <a:gd name="connsiteX0" fmla="*/ 467251 w 1244683"/>
                  <a:gd name="connsiteY0" fmla="*/ 655 h 1328060"/>
                  <a:gd name="connsiteX1" fmla="*/ 1244683 w 1244683"/>
                  <a:gd name="connsiteY1" fmla="*/ 903049 h 1328060"/>
                  <a:gd name="connsiteX2" fmla="*/ 0 w 1244683"/>
                  <a:gd name="connsiteY2" fmla="*/ 1328060 h 1328060"/>
                  <a:gd name="connsiteX3" fmla="*/ 467251 w 1244683"/>
                  <a:gd name="connsiteY3" fmla="*/ 655 h 1328060"/>
                  <a:gd name="connsiteX0" fmla="*/ 500401 w 1244683"/>
                  <a:gd name="connsiteY0" fmla="*/ 644 h 1337023"/>
                  <a:gd name="connsiteX1" fmla="*/ 1244683 w 1244683"/>
                  <a:gd name="connsiteY1" fmla="*/ 912012 h 1337023"/>
                  <a:gd name="connsiteX2" fmla="*/ 0 w 1244683"/>
                  <a:gd name="connsiteY2" fmla="*/ 1337023 h 1337023"/>
                  <a:gd name="connsiteX3" fmla="*/ 500401 w 1244683"/>
                  <a:gd name="connsiteY3" fmla="*/ 644 h 1337023"/>
                  <a:gd name="connsiteX0" fmla="*/ 500544 w 1244826"/>
                  <a:gd name="connsiteY0" fmla="*/ 644 h 1337023"/>
                  <a:gd name="connsiteX1" fmla="*/ 1244826 w 1244826"/>
                  <a:gd name="connsiteY1" fmla="*/ 912012 h 1337023"/>
                  <a:gd name="connsiteX2" fmla="*/ 143 w 1244826"/>
                  <a:gd name="connsiteY2" fmla="*/ 1337023 h 1337023"/>
                  <a:gd name="connsiteX3" fmla="*/ 500544 w 1244826"/>
                  <a:gd name="connsiteY3" fmla="*/ 644 h 133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826" h="1337023">
                    <a:moveTo>
                      <a:pt x="500544" y="644"/>
                    </a:moveTo>
                    <a:cubicBezTo>
                      <a:pt x="807494" y="-21450"/>
                      <a:pt x="1138938" y="529233"/>
                      <a:pt x="1244826" y="912012"/>
                    </a:cubicBezTo>
                    <a:lnTo>
                      <a:pt x="143" y="1337023"/>
                    </a:lnTo>
                    <a:cubicBezTo>
                      <a:pt x="-8375" y="683722"/>
                      <a:pt x="364279" y="57240"/>
                      <a:pt x="500544" y="644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8">
                <a:extLst>
                  <a:ext uri="{FF2B5EF4-FFF2-40B4-BE49-F238E27FC236}">
                    <a16:creationId xmlns:a16="http://schemas.microsoft.com/office/drawing/2014/main" id="{5DD2108B-9C70-9309-5326-4120307866EF}"/>
                  </a:ext>
                </a:extLst>
              </p:cNvPr>
              <p:cNvSpPr/>
              <p:nvPr/>
            </p:nvSpPr>
            <p:spPr>
              <a:xfrm rot="19855818">
                <a:off x="3877806" y="499301"/>
                <a:ext cx="1244683" cy="1327405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83" h="1327405">
                    <a:moveTo>
                      <a:pt x="467251" y="0"/>
                    </a:moveTo>
                    <a:cubicBezTo>
                      <a:pt x="689755" y="34975"/>
                      <a:pt x="1170601" y="424795"/>
                      <a:pt x="1244683" y="902394"/>
                    </a:cubicBezTo>
                    <a:lnTo>
                      <a:pt x="0" y="1327405"/>
                    </a:lnTo>
                    <a:cubicBezTo>
                      <a:pt x="34920" y="799187"/>
                      <a:pt x="330986" y="56596"/>
                      <a:pt x="467251" y="0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D0C9C5DD-974F-06FC-CBB8-F83429904760}"/>
                  </a:ext>
                </a:extLst>
              </p:cNvPr>
              <p:cNvGrpSpPr/>
              <p:nvPr/>
            </p:nvGrpSpPr>
            <p:grpSpPr>
              <a:xfrm>
                <a:off x="3758747" y="663943"/>
                <a:ext cx="5341856" cy="5852123"/>
                <a:chOff x="1596273" y="1005877"/>
                <a:chExt cx="5341856" cy="5852123"/>
              </a:xfrm>
            </p:grpSpPr>
            <p:sp>
              <p:nvSpPr>
                <p:cNvPr id="234" name="Rectangle 16">
                  <a:extLst>
                    <a:ext uri="{FF2B5EF4-FFF2-40B4-BE49-F238E27FC236}">
                      <a16:creationId xmlns:a16="http://schemas.microsoft.com/office/drawing/2014/main" id="{4DC54A4C-5C07-0FC8-B8BD-3325AE9065C5}"/>
                    </a:ext>
                  </a:extLst>
                </p:cNvPr>
                <p:cNvSpPr/>
                <p:nvPr/>
              </p:nvSpPr>
              <p:spPr>
                <a:xfrm>
                  <a:off x="4698836" y="5300160"/>
                  <a:ext cx="2239293" cy="1456885"/>
                </a:xfrm>
                <a:custGeom>
                  <a:avLst/>
                  <a:gdLst>
                    <a:gd name="connsiteX0" fmla="*/ 0 w 860853"/>
                    <a:gd name="connsiteY0" fmla="*/ 0 h 582242"/>
                    <a:gd name="connsiteX1" fmla="*/ 860853 w 860853"/>
                    <a:gd name="connsiteY1" fmla="*/ 0 h 582242"/>
                    <a:gd name="connsiteX2" fmla="*/ 860853 w 860853"/>
                    <a:gd name="connsiteY2" fmla="*/ 582242 h 582242"/>
                    <a:gd name="connsiteX3" fmla="*/ 0 w 860853"/>
                    <a:gd name="connsiteY3" fmla="*/ 582242 h 582242"/>
                    <a:gd name="connsiteX4" fmla="*/ 0 w 860853"/>
                    <a:gd name="connsiteY4" fmla="*/ 0 h 582242"/>
                    <a:gd name="connsiteX0" fmla="*/ 0 w 1510210"/>
                    <a:gd name="connsiteY0" fmla="*/ 0 h 714764"/>
                    <a:gd name="connsiteX1" fmla="*/ 860853 w 1510210"/>
                    <a:gd name="connsiteY1" fmla="*/ 0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510210"/>
                    <a:gd name="connsiteY0" fmla="*/ 0 h 714764"/>
                    <a:gd name="connsiteX1" fmla="*/ 1496957 w 1510210"/>
                    <a:gd name="connsiteY1" fmla="*/ 79513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669237"/>
                    <a:gd name="connsiteY0" fmla="*/ 0 h 1430381"/>
                    <a:gd name="connsiteX1" fmla="*/ 1655984 w 1669237"/>
                    <a:gd name="connsiteY1" fmla="*/ 795130 h 1430381"/>
                    <a:gd name="connsiteX2" fmla="*/ 1669237 w 1669237"/>
                    <a:gd name="connsiteY2" fmla="*/ 1430381 h 1430381"/>
                    <a:gd name="connsiteX3" fmla="*/ 159027 w 1669237"/>
                    <a:gd name="connsiteY3" fmla="*/ 1297859 h 1430381"/>
                    <a:gd name="connsiteX4" fmla="*/ 0 w 1669237"/>
                    <a:gd name="connsiteY4" fmla="*/ 0 h 1430381"/>
                    <a:gd name="connsiteX0" fmla="*/ 119269 w 1788506"/>
                    <a:gd name="connsiteY0" fmla="*/ 0 h 1456885"/>
                    <a:gd name="connsiteX1" fmla="*/ 1775253 w 1788506"/>
                    <a:gd name="connsiteY1" fmla="*/ 795130 h 1456885"/>
                    <a:gd name="connsiteX2" fmla="*/ 1788506 w 1788506"/>
                    <a:gd name="connsiteY2" fmla="*/ 1430381 h 1456885"/>
                    <a:gd name="connsiteX3" fmla="*/ 0 w 1788506"/>
                    <a:gd name="connsiteY3" fmla="*/ 1456885 h 1456885"/>
                    <a:gd name="connsiteX4" fmla="*/ 119269 w 1788506"/>
                    <a:gd name="connsiteY4" fmla="*/ 0 h 1456885"/>
                    <a:gd name="connsiteX0" fmla="*/ 119269 w 2155166"/>
                    <a:gd name="connsiteY0" fmla="*/ 0 h 1456885"/>
                    <a:gd name="connsiteX1" fmla="*/ 1775253 w 2155166"/>
                    <a:gd name="connsiteY1" fmla="*/ 795130 h 1456885"/>
                    <a:gd name="connsiteX2" fmla="*/ 1788506 w 2155166"/>
                    <a:gd name="connsiteY2" fmla="*/ 1430381 h 1456885"/>
                    <a:gd name="connsiteX3" fmla="*/ 0 w 2155166"/>
                    <a:gd name="connsiteY3" fmla="*/ 1456885 h 1456885"/>
                    <a:gd name="connsiteX4" fmla="*/ 119269 w 2155166"/>
                    <a:gd name="connsiteY4" fmla="*/ 0 h 1456885"/>
                    <a:gd name="connsiteX0" fmla="*/ 119269 w 2239293"/>
                    <a:gd name="connsiteY0" fmla="*/ 0 h 1456885"/>
                    <a:gd name="connsiteX1" fmla="*/ 1775253 w 2239293"/>
                    <a:gd name="connsiteY1" fmla="*/ 795130 h 1456885"/>
                    <a:gd name="connsiteX2" fmla="*/ 1788506 w 2239293"/>
                    <a:gd name="connsiteY2" fmla="*/ 1430381 h 1456885"/>
                    <a:gd name="connsiteX3" fmla="*/ 0 w 2239293"/>
                    <a:gd name="connsiteY3" fmla="*/ 1456885 h 1456885"/>
                    <a:gd name="connsiteX4" fmla="*/ 119269 w 2239293"/>
                    <a:gd name="connsiteY4" fmla="*/ 0 h 1456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9293" h="1456885">
                      <a:moveTo>
                        <a:pt x="119269" y="0"/>
                      </a:moveTo>
                      <a:cubicBezTo>
                        <a:pt x="812620" y="817218"/>
                        <a:pt x="1161415" y="561008"/>
                        <a:pt x="1775253" y="795130"/>
                      </a:cubicBezTo>
                      <a:cubicBezTo>
                        <a:pt x="2110975" y="847854"/>
                        <a:pt x="2618975" y="1258388"/>
                        <a:pt x="1788506" y="1430381"/>
                      </a:cubicBezTo>
                      <a:lnTo>
                        <a:pt x="0" y="1456885"/>
                      </a:lnTo>
                      <a:lnTo>
                        <a:pt x="119269" y="0"/>
                      </a:ln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 2">
                  <a:extLst>
                    <a:ext uri="{FF2B5EF4-FFF2-40B4-BE49-F238E27FC236}">
                      <a16:creationId xmlns:a16="http://schemas.microsoft.com/office/drawing/2014/main" id="{DA84563B-8886-C586-35AC-B03E78865D88}"/>
                    </a:ext>
                  </a:extLst>
                </p:cNvPr>
                <p:cNvSpPr/>
                <p:nvPr/>
              </p:nvSpPr>
              <p:spPr>
                <a:xfrm>
                  <a:off x="2161919" y="2748556"/>
                  <a:ext cx="3154988" cy="4031974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3">
                  <a:extLst>
                    <a:ext uri="{FF2B5EF4-FFF2-40B4-BE49-F238E27FC236}">
                      <a16:creationId xmlns:a16="http://schemas.microsoft.com/office/drawing/2014/main" id="{CFA9BDBD-0B35-C084-50BA-FBBEEFD81CF7}"/>
                    </a:ext>
                  </a:extLst>
                </p:cNvPr>
                <p:cNvSpPr/>
                <p:nvPr/>
              </p:nvSpPr>
              <p:spPr>
                <a:xfrm>
                  <a:off x="3921296" y="3562340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3">
                  <a:extLst>
                    <a:ext uri="{FF2B5EF4-FFF2-40B4-BE49-F238E27FC236}">
                      <a16:creationId xmlns:a16="http://schemas.microsoft.com/office/drawing/2014/main" id="{A05EAE7E-EC76-1BF6-C2F3-72C51051F75D}"/>
                    </a:ext>
                  </a:extLst>
                </p:cNvPr>
                <p:cNvSpPr/>
                <p:nvPr/>
              </p:nvSpPr>
              <p:spPr>
                <a:xfrm flipH="1">
                  <a:off x="2521206" y="3562562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11">
                  <a:extLst>
                    <a:ext uri="{FF2B5EF4-FFF2-40B4-BE49-F238E27FC236}">
                      <a16:creationId xmlns:a16="http://schemas.microsoft.com/office/drawing/2014/main" id="{7356A686-27B1-642D-C334-463A00514997}"/>
                    </a:ext>
                  </a:extLst>
                </p:cNvPr>
                <p:cNvSpPr/>
                <p:nvPr/>
              </p:nvSpPr>
              <p:spPr>
                <a:xfrm>
                  <a:off x="2876554" y="3716850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11">
                  <a:extLst>
                    <a:ext uri="{FF2B5EF4-FFF2-40B4-BE49-F238E27FC236}">
                      <a16:creationId xmlns:a16="http://schemas.microsoft.com/office/drawing/2014/main" id="{D4B3EC5F-9F51-D8B4-F486-17CFFA1F248B}"/>
                    </a:ext>
                  </a:extLst>
                </p:cNvPr>
                <p:cNvSpPr/>
                <p:nvPr/>
              </p:nvSpPr>
              <p:spPr>
                <a:xfrm>
                  <a:off x="4330313" y="3644722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8">
                  <a:extLst>
                    <a:ext uri="{FF2B5EF4-FFF2-40B4-BE49-F238E27FC236}">
                      <a16:creationId xmlns:a16="http://schemas.microsoft.com/office/drawing/2014/main" id="{8580B652-774D-9A4C-D5A7-EFB459FCAA4D}"/>
                    </a:ext>
                  </a:extLst>
                </p:cNvPr>
                <p:cNvSpPr/>
                <p:nvPr/>
              </p:nvSpPr>
              <p:spPr>
                <a:xfrm rot="379033" flipH="1">
                  <a:off x="4412842" y="1021606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8">
                  <a:extLst>
                    <a:ext uri="{FF2B5EF4-FFF2-40B4-BE49-F238E27FC236}">
                      <a16:creationId xmlns:a16="http://schemas.microsoft.com/office/drawing/2014/main" id="{E9A5F415-ADC8-F73C-C0F5-D84F04544588}"/>
                    </a:ext>
                  </a:extLst>
                </p:cNvPr>
                <p:cNvSpPr/>
                <p:nvPr/>
              </p:nvSpPr>
              <p:spPr>
                <a:xfrm rot="20455987">
                  <a:off x="2073166" y="1005877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5">
                  <a:extLst>
                    <a:ext uri="{FF2B5EF4-FFF2-40B4-BE49-F238E27FC236}">
                      <a16:creationId xmlns:a16="http://schemas.microsoft.com/office/drawing/2014/main" id="{5A6DB742-1521-A732-442C-ED7E382388EB}"/>
                    </a:ext>
                  </a:extLst>
                </p:cNvPr>
                <p:cNvSpPr/>
                <p:nvPr/>
              </p:nvSpPr>
              <p:spPr>
                <a:xfrm>
                  <a:off x="4313179" y="6675651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Rectangle 6">
                  <a:extLst>
                    <a:ext uri="{FF2B5EF4-FFF2-40B4-BE49-F238E27FC236}">
                      <a16:creationId xmlns:a16="http://schemas.microsoft.com/office/drawing/2014/main" id="{D8251CE7-1360-CBCE-3062-5F9F6AAED0E4}"/>
                    </a:ext>
                  </a:extLst>
                </p:cNvPr>
                <p:cNvSpPr/>
                <p:nvPr/>
              </p:nvSpPr>
              <p:spPr>
                <a:xfrm>
                  <a:off x="1596273" y="1164474"/>
                  <a:ext cx="4068046" cy="2642799"/>
                </a:xfrm>
                <a:custGeom>
                  <a:avLst/>
                  <a:gdLst>
                    <a:gd name="connsiteX0" fmla="*/ 0 w 2491037"/>
                    <a:gd name="connsiteY0" fmla="*/ 0 h 1487194"/>
                    <a:gd name="connsiteX1" fmla="*/ 2491037 w 2491037"/>
                    <a:gd name="connsiteY1" fmla="*/ 0 h 1487194"/>
                    <a:gd name="connsiteX2" fmla="*/ 2491037 w 2491037"/>
                    <a:gd name="connsiteY2" fmla="*/ 1487194 h 1487194"/>
                    <a:gd name="connsiteX3" fmla="*/ 0 w 2491037"/>
                    <a:gd name="connsiteY3" fmla="*/ 1487194 h 1487194"/>
                    <a:gd name="connsiteX4" fmla="*/ 0 w 2491037"/>
                    <a:gd name="connsiteY4" fmla="*/ 0 h 1487194"/>
                    <a:gd name="connsiteX0" fmla="*/ 0 w 2491037"/>
                    <a:gd name="connsiteY0" fmla="*/ 624324 h 2111518"/>
                    <a:gd name="connsiteX1" fmla="*/ 2491037 w 2491037"/>
                    <a:gd name="connsiteY1" fmla="*/ 624324 h 2111518"/>
                    <a:gd name="connsiteX2" fmla="*/ 2491037 w 2491037"/>
                    <a:gd name="connsiteY2" fmla="*/ 2111518 h 2111518"/>
                    <a:gd name="connsiteX3" fmla="*/ 0 w 2491037"/>
                    <a:gd name="connsiteY3" fmla="*/ 2111518 h 2111518"/>
                    <a:gd name="connsiteX4" fmla="*/ 0 w 2491037"/>
                    <a:gd name="connsiteY4" fmla="*/ 624324 h 2111518"/>
                    <a:gd name="connsiteX0" fmla="*/ 0 w 2491037"/>
                    <a:gd name="connsiteY0" fmla="*/ 726004 h 2213198"/>
                    <a:gd name="connsiteX1" fmla="*/ 2491037 w 2491037"/>
                    <a:gd name="connsiteY1" fmla="*/ 726004 h 2213198"/>
                    <a:gd name="connsiteX2" fmla="*/ 2491037 w 2491037"/>
                    <a:gd name="connsiteY2" fmla="*/ 2213198 h 2213198"/>
                    <a:gd name="connsiteX3" fmla="*/ 0 w 2491037"/>
                    <a:gd name="connsiteY3" fmla="*/ 2213198 h 2213198"/>
                    <a:gd name="connsiteX4" fmla="*/ 0 w 2491037"/>
                    <a:gd name="connsiteY4" fmla="*/ 726004 h 2213198"/>
                    <a:gd name="connsiteX0" fmla="*/ 0 w 3259663"/>
                    <a:gd name="connsiteY0" fmla="*/ 726004 h 2213198"/>
                    <a:gd name="connsiteX1" fmla="*/ 2491037 w 3259663"/>
                    <a:gd name="connsiteY1" fmla="*/ 726004 h 2213198"/>
                    <a:gd name="connsiteX2" fmla="*/ 3259663 w 3259663"/>
                    <a:gd name="connsiteY2" fmla="*/ 1802380 h 2213198"/>
                    <a:gd name="connsiteX3" fmla="*/ 0 w 3259663"/>
                    <a:gd name="connsiteY3" fmla="*/ 2213198 h 2213198"/>
                    <a:gd name="connsiteX4" fmla="*/ 0 w 3259663"/>
                    <a:gd name="connsiteY4" fmla="*/ 726004 h 2213198"/>
                    <a:gd name="connsiteX0" fmla="*/ 742122 w 4001785"/>
                    <a:gd name="connsiteY0" fmla="*/ 726004 h 1895146"/>
                    <a:gd name="connsiteX1" fmla="*/ 3233159 w 4001785"/>
                    <a:gd name="connsiteY1" fmla="*/ 726004 h 1895146"/>
                    <a:gd name="connsiteX2" fmla="*/ 4001785 w 4001785"/>
                    <a:gd name="connsiteY2" fmla="*/ 1802380 h 1895146"/>
                    <a:gd name="connsiteX3" fmla="*/ 0 w 4001785"/>
                    <a:gd name="connsiteY3" fmla="*/ 1895146 h 1895146"/>
                    <a:gd name="connsiteX4" fmla="*/ 742122 w 4001785"/>
                    <a:gd name="connsiteY4" fmla="*/ 726004 h 1895146"/>
                    <a:gd name="connsiteX0" fmla="*/ 742122 w 4001785"/>
                    <a:gd name="connsiteY0" fmla="*/ 726004 h 2371372"/>
                    <a:gd name="connsiteX1" fmla="*/ 3233159 w 4001785"/>
                    <a:gd name="connsiteY1" fmla="*/ 726004 h 2371372"/>
                    <a:gd name="connsiteX2" fmla="*/ 4001785 w 4001785"/>
                    <a:gd name="connsiteY2" fmla="*/ 1802380 h 2371372"/>
                    <a:gd name="connsiteX3" fmla="*/ 0 w 4001785"/>
                    <a:gd name="connsiteY3" fmla="*/ 1895146 h 2371372"/>
                    <a:gd name="connsiteX4" fmla="*/ 742122 w 4001785"/>
                    <a:gd name="connsiteY4" fmla="*/ 726004 h 2371372"/>
                    <a:gd name="connsiteX0" fmla="*/ 742122 w 4001785"/>
                    <a:gd name="connsiteY0" fmla="*/ 726004 h 2642799"/>
                    <a:gd name="connsiteX1" fmla="*/ 3233159 w 4001785"/>
                    <a:gd name="connsiteY1" fmla="*/ 726004 h 2642799"/>
                    <a:gd name="connsiteX2" fmla="*/ 4001785 w 4001785"/>
                    <a:gd name="connsiteY2" fmla="*/ 1802380 h 2642799"/>
                    <a:gd name="connsiteX3" fmla="*/ 0 w 4001785"/>
                    <a:gd name="connsiteY3" fmla="*/ 1895146 h 2642799"/>
                    <a:gd name="connsiteX4" fmla="*/ 742122 w 4001785"/>
                    <a:gd name="connsiteY4" fmla="*/ 726004 h 2642799"/>
                    <a:gd name="connsiteX0" fmla="*/ 808383 w 4068046"/>
                    <a:gd name="connsiteY0" fmla="*/ 726004 h 2642799"/>
                    <a:gd name="connsiteX1" fmla="*/ 3299420 w 4068046"/>
                    <a:gd name="connsiteY1" fmla="*/ 726004 h 2642799"/>
                    <a:gd name="connsiteX2" fmla="*/ 4068046 w 4068046"/>
                    <a:gd name="connsiteY2" fmla="*/ 1802380 h 2642799"/>
                    <a:gd name="connsiteX3" fmla="*/ 0 w 4068046"/>
                    <a:gd name="connsiteY3" fmla="*/ 1895146 h 2642799"/>
                    <a:gd name="connsiteX4" fmla="*/ 808383 w 4068046"/>
                    <a:gd name="connsiteY4" fmla="*/ 726004 h 2642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8046" h="2642799">
                      <a:moveTo>
                        <a:pt x="808383" y="726004"/>
                      </a:moveTo>
                      <a:cubicBezTo>
                        <a:pt x="1903772" y="-678727"/>
                        <a:pt x="3184692" y="315187"/>
                        <a:pt x="3299420" y="726004"/>
                      </a:cubicBezTo>
                      <a:lnTo>
                        <a:pt x="4068046" y="1802380"/>
                      </a:lnTo>
                      <a:cubicBezTo>
                        <a:pt x="3065422" y="2800711"/>
                        <a:pt x="1161650" y="3003911"/>
                        <a:pt x="0" y="1895146"/>
                      </a:cubicBezTo>
                      <a:lnTo>
                        <a:pt x="808383" y="726004"/>
                      </a:lnTo>
                      <a:close/>
                    </a:path>
                  </a:pathLst>
                </a:custGeom>
                <a:solidFill>
                  <a:srgbClr val="FAECE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Rectangle 9">
                  <a:extLst>
                    <a:ext uri="{FF2B5EF4-FFF2-40B4-BE49-F238E27FC236}">
                      <a16:creationId xmlns:a16="http://schemas.microsoft.com/office/drawing/2014/main" id="{FB35D70F-DE10-A6D7-CC4F-4DA2CE053A78}"/>
                    </a:ext>
                  </a:extLst>
                </p:cNvPr>
                <p:cNvSpPr/>
                <p:nvPr/>
              </p:nvSpPr>
              <p:spPr>
                <a:xfrm>
                  <a:off x="2504256" y="1168957"/>
                  <a:ext cx="2347877" cy="1344372"/>
                </a:xfrm>
                <a:custGeom>
                  <a:avLst/>
                  <a:gdLst>
                    <a:gd name="connsiteX0" fmla="*/ 0 w 625025"/>
                    <a:gd name="connsiteY0" fmla="*/ 0 h 371788"/>
                    <a:gd name="connsiteX1" fmla="*/ 625025 w 625025"/>
                    <a:gd name="connsiteY1" fmla="*/ 0 h 371788"/>
                    <a:gd name="connsiteX2" fmla="*/ 625025 w 625025"/>
                    <a:gd name="connsiteY2" fmla="*/ 371788 h 371788"/>
                    <a:gd name="connsiteX3" fmla="*/ 0 w 625025"/>
                    <a:gd name="connsiteY3" fmla="*/ 371788 h 371788"/>
                    <a:gd name="connsiteX4" fmla="*/ 0 w 625025"/>
                    <a:gd name="connsiteY4" fmla="*/ 0 h 371788"/>
                    <a:gd name="connsiteX0" fmla="*/ 0 w 625025"/>
                    <a:gd name="connsiteY0" fmla="*/ 0 h 994640"/>
                    <a:gd name="connsiteX1" fmla="*/ 625025 w 625025"/>
                    <a:gd name="connsiteY1" fmla="*/ 0 h 994640"/>
                    <a:gd name="connsiteX2" fmla="*/ 320225 w 625025"/>
                    <a:gd name="connsiteY2" fmla="*/ 994640 h 994640"/>
                    <a:gd name="connsiteX3" fmla="*/ 0 w 625025"/>
                    <a:gd name="connsiteY3" fmla="*/ 371788 h 994640"/>
                    <a:gd name="connsiteX4" fmla="*/ 0 w 625025"/>
                    <a:gd name="connsiteY4" fmla="*/ 0 h 994640"/>
                    <a:gd name="connsiteX0" fmla="*/ 768626 w 1393651"/>
                    <a:gd name="connsiteY0" fmla="*/ 0 h 994640"/>
                    <a:gd name="connsiteX1" fmla="*/ 1393651 w 1393651"/>
                    <a:gd name="connsiteY1" fmla="*/ 0 h 994640"/>
                    <a:gd name="connsiteX2" fmla="*/ 1088851 w 1393651"/>
                    <a:gd name="connsiteY2" fmla="*/ 994640 h 994640"/>
                    <a:gd name="connsiteX3" fmla="*/ 0 w 1393651"/>
                    <a:gd name="connsiteY3" fmla="*/ 226014 h 994640"/>
                    <a:gd name="connsiteX4" fmla="*/ 768626 w 1393651"/>
                    <a:gd name="connsiteY4" fmla="*/ 0 h 994640"/>
                    <a:gd name="connsiteX0" fmla="*/ 768626 w 2453825"/>
                    <a:gd name="connsiteY0" fmla="*/ 0 h 994640"/>
                    <a:gd name="connsiteX1" fmla="*/ 2453825 w 2453825"/>
                    <a:gd name="connsiteY1" fmla="*/ 463826 h 994640"/>
                    <a:gd name="connsiteX2" fmla="*/ 1088851 w 2453825"/>
                    <a:gd name="connsiteY2" fmla="*/ 994640 h 994640"/>
                    <a:gd name="connsiteX3" fmla="*/ 0 w 2453825"/>
                    <a:gd name="connsiteY3" fmla="*/ 226014 h 994640"/>
                    <a:gd name="connsiteX4" fmla="*/ 768626 w 2453825"/>
                    <a:gd name="connsiteY4" fmla="*/ 0 h 994640"/>
                    <a:gd name="connsiteX0" fmla="*/ 0 w 2453825"/>
                    <a:gd name="connsiteY0" fmla="*/ 0 h 768626"/>
                    <a:gd name="connsiteX1" fmla="*/ 2453825 w 2453825"/>
                    <a:gd name="connsiteY1" fmla="*/ 237812 h 768626"/>
                    <a:gd name="connsiteX2" fmla="*/ 1088851 w 2453825"/>
                    <a:gd name="connsiteY2" fmla="*/ 768626 h 768626"/>
                    <a:gd name="connsiteX3" fmla="*/ 0 w 2453825"/>
                    <a:gd name="connsiteY3" fmla="*/ 0 h 768626"/>
                    <a:gd name="connsiteX0" fmla="*/ 0 w 2453825"/>
                    <a:gd name="connsiteY0" fmla="*/ 475096 h 1243722"/>
                    <a:gd name="connsiteX1" fmla="*/ 2453825 w 2453825"/>
                    <a:gd name="connsiteY1" fmla="*/ 712908 h 1243722"/>
                    <a:gd name="connsiteX2" fmla="*/ 1088851 w 2453825"/>
                    <a:gd name="connsiteY2" fmla="*/ 1243722 h 1243722"/>
                    <a:gd name="connsiteX3" fmla="*/ 0 w 2453825"/>
                    <a:gd name="connsiteY3" fmla="*/ 475096 h 1243722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34775"/>
                    <a:gd name="connsiteY0" fmla="*/ 565440 h 1334066"/>
                    <a:gd name="connsiteX1" fmla="*/ 2434775 w 2434775"/>
                    <a:gd name="connsiteY1" fmla="*/ 803252 h 1334066"/>
                    <a:gd name="connsiteX2" fmla="*/ 1088851 w 2434775"/>
                    <a:gd name="connsiteY2" fmla="*/ 1334066 h 1334066"/>
                    <a:gd name="connsiteX3" fmla="*/ 0 w 2434775"/>
                    <a:gd name="connsiteY3" fmla="*/ 565440 h 1334066"/>
                    <a:gd name="connsiteX0" fmla="*/ 0 w 2434775"/>
                    <a:gd name="connsiteY0" fmla="*/ 551812 h 1320438"/>
                    <a:gd name="connsiteX1" fmla="*/ 2434775 w 2434775"/>
                    <a:gd name="connsiteY1" fmla="*/ 789624 h 1320438"/>
                    <a:gd name="connsiteX2" fmla="*/ 1088851 w 2434775"/>
                    <a:gd name="connsiteY2" fmla="*/ 1320438 h 1320438"/>
                    <a:gd name="connsiteX3" fmla="*/ 0 w 2434775"/>
                    <a:gd name="connsiteY3" fmla="*/ 551812 h 1320438"/>
                    <a:gd name="connsiteX0" fmla="*/ 0 w 2434775"/>
                    <a:gd name="connsiteY0" fmla="*/ 584496 h 1353122"/>
                    <a:gd name="connsiteX1" fmla="*/ 2434775 w 2434775"/>
                    <a:gd name="connsiteY1" fmla="*/ 822308 h 1353122"/>
                    <a:gd name="connsiteX2" fmla="*/ 1088851 w 2434775"/>
                    <a:gd name="connsiteY2" fmla="*/ 1353122 h 1353122"/>
                    <a:gd name="connsiteX3" fmla="*/ 0 w 2434775"/>
                    <a:gd name="connsiteY3" fmla="*/ 584496 h 1353122"/>
                    <a:gd name="connsiteX0" fmla="*/ 0 w 2434775"/>
                    <a:gd name="connsiteY0" fmla="*/ 549735 h 1318361"/>
                    <a:gd name="connsiteX1" fmla="*/ 2434775 w 2434775"/>
                    <a:gd name="connsiteY1" fmla="*/ 787547 h 1318361"/>
                    <a:gd name="connsiteX2" fmla="*/ 1088851 w 2434775"/>
                    <a:gd name="connsiteY2" fmla="*/ 1318361 h 1318361"/>
                    <a:gd name="connsiteX3" fmla="*/ 0 w 2434775"/>
                    <a:gd name="connsiteY3" fmla="*/ 549735 h 1318361"/>
                    <a:gd name="connsiteX0" fmla="*/ 0 w 2434775"/>
                    <a:gd name="connsiteY0" fmla="*/ 544409 h 1313035"/>
                    <a:gd name="connsiteX1" fmla="*/ 2434775 w 2434775"/>
                    <a:gd name="connsiteY1" fmla="*/ 782221 h 1313035"/>
                    <a:gd name="connsiteX2" fmla="*/ 1088851 w 2434775"/>
                    <a:gd name="connsiteY2" fmla="*/ 1313035 h 1313035"/>
                    <a:gd name="connsiteX3" fmla="*/ 0 w 2434775"/>
                    <a:gd name="connsiteY3" fmla="*/ 544409 h 1313035"/>
                    <a:gd name="connsiteX0" fmla="*/ 0 w 2434775"/>
                    <a:gd name="connsiteY0" fmla="*/ 575120 h 1343746"/>
                    <a:gd name="connsiteX1" fmla="*/ 2434775 w 2434775"/>
                    <a:gd name="connsiteY1" fmla="*/ 812932 h 1343746"/>
                    <a:gd name="connsiteX2" fmla="*/ 1088851 w 2434775"/>
                    <a:gd name="connsiteY2" fmla="*/ 1343746 h 1343746"/>
                    <a:gd name="connsiteX3" fmla="*/ 0 w 2434775"/>
                    <a:gd name="connsiteY3" fmla="*/ 575120 h 1343746"/>
                    <a:gd name="connsiteX0" fmla="*/ 0 w 2330000"/>
                    <a:gd name="connsiteY0" fmla="*/ 638182 h 1406808"/>
                    <a:gd name="connsiteX1" fmla="*/ 2330000 w 2330000"/>
                    <a:gd name="connsiteY1" fmla="*/ 771219 h 1406808"/>
                    <a:gd name="connsiteX2" fmla="*/ 1088851 w 2330000"/>
                    <a:gd name="connsiteY2" fmla="*/ 1406808 h 1406808"/>
                    <a:gd name="connsiteX3" fmla="*/ 0 w 2330000"/>
                    <a:gd name="connsiteY3" fmla="*/ 638182 h 1406808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585249 h 1353875"/>
                    <a:gd name="connsiteX1" fmla="*/ 2310950 w 2310950"/>
                    <a:gd name="connsiteY1" fmla="*/ 651611 h 1353875"/>
                    <a:gd name="connsiteX2" fmla="*/ 1088851 w 2310950"/>
                    <a:gd name="connsiteY2" fmla="*/ 1353875 h 1353875"/>
                    <a:gd name="connsiteX3" fmla="*/ 0 w 2310950"/>
                    <a:gd name="connsiteY3" fmla="*/ 585249 h 1353875"/>
                    <a:gd name="connsiteX0" fmla="*/ 0 w 2323650"/>
                    <a:gd name="connsiteY0" fmla="*/ 593132 h 1361758"/>
                    <a:gd name="connsiteX1" fmla="*/ 2323650 w 2323650"/>
                    <a:gd name="connsiteY1" fmla="*/ 646794 h 1361758"/>
                    <a:gd name="connsiteX2" fmla="*/ 1088851 w 2323650"/>
                    <a:gd name="connsiteY2" fmla="*/ 1361758 h 1361758"/>
                    <a:gd name="connsiteX3" fmla="*/ 0 w 2323650"/>
                    <a:gd name="connsiteY3" fmla="*/ 593132 h 1361758"/>
                    <a:gd name="connsiteX0" fmla="*/ 0 w 2323650"/>
                    <a:gd name="connsiteY0" fmla="*/ 534110 h 1302736"/>
                    <a:gd name="connsiteX1" fmla="*/ 2323650 w 2323650"/>
                    <a:gd name="connsiteY1" fmla="*/ 587772 h 1302736"/>
                    <a:gd name="connsiteX2" fmla="*/ 1088851 w 2323650"/>
                    <a:gd name="connsiteY2" fmla="*/ 1302736 h 1302736"/>
                    <a:gd name="connsiteX3" fmla="*/ 0 w 2323650"/>
                    <a:gd name="connsiteY3" fmla="*/ 534110 h 1302736"/>
                    <a:gd name="connsiteX0" fmla="*/ 0 w 2323650"/>
                    <a:gd name="connsiteY0" fmla="*/ 574269 h 1342895"/>
                    <a:gd name="connsiteX1" fmla="*/ 2323650 w 2323650"/>
                    <a:gd name="connsiteY1" fmla="*/ 627931 h 1342895"/>
                    <a:gd name="connsiteX2" fmla="*/ 1088851 w 2323650"/>
                    <a:gd name="connsiteY2" fmla="*/ 1342895 h 1342895"/>
                    <a:gd name="connsiteX3" fmla="*/ 0 w 23236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55400"/>
                    <a:gd name="connsiteY0" fmla="*/ 594084 h 1330960"/>
                    <a:gd name="connsiteX1" fmla="*/ 2355400 w 2355400"/>
                    <a:gd name="connsiteY1" fmla="*/ 615996 h 1330960"/>
                    <a:gd name="connsiteX2" fmla="*/ 1107901 w 2355400"/>
                    <a:gd name="connsiteY2" fmla="*/ 1330960 h 1330960"/>
                    <a:gd name="connsiteX3" fmla="*/ 0 w 2355400"/>
                    <a:gd name="connsiteY3" fmla="*/ 594084 h 1330960"/>
                    <a:gd name="connsiteX0" fmla="*/ 0 w 2355400"/>
                    <a:gd name="connsiteY0" fmla="*/ 619361 h 1356237"/>
                    <a:gd name="connsiteX1" fmla="*/ 2355400 w 2355400"/>
                    <a:gd name="connsiteY1" fmla="*/ 641273 h 1356237"/>
                    <a:gd name="connsiteX2" fmla="*/ 1107901 w 2355400"/>
                    <a:gd name="connsiteY2" fmla="*/ 1356237 h 1356237"/>
                    <a:gd name="connsiteX3" fmla="*/ 0 w 2355400"/>
                    <a:gd name="connsiteY3" fmla="*/ 619361 h 1356237"/>
                    <a:gd name="connsiteX0" fmla="*/ 0 w 2336443"/>
                    <a:gd name="connsiteY0" fmla="*/ 615495 h 1352371"/>
                    <a:gd name="connsiteX1" fmla="*/ 2336443 w 2336443"/>
                    <a:gd name="connsiteY1" fmla="*/ 643757 h 1352371"/>
                    <a:gd name="connsiteX2" fmla="*/ 1107901 w 2336443"/>
                    <a:gd name="connsiteY2" fmla="*/ 1352371 h 1352371"/>
                    <a:gd name="connsiteX3" fmla="*/ 0 w 2336443"/>
                    <a:gd name="connsiteY3" fmla="*/ 615495 h 1352371"/>
                    <a:gd name="connsiteX0" fmla="*/ 0 w 2336443"/>
                    <a:gd name="connsiteY0" fmla="*/ 595529 h 1332405"/>
                    <a:gd name="connsiteX1" fmla="*/ 2336443 w 2336443"/>
                    <a:gd name="connsiteY1" fmla="*/ 623791 h 1332405"/>
                    <a:gd name="connsiteX2" fmla="*/ 1107901 w 2336443"/>
                    <a:gd name="connsiteY2" fmla="*/ 1332405 h 1332405"/>
                    <a:gd name="connsiteX3" fmla="*/ 0 w 2336443"/>
                    <a:gd name="connsiteY3" fmla="*/ 595529 h 1332405"/>
                    <a:gd name="connsiteX0" fmla="*/ 0 w 2336443"/>
                    <a:gd name="connsiteY0" fmla="*/ 607496 h 1344372"/>
                    <a:gd name="connsiteX1" fmla="*/ 2336443 w 2336443"/>
                    <a:gd name="connsiteY1" fmla="*/ 635758 h 1344372"/>
                    <a:gd name="connsiteX2" fmla="*/ 1107901 w 2336443"/>
                    <a:gd name="connsiteY2" fmla="*/ 1344372 h 1344372"/>
                    <a:gd name="connsiteX3" fmla="*/ 0 w 2336443"/>
                    <a:gd name="connsiteY3" fmla="*/ 607496 h 134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6443" h="1344372">
                      <a:moveTo>
                        <a:pt x="0" y="607496"/>
                      </a:moveTo>
                      <a:cubicBezTo>
                        <a:pt x="303039" y="69713"/>
                        <a:pt x="1596905" y="-448746"/>
                        <a:pt x="2336443" y="635758"/>
                      </a:cubicBezTo>
                      <a:cubicBezTo>
                        <a:pt x="1488442" y="347213"/>
                        <a:pt x="1483378" y="491573"/>
                        <a:pt x="1107901" y="1344372"/>
                      </a:cubicBezTo>
                      <a:cubicBezTo>
                        <a:pt x="625682" y="41241"/>
                        <a:pt x="65604" y="629031"/>
                        <a:pt x="0" y="607496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Oval 11">
                  <a:extLst>
                    <a:ext uri="{FF2B5EF4-FFF2-40B4-BE49-F238E27FC236}">
                      <a16:creationId xmlns:a16="http://schemas.microsoft.com/office/drawing/2014/main" id="{971016B9-5584-006E-B7A5-2DD125DA5522}"/>
                    </a:ext>
                  </a:extLst>
                </p:cNvPr>
                <p:cNvSpPr/>
                <p:nvPr/>
              </p:nvSpPr>
              <p:spPr>
                <a:xfrm>
                  <a:off x="3387246" y="2781355"/>
                  <a:ext cx="532264" cy="349728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Oval 11">
                  <a:extLst>
                    <a:ext uri="{FF2B5EF4-FFF2-40B4-BE49-F238E27FC236}">
                      <a16:creationId xmlns:a16="http://schemas.microsoft.com/office/drawing/2014/main" id="{5EE0CA62-DD1A-AEED-27DA-F638608C5E0E}"/>
                    </a:ext>
                  </a:extLst>
                </p:cNvPr>
                <p:cNvSpPr/>
                <p:nvPr/>
              </p:nvSpPr>
              <p:spPr>
                <a:xfrm>
                  <a:off x="3498446" y="2919934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Arc 262">
                  <a:extLst>
                    <a:ext uri="{FF2B5EF4-FFF2-40B4-BE49-F238E27FC236}">
                      <a16:creationId xmlns:a16="http://schemas.microsoft.com/office/drawing/2014/main" id="{E9FCA06A-6343-0679-BAE0-43358A61983C}"/>
                    </a:ext>
                  </a:extLst>
                </p:cNvPr>
                <p:cNvSpPr/>
                <p:nvPr/>
              </p:nvSpPr>
              <p:spPr>
                <a:xfrm rot="8188380">
                  <a:off x="3196177" y="2437385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Rectangle 10">
                  <a:extLst>
                    <a:ext uri="{FF2B5EF4-FFF2-40B4-BE49-F238E27FC236}">
                      <a16:creationId xmlns:a16="http://schemas.microsoft.com/office/drawing/2014/main" id="{DCDB9A9D-7811-0218-D0DF-A15956EBFBF5}"/>
                    </a:ext>
                  </a:extLst>
                </p:cNvPr>
                <p:cNvSpPr/>
                <p:nvPr/>
              </p:nvSpPr>
              <p:spPr>
                <a:xfrm>
                  <a:off x="3796197" y="1787212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C08FD85-55A7-AD5F-FA9C-76BB2D9907FF}"/>
                    </a:ext>
                  </a:extLst>
                </p:cNvPr>
                <p:cNvSpPr/>
                <p:nvPr/>
              </p:nvSpPr>
              <p:spPr>
                <a:xfrm>
                  <a:off x="4036928" y="2160573"/>
                  <a:ext cx="734012" cy="7340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E54164B5-A12C-3A70-B47D-959C1636041D}"/>
                    </a:ext>
                  </a:extLst>
                </p:cNvPr>
                <p:cNvSpPr/>
                <p:nvPr/>
              </p:nvSpPr>
              <p:spPr>
                <a:xfrm>
                  <a:off x="4196961" y="2527579"/>
                  <a:ext cx="143729" cy="14372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9F0BA834-7A00-B26F-8544-3F3416BC7FF2}"/>
                    </a:ext>
                  </a:extLst>
                </p:cNvPr>
                <p:cNvSpPr/>
                <p:nvPr/>
              </p:nvSpPr>
              <p:spPr>
                <a:xfrm>
                  <a:off x="4402672" y="2373510"/>
                  <a:ext cx="178749" cy="17874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0E757736-E6E5-5002-2A05-9AC779B03CD7}"/>
                    </a:ext>
                  </a:extLst>
                </p:cNvPr>
                <p:cNvSpPr/>
                <p:nvPr/>
              </p:nvSpPr>
              <p:spPr>
                <a:xfrm>
                  <a:off x="4333180" y="2057455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Rectangle 17">
                  <a:extLst>
                    <a:ext uri="{FF2B5EF4-FFF2-40B4-BE49-F238E27FC236}">
                      <a16:creationId xmlns:a16="http://schemas.microsoft.com/office/drawing/2014/main" id="{8F281BA1-D0DD-7D51-D61B-752038DD97B9}"/>
                    </a:ext>
                  </a:extLst>
                </p:cNvPr>
                <p:cNvSpPr/>
                <p:nvPr/>
              </p:nvSpPr>
              <p:spPr>
                <a:xfrm>
                  <a:off x="5417138" y="5878461"/>
                  <a:ext cx="459817" cy="862710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59817"/>
                    <a:gd name="connsiteY0" fmla="*/ 0 h 817467"/>
                    <a:gd name="connsiteX1" fmla="*/ 413702 w 459817"/>
                    <a:gd name="connsiteY1" fmla="*/ 39688 h 817467"/>
                    <a:gd name="connsiteX2" fmla="*/ 335121 w 459817"/>
                    <a:gd name="connsiteY2" fmla="*/ 817467 h 817467"/>
                    <a:gd name="connsiteX3" fmla="*/ 0 w 459817"/>
                    <a:gd name="connsiteY3" fmla="*/ 817467 h 817467"/>
                    <a:gd name="connsiteX4" fmla="*/ 136525 w 459817"/>
                    <a:gd name="connsiteY4" fmla="*/ 0 h 817467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60329"/>
                    <a:gd name="connsiteX1" fmla="*/ 413702 w 459817"/>
                    <a:gd name="connsiteY1" fmla="*/ 75406 h 860329"/>
                    <a:gd name="connsiteX2" fmla="*/ 335121 w 459817"/>
                    <a:gd name="connsiteY2" fmla="*/ 860329 h 860329"/>
                    <a:gd name="connsiteX3" fmla="*/ 0 w 459817"/>
                    <a:gd name="connsiteY3" fmla="*/ 853185 h 860329"/>
                    <a:gd name="connsiteX4" fmla="*/ 127000 w 459817"/>
                    <a:gd name="connsiteY4" fmla="*/ 0 h 860329"/>
                    <a:gd name="connsiteX0" fmla="*/ 127000 w 459817"/>
                    <a:gd name="connsiteY0" fmla="*/ 0 h 862710"/>
                    <a:gd name="connsiteX1" fmla="*/ 413702 w 459817"/>
                    <a:gd name="connsiteY1" fmla="*/ 75406 h 862710"/>
                    <a:gd name="connsiteX2" fmla="*/ 335121 w 459817"/>
                    <a:gd name="connsiteY2" fmla="*/ 860329 h 862710"/>
                    <a:gd name="connsiteX3" fmla="*/ 0 w 459817"/>
                    <a:gd name="connsiteY3" fmla="*/ 862710 h 862710"/>
                    <a:gd name="connsiteX4" fmla="*/ 127000 w 459817"/>
                    <a:gd name="connsiteY4" fmla="*/ 0 h 862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817" h="862710">
                      <a:moveTo>
                        <a:pt x="127000" y="0"/>
                      </a:moveTo>
                      <a:cubicBezTo>
                        <a:pt x="220186" y="37042"/>
                        <a:pt x="318135" y="50271"/>
                        <a:pt x="413702" y="75406"/>
                      </a:cubicBezTo>
                      <a:cubicBezTo>
                        <a:pt x="534352" y="320378"/>
                        <a:pt x="385921" y="704257"/>
                        <a:pt x="335121" y="860329"/>
                      </a:cubicBezTo>
                      <a:lnTo>
                        <a:pt x="0" y="862710"/>
                      </a:lnTo>
                      <a:cubicBezTo>
                        <a:pt x="86783" y="739446"/>
                        <a:pt x="205317" y="440764"/>
                        <a:pt x="127000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17">
                  <a:extLst>
                    <a:ext uri="{FF2B5EF4-FFF2-40B4-BE49-F238E27FC236}">
                      <a16:creationId xmlns:a16="http://schemas.microsoft.com/office/drawing/2014/main" id="{833853D1-99EF-79A6-BDC3-A80AC03F94E1}"/>
                    </a:ext>
                  </a:extLst>
                </p:cNvPr>
                <p:cNvSpPr/>
                <p:nvPr/>
              </p:nvSpPr>
              <p:spPr>
                <a:xfrm>
                  <a:off x="5958625" y="5985047"/>
                  <a:ext cx="450732" cy="753173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76200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76200 w 465663"/>
                    <a:gd name="connsiteY4" fmla="*/ 0 h 738092"/>
                    <a:gd name="connsiteX0" fmla="*/ 41275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41275 w 4656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60807"/>
                    <a:gd name="connsiteY0" fmla="*/ 0 h 738092"/>
                    <a:gd name="connsiteX1" fmla="*/ 408146 w 460807"/>
                    <a:gd name="connsiteY1" fmla="*/ 85725 h 738092"/>
                    <a:gd name="connsiteX2" fmla="*/ 360521 w 460807"/>
                    <a:gd name="connsiteY2" fmla="*/ 738092 h 738092"/>
                    <a:gd name="connsiteX3" fmla="*/ 0 w 460807"/>
                    <a:gd name="connsiteY3" fmla="*/ 731742 h 738092"/>
                    <a:gd name="connsiteX4" fmla="*/ 66675 w 460807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9375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9056 w 451377"/>
                    <a:gd name="connsiteY0" fmla="*/ 0 h 741267"/>
                    <a:gd name="connsiteX1" fmla="*/ 394652 w 451377"/>
                    <a:gd name="connsiteY1" fmla="*/ 76200 h 741267"/>
                    <a:gd name="connsiteX2" fmla="*/ 362902 w 451377"/>
                    <a:gd name="connsiteY2" fmla="*/ 738092 h 741267"/>
                    <a:gd name="connsiteX3" fmla="*/ 0 w 451377"/>
                    <a:gd name="connsiteY3" fmla="*/ 741267 h 741267"/>
                    <a:gd name="connsiteX4" fmla="*/ 69056 w 451377"/>
                    <a:gd name="connsiteY4" fmla="*/ 0 h 741267"/>
                    <a:gd name="connsiteX0" fmla="*/ 69056 w 450732"/>
                    <a:gd name="connsiteY0" fmla="*/ 0 h 745236"/>
                    <a:gd name="connsiteX1" fmla="*/ 394652 w 450732"/>
                    <a:gd name="connsiteY1" fmla="*/ 76200 h 745236"/>
                    <a:gd name="connsiteX2" fmla="*/ 360521 w 450732"/>
                    <a:gd name="connsiteY2" fmla="*/ 745236 h 745236"/>
                    <a:gd name="connsiteX3" fmla="*/ 0 w 450732"/>
                    <a:gd name="connsiteY3" fmla="*/ 741267 h 745236"/>
                    <a:gd name="connsiteX4" fmla="*/ 69056 w 450732"/>
                    <a:gd name="connsiteY4" fmla="*/ 0 h 745236"/>
                    <a:gd name="connsiteX0" fmla="*/ 69056 w 450732"/>
                    <a:gd name="connsiteY0" fmla="*/ 0 h 748411"/>
                    <a:gd name="connsiteX1" fmla="*/ 394652 w 450732"/>
                    <a:gd name="connsiteY1" fmla="*/ 76200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48411"/>
                    <a:gd name="connsiteX1" fmla="*/ 394652 w 450732"/>
                    <a:gd name="connsiteY1" fmla="*/ 66675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53173"/>
                    <a:gd name="connsiteX1" fmla="*/ 394652 w 450732"/>
                    <a:gd name="connsiteY1" fmla="*/ 71437 h 753173"/>
                    <a:gd name="connsiteX2" fmla="*/ 360521 w 450732"/>
                    <a:gd name="connsiteY2" fmla="*/ 749998 h 753173"/>
                    <a:gd name="connsiteX3" fmla="*/ 0 w 450732"/>
                    <a:gd name="connsiteY3" fmla="*/ 753173 h 753173"/>
                    <a:gd name="connsiteX4" fmla="*/ 69056 w 450732"/>
                    <a:gd name="connsiteY4" fmla="*/ 0 h 75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732" h="753173">
                      <a:moveTo>
                        <a:pt x="69056" y="0"/>
                      </a:moveTo>
                      <a:cubicBezTo>
                        <a:pt x="177588" y="25400"/>
                        <a:pt x="279770" y="36512"/>
                        <a:pt x="394652" y="71437"/>
                      </a:cubicBezTo>
                      <a:cubicBezTo>
                        <a:pt x="515302" y="316409"/>
                        <a:pt x="411321" y="593926"/>
                        <a:pt x="360521" y="749998"/>
                      </a:cubicBezTo>
                      <a:lnTo>
                        <a:pt x="0" y="753173"/>
                      </a:lnTo>
                      <a:cubicBezTo>
                        <a:pt x="64558" y="604509"/>
                        <a:pt x="147373" y="440764"/>
                        <a:pt x="69056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Oval 5">
                  <a:extLst>
                    <a:ext uri="{FF2B5EF4-FFF2-40B4-BE49-F238E27FC236}">
                      <a16:creationId xmlns:a16="http://schemas.microsoft.com/office/drawing/2014/main" id="{C281BCEE-5E32-4EC2-FFBD-3B7C6443B6CA}"/>
                    </a:ext>
                  </a:extLst>
                </p:cNvPr>
                <p:cNvSpPr/>
                <p:nvPr/>
              </p:nvSpPr>
              <p:spPr>
                <a:xfrm flipH="1">
                  <a:off x="2748914" y="6675873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EA58D137-F21C-890A-961F-A97939146508}"/>
                    </a:ext>
                  </a:extLst>
                </p:cNvPr>
                <p:cNvGrpSpPr/>
                <p:nvPr/>
              </p:nvGrpSpPr>
              <p:grpSpPr>
                <a:xfrm flipH="1">
                  <a:off x="2006771" y="1840044"/>
                  <a:ext cx="1459231" cy="1224928"/>
                  <a:chOff x="3021557" y="1314717"/>
                  <a:chExt cx="1459231" cy="1224928"/>
                </a:xfrm>
                <a:solidFill>
                  <a:srgbClr val="694B49"/>
                </a:solidFill>
              </p:grpSpPr>
              <p:sp>
                <p:nvSpPr>
                  <p:cNvPr id="276" name="Rectangle 10">
                    <a:extLst>
                      <a:ext uri="{FF2B5EF4-FFF2-40B4-BE49-F238E27FC236}">
                        <a16:creationId xmlns:a16="http://schemas.microsoft.com/office/drawing/2014/main" id="{63570A6A-17A7-0C0B-8014-BC2C28506EBB}"/>
                      </a:ext>
                    </a:extLst>
                  </p:cNvPr>
                  <p:cNvSpPr/>
                  <p:nvPr/>
                </p:nvSpPr>
                <p:spPr>
                  <a:xfrm>
                    <a:off x="3021557" y="1314717"/>
                    <a:ext cx="1459231" cy="1224928"/>
                  </a:xfrm>
                  <a:custGeom>
                    <a:avLst/>
                    <a:gdLst>
                      <a:gd name="connsiteX0" fmla="*/ 0 w 836440"/>
                      <a:gd name="connsiteY0" fmla="*/ 0 h 421163"/>
                      <a:gd name="connsiteX1" fmla="*/ 836440 w 836440"/>
                      <a:gd name="connsiteY1" fmla="*/ 0 h 421163"/>
                      <a:gd name="connsiteX2" fmla="*/ 836440 w 836440"/>
                      <a:gd name="connsiteY2" fmla="*/ 421163 h 421163"/>
                      <a:gd name="connsiteX3" fmla="*/ 0 w 836440"/>
                      <a:gd name="connsiteY3" fmla="*/ 421163 h 421163"/>
                      <a:gd name="connsiteX4" fmla="*/ 0 w 836440"/>
                      <a:gd name="connsiteY4" fmla="*/ 0 h 421163"/>
                      <a:gd name="connsiteX0" fmla="*/ 318052 w 1154492"/>
                      <a:gd name="connsiteY0" fmla="*/ 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4" fmla="*/ 318052 w 1154492"/>
                      <a:gd name="connsiteY4" fmla="*/ 0 h 421163"/>
                      <a:gd name="connsiteX0" fmla="*/ 0 w 1154492"/>
                      <a:gd name="connsiteY0" fmla="*/ 34165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0" fmla="*/ 0 w 1154492"/>
                      <a:gd name="connsiteY0" fmla="*/ 757081 h 836594"/>
                      <a:gd name="connsiteX1" fmla="*/ 1154492 w 1154492"/>
                      <a:gd name="connsiteY1" fmla="*/ 415431 h 836594"/>
                      <a:gd name="connsiteX2" fmla="*/ 1154492 w 1154492"/>
                      <a:gd name="connsiteY2" fmla="*/ 836594 h 836594"/>
                      <a:gd name="connsiteX3" fmla="*/ 0 w 1154492"/>
                      <a:gd name="connsiteY3" fmla="*/ 757081 h 836594"/>
                      <a:gd name="connsiteX0" fmla="*/ 0 w 1154492"/>
                      <a:gd name="connsiteY0" fmla="*/ 704751 h 784264"/>
                      <a:gd name="connsiteX1" fmla="*/ 1154492 w 1154492"/>
                      <a:gd name="connsiteY1" fmla="*/ 363101 h 784264"/>
                      <a:gd name="connsiteX2" fmla="*/ 1154492 w 1154492"/>
                      <a:gd name="connsiteY2" fmla="*/ 784264 h 784264"/>
                      <a:gd name="connsiteX3" fmla="*/ 0 w 1154492"/>
                      <a:gd name="connsiteY3" fmla="*/ 704751 h 784264"/>
                      <a:gd name="connsiteX0" fmla="*/ 0 w 1154492"/>
                      <a:gd name="connsiteY0" fmla="*/ 853363 h 932876"/>
                      <a:gd name="connsiteX1" fmla="*/ 1154492 w 1154492"/>
                      <a:gd name="connsiteY1" fmla="*/ 511713 h 932876"/>
                      <a:gd name="connsiteX2" fmla="*/ 1154492 w 1154492"/>
                      <a:gd name="connsiteY2" fmla="*/ 932876 h 932876"/>
                      <a:gd name="connsiteX3" fmla="*/ 0 w 1154492"/>
                      <a:gd name="connsiteY3" fmla="*/ 853363 h 932876"/>
                      <a:gd name="connsiteX0" fmla="*/ 0 w 1154492"/>
                      <a:gd name="connsiteY0" fmla="*/ 875906 h 955419"/>
                      <a:gd name="connsiteX1" fmla="*/ 1154492 w 1154492"/>
                      <a:gd name="connsiteY1" fmla="*/ 534256 h 955419"/>
                      <a:gd name="connsiteX2" fmla="*/ 1154492 w 1154492"/>
                      <a:gd name="connsiteY2" fmla="*/ 955419 h 955419"/>
                      <a:gd name="connsiteX3" fmla="*/ 0 w 1154492"/>
                      <a:gd name="connsiteY3" fmla="*/ 875906 h 955419"/>
                      <a:gd name="connsiteX0" fmla="*/ 0 w 1154492"/>
                      <a:gd name="connsiteY0" fmla="*/ 881231 h 960744"/>
                      <a:gd name="connsiteX1" fmla="*/ 1154492 w 1154492"/>
                      <a:gd name="connsiteY1" fmla="*/ 539581 h 960744"/>
                      <a:gd name="connsiteX2" fmla="*/ 1154492 w 1154492"/>
                      <a:gd name="connsiteY2" fmla="*/ 960744 h 960744"/>
                      <a:gd name="connsiteX3" fmla="*/ 0 w 1154492"/>
                      <a:gd name="connsiteY3" fmla="*/ 881231 h 960744"/>
                      <a:gd name="connsiteX0" fmla="*/ 0 w 1154492"/>
                      <a:gd name="connsiteY0" fmla="*/ 0 h 79513"/>
                      <a:gd name="connsiteX1" fmla="*/ 1154492 w 1154492"/>
                      <a:gd name="connsiteY1" fmla="*/ 79513 h 79513"/>
                      <a:gd name="connsiteX2" fmla="*/ 0 w 1154492"/>
                      <a:gd name="connsiteY2" fmla="*/ 0 h 79513"/>
                      <a:gd name="connsiteX0" fmla="*/ 0 w 1326771"/>
                      <a:gd name="connsiteY0" fmla="*/ 0 h 212034"/>
                      <a:gd name="connsiteX1" fmla="*/ 1326771 w 1326771"/>
                      <a:gd name="connsiteY1" fmla="*/ 212034 h 212034"/>
                      <a:gd name="connsiteX2" fmla="*/ 0 w 1326771"/>
                      <a:gd name="connsiteY2" fmla="*/ 0 h 212034"/>
                      <a:gd name="connsiteX0" fmla="*/ 0 w 1326771"/>
                      <a:gd name="connsiteY0" fmla="*/ 826332 h 1038366"/>
                      <a:gd name="connsiteX1" fmla="*/ 1326771 w 1326771"/>
                      <a:gd name="connsiteY1" fmla="*/ 1038366 h 1038366"/>
                      <a:gd name="connsiteX2" fmla="*/ 0 w 1326771"/>
                      <a:gd name="connsiteY2" fmla="*/ 826332 h 1038366"/>
                      <a:gd name="connsiteX0" fmla="*/ 0 w 1432788"/>
                      <a:gd name="connsiteY0" fmla="*/ 845422 h 1030951"/>
                      <a:gd name="connsiteX1" fmla="*/ 1432788 w 1432788"/>
                      <a:gd name="connsiteY1" fmla="*/ 1030951 h 1030951"/>
                      <a:gd name="connsiteX2" fmla="*/ 0 w 1432788"/>
                      <a:gd name="connsiteY2" fmla="*/ 845422 h 1030951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19287 w 1452075"/>
                      <a:gd name="connsiteY0" fmla="*/ 903121 h 1088650"/>
                      <a:gd name="connsiteX1" fmla="*/ 1452075 w 1452075"/>
                      <a:gd name="connsiteY1" fmla="*/ 1088650 h 1088650"/>
                      <a:gd name="connsiteX2" fmla="*/ 19287 w 1452075"/>
                      <a:gd name="connsiteY2" fmla="*/ 903121 h 1088650"/>
                      <a:gd name="connsiteX0" fmla="*/ 18247 w 1451035"/>
                      <a:gd name="connsiteY0" fmla="*/ 914828 h 1100357"/>
                      <a:gd name="connsiteX1" fmla="*/ 1451035 w 1451035"/>
                      <a:gd name="connsiteY1" fmla="*/ 1100357 h 1100357"/>
                      <a:gd name="connsiteX2" fmla="*/ 18247 w 1451035"/>
                      <a:gd name="connsiteY2" fmla="*/ 914828 h 1100357"/>
                      <a:gd name="connsiteX0" fmla="*/ 18247 w 1451035"/>
                      <a:gd name="connsiteY0" fmla="*/ 914828 h 1225046"/>
                      <a:gd name="connsiteX1" fmla="*/ 1451035 w 1451035"/>
                      <a:gd name="connsiteY1" fmla="*/ 1100357 h 1225046"/>
                      <a:gd name="connsiteX2" fmla="*/ 18247 w 1451035"/>
                      <a:gd name="connsiteY2" fmla="*/ 914828 h 1225046"/>
                      <a:gd name="connsiteX0" fmla="*/ 18247 w 1451035"/>
                      <a:gd name="connsiteY0" fmla="*/ 914828 h 1257925"/>
                      <a:gd name="connsiteX1" fmla="*/ 1451035 w 1451035"/>
                      <a:gd name="connsiteY1" fmla="*/ 1100357 h 1257925"/>
                      <a:gd name="connsiteX2" fmla="*/ 18247 w 1451035"/>
                      <a:gd name="connsiteY2" fmla="*/ 914828 h 1257925"/>
                      <a:gd name="connsiteX0" fmla="*/ 14503 w 1447291"/>
                      <a:gd name="connsiteY0" fmla="*/ 903122 h 1246219"/>
                      <a:gd name="connsiteX1" fmla="*/ 1447291 w 1447291"/>
                      <a:gd name="connsiteY1" fmla="*/ 1088651 h 1246219"/>
                      <a:gd name="connsiteX2" fmla="*/ 14503 w 1447291"/>
                      <a:gd name="connsiteY2" fmla="*/ 903122 h 1246219"/>
                      <a:gd name="connsiteX0" fmla="*/ 26095 w 1458883"/>
                      <a:gd name="connsiteY0" fmla="*/ 951458 h 1294555"/>
                      <a:gd name="connsiteX1" fmla="*/ 1458883 w 1458883"/>
                      <a:gd name="connsiteY1" fmla="*/ 1136987 h 1294555"/>
                      <a:gd name="connsiteX2" fmla="*/ 26095 w 1458883"/>
                      <a:gd name="connsiteY2" fmla="*/ 951458 h 1294555"/>
                      <a:gd name="connsiteX0" fmla="*/ 26443 w 1459231"/>
                      <a:gd name="connsiteY0" fmla="*/ 881831 h 1224928"/>
                      <a:gd name="connsiteX1" fmla="*/ 1459231 w 1459231"/>
                      <a:gd name="connsiteY1" fmla="*/ 1067360 h 1224928"/>
                      <a:gd name="connsiteX2" fmla="*/ 26443 w 1459231"/>
                      <a:gd name="connsiteY2" fmla="*/ 881831 h 1224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59231" h="1224928">
                        <a:moveTo>
                          <a:pt x="26443" y="881831"/>
                        </a:moveTo>
                        <a:cubicBezTo>
                          <a:pt x="-154153" y="554944"/>
                          <a:pt x="619409" y="-1030900"/>
                          <a:pt x="1459231" y="1067360"/>
                        </a:cubicBezTo>
                        <a:cubicBezTo>
                          <a:pt x="1140661" y="1363326"/>
                          <a:pt x="371517" y="1208717"/>
                          <a:pt x="26443" y="881831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D88C140B-649E-C013-80B5-1600386F9D94}"/>
                      </a:ext>
                    </a:extLst>
                  </p:cNvPr>
                  <p:cNvSpPr/>
                  <p:nvPr/>
                </p:nvSpPr>
                <p:spPr>
                  <a:xfrm>
                    <a:off x="3262288" y="1688078"/>
                    <a:ext cx="734012" cy="73401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E86C2A96-2845-500C-5361-C976ECB5809C}"/>
                      </a:ext>
                    </a:extLst>
                  </p:cNvPr>
                  <p:cNvSpPr/>
                  <p:nvPr/>
                </p:nvSpPr>
                <p:spPr>
                  <a:xfrm>
                    <a:off x="3422321" y="2055084"/>
                    <a:ext cx="143729" cy="14372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97EED361-00BF-D477-9296-18D8BB6AA963}"/>
                      </a:ext>
                    </a:extLst>
                  </p:cNvPr>
                  <p:cNvSpPr/>
                  <p:nvPr/>
                </p:nvSpPr>
                <p:spPr>
                  <a:xfrm>
                    <a:off x="3628032" y="1901015"/>
                    <a:ext cx="178749" cy="17874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D4E1A67C-0D04-1681-D4CC-B676FC9032B9}"/>
                    </a:ext>
                  </a:extLst>
                </p:cNvPr>
                <p:cNvSpPr/>
                <p:nvPr/>
              </p:nvSpPr>
              <p:spPr>
                <a:xfrm flipH="1">
                  <a:off x="2748914" y="2114414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Rectangle 4">
                  <a:extLst>
                    <a:ext uri="{FF2B5EF4-FFF2-40B4-BE49-F238E27FC236}">
                      <a16:creationId xmlns:a16="http://schemas.microsoft.com/office/drawing/2014/main" id="{D74DE365-D5C2-C133-7668-5E04393D1413}"/>
                    </a:ext>
                  </a:extLst>
                </p:cNvPr>
                <p:cNvSpPr/>
                <p:nvPr/>
              </p:nvSpPr>
              <p:spPr>
                <a:xfrm>
                  <a:off x="3921296" y="6598020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Rectangle 4">
                  <a:extLst>
                    <a:ext uri="{FF2B5EF4-FFF2-40B4-BE49-F238E27FC236}">
                      <a16:creationId xmlns:a16="http://schemas.microsoft.com/office/drawing/2014/main" id="{CD921DFC-1ECE-7332-CE82-76F9B25177A9}"/>
                    </a:ext>
                  </a:extLst>
                </p:cNvPr>
                <p:cNvSpPr/>
                <p:nvPr/>
              </p:nvSpPr>
              <p:spPr>
                <a:xfrm flipH="1">
                  <a:off x="3083382" y="6598242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80" name="ttsMP3.com_VoiceText_2025-1-27_0-8-43">
            <a:hlinkClick r:id="" action="ppaction://media"/>
            <a:extLst>
              <a:ext uri="{FF2B5EF4-FFF2-40B4-BE49-F238E27FC236}">
                <a16:creationId xmlns:a16="http://schemas.microsoft.com/office/drawing/2014/main" id="{0617DA41-0B43-A65B-FEFF-A8775F9A4F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44" fill="hold"/>
                                        <p:tgtEl>
                                          <p:spTgt spid="2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694B49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694B49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694B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D229E1-4B10-922A-FD46-508070BBA4CB}"/>
              </a:ext>
            </a:extLst>
          </p:cNvPr>
          <p:cNvGrpSpPr/>
          <p:nvPr/>
        </p:nvGrpSpPr>
        <p:grpSpPr>
          <a:xfrm flipH="1">
            <a:off x="574288" y="4706002"/>
            <a:ext cx="5326476" cy="6014458"/>
            <a:chOff x="3758747" y="484242"/>
            <a:chExt cx="5341856" cy="6031824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03012C71-82AC-D993-0E2C-4C4F174B8D02}"/>
                </a:ext>
              </a:extLst>
            </p:cNvPr>
            <p:cNvSpPr/>
            <p:nvPr/>
          </p:nvSpPr>
          <p:spPr>
            <a:xfrm rot="1437733" flipH="1">
              <a:off x="6397428" y="484242"/>
              <a:ext cx="1244826" cy="1337023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786 h 1328191"/>
                <a:gd name="connsiteX1" fmla="*/ 1244683 w 1244683"/>
                <a:gd name="connsiteY1" fmla="*/ 903180 h 1328191"/>
                <a:gd name="connsiteX2" fmla="*/ 0 w 1244683"/>
                <a:gd name="connsiteY2" fmla="*/ 1328191 h 1328191"/>
                <a:gd name="connsiteX3" fmla="*/ 467251 w 1244683"/>
                <a:gd name="connsiteY3" fmla="*/ 786 h 1328191"/>
                <a:gd name="connsiteX0" fmla="*/ 467251 w 1244683"/>
                <a:gd name="connsiteY0" fmla="*/ 655 h 1328060"/>
                <a:gd name="connsiteX1" fmla="*/ 1244683 w 1244683"/>
                <a:gd name="connsiteY1" fmla="*/ 903049 h 1328060"/>
                <a:gd name="connsiteX2" fmla="*/ 0 w 1244683"/>
                <a:gd name="connsiteY2" fmla="*/ 1328060 h 1328060"/>
                <a:gd name="connsiteX3" fmla="*/ 467251 w 1244683"/>
                <a:gd name="connsiteY3" fmla="*/ 655 h 1328060"/>
                <a:gd name="connsiteX0" fmla="*/ 500401 w 1244683"/>
                <a:gd name="connsiteY0" fmla="*/ 644 h 1337023"/>
                <a:gd name="connsiteX1" fmla="*/ 1244683 w 1244683"/>
                <a:gd name="connsiteY1" fmla="*/ 912012 h 1337023"/>
                <a:gd name="connsiteX2" fmla="*/ 0 w 1244683"/>
                <a:gd name="connsiteY2" fmla="*/ 1337023 h 1337023"/>
                <a:gd name="connsiteX3" fmla="*/ 500401 w 1244683"/>
                <a:gd name="connsiteY3" fmla="*/ 644 h 1337023"/>
                <a:gd name="connsiteX0" fmla="*/ 500544 w 1244826"/>
                <a:gd name="connsiteY0" fmla="*/ 644 h 1337023"/>
                <a:gd name="connsiteX1" fmla="*/ 1244826 w 1244826"/>
                <a:gd name="connsiteY1" fmla="*/ 912012 h 1337023"/>
                <a:gd name="connsiteX2" fmla="*/ 143 w 1244826"/>
                <a:gd name="connsiteY2" fmla="*/ 1337023 h 1337023"/>
                <a:gd name="connsiteX3" fmla="*/ 500544 w 1244826"/>
                <a:gd name="connsiteY3" fmla="*/ 644 h 13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826" h="1337023">
                  <a:moveTo>
                    <a:pt x="500544" y="644"/>
                  </a:moveTo>
                  <a:cubicBezTo>
                    <a:pt x="807494" y="-21450"/>
                    <a:pt x="1138938" y="529233"/>
                    <a:pt x="1244826" y="912012"/>
                  </a:cubicBezTo>
                  <a:lnTo>
                    <a:pt x="143" y="1337023"/>
                  </a:lnTo>
                  <a:cubicBezTo>
                    <a:pt x="-8375" y="683722"/>
                    <a:pt x="364279" y="57240"/>
                    <a:pt x="500544" y="644"/>
                  </a:cubicBezTo>
                  <a:close/>
                </a:path>
              </a:pathLst>
            </a:custGeom>
            <a:solidFill>
              <a:srgbClr val="CAB8B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077E1C3A-AB45-F17B-A7C4-F81CFEDFB123}"/>
                </a:ext>
              </a:extLst>
            </p:cNvPr>
            <p:cNvSpPr/>
            <p:nvPr/>
          </p:nvSpPr>
          <p:spPr>
            <a:xfrm rot="19855818">
              <a:off x="3877806" y="499301"/>
              <a:ext cx="1244683" cy="1327405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83" h="1327405">
                  <a:moveTo>
                    <a:pt x="467251" y="0"/>
                  </a:moveTo>
                  <a:cubicBezTo>
                    <a:pt x="689755" y="34975"/>
                    <a:pt x="1170601" y="424795"/>
                    <a:pt x="1244683" y="902394"/>
                  </a:cubicBezTo>
                  <a:lnTo>
                    <a:pt x="0" y="1327405"/>
                  </a:lnTo>
                  <a:cubicBezTo>
                    <a:pt x="34920" y="799187"/>
                    <a:pt x="330986" y="56596"/>
                    <a:pt x="467251" y="0"/>
                  </a:cubicBezTo>
                  <a:close/>
                </a:path>
              </a:pathLst>
            </a:custGeom>
            <a:solidFill>
              <a:srgbClr val="CAB8B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03D918-2DF3-3CB8-FFD0-FCEACE85B70E}"/>
                </a:ext>
              </a:extLst>
            </p:cNvPr>
            <p:cNvGrpSpPr/>
            <p:nvPr/>
          </p:nvGrpSpPr>
          <p:grpSpPr>
            <a:xfrm>
              <a:off x="3758747" y="663943"/>
              <a:ext cx="5341856" cy="5852123"/>
              <a:chOff x="1596273" y="1005877"/>
              <a:chExt cx="5341856" cy="5852123"/>
            </a:xfrm>
          </p:grpSpPr>
          <p:sp>
            <p:nvSpPr>
              <p:cNvPr id="51" name="Rectangle 16">
                <a:extLst>
                  <a:ext uri="{FF2B5EF4-FFF2-40B4-BE49-F238E27FC236}">
                    <a16:creationId xmlns:a16="http://schemas.microsoft.com/office/drawing/2014/main" id="{DF38F006-67E1-3BE6-5B8A-2B0DE9D90F54}"/>
                  </a:ext>
                </a:extLst>
              </p:cNvPr>
              <p:cNvSpPr/>
              <p:nvPr/>
            </p:nvSpPr>
            <p:spPr>
              <a:xfrm>
                <a:off x="4698836" y="5300160"/>
                <a:ext cx="2239293" cy="1456885"/>
              </a:xfrm>
              <a:custGeom>
                <a:avLst/>
                <a:gdLst>
                  <a:gd name="connsiteX0" fmla="*/ 0 w 860853"/>
                  <a:gd name="connsiteY0" fmla="*/ 0 h 582242"/>
                  <a:gd name="connsiteX1" fmla="*/ 860853 w 860853"/>
                  <a:gd name="connsiteY1" fmla="*/ 0 h 582242"/>
                  <a:gd name="connsiteX2" fmla="*/ 860853 w 860853"/>
                  <a:gd name="connsiteY2" fmla="*/ 582242 h 582242"/>
                  <a:gd name="connsiteX3" fmla="*/ 0 w 860853"/>
                  <a:gd name="connsiteY3" fmla="*/ 582242 h 582242"/>
                  <a:gd name="connsiteX4" fmla="*/ 0 w 860853"/>
                  <a:gd name="connsiteY4" fmla="*/ 0 h 582242"/>
                  <a:gd name="connsiteX0" fmla="*/ 0 w 1510210"/>
                  <a:gd name="connsiteY0" fmla="*/ 0 h 714764"/>
                  <a:gd name="connsiteX1" fmla="*/ 860853 w 1510210"/>
                  <a:gd name="connsiteY1" fmla="*/ 0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510210"/>
                  <a:gd name="connsiteY0" fmla="*/ 0 h 714764"/>
                  <a:gd name="connsiteX1" fmla="*/ 1496957 w 1510210"/>
                  <a:gd name="connsiteY1" fmla="*/ 79513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669237"/>
                  <a:gd name="connsiteY0" fmla="*/ 0 h 1430381"/>
                  <a:gd name="connsiteX1" fmla="*/ 1655984 w 1669237"/>
                  <a:gd name="connsiteY1" fmla="*/ 795130 h 1430381"/>
                  <a:gd name="connsiteX2" fmla="*/ 1669237 w 1669237"/>
                  <a:gd name="connsiteY2" fmla="*/ 1430381 h 1430381"/>
                  <a:gd name="connsiteX3" fmla="*/ 159027 w 1669237"/>
                  <a:gd name="connsiteY3" fmla="*/ 1297859 h 1430381"/>
                  <a:gd name="connsiteX4" fmla="*/ 0 w 1669237"/>
                  <a:gd name="connsiteY4" fmla="*/ 0 h 1430381"/>
                  <a:gd name="connsiteX0" fmla="*/ 119269 w 1788506"/>
                  <a:gd name="connsiteY0" fmla="*/ 0 h 1456885"/>
                  <a:gd name="connsiteX1" fmla="*/ 1775253 w 1788506"/>
                  <a:gd name="connsiteY1" fmla="*/ 795130 h 1456885"/>
                  <a:gd name="connsiteX2" fmla="*/ 1788506 w 1788506"/>
                  <a:gd name="connsiteY2" fmla="*/ 1430381 h 1456885"/>
                  <a:gd name="connsiteX3" fmla="*/ 0 w 1788506"/>
                  <a:gd name="connsiteY3" fmla="*/ 1456885 h 1456885"/>
                  <a:gd name="connsiteX4" fmla="*/ 119269 w 1788506"/>
                  <a:gd name="connsiteY4" fmla="*/ 0 h 1456885"/>
                  <a:gd name="connsiteX0" fmla="*/ 119269 w 2155166"/>
                  <a:gd name="connsiteY0" fmla="*/ 0 h 1456885"/>
                  <a:gd name="connsiteX1" fmla="*/ 1775253 w 2155166"/>
                  <a:gd name="connsiteY1" fmla="*/ 795130 h 1456885"/>
                  <a:gd name="connsiteX2" fmla="*/ 1788506 w 2155166"/>
                  <a:gd name="connsiteY2" fmla="*/ 1430381 h 1456885"/>
                  <a:gd name="connsiteX3" fmla="*/ 0 w 2155166"/>
                  <a:gd name="connsiteY3" fmla="*/ 1456885 h 1456885"/>
                  <a:gd name="connsiteX4" fmla="*/ 119269 w 2155166"/>
                  <a:gd name="connsiteY4" fmla="*/ 0 h 1456885"/>
                  <a:gd name="connsiteX0" fmla="*/ 119269 w 2239293"/>
                  <a:gd name="connsiteY0" fmla="*/ 0 h 1456885"/>
                  <a:gd name="connsiteX1" fmla="*/ 1775253 w 2239293"/>
                  <a:gd name="connsiteY1" fmla="*/ 795130 h 1456885"/>
                  <a:gd name="connsiteX2" fmla="*/ 1788506 w 2239293"/>
                  <a:gd name="connsiteY2" fmla="*/ 1430381 h 1456885"/>
                  <a:gd name="connsiteX3" fmla="*/ 0 w 2239293"/>
                  <a:gd name="connsiteY3" fmla="*/ 1456885 h 1456885"/>
                  <a:gd name="connsiteX4" fmla="*/ 119269 w 2239293"/>
                  <a:gd name="connsiteY4" fmla="*/ 0 h 14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293" h="1456885">
                    <a:moveTo>
                      <a:pt x="119269" y="0"/>
                    </a:moveTo>
                    <a:cubicBezTo>
                      <a:pt x="812620" y="817218"/>
                      <a:pt x="1161415" y="561008"/>
                      <a:pt x="1775253" y="795130"/>
                    </a:cubicBezTo>
                    <a:cubicBezTo>
                      <a:pt x="2110975" y="847854"/>
                      <a:pt x="2618975" y="1258388"/>
                      <a:pt x="1788506" y="1430381"/>
                    </a:cubicBezTo>
                    <a:lnTo>
                      <a:pt x="0" y="1456885"/>
                    </a:lnTo>
                    <a:lnTo>
                      <a:pt x="119269" y="0"/>
                    </a:ln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2">
                <a:extLst>
                  <a:ext uri="{FF2B5EF4-FFF2-40B4-BE49-F238E27FC236}">
                    <a16:creationId xmlns:a16="http://schemas.microsoft.com/office/drawing/2014/main" id="{9D6AD301-7181-4B78-16D0-49C7CEEE608D}"/>
                  </a:ext>
                </a:extLst>
              </p:cNvPr>
              <p:cNvSpPr/>
              <p:nvPr/>
            </p:nvSpPr>
            <p:spPr>
              <a:xfrm>
                <a:off x="2161919" y="2748556"/>
                <a:ext cx="3154988" cy="4031974"/>
              </a:xfrm>
              <a:custGeom>
                <a:avLst/>
                <a:gdLst>
                  <a:gd name="connsiteX0" fmla="*/ 0 w 1338469"/>
                  <a:gd name="connsiteY0" fmla="*/ 0 h 2892287"/>
                  <a:gd name="connsiteX1" fmla="*/ 1338469 w 1338469"/>
                  <a:gd name="connsiteY1" fmla="*/ 0 h 2892287"/>
                  <a:gd name="connsiteX2" fmla="*/ 1338469 w 1338469"/>
                  <a:gd name="connsiteY2" fmla="*/ 2892287 h 2892287"/>
                  <a:gd name="connsiteX3" fmla="*/ 0 w 1338469"/>
                  <a:gd name="connsiteY3" fmla="*/ 2892287 h 2892287"/>
                  <a:gd name="connsiteX4" fmla="*/ 0 w 1338469"/>
                  <a:gd name="connsiteY4" fmla="*/ 0 h 2892287"/>
                  <a:gd name="connsiteX0" fmla="*/ 0 w 1364973"/>
                  <a:gd name="connsiteY0" fmla="*/ 0 h 4005470"/>
                  <a:gd name="connsiteX1" fmla="*/ 1364973 w 1364973"/>
                  <a:gd name="connsiteY1" fmla="*/ 1113183 h 4005470"/>
                  <a:gd name="connsiteX2" fmla="*/ 1364973 w 1364973"/>
                  <a:gd name="connsiteY2" fmla="*/ 4005470 h 4005470"/>
                  <a:gd name="connsiteX3" fmla="*/ 26504 w 1364973"/>
                  <a:gd name="connsiteY3" fmla="*/ 4005470 h 4005470"/>
                  <a:gd name="connsiteX4" fmla="*/ 0 w 1364973"/>
                  <a:gd name="connsiteY4" fmla="*/ 0 h 4005470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371061 w 1709530"/>
                  <a:gd name="connsiteY3" fmla="*/ 3978966 h 3978966"/>
                  <a:gd name="connsiteX4" fmla="*/ 0 w 1709530"/>
                  <a:gd name="connsiteY4" fmla="*/ 0 h 3978966"/>
                  <a:gd name="connsiteX0" fmla="*/ 26504 w 1736034"/>
                  <a:gd name="connsiteY0" fmla="*/ 0 h 3978966"/>
                  <a:gd name="connsiteX1" fmla="*/ 1736034 w 1736034"/>
                  <a:gd name="connsiteY1" fmla="*/ 1086679 h 3978966"/>
                  <a:gd name="connsiteX2" fmla="*/ 1736034 w 1736034"/>
                  <a:gd name="connsiteY2" fmla="*/ 3978966 h 3978966"/>
                  <a:gd name="connsiteX3" fmla="*/ 0 w 1736034"/>
                  <a:gd name="connsiteY3" fmla="*/ 3965713 h 3978966"/>
                  <a:gd name="connsiteX4" fmla="*/ 26504 w 1736034"/>
                  <a:gd name="connsiteY4" fmla="*/ 0 h 3978966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66261 w 1709530"/>
                  <a:gd name="connsiteY3" fmla="*/ 3965713 h 3978966"/>
                  <a:gd name="connsiteX4" fmla="*/ 0 w 1709530"/>
                  <a:gd name="connsiteY4" fmla="*/ 0 h 3978966"/>
                  <a:gd name="connsiteX0" fmla="*/ 609850 w 2319380"/>
                  <a:gd name="connsiteY0" fmla="*/ 0 h 3978966"/>
                  <a:gd name="connsiteX1" fmla="*/ 2319380 w 2319380"/>
                  <a:gd name="connsiteY1" fmla="*/ 1086679 h 3978966"/>
                  <a:gd name="connsiteX2" fmla="*/ 2319380 w 2319380"/>
                  <a:gd name="connsiteY2" fmla="*/ 3978966 h 3978966"/>
                  <a:gd name="connsiteX3" fmla="*/ 676111 w 2319380"/>
                  <a:gd name="connsiteY3" fmla="*/ 3965713 h 3978966"/>
                  <a:gd name="connsiteX4" fmla="*/ 609850 w 2319380"/>
                  <a:gd name="connsiteY4" fmla="*/ 0 h 3978966"/>
                  <a:gd name="connsiteX0" fmla="*/ 571945 w 2281475"/>
                  <a:gd name="connsiteY0" fmla="*/ 0 h 3978966"/>
                  <a:gd name="connsiteX1" fmla="*/ 2281475 w 2281475"/>
                  <a:gd name="connsiteY1" fmla="*/ 1086679 h 3978966"/>
                  <a:gd name="connsiteX2" fmla="*/ 2281475 w 2281475"/>
                  <a:gd name="connsiteY2" fmla="*/ 3978966 h 3978966"/>
                  <a:gd name="connsiteX3" fmla="*/ 638206 w 2281475"/>
                  <a:gd name="connsiteY3" fmla="*/ 3965713 h 3978966"/>
                  <a:gd name="connsiteX4" fmla="*/ 571945 w 2281475"/>
                  <a:gd name="connsiteY4" fmla="*/ 0 h 3978966"/>
                  <a:gd name="connsiteX0" fmla="*/ 607251 w 2316781"/>
                  <a:gd name="connsiteY0" fmla="*/ 0 h 3978966"/>
                  <a:gd name="connsiteX1" fmla="*/ 2316781 w 2316781"/>
                  <a:gd name="connsiteY1" fmla="*/ 1086679 h 3978966"/>
                  <a:gd name="connsiteX2" fmla="*/ 2316781 w 2316781"/>
                  <a:gd name="connsiteY2" fmla="*/ 3978966 h 3978966"/>
                  <a:gd name="connsiteX3" fmla="*/ 673512 w 2316781"/>
                  <a:gd name="connsiteY3" fmla="*/ 3965713 h 3978966"/>
                  <a:gd name="connsiteX4" fmla="*/ 607251 w 2316781"/>
                  <a:gd name="connsiteY4" fmla="*/ 0 h 3978966"/>
                  <a:gd name="connsiteX0" fmla="*/ 577565 w 2287095"/>
                  <a:gd name="connsiteY0" fmla="*/ 0 h 3978966"/>
                  <a:gd name="connsiteX1" fmla="*/ 2287095 w 2287095"/>
                  <a:gd name="connsiteY1" fmla="*/ 1086679 h 3978966"/>
                  <a:gd name="connsiteX2" fmla="*/ 2287095 w 2287095"/>
                  <a:gd name="connsiteY2" fmla="*/ 3978966 h 3978966"/>
                  <a:gd name="connsiteX3" fmla="*/ 643826 w 2287095"/>
                  <a:gd name="connsiteY3" fmla="*/ 3965713 h 3978966"/>
                  <a:gd name="connsiteX4" fmla="*/ 577565 w 2287095"/>
                  <a:gd name="connsiteY4" fmla="*/ 0 h 3978966"/>
                  <a:gd name="connsiteX0" fmla="*/ 618613 w 2328143"/>
                  <a:gd name="connsiteY0" fmla="*/ 0 h 3978966"/>
                  <a:gd name="connsiteX1" fmla="*/ 2328143 w 2328143"/>
                  <a:gd name="connsiteY1" fmla="*/ 1086679 h 3978966"/>
                  <a:gd name="connsiteX2" fmla="*/ 2328143 w 2328143"/>
                  <a:gd name="connsiteY2" fmla="*/ 3978966 h 3978966"/>
                  <a:gd name="connsiteX3" fmla="*/ 684874 w 2328143"/>
                  <a:gd name="connsiteY3" fmla="*/ 3965713 h 3978966"/>
                  <a:gd name="connsiteX4" fmla="*/ 618613 w 2328143"/>
                  <a:gd name="connsiteY4" fmla="*/ 0 h 3978966"/>
                  <a:gd name="connsiteX0" fmla="*/ 618613 w 2394404"/>
                  <a:gd name="connsiteY0" fmla="*/ 66260 h 4045226"/>
                  <a:gd name="connsiteX1" fmla="*/ 2394404 w 2394404"/>
                  <a:gd name="connsiteY1" fmla="*/ 0 h 4045226"/>
                  <a:gd name="connsiteX2" fmla="*/ 2328143 w 2394404"/>
                  <a:gd name="connsiteY2" fmla="*/ 4045226 h 4045226"/>
                  <a:gd name="connsiteX3" fmla="*/ 684874 w 2394404"/>
                  <a:gd name="connsiteY3" fmla="*/ 4031973 h 4045226"/>
                  <a:gd name="connsiteX4" fmla="*/ 618613 w 2394404"/>
                  <a:gd name="connsiteY4" fmla="*/ 66260 h 4045226"/>
                  <a:gd name="connsiteX0" fmla="*/ 618613 w 2553429"/>
                  <a:gd name="connsiteY0" fmla="*/ 66260 h 4031974"/>
                  <a:gd name="connsiteX1" fmla="*/ 2394404 w 2553429"/>
                  <a:gd name="connsiteY1" fmla="*/ 0 h 4031974"/>
                  <a:gd name="connsiteX2" fmla="*/ 2553429 w 2553429"/>
                  <a:gd name="connsiteY2" fmla="*/ 4031974 h 4031974"/>
                  <a:gd name="connsiteX3" fmla="*/ 684874 w 2553429"/>
                  <a:gd name="connsiteY3" fmla="*/ 4031973 h 4031974"/>
                  <a:gd name="connsiteX4" fmla="*/ 618613 w 2553429"/>
                  <a:gd name="connsiteY4" fmla="*/ 66260 h 4031974"/>
                  <a:gd name="connsiteX0" fmla="*/ 618613 w 3190870"/>
                  <a:gd name="connsiteY0" fmla="*/ 66260 h 4031974"/>
                  <a:gd name="connsiteX1" fmla="*/ 2394404 w 3190870"/>
                  <a:gd name="connsiteY1" fmla="*/ 0 h 4031974"/>
                  <a:gd name="connsiteX2" fmla="*/ 2553429 w 3190870"/>
                  <a:gd name="connsiteY2" fmla="*/ 4031974 h 4031974"/>
                  <a:gd name="connsiteX3" fmla="*/ 684874 w 3190870"/>
                  <a:gd name="connsiteY3" fmla="*/ 4031973 h 4031974"/>
                  <a:gd name="connsiteX4" fmla="*/ 618613 w 3190870"/>
                  <a:gd name="connsiteY4" fmla="*/ 66260 h 4031974"/>
                  <a:gd name="connsiteX0" fmla="*/ 618613 w 3167066"/>
                  <a:gd name="connsiteY0" fmla="*/ 66260 h 4031974"/>
                  <a:gd name="connsiteX1" fmla="*/ 2394404 w 3167066"/>
                  <a:gd name="connsiteY1" fmla="*/ 0 h 4031974"/>
                  <a:gd name="connsiteX2" fmla="*/ 2553429 w 3167066"/>
                  <a:gd name="connsiteY2" fmla="*/ 4031974 h 4031974"/>
                  <a:gd name="connsiteX3" fmla="*/ 684874 w 3167066"/>
                  <a:gd name="connsiteY3" fmla="*/ 4031973 h 4031974"/>
                  <a:gd name="connsiteX4" fmla="*/ 618613 w 3167066"/>
                  <a:gd name="connsiteY4" fmla="*/ 66260 h 4031974"/>
                  <a:gd name="connsiteX0" fmla="*/ 618613 w 3219795"/>
                  <a:gd name="connsiteY0" fmla="*/ 66260 h 4031974"/>
                  <a:gd name="connsiteX1" fmla="*/ 2394404 w 3219795"/>
                  <a:gd name="connsiteY1" fmla="*/ 0 h 4031974"/>
                  <a:gd name="connsiteX2" fmla="*/ 2553429 w 3219795"/>
                  <a:gd name="connsiteY2" fmla="*/ 4031974 h 4031974"/>
                  <a:gd name="connsiteX3" fmla="*/ 684874 w 3219795"/>
                  <a:gd name="connsiteY3" fmla="*/ 4031973 h 4031974"/>
                  <a:gd name="connsiteX4" fmla="*/ 618613 w 3219795"/>
                  <a:gd name="connsiteY4" fmla="*/ 66260 h 4031974"/>
                  <a:gd name="connsiteX0" fmla="*/ 618613 w 3199556"/>
                  <a:gd name="connsiteY0" fmla="*/ 66260 h 4031974"/>
                  <a:gd name="connsiteX1" fmla="*/ 2394404 w 3199556"/>
                  <a:gd name="connsiteY1" fmla="*/ 0 h 4031974"/>
                  <a:gd name="connsiteX2" fmla="*/ 2553429 w 3199556"/>
                  <a:gd name="connsiteY2" fmla="*/ 4031974 h 4031974"/>
                  <a:gd name="connsiteX3" fmla="*/ 684874 w 3199556"/>
                  <a:gd name="connsiteY3" fmla="*/ 4031973 h 4031974"/>
                  <a:gd name="connsiteX4" fmla="*/ 618613 w 3199556"/>
                  <a:gd name="connsiteY4" fmla="*/ 66260 h 4031974"/>
                  <a:gd name="connsiteX0" fmla="*/ 652403 w 3189804"/>
                  <a:gd name="connsiteY0" fmla="*/ 66260 h 4031974"/>
                  <a:gd name="connsiteX1" fmla="*/ 2384652 w 3189804"/>
                  <a:gd name="connsiteY1" fmla="*/ 0 h 4031974"/>
                  <a:gd name="connsiteX2" fmla="*/ 2543677 w 3189804"/>
                  <a:gd name="connsiteY2" fmla="*/ 4031974 h 4031974"/>
                  <a:gd name="connsiteX3" fmla="*/ 675122 w 3189804"/>
                  <a:gd name="connsiteY3" fmla="*/ 4031973 h 4031974"/>
                  <a:gd name="connsiteX4" fmla="*/ 652403 w 3189804"/>
                  <a:gd name="connsiteY4" fmla="*/ 66260 h 4031974"/>
                  <a:gd name="connsiteX0" fmla="*/ 617587 w 3154988"/>
                  <a:gd name="connsiteY0" fmla="*/ 66260 h 4031974"/>
                  <a:gd name="connsiteX1" fmla="*/ 2349836 w 3154988"/>
                  <a:gd name="connsiteY1" fmla="*/ 0 h 4031974"/>
                  <a:gd name="connsiteX2" fmla="*/ 2508861 w 3154988"/>
                  <a:gd name="connsiteY2" fmla="*/ 4031974 h 4031974"/>
                  <a:gd name="connsiteX3" fmla="*/ 640306 w 3154988"/>
                  <a:gd name="connsiteY3" fmla="*/ 4031973 h 4031974"/>
                  <a:gd name="connsiteX4" fmla="*/ 617587 w 3154988"/>
                  <a:gd name="connsiteY4" fmla="*/ 66260 h 40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4988" h="4031974">
                    <a:moveTo>
                      <a:pt x="617587" y="66260"/>
                    </a:moveTo>
                    <a:lnTo>
                      <a:pt x="2349836" y="0"/>
                    </a:lnTo>
                    <a:cubicBezTo>
                      <a:pt x="2177556" y="1688548"/>
                      <a:pt x="4125627" y="3761408"/>
                      <a:pt x="2508861" y="4031974"/>
                    </a:cubicBezTo>
                    <a:lnTo>
                      <a:pt x="640306" y="4031973"/>
                    </a:lnTo>
                    <a:cubicBezTo>
                      <a:pt x="-1025052" y="3531704"/>
                      <a:pt x="1146412" y="1272681"/>
                      <a:pt x="617587" y="66260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0BEDB08B-3600-3FA4-6136-2D21D5520C5E}"/>
                  </a:ext>
                </a:extLst>
              </p:cNvPr>
              <p:cNvSpPr/>
              <p:nvPr/>
            </p:nvSpPr>
            <p:spPr>
              <a:xfrm>
                <a:off x="3921296" y="3562340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4B484A89-5F9F-1B2D-ACE6-DDEABA2FDDC0}"/>
                  </a:ext>
                </a:extLst>
              </p:cNvPr>
              <p:cNvSpPr/>
              <p:nvPr/>
            </p:nvSpPr>
            <p:spPr>
              <a:xfrm flipH="1">
                <a:off x="2521206" y="3562562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A6BF3E56-4344-094A-E482-DA1725F1F537}"/>
                  </a:ext>
                </a:extLst>
              </p:cNvPr>
              <p:cNvSpPr/>
              <p:nvPr/>
            </p:nvSpPr>
            <p:spPr>
              <a:xfrm>
                <a:off x="2876554" y="3716850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55D838A3-D5FA-E450-B94A-527DD22A6804}"/>
                  </a:ext>
                </a:extLst>
              </p:cNvPr>
              <p:cNvSpPr/>
              <p:nvPr/>
            </p:nvSpPr>
            <p:spPr>
              <a:xfrm>
                <a:off x="4330313" y="3644722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8">
                <a:extLst>
                  <a:ext uri="{FF2B5EF4-FFF2-40B4-BE49-F238E27FC236}">
                    <a16:creationId xmlns:a16="http://schemas.microsoft.com/office/drawing/2014/main" id="{FBC251F8-F54A-9E58-B916-EC2ADFB76933}"/>
                  </a:ext>
                </a:extLst>
              </p:cNvPr>
              <p:cNvSpPr/>
              <p:nvPr/>
            </p:nvSpPr>
            <p:spPr>
              <a:xfrm rot="379033" flipH="1">
                <a:off x="4412842" y="1021606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8">
                <a:extLst>
                  <a:ext uri="{FF2B5EF4-FFF2-40B4-BE49-F238E27FC236}">
                    <a16:creationId xmlns:a16="http://schemas.microsoft.com/office/drawing/2014/main" id="{6F069729-F05F-ADC2-0B8E-6F94A126B9F7}"/>
                  </a:ext>
                </a:extLst>
              </p:cNvPr>
              <p:cNvSpPr/>
              <p:nvPr/>
            </p:nvSpPr>
            <p:spPr>
              <a:xfrm rot="20455987">
                <a:off x="2073166" y="1005877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">
                <a:extLst>
                  <a:ext uri="{FF2B5EF4-FFF2-40B4-BE49-F238E27FC236}">
                    <a16:creationId xmlns:a16="http://schemas.microsoft.com/office/drawing/2014/main" id="{8528A904-5166-6E73-DC9F-6B314B92C646}"/>
                  </a:ext>
                </a:extLst>
              </p:cNvPr>
              <p:cNvSpPr/>
              <p:nvPr/>
            </p:nvSpPr>
            <p:spPr>
              <a:xfrm>
                <a:off x="4313179" y="6675651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6">
                <a:extLst>
                  <a:ext uri="{FF2B5EF4-FFF2-40B4-BE49-F238E27FC236}">
                    <a16:creationId xmlns:a16="http://schemas.microsoft.com/office/drawing/2014/main" id="{C034383A-7C0C-A5AB-BC87-84FFC72FDA9C}"/>
                  </a:ext>
                </a:extLst>
              </p:cNvPr>
              <p:cNvSpPr/>
              <p:nvPr/>
            </p:nvSpPr>
            <p:spPr>
              <a:xfrm>
                <a:off x="1596273" y="1164474"/>
                <a:ext cx="4068046" cy="2642799"/>
              </a:xfrm>
              <a:custGeom>
                <a:avLst/>
                <a:gdLst>
                  <a:gd name="connsiteX0" fmla="*/ 0 w 2491037"/>
                  <a:gd name="connsiteY0" fmla="*/ 0 h 1487194"/>
                  <a:gd name="connsiteX1" fmla="*/ 2491037 w 2491037"/>
                  <a:gd name="connsiteY1" fmla="*/ 0 h 1487194"/>
                  <a:gd name="connsiteX2" fmla="*/ 2491037 w 2491037"/>
                  <a:gd name="connsiteY2" fmla="*/ 1487194 h 1487194"/>
                  <a:gd name="connsiteX3" fmla="*/ 0 w 2491037"/>
                  <a:gd name="connsiteY3" fmla="*/ 1487194 h 1487194"/>
                  <a:gd name="connsiteX4" fmla="*/ 0 w 2491037"/>
                  <a:gd name="connsiteY4" fmla="*/ 0 h 1487194"/>
                  <a:gd name="connsiteX0" fmla="*/ 0 w 2491037"/>
                  <a:gd name="connsiteY0" fmla="*/ 624324 h 2111518"/>
                  <a:gd name="connsiteX1" fmla="*/ 2491037 w 2491037"/>
                  <a:gd name="connsiteY1" fmla="*/ 624324 h 2111518"/>
                  <a:gd name="connsiteX2" fmla="*/ 2491037 w 2491037"/>
                  <a:gd name="connsiteY2" fmla="*/ 2111518 h 2111518"/>
                  <a:gd name="connsiteX3" fmla="*/ 0 w 2491037"/>
                  <a:gd name="connsiteY3" fmla="*/ 2111518 h 2111518"/>
                  <a:gd name="connsiteX4" fmla="*/ 0 w 2491037"/>
                  <a:gd name="connsiteY4" fmla="*/ 624324 h 2111518"/>
                  <a:gd name="connsiteX0" fmla="*/ 0 w 2491037"/>
                  <a:gd name="connsiteY0" fmla="*/ 726004 h 2213198"/>
                  <a:gd name="connsiteX1" fmla="*/ 2491037 w 2491037"/>
                  <a:gd name="connsiteY1" fmla="*/ 726004 h 2213198"/>
                  <a:gd name="connsiteX2" fmla="*/ 2491037 w 2491037"/>
                  <a:gd name="connsiteY2" fmla="*/ 2213198 h 2213198"/>
                  <a:gd name="connsiteX3" fmla="*/ 0 w 2491037"/>
                  <a:gd name="connsiteY3" fmla="*/ 2213198 h 2213198"/>
                  <a:gd name="connsiteX4" fmla="*/ 0 w 2491037"/>
                  <a:gd name="connsiteY4" fmla="*/ 726004 h 2213198"/>
                  <a:gd name="connsiteX0" fmla="*/ 0 w 3259663"/>
                  <a:gd name="connsiteY0" fmla="*/ 726004 h 2213198"/>
                  <a:gd name="connsiteX1" fmla="*/ 2491037 w 3259663"/>
                  <a:gd name="connsiteY1" fmla="*/ 726004 h 2213198"/>
                  <a:gd name="connsiteX2" fmla="*/ 3259663 w 3259663"/>
                  <a:gd name="connsiteY2" fmla="*/ 1802380 h 2213198"/>
                  <a:gd name="connsiteX3" fmla="*/ 0 w 3259663"/>
                  <a:gd name="connsiteY3" fmla="*/ 2213198 h 2213198"/>
                  <a:gd name="connsiteX4" fmla="*/ 0 w 3259663"/>
                  <a:gd name="connsiteY4" fmla="*/ 726004 h 2213198"/>
                  <a:gd name="connsiteX0" fmla="*/ 742122 w 4001785"/>
                  <a:gd name="connsiteY0" fmla="*/ 726004 h 1895146"/>
                  <a:gd name="connsiteX1" fmla="*/ 3233159 w 4001785"/>
                  <a:gd name="connsiteY1" fmla="*/ 726004 h 1895146"/>
                  <a:gd name="connsiteX2" fmla="*/ 4001785 w 4001785"/>
                  <a:gd name="connsiteY2" fmla="*/ 1802380 h 1895146"/>
                  <a:gd name="connsiteX3" fmla="*/ 0 w 4001785"/>
                  <a:gd name="connsiteY3" fmla="*/ 1895146 h 1895146"/>
                  <a:gd name="connsiteX4" fmla="*/ 742122 w 4001785"/>
                  <a:gd name="connsiteY4" fmla="*/ 726004 h 1895146"/>
                  <a:gd name="connsiteX0" fmla="*/ 742122 w 4001785"/>
                  <a:gd name="connsiteY0" fmla="*/ 726004 h 2371372"/>
                  <a:gd name="connsiteX1" fmla="*/ 3233159 w 4001785"/>
                  <a:gd name="connsiteY1" fmla="*/ 726004 h 2371372"/>
                  <a:gd name="connsiteX2" fmla="*/ 4001785 w 4001785"/>
                  <a:gd name="connsiteY2" fmla="*/ 1802380 h 2371372"/>
                  <a:gd name="connsiteX3" fmla="*/ 0 w 4001785"/>
                  <a:gd name="connsiteY3" fmla="*/ 1895146 h 2371372"/>
                  <a:gd name="connsiteX4" fmla="*/ 742122 w 4001785"/>
                  <a:gd name="connsiteY4" fmla="*/ 726004 h 2371372"/>
                  <a:gd name="connsiteX0" fmla="*/ 742122 w 4001785"/>
                  <a:gd name="connsiteY0" fmla="*/ 726004 h 2642799"/>
                  <a:gd name="connsiteX1" fmla="*/ 3233159 w 4001785"/>
                  <a:gd name="connsiteY1" fmla="*/ 726004 h 2642799"/>
                  <a:gd name="connsiteX2" fmla="*/ 4001785 w 4001785"/>
                  <a:gd name="connsiteY2" fmla="*/ 1802380 h 2642799"/>
                  <a:gd name="connsiteX3" fmla="*/ 0 w 4001785"/>
                  <a:gd name="connsiteY3" fmla="*/ 1895146 h 2642799"/>
                  <a:gd name="connsiteX4" fmla="*/ 742122 w 4001785"/>
                  <a:gd name="connsiteY4" fmla="*/ 726004 h 2642799"/>
                  <a:gd name="connsiteX0" fmla="*/ 808383 w 4068046"/>
                  <a:gd name="connsiteY0" fmla="*/ 726004 h 2642799"/>
                  <a:gd name="connsiteX1" fmla="*/ 3299420 w 4068046"/>
                  <a:gd name="connsiteY1" fmla="*/ 726004 h 2642799"/>
                  <a:gd name="connsiteX2" fmla="*/ 4068046 w 4068046"/>
                  <a:gd name="connsiteY2" fmla="*/ 1802380 h 2642799"/>
                  <a:gd name="connsiteX3" fmla="*/ 0 w 4068046"/>
                  <a:gd name="connsiteY3" fmla="*/ 1895146 h 2642799"/>
                  <a:gd name="connsiteX4" fmla="*/ 808383 w 4068046"/>
                  <a:gd name="connsiteY4" fmla="*/ 726004 h 26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8046" h="2642799">
                    <a:moveTo>
                      <a:pt x="808383" y="726004"/>
                    </a:moveTo>
                    <a:cubicBezTo>
                      <a:pt x="1903772" y="-678727"/>
                      <a:pt x="3184692" y="315187"/>
                      <a:pt x="3299420" y="726004"/>
                    </a:cubicBezTo>
                    <a:lnTo>
                      <a:pt x="4068046" y="1802380"/>
                    </a:lnTo>
                    <a:cubicBezTo>
                      <a:pt x="3065422" y="2800711"/>
                      <a:pt x="1161650" y="3003911"/>
                      <a:pt x="0" y="1895146"/>
                    </a:cubicBezTo>
                    <a:lnTo>
                      <a:pt x="808383" y="726004"/>
                    </a:lnTo>
                    <a:close/>
                  </a:path>
                </a:pathLst>
              </a:custGeom>
              <a:solidFill>
                <a:srgbClr val="FAECE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E4A0D8E3-4210-67E7-DCCB-0DE972A6F20D}"/>
                  </a:ext>
                </a:extLst>
              </p:cNvPr>
              <p:cNvSpPr/>
              <p:nvPr/>
            </p:nvSpPr>
            <p:spPr>
              <a:xfrm>
                <a:off x="2504256" y="1161378"/>
                <a:ext cx="2347877" cy="1351950"/>
              </a:xfrm>
              <a:custGeom>
                <a:avLst/>
                <a:gdLst>
                  <a:gd name="connsiteX0" fmla="*/ 0 w 625025"/>
                  <a:gd name="connsiteY0" fmla="*/ 0 h 371788"/>
                  <a:gd name="connsiteX1" fmla="*/ 625025 w 625025"/>
                  <a:gd name="connsiteY1" fmla="*/ 0 h 371788"/>
                  <a:gd name="connsiteX2" fmla="*/ 625025 w 625025"/>
                  <a:gd name="connsiteY2" fmla="*/ 371788 h 371788"/>
                  <a:gd name="connsiteX3" fmla="*/ 0 w 625025"/>
                  <a:gd name="connsiteY3" fmla="*/ 371788 h 371788"/>
                  <a:gd name="connsiteX4" fmla="*/ 0 w 625025"/>
                  <a:gd name="connsiteY4" fmla="*/ 0 h 371788"/>
                  <a:gd name="connsiteX0" fmla="*/ 0 w 625025"/>
                  <a:gd name="connsiteY0" fmla="*/ 0 h 994640"/>
                  <a:gd name="connsiteX1" fmla="*/ 625025 w 625025"/>
                  <a:gd name="connsiteY1" fmla="*/ 0 h 994640"/>
                  <a:gd name="connsiteX2" fmla="*/ 320225 w 625025"/>
                  <a:gd name="connsiteY2" fmla="*/ 994640 h 994640"/>
                  <a:gd name="connsiteX3" fmla="*/ 0 w 625025"/>
                  <a:gd name="connsiteY3" fmla="*/ 371788 h 994640"/>
                  <a:gd name="connsiteX4" fmla="*/ 0 w 625025"/>
                  <a:gd name="connsiteY4" fmla="*/ 0 h 994640"/>
                  <a:gd name="connsiteX0" fmla="*/ 768626 w 1393651"/>
                  <a:gd name="connsiteY0" fmla="*/ 0 h 994640"/>
                  <a:gd name="connsiteX1" fmla="*/ 1393651 w 1393651"/>
                  <a:gd name="connsiteY1" fmla="*/ 0 h 994640"/>
                  <a:gd name="connsiteX2" fmla="*/ 1088851 w 1393651"/>
                  <a:gd name="connsiteY2" fmla="*/ 994640 h 994640"/>
                  <a:gd name="connsiteX3" fmla="*/ 0 w 1393651"/>
                  <a:gd name="connsiteY3" fmla="*/ 226014 h 994640"/>
                  <a:gd name="connsiteX4" fmla="*/ 768626 w 1393651"/>
                  <a:gd name="connsiteY4" fmla="*/ 0 h 994640"/>
                  <a:gd name="connsiteX0" fmla="*/ 768626 w 2453825"/>
                  <a:gd name="connsiteY0" fmla="*/ 0 h 994640"/>
                  <a:gd name="connsiteX1" fmla="*/ 2453825 w 2453825"/>
                  <a:gd name="connsiteY1" fmla="*/ 463826 h 994640"/>
                  <a:gd name="connsiteX2" fmla="*/ 1088851 w 2453825"/>
                  <a:gd name="connsiteY2" fmla="*/ 994640 h 994640"/>
                  <a:gd name="connsiteX3" fmla="*/ 0 w 2453825"/>
                  <a:gd name="connsiteY3" fmla="*/ 226014 h 994640"/>
                  <a:gd name="connsiteX4" fmla="*/ 768626 w 2453825"/>
                  <a:gd name="connsiteY4" fmla="*/ 0 h 994640"/>
                  <a:gd name="connsiteX0" fmla="*/ 0 w 2453825"/>
                  <a:gd name="connsiteY0" fmla="*/ 0 h 768626"/>
                  <a:gd name="connsiteX1" fmla="*/ 2453825 w 2453825"/>
                  <a:gd name="connsiteY1" fmla="*/ 237812 h 768626"/>
                  <a:gd name="connsiteX2" fmla="*/ 1088851 w 2453825"/>
                  <a:gd name="connsiteY2" fmla="*/ 768626 h 768626"/>
                  <a:gd name="connsiteX3" fmla="*/ 0 w 2453825"/>
                  <a:gd name="connsiteY3" fmla="*/ 0 h 768626"/>
                  <a:gd name="connsiteX0" fmla="*/ 0 w 2453825"/>
                  <a:gd name="connsiteY0" fmla="*/ 475096 h 1243722"/>
                  <a:gd name="connsiteX1" fmla="*/ 2453825 w 2453825"/>
                  <a:gd name="connsiteY1" fmla="*/ 712908 h 1243722"/>
                  <a:gd name="connsiteX2" fmla="*/ 1088851 w 2453825"/>
                  <a:gd name="connsiteY2" fmla="*/ 1243722 h 1243722"/>
                  <a:gd name="connsiteX3" fmla="*/ 0 w 2453825"/>
                  <a:gd name="connsiteY3" fmla="*/ 475096 h 1243722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34775"/>
                  <a:gd name="connsiteY0" fmla="*/ 565440 h 1334066"/>
                  <a:gd name="connsiteX1" fmla="*/ 2434775 w 2434775"/>
                  <a:gd name="connsiteY1" fmla="*/ 803252 h 1334066"/>
                  <a:gd name="connsiteX2" fmla="*/ 1088851 w 2434775"/>
                  <a:gd name="connsiteY2" fmla="*/ 1334066 h 1334066"/>
                  <a:gd name="connsiteX3" fmla="*/ 0 w 2434775"/>
                  <a:gd name="connsiteY3" fmla="*/ 565440 h 1334066"/>
                  <a:gd name="connsiteX0" fmla="*/ 0 w 2434775"/>
                  <a:gd name="connsiteY0" fmla="*/ 551812 h 1320438"/>
                  <a:gd name="connsiteX1" fmla="*/ 2434775 w 2434775"/>
                  <a:gd name="connsiteY1" fmla="*/ 789624 h 1320438"/>
                  <a:gd name="connsiteX2" fmla="*/ 1088851 w 2434775"/>
                  <a:gd name="connsiteY2" fmla="*/ 1320438 h 1320438"/>
                  <a:gd name="connsiteX3" fmla="*/ 0 w 2434775"/>
                  <a:gd name="connsiteY3" fmla="*/ 551812 h 1320438"/>
                  <a:gd name="connsiteX0" fmla="*/ 0 w 2434775"/>
                  <a:gd name="connsiteY0" fmla="*/ 584496 h 1353122"/>
                  <a:gd name="connsiteX1" fmla="*/ 2434775 w 2434775"/>
                  <a:gd name="connsiteY1" fmla="*/ 822308 h 1353122"/>
                  <a:gd name="connsiteX2" fmla="*/ 1088851 w 2434775"/>
                  <a:gd name="connsiteY2" fmla="*/ 1353122 h 1353122"/>
                  <a:gd name="connsiteX3" fmla="*/ 0 w 2434775"/>
                  <a:gd name="connsiteY3" fmla="*/ 584496 h 1353122"/>
                  <a:gd name="connsiteX0" fmla="*/ 0 w 2434775"/>
                  <a:gd name="connsiteY0" fmla="*/ 549735 h 1318361"/>
                  <a:gd name="connsiteX1" fmla="*/ 2434775 w 2434775"/>
                  <a:gd name="connsiteY1" fmla="*/ 787547 h 1318361"/>
                  <a:gd name="connsiteX2" fmla="*/ 1088851 w 2434775"/>
                  <a:gd name="connsiteY2" fmla="*/ 1318361 h 1318361"/>
                  <a:gd name="connsiteX3" fmla="*/ 0 w 2434775"/>
                  <a:gd name="connsiteY3" fmla="*/ 549735 h 1318361"/>
                  <a:gd name="connsiteX0" fmla="*/ 0 w 2434775"/>
                  <a:gd name="connsiteY0" fmla="*/ 544409 h 1313035"/>
                  <a:gd name="connsiteX1" fmla="*/ 2434775 w 2434775"/>
                  <a:gd name="connsiteY1" fmla="*/ 782221 h 1313035"/>
                  <a:gd name="connsiteX2" fmla="*/ 1088851 w 2434775"/>
                  <a:gd name="connsiteY2" fmla="*/ 1313035 h 1313035"/>
                  <a:gd name="connsiteX3" fmla="*/ 0 w 2434775"/>
                  <a:gd name="connsiteY3" fmla="*/ 544409 h 1313035"/>
                  <a:gd name="connsiteX0" fmla="*/ 0 w 2434775"/>
                  <a:gd name="connsiteY0" fmla="*/ 575120 h 1343746"/>
                  <a:gd name="connsiteX1" fmla="*/ 2434775 w 2434775"/>
                  <a:gd name="connsiteY1" fmla="*/ 812932 h 1343746"/>
                  <a:gd name="connsiteX2" fmla="*/ 1088851 w 2434775"/>
                  <a:gd name="connsiteY2" fmla="*/ 1343746 h 1343746"/>
                  <a:gd name="connsiteX3" fmla="*/ 0 w 2434775"/>
                  <a:gd name="connsiteY3" fmla="*/ 575120 h 1343746"/>
                  <a:gd name="connsiteX0" fmla="*/ 0 w 2330000"/>
                  <a:gd name="connsiteY0" fmla="*/ 638182 h 1406808"/>
                  <a:gd name="connsiteX1" fmla="*/ 2330000 w 2330000"/>
                  <a:gd name="connsiteY1" fmla="*/ 771219 h 1406808"/>
                  <a:gd name="connsiteX2" fmla="*/ 1088851 w 2330000"/>
                  <a:gd name="connsiteY2" fmla="*/ 1406808 h 1406808"/>
                  <a:gd name="connsiteX3" fmla="*/ 0 w 2330000"/>
                  <a:gd name="connsiteY3" fmla="*/ 638182 h 1406808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585249 h 1353875"/>
                  <a:gd name="connsiteX1" fmla="*/ 2310950 w 2310950"/>
                  <a:gd name="connsiteY1" fmla="*/ 651611 h 1353875"/>
                  <a:gd name="connsiteX2" fmla="*/ 1088851 w 2310950"/>
                  <a:gd name="connsiteY2" fmla="*/ 1353875 h 1353875"/>
                  <a:gd name="connsiteX3" fmla="*/ 0 w 2310950"/>
                  <a:gd name="connsiteY3" fmla="*/ 585249 h 1353875"/>
                  <a:gd name="connsiteX0" fmla="*/ 0 w 2323650"/>
                  <a:gd name="connsiteY0" fmla="*/ 593132 h 1361758"/>
                  <a:gd name="connsiteX1" fmla="*/ 2323650 w 2323650"/>
                  <a:gd name="connsiteY1" fmla="*/ 646794 h 1361758"/>
                  <a:gd name="connsiteX2" fmla="*/ 1088851 w 2323650"/>
                  <a:gd name="connsiteY2" fmla="*/ 1361758 h 1361758"/>
                  <a:gd name="connsiteX3" fmla="*/ 0 w 2323650"/>
                  <a:gd name="connsiteY3" fmla="*/ 593132 h 1361758"/>
                  <a:gd name="connsiteX0" fmla="*/ 0 w 2323650"/>
                  <a:gd name="connsiteY0" fmla="*/ 534110 h 1302736"/>
                  <a:gd name="connsiteX1" fmla="*/ 2323650 w 2323650"/>
                  <a:gd name="connsiteY1" fmla="*/ 587772 h 1302736"/>
                  <a:gd name="connsiteX2" fmla="*/ 1088851 w 2323650"/>
                  <a:gd name="connsiteY2" fmla="*/ 1302736 h 1302736"/>
                  <a:gd name="connsiteX3" fmla="*/ 0 w 2323650"/>
                  <a:gd name="connsiteY3" fmla="*/ 534110 h 1302736"/>
                  <a:gd name="connsiteX0" fmla="*/ 0 w 2323650"/>
                  <a:gd name="connsiteY0" fmla="*/ 574269 h 1342895"/>
                  <a:gd name="connsiteX1" fmla="*/ 2323650 w 2323650"/>
                  <a:gd name="connsiteY1" fmla="*/ 627931 h 1342895"/>
                  <a:gd name="connsiteX2" fmla="*/ 1088851 w 2323650"/>
                  <a:gd name="connsiteY2" fmla="*/ 1342895 h 1342895"/>
                  <a:gd name="connsiteX3" fmla="*/ 0 w 23236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55400"/>
                  <a:gd name="connsiteY0" fmla="*/ 594084 h 1330960"/>
                  <a:gd name="connsiteX1" fmla="*/ 2355400 w 2355400"/>
                  <a:gd name="connsiteY1" fmla="*/ 615996 h 1330960"/>
                  <a:gd name="connsiteX2" fmla="*/ 1107901 w 2355400"/>
                  <a:gd name="connsiteY2" fmla="*/ 1330960 h 1330960"/>
                  <a:gd name="connsiteX3" fmla="*/ 0 w 2355400"/>
                  <a:gd name="connsiteY3" fmla="*/ 594084 h 1330960"/>
                  <a:gd name="connsiteX0" fmla="*/ 0 w 2355400"/>
                  <a:gd name="connsiteY0" fmla="*/ 619361 h 1356237"/>
                  <a:gd name="connsiteX1" fmla="*/ 2355400 w 2355400"/>
                  <a:gd name="connsiteY1" fmla="*/ 641273 h 1356237"/>
                  <a:gd name="connsiteX2" fmla="*/ 1107901 w 2355400"/>
                  <a:gd name="connsiteY2" fmla="*/ 1356237 h 1356237"/>
                  <a:gd name="connsiteX3" fmla="*/ 0 w 2355400"/>
                  <a:gd name="connsiteY3" fmla="*/ 619361 h 1356237"/>
                  <a:gd name="connsiteX0" fmla="*/ 0 w 2336443"/>
                  <a:gd name="connsiteY0" fmla="*/ 615495 h 1352371"/>
                  <a:gd name="connsiteX1" fmla="*/ 2336443 w 2336443"/>
                  <a:gd name="connsiteY1" fmla="*/ 643757 h 1352371"/>
                  <a:gd name="connsiteX2" fmla="*/ 1107901 w 2336443"/>
                  <a:gd name="connsiteY2" fmla="*/ 1352371 h 1352371"/>
                  <a:gd name="connsiteX3" fmla="*/ 0 w 2336443"/>
                  <a:gd name="connsiteY3" fmla="*/ 615495 h 1352371"/>
                  <a:gd name="connsiteX0" fmla="*/ 0 w 2336443"/>
                  <a:gd name="connsiteY0" fmla="*/ 595529 h 1332405"/>
                  <a:gd name="connsiteX1" fmla="*/ 2336443 w 2336443"/>
                  <a:gd name="connsiteY1" fmla="*/ 623791 h 1332405"/>
                  <a:gd name="connsiteX2" fmla="*/ 1107901 w 2336443"/>
                  <a:gd name="connsiteY2" fmla="*/ 1332405 h 1332405"/>
                  <a:gd name="connsiteX3" fmla="*/ 0 w 2336443"/>
                  <a:gd name="connsiteY3" fmla="*/ 595529 h 1332405"/>
                  <a:gd name="connsiteX0" fmla="*/ 0 w 2336443"/>
                  <a:gd name="connsiteY0" fmla="*/ 607496 h 1344372"/>
                  <a:gd name="connsiteX1" fmla="*/ 2336443 w 2336443"/>
                  <a:gd name="connsiteY1" fmla="*/ 635758 h 1344372"/>
                  <a:gd name="connsiteX2" fmla="*/ 1107901 w 2336443"/>
                  <a:gd name="connsiteY2" fmla="*/ 1344372 h 1344372"/>
                  <a:gd name="connsiteX3" fmla="*/ 0 w 2336443"/>
                  <a:gd name="connsiteY3" fmla="*/ 607496 h 1344372"/>
                  <a:gd name="connsiteX0" fmla="*/ 0 w 2336443"/>
                  <a:gd name="connsiteY0" fmla="*/ 615075 h 1351951"/>
                  <a:gd name="connsiteX1" fmla="*/ 2336443 w 2336443"/>
                  <a:gd name="connsiteY1" fmla="*/ 643337 h 1351951"/>
                  <a:gd name="connsiteX2" fmla="*/ 1107901 w 2336443"/>
                  <a:gd name="connsiteY2" fmla="*/ 1351951 h 1351951"/>
                  <a:gd name="connsiteX3" fmla="*/ 0 w 2336443"/>
                  <a:gd name="connsiteY3" fmla="*/ 615075 h 135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443" h="1351951">
                    <a:moveTo>
                      <a:pt x="0" y="615075"/>
                    </a:moveTo>
                    <a:cubicBezTo>
                      <a:pt x="317297" y="53411"/>
                      <a:pt x="1596905" y="-441167"/>
                      <a:pt x="2336443" y="643337"/>
                    </a:cubicBezTo>
                    <a:cubicBezTo>
                      <a:pt x="1488442" y="354792"/>
                      <a:pt x="1483378" y="499152"/>
                      <a:pt x="1107901" y="1351951"/>
                    </a:cubicBezTo>
                    <a:cubicBezTo>
                      <a:pt x="625682" y="48820"/>
                      <a:pt x="65604" y="636610"/>
                      <a:pt x="0" y="615075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7B33A088-EA9D-4F82-7C9C-B2B1A143A3F8}"/>
                  </a:ext>
                </a:extLst>
              </p:cNvPr>
              <p:cNvSpPr/>
              <p:nvPr/>
            </p:nvSpPr>
            <p:spPr>
              <a:xfrm>
                <a:off x="3387246" y="2781355"/>
                <a:ext cx="532264" cy="349728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8CEEAF1E-5597-8455-AB55-32B549C4BD12}"/>
                  </a:ext>
                </a:extLst>
              </p:cNvPr>
              <p:cNvSpPr/>
              <p:nvPr/>
            </p:nvSpPr>
            <p:spPr>
              <a:xfrm>
                <a:off x="3498446" y="2919934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19CC15B3-0D95-CC56-FAB8-758113A5AEAA}"/>
                  </a:ext>
                </a:extLst>
              </p:cNvPr>
              <p:cNvSpPr/>
              <p:nvPr/>
            </p:nvSpPr>
            <p:spPr>
              <a:xfrm rot="7630975">
                <a:off x="3134522" y="2406775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A4279FAC-2582-911D-BEA7-752573CBE0B2}"/>
                  </a:ext>
                </a:extLst>
              </p:cNvPr>
              <p:cNvSpPr/>
              <p:nvPr/>
            </p:nvSpPr>
            <p:spPr>
              <a:xfrm>
                <a:off x="3796197" y="1787212"/>
                <a:ext cx="1459231" cy="1224928"/>
              </a:xfrm>
              <a:custGeom>
                <a:avLst/>
                <a:gdLst>
                  <a:gd name="connsiteX0" fmla="*/ 0 w 836440"/>
                  <a:gd name="connsiteY0" fmla="*/ 0 h 421163"/>
                  <a:gd name="connsiteX1" fmla="*/ 836440 w 836440"/>
                  <a:gd name="connsiteY1" fmla="*/ 0 h 421163"/>
                  <a:gd name="connsiteX2" fmla="*/ 836440 w 836440"/>
                  <a:gd name="connsiteY2" fmla="*/ 421163 h 421163"/>
                  <a:gd name="connsiteX3" fmla="*/ 0 w 836440"/>
                  <a:gd name="connsiteY3" fmla="*/ 421163 h 421163"/>
                  <a:gd name="connsiteX4" fmla="*/ 0 w 836440"/>
                  <a:gd name="connsiteY4" fmla="*/ 0 h 421163"/>
                  <a:gd name="connsiteX0" fmla="*/ 318052 w 1154492"/>
                  <a:gd name="connsiteY0" fmla="*/ 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4" fmla="*/ 318052 w 1154492"/>
                  <a:gd name="connsiteY4" fmla="*/ 0 h 421163"/>
                  <a:gd name="connsiteX0" fmla="*/ 0 w 1154492"/>
                  <a:gd name="connsiteY0" fmla="*/ 34165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0" fmla="*/ 0 w 1154492"/>
                  <a:gd name="connsiteY0" fmla="*/ 757081 h 836594"/>
                  <a:gd name="connsiteX1" fmla="*/ 1154492 w 1154492"/>
                  <a:gd name="connsiteY1" fmla="*/ 415431 h 836594"/>
                  <a:gd name="connsiteX2" fmla="*/ 1154492 w 1154492"/>
                  <a:gd name="connsiteY2" fmla="*/ 836594 h 836594"/>
                  <a:gd name="connsiteX3" fmla="*/ 0 w 1154492"/>
                  <a:gd name="connsiteY3" fmla="*/ 757081 h 836594"/>
                  <a:gd name="connsiteX0" fmla="*/ 0 w 1154492"/>
                  <a:gd name="connsiteY0" fmla="*/ 704751 h 784264"/>
                  <a:gd name="connsiteX1" fmla="*/ 1154492 w 1154492"/>
                  <a:gd name="connsiteY1" fmla="*/ 363101 h 784264"/>
                  <a:gd name="connsiteX2" fmla="*/ 1154492 w 1154492"/>
                  <a:gd name="connsiteY2" fmla="*/ 784264 h 784264"/>
                  <a:gd name="connsiteX3" fmla="*/ 0 w 1154492"/>
                  <a:gd name="connsiteY3" fmla="*/ 704751 h 784264"/>
                  <a:gd name="connsiteX0" fmla="*/ 0 w 1154492"/>
                  <a:gd name="connsiteY0" fmla="*/ 853363 h 932876"/>
                  <a:gd name="connsiteX1" fmla="*/ 1154492 w 1154492"/>
                  <a:gd name="connsiteY1" fmla="*/ 511713 h 932876"/>
                  <a:gd name="connsiteX2" fmla="*/ 1154492 w 1154492"/>
                  <a:gd name="connsiteY2" fmla="*/ 932876 h 932876"/>
                  <a:gd name="connsiteX3" fmla="*/ 0 w 1154492"/>
                  <a:gd name="connsiteY3" fmla="*/ 853363 h 932876"/>
                  <a:gd name="connsiteX0" fmla="*/ 0 w 1154492"/>
                  <a:gd name="connsiteY0" fmla="*/ 875906 h 955419"/>
                  <a:gd name="connsiteX1" fmla="*/ 1154492 w 1154492"/>
                  <a:gd name="connsiteY1" fmla="*/ 534256 h 955419"/>
                  <a:gd name="connsiteX2" fmla="*/ 1154492 w 1154492"/>
                  <a:gd name="connsiteY2" fmla="*/ 955419 h 955419"/>
                  <a:gd name="connsiteX3" fmla="*/ 0 w 1154492"/>
                  <a:gd name="connsiteY3" fmla="*/ 875906 h 955419"/>
                  <a:gd name="connsiteX0" fmla="*/ 0 w 1154492"/>
                  <a:gd name="connsiteY0" fmla="*/ 881231 h 960744"/>
                  <a:gd name="connsiteX1" fmla="*/ 1154492 w 1154492"/>
                  <a:gd name="connsiteY1" fmla="*/ 539581 h 960744"/>
                  <a:gd name="connsiteX2" fmla="*/ 1154492 w 1154492"/>
                  <a:gd name="connsiteY2" fmla="*/ 960744 h 960744"/>
                  <a:gd name="connsiteX3" fmla="*/ 0 w 1154492"/>
                  <a:gd name="connsiteY3" fmla="*/ 881231 h 960744"/>
                  <a:gd name="connsiteX0" fmla="*/ 0 w 1154492"/>
                  <a:gd name="connsiteY0" fmla="*/ 0 h 79513"/>
                  <a:gd name="connsiteX1" fmla="*/ 1154492 w 1154492"/>
                  <a:gd name="connsiteY1" fmla="*/ 79513 h 79513"/>
                  <a:gd name="connsiteX2" fmla="*/ 0 w 1154492"/>
                  <a:gd name="connsiteY2" fmla="*/ 0 h 79513"/>
                  <a:gd name="connsiteX0" fmla="*/ 0 w 1326771"/>
                  <a:gd name="connsiteY0" fmla="*/ 0 h 212034"/>
                  <a:gd name="connsiteX1" fmla="*/ 1326771 w 1326771"/>
                  <a:gd name="connsiteY1" fmla="*/ 212034 h 212034"/>
                  <a:gd name="connsiteX2" fmla="*/ 0 w 1326771"/>
                  <a:gd name="connsiteY2" fmla="*/ 0 h 212034"/>
                  <a:gd name="connsiteX0" fmla="*/ 0 w 1326771"/>
                  <a:gd name="connsiteY0" fmla="*/ 826332 h 1038366"/>
                  <a:gd name="connsiteX1" fmla="*/ 1326771 w 1326771"/>
                  <a:gd name="connsiteY1" fmla="*/ 1038366 h 1038366"/>
                  <a:gd name="connsiteX2" fmla="*/ 0 w 1326771"/>
                  <a:gd name="connsiteY2" fmla="*/ 826332 h 1038366"/>
                  <a:gd name="connsiteX0" fmla="*/ 0 w 1432788"/>
                  <a:gd name="connsiteY0" fmla="*/ 845422 h 1030951"/>
                  <a:gd name="connsiteX1" fmla="*/ 1432788 w 1432788"/>
                  <a:gd name="connsiteY1" fmla="*/ 1030951 h 1030951"/>
                  <a:gd name="connsiteX2" fmla="*/ 0 w 1432788"/>
                  <a:gd name="connsiteY2" fmla="*/ 845422 h 1030951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19287 w 1452075"/>
                  <a:gd name="connsiteY0" fmla="*/ 903121 h 1088650"/>
                  <a:gd name="connsiteX1" fmla="*/ 1452075 w 1452075"/>
                  <a:gd name="connsiteY1" fmla="*/ 1088650 h 1088650"/>
                  <a:gd name="connsiteX2" fmla="*/ 19287 w 1452075"/>
                  <a:gd name="connsiteY2" fmla="*/ 903121 h 1088650"/>
                  <a:gd name="connsiteX0" fmla="*/ 18247 w 1451035"/>
                  <a:gd name="connsiteY0" fmla="*/ 914828 h 1100357"/>
                  <a:gd name="connsiteX1" fmla="*/ 1451035 w 1451035"/>
                  <a:gd name="connsiteY1" fmla="*/ 1100357 h 1100357"/>
                  <a:gd name="connsiteX2" fmla="*/ 18247 w 1451035"/>
                  <a:gd name="connsiteY2" fmla="*/ 914828 h 1100357"/>
                  <a:gd name="connsiteX0" fmla="*/ 18247 w 1451035"/>
                  <a:gd name="connsiteY0" fmla="*/ 914828 h 1225046"/>
                  <a:gd name="connsiteX1" fmla="*/ 1451035 w 1451035"/>
                  <a:gd name="connsiteY1" fmla="*/ 1100357 h 1225046"/>
                  <a:gd name="connsiteX2" fmla="*/ 18247 w 1451035"/>
                  <a:gd name="connsiteY2" fmla="*/ 914828 h 1225046"/>
                  <a:gd name="connsiteX0" fmla="*/ 18247 w 1451035"/>
                  <a:gd name="connsiteY0" fmla="*/ 914828 h 1257925"/>
                  <a:gd name="connsiteX1" fmla="*/ 1451035 w 1451035"/>
                  <a:gd name="connsiteY1" fmla="*/ 1100357 h 1257925"/>
                  <a:gd name="connsiteX2" fmla="*/ 18247 w 1451035"/>
                  <a:gd name="connsiteY2" fmla="*/ 914828 h 1257925"/>
                  <a:gd name="connsiteX0" fmla="*/ 14503 w 1447291"/>
                  <a:gd name="connsiteY0" fmla="*/ 903122 h 1246219"/>
                  <a:gd name="connsiteX1" fmla="*/ 1447291 w 1447291"/>
                  <a:gd name="connsiteY1" fmla="*/ 1088651 h 1246219"/>
                  <a:gd name="connsiteX2" fmla="*/ 14503 w 1447291"/>
                  <a:gd name="connsiteY2" fmla="*/ 903122 h 1246219"/>
                  <a:gd name="connsiteX0" fmla="*/ 26095 w 1458883"/>
                  <a:gd name="connsiteY0" fmla="*/ 951458 h 1294555"/>
                  <a:gd name="connsiteX1" fmla="*/ 1458883 w 1458883"/>
                  <a:gd name="connsiteY1" fmla="*/ 1136987 h 1294555"/>
                  <a:gd name="connsiteX2" fmla="*/ 26095 w 1458883"/>
                  <a:gd name="connsiteY2" fmla="*/ 951458 h 1294555"/>
                  <a:gd name="connsiteX0" fmla="*/ 26443 w 1459231"/>
                  <a:gd name="connsiteY0" fmla="*/ 881831 h 1224928"/>
                  <a:gd name="connsiteX1" fmla="*/ 1459231 w 1459231"/>
                  <a:gd name="connsiteY1" fmla="*/ 1067360 h 1224928"/>
                  <a:gd name="connsiteX2" fmla="*/ 26443 w 1459231"/>
                  <a:gd name="connsiteY2" fmla="*/ 881831 h 122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9231" h="1224928">
                    <a:moveTo>
                      <a:pt x="26443" y="881831"/>
                    </a:moveTo>
                    <a:cubicBezTo>
                      <a:pt x="-154153" y="554944"/>
                      <a:pt x="619409" y="-1030900"/>
                      <a:pt x="1459231" y="1067360"/>
                    </a:cubicBezTo>
                    <a:cubicBezTo>
                      <a:pt x="1140661" y="1363326"/>
                      <a:pt x="371517" y="1208717"/>
                      <a:pt x="26443" y="881831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656784E-3A2B-3020-B642-8C59E09F2318}"/>
                  </a:ext>
                </a:extLst>
              </p:cNvPr>
              <p:cNvSpPr/>
              <p:nvPr/>
            </p:nvSpPr>
            <p:spPr>
              <a:xfrm>
                <a:off x="4036928" y="2160573"/>
                <a:ext cx="734012" cy="7340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32303E4-C67F-AE57-80B7-3CFB958E5148}"/>
                  </a:ext>
                </a:extLst>
              </p:cNvPr>
              <p:cNvSpPr/>
              <p:nvPr/>
            </p:nvSpPr>
            <p:spPr>
              <a:xfrm>
                <a:off x="4196961" y="2527579"/>
                <a:ext cx="143729" cy="14372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F9E604B-C57B-18FE-42CB-94371F7AA4FD}"/>
                  </a:ext>
                </a:extLst>
              </p:cNvPr>
              <p:cNvSpPr/>
              <p:nvPr/>
            </p:nvSpPr>
            <p:spPr>
              <a:xfrm>
                <a:off x="4402672" y="2373510"/>
                <a:ext cx="178749" cy="17874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A85709-279C-084D-D28A-F14D92B008AB}"/>
                  </a:ext>
                </a:extLst>
              </p:cNvPr>
              <p:cNvSpPr/>
              <p:nvPr/>
            </p:nvSpPr>
            <p:spPr>
              <a:xfrm>
                <a:off x="4333180" y="2057455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17">
                <a:extLst>
                  <a:ext uri="{FF2B5EF4-FFF2-40B4-BE49-F238E27FC236}">
                    <a16:creationId xmlns:a16="http://schemas.microsoft.com/office/drawing/2014/main" id="{2E130F7E-DBC6-B866-05EB-463D25F929F6}"/>
                  </a:ext>
                </a:extLst>
              </p:cNvPr>
              <p:cNvSpPr/>
              <p:nvPr/>
            </p:nvSpPr>
            <p:spPr>
              <a:xfrm>
                <a:off x="5417138" y="5878461"/>
                <a:ext cx="459817" cy="862710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59817"/>
                  <a:gd name="connsiteY0" fmla="*/ 0 h 817467"/>
                  <a:gd name="connsiteX1" fmla="*/ 413702 w 459817"/>
                  <a:gd name="connsiteY1" fmla="*/ 39688 h 817467"/>
                  <a:gd name="connsiteX2" fmla="*/ 335121 w 459817"/>
                  <a:gd name="connsiteY2" fmla="*/ 817467 h 817467"/>
                  <a:gd name="connsiteX3" fmla="*/ 0 w 459817"/>
                  <a:gd name="connsiteY3" fmla="*/ 817467 h 817467"/>
                  <a:gd name="connsiteX4" fmla="*/ 136525 w 459817"/>
                  <a:gd name="connsiteY4" fmla="*/ 0 h 817467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60329"/>
                  <a:gd name="connsiteX1" fmla="*/ 413702 w 459817"/>
                  <a:gd name="connsiteY1" fmla="*/ 75406 h 860329"/>
                  <a:gd name="connsiteX2" fmla="*/ 335121 w 459817"/>
                  <a:gd name="connsiteY2" fmla="*/ 860329 h 860329"/>
                  <a:gd name="connsiteX3" fmla="*/ 0 w 459817"/>
                  <a:gd name="connsiteY3" fmla="*/ 853185 h 860329"/>
                  <a:gd name="connsiteX4" fmla="*/ 127000 w 459817"/>
                  <a:gd name="connsiteY4" fmla="*/ 0 h 860329"/>
                  <a:gd name="connsiteX0" fmla="*/ 127000 w 459817"/>
                  <a:gd name="connsiteY0" fmla="*/ 0 h 862710"/>
                  <a:gd name="connsiteX1" fmla="*/ 413702 w 459817"/>
                  <a:gd name="connsiteY1" fmla="*/ 75406 h 862710"/>
                  <a:gd name="connsiteX2" fmla="*/ 335121 w 459817"/>
                  <a:gd name="connsiteY2" fmla="*/ 860329 h 862710"/>
                  <a:gd name="connsiteX3" fmla="*/ 0 w 459817"/>
                  <a:gd name="connsiteY3" fmla="*/ 862710 h 862710"/>
                  <a:gd name="connsiteX4" fmla="*/ 127000 w 459817"/>
                  <a:gd name="connsiteY4" fmla="*/ 0 h 86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817" h="862710">
                    <a:moveTo>
                      <a:pt x="127000" y="0"/>
                    </a:moveTo>
                    <a:cubicBezTo>
                      <a:pt x="220186" y="37042"/>
                      <a:pt x="318135" y="50271"/>
                      <a:pt x="413702" y="75406"/>
                    </a:cubicBezTo>
                    <a:cubicBezTo>
                      <a:pt x="534352" y="320378"/>
                      <a:pt x="385921" y="704257"/>
                      <a:pt x="335121" y="860329"/>
                    </a:cubicBezTo>
                    <a:lnTo>
                      <a:pt x="0" y="862710"/>
                    </a:lnTo>
                    <a:cubicBezTo>
                      <a:pt x="86783" y="739446"/>
                      <a:pt x="205317" y="440764"/>
                      <a:pt x="1270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17">
                <a:extLst>
                  <a:ext uri="{FF2B5EF4-FFF2-40B4-BE49-F238E27FC236}">
                    <a16:creationId xmlns:a16="http://schemas.microsoft.com/office/drawing/2014/main" id="{31E9E3B6-E16B-0BED-D526-E7DDCEC549EB}"/>
                  </a:ext>
                </a:extLst>
              </p:cNvPr>
              <p:cNvSpPr/>
              <p:nvPr/>
            </p:nvSpPr>
            <p:spPr>
              <a:xfrm>
                <a:off x="5958625" y="5985047"/>
                <a:ext cx="450732" cy="753173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76200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76200 w 465663"/>
                  <a:gd name="connsiteY4" fmla="*/ 0 h 738092"/>
                  <a:gd name="connsiteX0" fmla="*/ 41275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41275 w 4656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60807"/>
                  <a:gd name="connsiteY0" fmla="*/ 0 h 738092"/>
                  <a:gd name="connsiteX1" fmla="*/ 408146 w 460807"/>
                  <a:gd name="connsiteY1" fmla="*/ 85725 h 738092"/>
                  <a:gd name="connsiteX2" fmla="*/ 360521 w 460807"/>
                  <a:gd name="connsiteY2" fmla="*/ 738092 h 738092"/>
                  <a:gd name="connsiteX3" fmla="*/ 0 w 460807"/>
                  <a:gd name="connsiteY3" fmla="*/ 731742 h 738092"/>
                  <a:gd name="connsiteX4" fmla="*/ 66675 w 460807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9375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9056 w 451377"/>
                  <a:gd name="connsiteY0" fmla="*/ 0 h 741267"/>
                  <a:gd name="connsiteX1" fmla="*/ 394652 w 451377"/>
                  <a:gd name="connsiteY1" fmla="*/ 76200 h 741267"/>
                  <a:gd name="connsiteX2" fmla="*/ 362902 w 451377"/>
                  <a:gd name="connsiteY2" fmla="*/ 738092 h 741267"/>
                  <a:gd name="connsiteX3" fmla="*/ 0 w 451377"/>
                  <a:gd name="connsiteY3" fmla="*/ 741267 h 741267"/>
                  <a:gd name="connsiteX4" fmla="*/ 69056 w 451377"/>
                  <a:gd name="connsiteY4" fmla="*/ 0 h 741267"/>
                  <a:gd name="connsiteX0" fmla="*/ 69056 w 450732"/>
                  <a:gd name="connsiteY0" fmla="*/ 0 h 745236"/>
                  <a:gd name="connsiteX1" fmla="*/ 394652 w 450732"/>
                  <a:gd name="connsiteY1" fmla="*/ 76200 h 745236"/>
                  <a:gd name="connsiteX2" fmla="*/ 360521 w 450732"/>
                  <a:gd name="connsiteY2" fmla="*/ 745236 h 745236"/>
                  <a:gd name="connsiteX3" fmla="*/ 0 w 450732"/>
                  <a:gd name="connsiteY3" fmla="*/ 741267 h 745236"/>
                  <a:gd name="connsiteX4" fmla="*/ 69056 w 450732"/>
                  <a:gd name="connsiteY4" fmla="*/ 0 h 745236"/>
                  <a:gd name="connsiteX0" fmla="*/ 69056 w 450732"/>
                  <a:gd name="connsiteY0" fmla="*/ 0 h 748411"/>
                  <a:gd name="connsiteX1" fmla="*/ 394652 w 450732"/>
                  <a:gd name="connsiteY1" fmla="*/ 76200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48411"/>
                  <a:gd name="connsiteX1" fmla="*/ 394652 w 450732"/>
                  <a:gd name="connsiteY1" fmla="*/ 66675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53173"/>
                  <a:gd name="connsiteX1" fmla="*/ 394652 w 450732"/>
                  <a:gd name="connsiteY1" fmla="*/ 71437 h 753173"/>
                  <a:gd name="connsiteX2" fmla="*/ 360521 w 450732"/>
                  <a:gd name="connsiteY2" fmla="*/ 749998 h 753173"/>
                  <a:gd name="connsiteX3" fmla="*/ 0 w 450732"/>
                  <a:gd name="connsiteY3" fmla="*/ 753173 h 753173"/>
                  <a:gd name="connsiteX4" fmla="*/ 69056 w 450732"/>
                  <a:gd name="connsiteY4" fmla="*/ 0 h 75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732" h="753173">
                    <a:moveTo>
                      <a:pt x="69056" y="0"/>
                    </a:moveTo>
                    <a:cubicBezTo>
                      <a:pt x="177588" y="25400"/>
                      <a:pt x="279770" y="36512"/>
                      <a:pt x="394652" y="71437"/>
                    </a:cubicBezTo>
                    <a:cubicBezTo>
                      <a:pt x="515302" y="316409"/>
                      <a:pt x="411321" y="593926"/>
                      <a:pt x="360521" y="749998"/>
                    </a:cubicBezTo>
                    <a:lnTo>
                      <a:pt x="0" y="753173"/>
                    </a:lnTo>
                    <a:cubicBezTo>
                      <a:pt x="64558" y="604509"/>
                      <a:pt x="147373" y="440764"/>
                      <a:pt x="6905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5">
                <a:extLst>
                  <a:ext uri="{FF2B5EF4-FFF2-40B4-BE49-F238E27FC236}">
                    <a16:creationId xmlns:a16="http://schemas.microsoft.com/office/drawing/2014/main" id="{391246B7-AB88-1114-1441-A30B8917E3E5}"/>
                  </a:ext>
                </a:extLst>
              </p:cNvPr>
              <p:cNvSpPr/>
              <p:nvPr/>
            </p:nvSpPr>
            <p:spPr>
              <a:xfrm flipH="1">
                <a:off x="2748914" y="6675873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FF89A11-3585-0A6D-0980-4BB472FDA8CF}"/>
                  </a:ext>
                </a:extLst>
              </p:cNvPr>
              <p:cNvGrpSpPr/>
              <p:nvPr/>
            </p:nvGrpSpPr>
            <p:grpSpPr>
              <a:xfrm flipH="1">
                <a:off x="2006771" y="1840044"/>
                <a:ext cx="1459231" cy="1224928"/>
                <a:chOff x="3021557" y="1314717"/>
                <a:chExt cx="1459231" cy="1224928"/>
              </a:xfrm>
              <a:solidFill>
                <a:srgbClr val="694B49"/>
              </a:solidFill>
            </p:grpSpPr>
            <p:sp>
              <p:nvSpPr>
                <p:cNvPr id="163" name="Rectangle 10">
                  <a:extLst>
                    <a:ext uri="{FF2B5EF4-FFF2-40B4-BE49-F238E27FC236}">
                      <a16:creationId xmlns:a16="http://schemas.microsoft.com/office/drawing/2014/main" id="{FA26F5F4-B0DE-FAF6-766B-7B1EC199DA69}"/>
                    </a:ext>
                  </a:extLst>
                </p:cNvPr>
                <p:cNvSpPr/>
                <p:nvPr/>
              </p:nvSpPr>
              <p:spPr>
                <a:xfrm>
                  <a:off x="3021557" y="1314717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A0766CBE-E0A4-6C1E-1928-82F631BE08E0}"/>
                    </a:ext>
                  </a:extLst>
                </p:cNvPr>
                <p:cNvSpPr/>
                <p:nvPr/>
              </p:nvSpPr>
              <p:spPr>
                <a:xfrm>
                  <a:off x="3262288" y="1688078"/>
                  <a:ext cx="734012" cy="7340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9FDDFC4F-7BB1-1788-48FF-DB11784E033F}"/>
                    </a:ext>
                  </a:extLst>
                </p:cNvPr>
                <p:cNvSpPr/>
                <p:nvPr/>
              </p:nvSpPr>
              <p:spPr>
                <a:xfrm>
                  <a:off x="3422321" y="2055084"/>
                  <a:ext cx="143729" cy="14372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9CF2A738-31D8-189E-568C-ECF1655E4751}"/>
                    </a:ext>
                  </a:extLst>
                </p:cNvPr>
                <p:cNvSpPr/>
                <p:nvPr/>
              </p:nvSpPr>
              <p:spPr>
                <a:xfrm>
                  <a:off x="3628032" y="1901015"/>
                  <a:ext cx="178749" cy="17874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109DCA-3825-F6C9-D6D6-14F456088F5A}"/>
                  </a:ext>
                </a:extLst>
              </p:cNvPr>
              <p:cNvSpPr/>
              <p:nvPr/>
            </p:nvSpPr>
            <p:spPr>
              <a:xfrm flipH="1">
                <a:off x="2748914" y="2114414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4">
                <a:extLst>
                  <a:ext uri="{FF2B5EF4-FFF2-40B4-BE49-F238E27FC236}">
                    <a16:creationId xmlns:a16="http://schemas.microsoft.com/office/drawing/2014/main" id="{CBE94CBC-2D8E-5F0B-7802-3C70FA91D424}"/>
                  </a:ext>
                </a:extLst>
              </p:cNvPr>
              <p:cNvSpPr/>
              <p:nvPr/>
            </p:nvSpPr>
            <p:spPr>
              <a:xfrm>
                <a:off x="3921296" y="6598020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4">
                <a:extLst>
                  <a:ext uri="{FF2B5EF4-FFF2-40B4-BE49-F238E27FC236}">
                    <a16:creationId xmlns:a16="http://schemas.microsoft.com/office/drawing/2014/main" id="{D3D8382E-0515-D4D0-BC5E-B50665688B9D}"/>
                  </a:ext>
                </a:extLst>
              </p:cNvPr>
              <p:cNvSpPr/>
              <p:nvPr/>
            </p:nvSpPr>
            <p:spPr>
              <a:xfrm flipH="1">
                <a:off x="3083382" y="6598242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67" name="ttsMP3.com_VoiceText_2025-1-26_23-43-55">
            <a:hlinkClick r:id="" action="ppaction://media"/>
            <a:extLst>
              <a:ext uri="{FF2B5EF4-FFF2-40B4-BE49-F238E27FC236}">
                <a16:creationId xmlns:a16="http://schemas.microsoft.com/office/drawing/2014/main" id="{0FD52CF1-A57B-46CF-ED5E-12D4481CB4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28913" y="7609367"/>
            <a:ext cx="609600" cy="609600"/>
          </a:xfrm>
          <a:prstGeom prst="rect">
            <a:avLst/>
          </a:prstGeom>
        </p:spPr>
      </p:pic>
      <p:pic>
        <p:nvPicPr>
          <p:cNvPr id="168" name="2sec">
            <a:hlinkClick r:id="" action="ppaction://media"/>
            <a:extLst>
              <a:ext uri="{FF2B5EF4-FFF2-40B4-BE49-F238E27FC236}">
                <a16:creationId xmlns:a16="http://schemas.microsoft.com/office/drawing/2014/main" id="{9C324155-4550-F1BE-B4B1-A18416EA1A0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19004" y="99740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656" fill="hold"/>
                                        <p:tgtEl>
                                          <p:spTgt spid="1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656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1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7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6DB1AD9-5568-C48D-59F4-BB565A1539C8}"/>
              </a:ext>
            </a:extLst>
          </p:cNvPr>
          <p:cNvSpPr txBox="1"/>
          <p:nvPr/>
        </p:nvSpPr>
        <p:spPr>
          <a:xfrm>
            <a:off x="331439" y="953497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R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08FDD9-949D-DFF7-37CA-7A0817F22F79}"/>
              </a:ext>
            </a:extLst>
          </p:cNvPr>
          <p:cNvGrpSpPr/>
          <p:nvPr/>
        </p:nvGrpSpPr>
        <p:grpSpPr>
          <a:xfrm flipH="1">
            <a:off x="471104" y="4758571"/>
            <a:ext cx="5727279" cy="5042880"/>
            <a:chOff x="6841126" y="3033674"/>
            <a:chExt cx="4242500" cy="373552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D8B8CDA-8A6F-2D75-F872-E130572E83DE}"/>
                </a:ext>
              </a:extLst>
            </p:cNvPr>
            <p:cNvGrpSpPr/>
            <p:nvPr/>
          </p:nvGrpSpPr>
          <p:grpSpPr>
            <a:xfrm rot="232920" flipH="1">
              <a:off x="6841126" y="3033674"/>
              <a:ext cx="4242500" cy="3735529"/>
              <a:chOff x="1790474" y="-325741"/>
              <a:chExt cx="6794635" cy="5982691"/>
            </a:xfrm>
          </p:grpSpPr>
          <p:sp>
            <p:nvSpPr>
              <p:cNvPr id="41" name="Rectangle 19">
                <a:extLst>
                  <a:ext uri="{FF2B5EF4-FFF2-40B4-BE49-F238E27FC236}">
                    <a16:creationId xmlns:a16="http://schemas.microsoft.com/office/drawing/2014/main" id="{56A554B0-2525-A7AB-1977-42C5418F3F45}"/>
                  </a:ext>
                </a:extLst>
              </p:cNvPr>
              <p:cNvSpPr/>
              <p:nvPr/>
            </p:nvSpPr>
            <p:spPr>
              <a:xfrm rot="644141">
                <a:off x="4216695" y="3594469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21">
                <a:extLst>
                  <a:ext uri="{FF2B5EF4-FFF2-40B4-BE49-F238E27FC236}">
                    <a16:creationId xmlns:a16="http://schemas.microsoft.com/office/drawing/2014/main" id="{DA7838E1-6453-1AE3-1693-289FD245E515}"/>
                  </a:ext>
                </a:extLst>
              </p:cNvPr>
              <p:cNvSpPr/>
              <p:nvPr/>
            </p:nvSpPr>
            <p:spPr>
              <a:xfrm rot="17497003">
                <a:off x="7612566" y="3936315"/>
                <a:ext cx="1097695" cy="847390"/>
              </a:xfrm>
              <a:custGeom>
                <a:avLst/>
                <a:gdLst>
                  <a:gd name="connsiteX0" fmla="*/ 0 w 530570"/>
                  <a:gd name="connsiteY0" fmla="*/ 148656 h 297312"/>
                  <a:gd name="connsiteX1" fmla="*/ 265285 w 530570"/>
                  <a:gd name="connsiteY1" fmla="*/ 0 h 297312"/>
                  <a:gd name="connsiteX2" fmla="*/ 530570 w 530570"/>
                  <a:gd name="connsiteY2" fmla="*/ 148656 h 297312"/>
                  <a:gd name="connsiteX3" fmla="*/ 265285 w 530570"/>
                  <a:gd name="connsiteY3" fmla="*/ 297312 h 297312"/>
                  <a:gd name="connsiteX4" fmla="*/ 0 w 530570"/>
                  <a:gd name="connsiteY4" fmla="*/ 148656 h 297312"/>
                  <a:gd name="connsiteX0" fmla="*/ 0 w 955053"/>
                  <a:gd name="connsiteY0" fmla="*/ 16040 h 569736"/>
                  <a:gd name="connsiteX1" fmla="*/ 689768 w 955053"/>
                  <a:gd name="connsiteY1" fmla="*/ 255111 h 569736"/>
                  <a:gd name="connsiteX2" fmla="*/ 955053 w 955053"/>
                  <a:gd name="connsiteY2" fmla="*/ 403767 h 569736"/>
                  <a:gd name="connsiteX3" fmla="*/ 689768 w 955053"/>
                  <a:gd name="connsiteY3" fmla="*/ 552423 h 569736"/>
                  <a:gd name="connsiteX4" fmla="*/ 0 w 955053"/>
                  <a:gd name="connsiteY4" fmla="*/ 16040 h 569736"/>
                  <a:gd name="connsiteX0" fmla="*/ 0 w 955053"/>
                  <a:gd name="connsiteY0" fmla="*/ 16040 h 403767"/>
                  <a:gd name="connsiteX1" fmla="*/ 689768 w 955053"/>
                  <a:gd name="connsiteY1" fmla="*/ 255111 h 403767"/>
                  <a:gd name="connsiteX2" fmla="*/ 955053 w 955053"/>
                  <a:gd name="connsiteY2" fmla="*/ 403767 h 403767"/>
                  <a:gd name="connsiteX3" fmla="*/ 0 w 955053"/>
                  <a:gd name="connsiteY3" fmla="*/ 16040 h 403767"/>
                  <a:gd name="connsiteX0" fmla="*/ 0 w 955053"/>
                  <a:gd name="connsiteY0" fmla="*/ 0 h 387727"/>
                  <a:gd name="connsiteX1" fmla="*/ 955053 w 955053"/>
                  <a:gd name="connsiteY1" fmla="*/ 387727 h 387727"/>
                  <a:gd name="connsiteX2" fmla="*/ 0 w 955053"/>
                  <a:gd name="connsiteY2" fmla="*/ 0 h 387727"/>
                  <a:gd name="connsiteX0" fmla="*/ 0 w 1092440"/>
                  <a:gd name="connsiteY0" fmla="*/ 0 h 518596"/>
                  <a:gd name="connsiteX1" fmla="*/ 1092440 w 1092440"/>
                  <a:gd name="connsiteY1" fmla="*/ 518596 h 518596"/>
                  <a:gd name="connsiteX2" fmla="*/ 0 w 1092440"/>
                  <a:gd name="connsiteY2" fmla="*/ 0 h 518596"/>
                  <a:gd name="connsiteX0" fmla="*/ 3682 w 1096122"/>
                  <a:gd name="connsiteY0" fmla="*/ 141274 h 659870"/>
                  <a:gd name="connsiteX1" fmla="*/ 1096122 w 1096122"/>
                  <a:gd name="connsiteY1" fmla="*/ 659870 h 659870"/>
                  <a:gd name="connsiteX2" fmla="*/ 3682 w 1096122"/>
                  <a:gd name="connsiteY2" fmla="*/ 141274 h 659870"/>
                  <a:gd name="connsiteX0" fmla="*/ 3682 w 1098575"/>
                  <a:gd name="connsiteY0" fmla="*/ 151071 h 669667"/>
                  <a:gd name="connsiteX1" fmla="*/ 1096122 w 1098575"/>
                  <a:gd name="connsiteY1" fmla="*/ 669667 h 669667"/>
                  <a:gd name="connsiteX2" fmla="*/ 3682 w 1098575"/>
                  <a:gd name="connsiteY2" fmla="*/ 151071 h 669667"/>
                  <a:gd name="connsiteX0" fmla="*/ 2802 w 1097695"/>
                  <a:gd name="connsiteY0" fmla="*/ 151071 h 847390"/>
                  <a:gd name="connsiteX1" fmla="*/ 1095242 w 1097695"/>
                  <a:gd name="connsiteY1" fmla="*/ 669667 h 847390"/>
                  <a:gd name="connsiteX2" fmla="*/ 2802 w 1097695"/>
                  <a:gd name="connsiteY2" fmla="*/ 151071 h 84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695" h="847390">
                    <a:moveTo>
                      <a:pt x="2802" y="151071"/>
                    </a:moveTo>
                    <a:cubicBezTo>
                      <a:pt x="-61432" y="649421"/>
                      <a:pt x="999379" y="1111779"/>
                      <a:pt x="1095242" y="669667"/>
                    </a:cubicBezTo>
                    <a:cubicBezTo>
                      <a:pt x="1156045" y="535584"/>
                      <a:pt x="67036" y="-347279"/>
                      <a:pt x="2802" y="151071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20">
                <a:extLst>
                  <a:ext uri="{FF2B5EF4-FFF2-40B4-BE49-F238E27FC236}">
                    <a16:creationId xmlns:a16="http://schemas.microsoft.com/office/drawing/2014/main" id="{AA713565-7668-925E-75E6-1ED3B0ADE2C4}"/>
                  </a:ext>
                </a:extLst>
              </p:cNvPr>
              <p:cNvSpPr/>
              <p:nvPr/>
            </p:nvSpPr>
            <p:spPr>
              <a:xfrm>
                <a:off x="3094214" y="262829"/>
                <a:ext cx="995185" cy="1929423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185" h="1929423">
                    <a:moveTo>
                      <a:pt x="270228" y="0"/>
                    </a:moveTo>
                    <a:cubicBezTo>
                      <a:pt x="981780" y="270608"/>
                      <a:pt x="753533" y="973015"/>
                      <a:pt x="995185" y="1459523"/>
                    </a:cubicBezTo>
                    <a:lnTo>
                      <a:pt x="384528" y="1929423"/>
                    </a:lnTo>
                    <a:cubicBezTo>
                      <a:pt x="308328" y="1387882"/>
                      <a:pt x="-364772" y="1379741"/>
                      <a:pt x="270228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00CFA04D-F147-6061-CEFB-CD0A78E4F700}"/>
                  </a:ext>
                </a:extLst>
              </p:cNvPr>
              <p:cNvSpPr/>
              <p:nvPr/>
            </p:nvSpPr>
            <p:spPr>
              <a:xfrm>
                <a:off x="6081273" y="2946241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4FE0367C-6ACB-B81F-7379-29DACD6A0D68}"/>
                  </a:ext>
                </a:extLst>
              </p:cNvPr>
              <p:cNvSpPr/>
              <p:nvPr/>
            </p:nvSpPr>
            <p:spPr>
              <a:xfrm>
                <a:off x="3485093" y="1705352"/>
                <a:ext cx="4853603" cy="3424761"/>
              </a:xfrm>
              <a:custGeom>
                <a:avLst/>
                <a:gdLst>
                  <a:gd name="connsiteX0" fmla="*/ 0 w 2913743"/>
                  <a:gd name="connsiteY0" fmla="*/ 0 h 2136868"/>
                  <a:gd name="connsiteX1" fmla="*/ 2913743 w 2913743"/>
                  <a:gd name="connsiteY1" fmla="*/ 0 h 2136868"/>
                  <a:gd name="connsiteX2" fmla="*/ 2913743 w 2913743"/>
                  <a:gd name="connsiteY2" fmla="*/ 2136868 h 2136868"/>
                  <a:gd name="connsiteX3" fmla="*/ 0 w 2913743"/>
                  <a:gd name="connsiteY3" fmla="*/ 2136868 h 2136868"/>
                  <a:gd name="connsiteX4" fmla="*/ 0 w 2913743"/>
                  <a:gd name="connsiteY4" fmla="*/ 0 h 213686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335748"/>
                  <a:gd name="connsiteX1" fmla="*/ 4285343 w 4310465"/>
                  <a:gd name="connsiteY1" fmla="*/ 1805940 h 3335748"/>
                  <a:gd name="connsiteX2" fmla="*/ 3790043 w 4310465"/>
                  <a:gd name="connsiteY2" fmla="*/ 3173188 h 3335748"/>
                  <a:gd name="connsiteX3" fmla="*/ 985520 w 4310465"/>
                  <a:gd name="connsiteY3" fmla="*/ 3335748 h 3335748"/>
                  <a:gd name="connsiteX4" fmla="*/ 0 w 4310465"/>
                  <a:gd name="connsiteY4" fmla="*/ 0 h 3335748"/>
                  <a:gd name="connsiteX0" fmla="*/ 56242 w 4366707"/>
                  <a:gd name="connsiteY0" fmla="*/ 0 h 3335748"/>
                  <a:gd name="connsiteX1" fmla="*/ 4341585 w 4366707"/>
                  <a:gd name="connsiteY1" fmla="*/ 1805940 h 3335748"/>
                  <a:gd name="connsiteX2" fmla="*/ 3846285 w 4366707"/>
                  <a:gd name="connsiteY2" fmla="*/ 3173188 h 3335748"/>
                  <a:gd name="connsiteX3" fmla="*/ 1041762 w 4366707"/>
                  <a:gd name="connsiteY3" fmla="*/ 3335748 h 3335748"/>
                  <a:gd name="connsiteX4" fmla="*/ 56242 w 4366707"/>
                  <a:gd name="connsiteY4" fmla="*/ 0 h 3335748"/>
                  <a:gd name="connsiteX0" fmla="*/ 547644 w 4858109"/>
                  <a:gd name="connsiteY0" fmla="*/ 0 h 3335748"/>
                  <a:gd name="connsiteX1" fmla="*/ 4832987 w 4858109"/>
                  <a:gd name="connsiteY1" fmla="*/ 1805940 h 3335748"/>
                  <a:gd name="connsiteX2" fmla="*/ 4337687 w 4858109"/>
                  <a:gd name="connsiteY2" fmla="*/ 3173188 h 3335748"/>
                  <a:gd name="connsiteX3" fmla="*/ 1533164 w 4858109"/>
                  <a:gd name="connsiteY3" fmla="*/ 3335748 h 3335748"/>
                  <a:gd name="connsiteX4" fmla="*/ 547644 w 4858109"/>
                  <a:gd name="connsiteY4" fmla="*/ 0 h 3335748"/>
                  <a:gd name="connsiteX0" fmla="*/ 553143 w 4863608"/>
                  <a:gd name="connsiteY0" fmla="*/ 0 h 3335748"/>
                  <a:gd name="connsiteX1" fmla="*/ 4838486 w 4863608"/>
                  <a:gd name="connsiteY1" fmla="*/ 1805940 h 3335748"/>
                  <a:gd name="connsiteX2" fmla="*/ 4343186 w 4863608"/>
                  <a:gd name="connsiteY2" fmla="*/ 3173188 h 3335748"/>
                  <a:gd name="connsiteX3" fmla="*/ 1538663 w 4863608"/>
                  <a:gd name="connsiteY3" fmla="*/ 3335748 h 3335748"/>
                  <a:gd name="connsiteX4" fmla="*/ 553143 w 4863608"/>
                  <a:gd name="connsiteY4" fmla="*/ 0 h 3335748"/>
                  <a:gd name="connsiteX0" fmla="*/ 553143 w 4853603"/>
                  <a:gd name="connsiteY0" fmla="*/ 0 h 3335748"/>
                  <a:gd name="connsiteX1" fmla="*/ 4838486 w 4853603"/>
                  <a:gd name="connsiteY1" fmla="*/ 1805940 h 3335748"/>
                  <a:gd name="connsiteX2" fmla="*/ 4254286 w 4853603"/>
                  <a:gd name="connsiteY2" fmla="*/ 3173188 h 3335748"/>
                  <a:gd name="connsiteX3" fmla="*/ 1538663 w 4853603"/>
                  <a:gd name="connsiteY3" fmla="*/ 3335748 h 3335748"/>
                  <a:gd name="connsiteX4" fmla="*/ 553143 w 4853603"/>
                  <a:gd name="connsiteY4" fmla="*/ 0 h 3335748"/>
                  <a:gd name="connsiteX0" fmla="*/ 553143 w 4853603"/>
                  <a:gd name="connsiteY0" fmla="*/ 0 h 3424761"/>
                  <a:gd name="connsiteX1" fmla="*/ 4838486 w 4853603"/>
                  <a:gd name="connsiteY1" fmla="*/ 1805940 h 3424761"/>
                  <a:gd name="connsiteX2" fmla="*/ 4254286 w 4853603"/>
                  <a:gd name="connsiteY2" fmla="*/ 3173188 h 3424761"/>
                  <a:gd name="connsiteX3" fmla="*/ 1538663 w 4853603"/>
                  <a:gd name="connsiteY3" fmla="*/ 3335748 h 3424761"/>
                  <a:gd name="connsiteX4" fmla="*/ 553143 w 4853603"/>
                  <a:gd name="connsiteY4" fmla="*/ 0 h 3424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3603" h="3424761">
                    <a:moveTo>
                      <a:pt x="553143" y="0"/>
                    </a:moveTo>
                    <a:cubicBezTo>
                      <a:pt x="1158631" y="1463040"/>
                      <a:pt x="4334598" y="-1160780"/>
                      <a:pt x="4838486" y="1805940"/>
                    </a:cubicBezTo>
                    <a:cubicBezTo>
                      <a:pt x="4894366" y="2071189"/>
                      <a:pt x="4815626" y="2953659"/>
                      <a:pt x="4254286" y="3173188"/>
                    </a:cubicBezTo>
                    <a:cubicBezTo>
                      <a:pt x="3260178" y="3659175"/>
                      <a:pt x="2443871" y="3281561"/>
                      <a:pt x="1538663" y="3335748"/>
                    </a:cubicBezTo>
                    <a:cubicBezTo>
                      <a:pt x="-250344" y="3011232"/>
                      <a:pt x="-337550" y="1111916"/>
                      <a:pt x="553143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2C4F1E02-7AF0-2C2A-9ADB-BFE1340C7C73}"/>
                  </a:ext>
                </a:extLst>
              </p:cNvPr>
              <p:cNvSpPr/>
              <p:nvPr/>
            </p:nvSpPr>
            <p:spPr>
              <a:xfrm>
                <a:off x="6302095" y="3123978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E080073E-3429-BDBB-CED8-773A1857A0B6}"/>
                  </a:ext>
                </a:extLst>
              </p:cNvPr>
              <p:cNvSpPr/>
              <p:nvPr/>
            </p:nvSpPr>
            <p:spPr>
              <a:xfrm rot="556682">
                <a:off x="4627777" y="3883471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22">
                <a:extLst>
                  <a:ext uri="{FF2B5EF4-FFF2-40B4-BE49-F238E27FC236}">
                    <a16:creationId xmlns:a16="http://schemas.microsoft.com/office/drawing/2014/main" id="{6ECED5F1-A940-D24D-8E88-EFABDE999543}"/>
                  </a:ext>
                </a:extLst>
              </p:cNvPr>
              <p:cNvSpPr/>
              <p:nvPr/>
            </p:nvSpPr>
            <p:spPr>
              <a:xfrm rot="17614240">
                <a:off x="2604706" y="3151169"/>
                <a:ext cx="105738" cy="203954"/>
              </a:xfrm>
              <a:custGeom>
                <a:avLst/>
                <a:gdLst>
                  <a:gd name="connsiteX0" fmla="*/ 0 w 187978"/>
                  <a:gd name="connsiteY0" fmla="*/ 99219 h 198437"/>
                  <a:gd name="connsiteX1" fmla="*/ 93989 w 187978"/>
                  <a:gd name="connsiteY1" fmla="*/ 0 h 198437"/>
                  <a:gd name="connsiteX2" fmla="*/ 187978 w 187978"/>
                  <a:gd name="connsiteY2" fmla="*/ 99219 h 198437"/>
                  <a:gd name="connsiteX3" fmla="*/ 93989 w 187978"/>
                  <a:gd name="connsiteY3" fmla="*/ 198438 h 198437"/>
                  <a:gd name="connsiteX4" fmla="*/ 0 w 187978"/>
                  <a:gd name="connsiteY4" fmla="*/ 99219 h 198437"/>
                  <a:gd name="connsiteX0" fmla="*/ 11749 w 105738"/>
                  <a:gd name="connsiteY0" fmla="*/ 201196 h 203954"/>
                  <a:gd name="connsiteX1" fmla="*/ 11749 w 105738"/>
                  <a:gd name="connsiteY1" fmla="*/ 2758 h 203954"/>
                  <a:gd name="connsiteX2" fmla="*/ 105738 w 105738"/>
                  <a:gd name="connsiteY2" fmla="*/ 101977 h 203954"/>
                  <a:gd name="connsiteX3" fmla="*/ 11749 w 105738"/>
                  <a:gd name="connsiteY3" fmla="*/ 201196 h 20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8" h="203954">
                    <a:moveTo>
                      <a:pt x="11749" y="201196"/>
                    </a:moveTo>
                    <a:cubicBezTo>
                      <a:pt x="-3916" y="184660"/>
                      <a:pt x="-3916" y="19295"/>
                      <a:pt x="11749" y="2758"/>
                    </a:cubicBezTo>
                    <a:cubicBezTo>
                      <a:pt x="27414" y="-13779"/>
                      <a:pt x="105738" y="47180"/>
                      <a:pt x="105738" y="101977"/>
                    </a:cubicBezTo>
                    <a:cubicBezTo>
                      <a:pt x="105738" y="156774"/>
                      <a:pt x="27414" y="217733"/>
                      <a:pt x="11749" y="20119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85DB108E-EBCF-C1F2-EC5D-F0966E8C9C0E}"/>
                  </a:ext>
                </a:extLst>
              </p:cNvPr>
              <p:cNvSpPr/>
              <p:nvPr/>
            </p:nvSpPr>
            <p:spPr>
              <a:xfrm rot="531318">
                <a:off x="1946008" y="1330738"/>
                <a:ext cx="2397419" cy="2362970"/>
              </a:xfrm>
              <a:custGeom>
                <a:avLst/>
                <a:gdLst>
                  <a:gd name="connsiteX0" fmla="*/ 0 w 1473386"/>
                  <a:gd name="connsiteY0" fmla="*/ 736688 h 1473376"/>
                  <a:gd name="connsiteX1" fmla="*/ 736693 w 1473386"/>
                  <a:gd name="connsiteY1" fmla="*/ 0 h 1473376"/>
                  <a:gd name="connsiteX2" fmla="*/ 1473386 w 1473386"/>
                  <a:gd name="connsiteY2" fmla="*/ 736688 h 1473376"/>
                  <a:gd name="connsiteX3" fmla="*/ 736693 w 1473386"/>
                  <a:gd name="connsiteY3" fmla="*/ 1473376 h 1473376"/>
                  <a:gd name="connsiteX4" fmla="*/ 0 w 1473386"/>
                  <a:gd name="connsiteY4" fmla="*/ 736688 h 1473376"/>
                  <a:gd name="connsiteX0" fmla="*/ 23537 w 1496923"/>
                  <a:gd name="connsiteY0" fmla="*/ 736688 h 1501157"/>
                  <a:gd name="connsiteX1" fmla="*/ 760230 w 1496923"/>
                  <a:gd name="connsiteY1" fmla="*/ 0 h 1501157"/>
                  <a:gd name="connsiteX2" fmla="*/ 1496923 w 1496923"/>
                  <a:gd name="connsiteY2" fmla="*/ 736688 h 1501157"/>
                  <a:gd name="connsiteX3" fmla="*/ 760230 w 1496923"/>
                  <a:gd name="connsiteY3" fmla="*/ 1473376 h 1501157"/>
                  <a:gd name="connsiteX4" fmla="*/ 234843 w 1496923"/>
                  <a:gd name="connsiteY4" fmla="*/ 1287506 h 1501157"/>
                  <a:gd name="connsiteX5" fmla="*/ 23537 w 1496923"/>
                  <a:gd name="connsiteY5" fmla="*/ 736688 h 1501157"/>
                  <a:gd name="connsiteX0" fmla="*/ 23537 w 1496923"/>
                  <a:gd name="connsiteY0" fmla="*/ 736688 h 1475414"/>
                  <a:gd name="connsiteX1" fmla="*/ 760230 w 1496923"/>
                  <a:gd name="connsiteY1" fmla="*/ 0 h 1475414"/>
                  <a:gd name="connsiteX2" fmla="*/ 1496923 w 1496923"/>
                  <a:gd name="connsiteY2" fmla="*/ 736688 h 1475414"/>
                  <a:gd name="connsiteX3" fmla="*/ 760230 w 1496923"/>
                  <a:gd name="connsiteY3" fmla="*/ 1473376 h 1475414"/>
                  <a:gd name="connsiteX4" fmla="*/ 234843 w 1496923"/>
                  <a:gd name="connsiteY4" fmla="*/ 1287506 h 1475414"/>
                  <a:gd name="connsiteX5" fmla="*/ 23537 w 1496923"/>
                  <a:gd name="connsiteY5" fmla="*/ 736688 h 147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6923" h="1475414">
                    <a:moveTo>
                      <a:pt x="23537" y="736688"/>
                    </a:moveTo>
                    <a:cubicBezTo>
                      <a:pt x="111101" y="522104"/>
                      <a:pt x="353366" y="0"/>
                      <a:pt x="760230" y="0"/>
                    </a:cubicBezTo>
                    <a:cubicBezTo>
                      <a:pt x="1167094" y="0"/>
                      <a:pt x="1496923" y="329826"/>
                      <a:pt x="1496923" y="736688"/>
                    </a:cubicBezTo>
                    <a:cubicBezTo>
                      <a:pt x="1496923" y="1143550"/>
                      <a:pt x="937410" y="1457433"/>
                      <a:pt x="760230" y="1473376"/>
                    </a:cubicBezTo>
                    <a:cubicBezTo>
                      <a:pt x="583050" y="1489319"/>
                      <a:pt x="357625" y="1410287"/>
                      <a:pt x="234843" y="1287506"/>
                    </a:cubicBezTo>
                    <a:cubicBezTo>
                      <a:pt x="112061" y="1164725"/>
                      <a:pt x="-64027" y="951272"/>
                      <a:pt x="23537" y="736688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1EC049-7FFA-8530-DB92-80D1621FFBCD}"/>
                  </a:ext>
                </a:extLst>
              </p:cNvPr>
              <p:cNvSpPr/>
              <p:nvPr/>
            </p:nvSpPr>
            <p:spPr>
              <a:xfrm rot="1255512">
                <a:off x="2436052" y="1664594"/>
                <a:ext cx="866332" cy="10149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083CFC5-2AA0-92B4-A089-EAE0FE028CB0}"/>
                  </a:ext>
                </a:extLst>
              </p:cNvPr>
              <p:cNvSpPr/>
              <p:nvPr/>
            </p:nvSpPr>
            <p:spPr>
              <a:xfrm rot="1255512">
                <a:off x="2449520" y="1936743"/>
                <a:ext cx="535111" cy="62687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7">
                <a:extLst>
                  <a:ext uri="{FF2B5EF4-FFF2-40B4-BE49-F238E27FC236}">
                    <a16:creationId xmlns:a16="http://schemas.microsoft.com/office/drawing/2014/main" id="{BF0CB4B9-9C4C-CEFE-AF04-E9916D75258B}"/>
                  </a:ext>
                </a:extLst>
              </p:cNvPr>
              <p:cNvSpPr/>
              <p:nvPr/>
            </p:nvSpPr>
            <p:spPr>
              <a:xfrm rot="1255512">
                <a:off x="3563832" y="1892393"/>
                <a:ext cx="1078846" cy="198270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7">
                <a:extLst>
                  <a:ext uri="{FF2B5EF4-FFF2-40B4-BE49-F238E27FC236}">
                    <a16:creationId xmlns:a16="http://schemas.microsoft.com/office/drawing/2014/main" id="{D11AB0B5-45AF-6D9B-D123-9BEE339340DF}"/>
                  </a:ext>
                </a:extLst>
              </p:cNvPr>
              <p:cNvSpPr/>
              <p:nvPr/>
            </p:nvSpPr>
            <p:spPr>
              <a:xfrm rot="5917663">
                <a:off x="4861118" y="2892439"/>
                <a:ext cx="1078846" cy="2065016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7">
                <a:extLst>
                  <a:ext uri="{FF2B5EF4-FFF2-40B4-BE49-F238E27FC236}">
                    <a16:creationId xmlns:a16="http://schemas.microsoft.com/office/drawing/2014/main" id="{AD0EECA5-6D26-B424-F97C-0E102A72F7DF}"/>
                  </a:ext>
                </a:extLst>
              </p:cNvPr>
              <p:cNvSpPr/>
              <p:nvPr/>
            </p:nvSpPr>
            <p:spPr>
              <a:xfrm rot="7000438">
                <a:off x="6804551" y="2866843"/>
                <a:ext cx="1201783" cy="128093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7">
                <a:extLst>
                  <a:ext uri="{FF2B5EF4-FFF2-40B4-BE49-F238E27FC236}">
                    <a16:creationId xmlns:a16="http://schemas.microsoft.com/office/drawing/2014/main" id="{27BCB281-E6F1-2C29-8785-CCA46BB35B68}"/>
                  </a:ext>
                </a:extLst>
              </p:cNvPr>
              <p:cNvSpPr/>
              <p:nvPr/>
            </p:nvSpPr>
            <p:spPr>
              <a:xfrm rot="1479759">
                <a:off x="7116935" y="3416331"/>
                <a:ext cx="966763" cy="1797308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73F6137-C339-3E16-BA5E-ED75107BC0F5}"/>
                  </a:ext>
                </a:extLst>
              </p:cNvPr>
              <p:cNvSpPr/>
              <p:nvPr/>
            </p:nvSpPr>
            <p:spPr>
              <a:xfrm rot="1255512">
                <a:off x="2495420" y="2135326"/>
                <a:ext cx="244480" cy="28640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4765D3B-A841-B5DF-F644-BA58D2D09512}"/>
                  </a:ext>
                </a:extLst>
              </p:cNvPr>
              <p:cNvSpPr/>
              <p:nvPr/>
            </p:nvSpPr>
            <p:spPr>
              <a:xfrm rot="1255512">
                <a:off x="2745240" y="1962065"/>
                <a:ext cx="133784" cy="15672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29">
                <a:extLst>
                  <a:ext uri="{FF2B5EF4-FFF2-40B4-BE49-F238E27FC236}">
                    <a16:creationId xmlns:a16="http://schemas.microsoft.com/office/drawing/2014/main" id="{54894798-A63D-47D8-9479-4CDAED8A0422}"/>
                  </a:ext>
                </a:extLst>
              </p:cNvPr>
              <p:cNvSpPr/>
              <p:nvPr/>
            </p:nvSpPr>
            <p:spPr>
              <a:xfrm rot="5400000">
                <a:off x="1743012" y="2474272"/>
                <a:ext cx="271158" cy="176234"/>
              </a:xfrm>
              <a:custGeom>
                <a:avLst/>
                <a:gdLst>
                  <a:gd name="connsiteX0" fmla="*/ 0 w 866332"/>
                  <a:gd name="connsiteY0" fmla="*/ 507450 h 1014900"/>
                  <a:gd name="connsiteX1" fmla="*/ 433166 w 866332"/>
                  <a:gd name="connsiteY1" fmla="*/ 0 h 1014900"/>
                  <a:gd name="connsiteX2" fmla="*/ 866332 w 866332"/>
                  <a:gd name="connsiteY2" fmla="*/ 507450 h 1014900"/>
                  <a:gd name="connsiteX3" fmla="*/ 433166 w 866332"/>
                  <a:gd name="connsiteY3" fmla="*/ 1014900 h 1014900"/>
                  <a:gd name="connsiteX4" fmla="*/ 0 w 866332"/>
                  <a:gd name="connsiteY4" fmla="*/ 507450 h 1014900"/>
                  <a:gd name="connsiteX0" fmla="*/ 0 w 878373"/>
                  <a:gd name="connsiteY0" fmla="*/ 63432 h 570882"/>
                  <a:gd name="connsiteX1" fmla="*/ 866332 w 878373"/>
                  <a:gd name="connsiteY1" fmla="*/ 63432 h 570882"/>
                  <a:gd name="connsiteX2" fmla="*/ 433166 w 878373"/>
                  <a:gd name="connsiteY2" fmla="*/ 570882 h 570882"/>
                  <a:gd name="connsiteX3" fmla="*/ 0 w 878373"/>
                  <a:gd name="connsiteY3" fmla="*/ 63432 h 57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8373" h="570882">
                    <a:moveTo>
                      <a:pt x="0" y="63432"/>
                    </a:moveTo>
                    <a:cubicBezTo>
                      <a:pt x="72194" y="-21143"/>
                      <a:pt x="794138" y="-21143"/>
                      <a:pt x="866332" y="63432"/>
                    </a:cubicBezTo>
                    <a:cubicBezTo>
                      <a:pt x="938526" y="148007"/>
                      <a:pt x="672397" y="570882"/>
                      <a:pt x="433166" y="570882"/>
                    </a:cubicBezTo>
                    <a:cubicBezTo>
                      <a:pt x="193935" y="570882"/>
                      <a:pt x="0" y="343689"/>
                      <a:pt x="0" y="63432"/>
                    </a:cubicBezTo>
                    <a:close/>
                  </a:path>
                </a:pathLst>
              </a:custGeom>
              <a:solidFill>
                <a:srgbClr val="F8BBC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68650AC0-0300-6E5C-2C2C-5762E99319BA}"/>
                  </a:ext>
                </a:extLst>
              </p:cNvPr>
              <p:cNvSpPr/>
              <p:nvPr/>
            </p:nvSpPr>
            <p:spPr>
              <a:xfrm rot="21092516">
                <a:off x="2009361" y="2437393"/>
                <a:ext cx="988431" cy="660389"/>
              </a:xfrm>
              <a:prstGeom prst="arc">
                <a:avLst>
                  <a:gd name="adj1" fmla="val 16131462"/>
                  <a:gd name="adj2" fmla="val 21466438"/>
                </a:avLst>
              </a:prstGeom>
              <a:solidFill>
                <a:srgbClr val="ED7D31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20">
                <a:extLst>
                  <a:ext uri="{FF2B5EF4-FFF2-40B4-BE49-F238E27FC236}">
                    <a16:creationId xmlns:a16="http://schemas.microsoft.com/office/drawing/2014/main" id="{DE16B60E-510D-5A25-4763-186929C49EDA}"/>
                  </a:ext>
                </a:extLst>
              </p:cNvPr>
              <p:cNvSpPr/>
              <p:nvPr/>
            </p:nvSpPr>
            <p:spPr>
              <a:xfrm rot="2454301">
                <a:off x="3789475" y="-325741"/>
                <a:ext cx="1316170" cy="3450932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  <a:gd name="connsiteX0" fmla="*/ 278806 w 968362"/>
                  <a:gd name="connsiteY0" fmla="*/ 0 h 2030230"/>
                  <a:gd name="connsiteX1" fmla="*/ 968362 w 968362"/>
                  <a:gd name="connsiteY1" fmla="*/ 1560330 h 2030230"/>
                  <a:gd name="connsiteX2" fmla="*/ 357705 w 968362"/>
                  <a:gd name="connsiteY2" fmla="*/ 2030230 h 2030230"/>
                  <a:gd name="connsiteX3" fmla="*/ 278806 w 968362"/>
                  <a:gd name="connsiteY3" fmla="*/ 0 h 2030230"/>
                  <a:gd name="connsiteX0" fmla="*/ 331037 w 1020593"/>
                  <a:gd name="connsiteY0" fmla="*/ 0 h 2030230"/>
                  <a:gd name="connsiteX1" fmla="*/ 1020593 w 1020593"/>
                  <a:gd name="connsiteY1" fmla="*/ 1560330 h 2030230"/>
                  <a:gd name="connsiteX2" fmla="*/ 409936 w 1020593"/>
                  <a:gd name="connsiteY2" fmla="*/ 2030230 h 2030230"/>
                  <a:gd name="connsiteX3" fmla="*/ 331037 w 1020593"/>
                  <a:gd name="connsiteY3" fmla="*/ 0 h 2030230"/>
                  <a:gd name="connsiteX0" fmla="*/ 296151 w 985707"/>
                  <a:gd name="connsiteY0" fmla="*/ 0 h 3018355"/>
                  <a:gd name="connsiteX1" fmla="*/ 985707 w 985707"/>
                  <a:gd name="connsiteY1" fmla="*/ 1560330 h 3018355"/>
                  <a:gd name="connsiteX2" fmla="*/ 529780 w 985707"/>
                  <a:gd name="connsiteY2" fmla="*/ 3018355 h 3018355"/>
                  <a:gd name="connsiteX3" fmla="*/ 296151 w 985707"/>
                  <a:gd name="connsiteY3" fmla="*/ 0 h 3018355"/>
                  <a:gd name="connsiteX0" fmla="*/ 296151 w 1151186"/>
                  <a:gd name="connsiteY0" fmla="*/ 0 h 3018355"/>
                  <a:gd name="connsiteX1" fmla="*/ 1151186 w 1151186"/>
                  <a:gd name="connsiteY1" fmla="*/ 2135859 h 3018355"/>
                  <a:gd name="connsiteX2" fmla="*/ 529780 w 1151186"/>
                  <a:gd name="connsiteY2" fmla="*/ 3018355 h 3018355"/>
                  <a:gd name="connsiteX3" fmla="*/ 296151 w 1151186"/>
                  <a:gd name="connsiteY3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86" h="3018355">
                    <a:moveTo>
                      <a:pt x="296151" y="0"/>
                    </a:moveTo>
                    <a:cubicBezTo>
                      <a:pt x="1007703" y="270608"/>
                      <a:pt x="909534" y="1649351"/>
                      <a:pt x="1151186" y="2135859"/>
                    </a:cubicBezTo>
                    <a:lnTo>
                      <a:pt x="529780" y="3018355"/>
                    </a:lnTo>
                    <a:cubicBezTo>
                      <a:pt x="453580" y="2476814"/>
                      <a:pt x="-456407" y="1709533"/>
                      <a:pt x="29615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2F5E4C4-95BA-7CB7-0EB4-3294EE0B6AC3}"/>
                  </a:ext>
                </a:extLst>
              </p:cNvPr>
              <p:cNvSpPr/>
              <p:nvPr/>
            </p:nvSpPr>
            <p:spPr>
              <a:xfrm rot="2136702">
                <a:off x="3805200" y="-301024"/>
                <a:ext cx="1040547" cy="3387155"/>
              </a:xfrm>
              <a:custGeom>
                <a:avLst/>
                <a:gdLst>
                  <a:gd name="connsiteX0" fmla="*/ 296150 w 668167"/>
                  <a:gd name="connsiteY0" fmla="*/ 0 h 3018355"/>
                  <a:gd name="connsiteX1" fmla="*/ 360520 w 668167"/>
                  <a:gd name="connsiteY1" fmla="*/ 28554 h 3018355"/>
                  <a:gd name="connsiteX2" fmla="*/ 378138 w 668167"/>
                  <a:gd name="connsiteY2" fmla="*/ 38766 h 3018355"/>
                  <a:gd name="connsiteX3" fmla="*/ 326721 w 668167"/>
                  <a:gd name="connsiteY3" fmla="*/ 177285 h 3018355"/>
                  <a:gd name="connsiteX4" fmla="*/ 659132 w 668167"/>
                  <a:gd name="connsiteY4" fmla="*/ 2781611 h 3018355"/>
                  <a:gd name="connsiteX5" fmla="*/ 668167 w 668167"/>
                  <a:gd name="connsiteY5" fmla="*/ 2821821 h 3018355"/>
                  <a:gd name="connsiteX6" fmla="*/ 529779 w 668167"/>
                  <a:gd name="connsiteY6" fmla="*/ 3018355 h 3018355"/>
                  <a:gd name="connsiteX7" fmla="*/ 296150 w 668167"/>
                  <a:gd name="connsiteY7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8167" h="3018355">
                    <a:moveTo>
                      <a:pt x="296150" y="0"/>
                    </a:moveTo>
                    <a:cubicBezTo>
                      <a:pt x="318386" y="8456"/>
                      <a:pt x="339831" y="17995"/>
                      <a:pt x="360520" y="28554"/>
                    </a:cubicBezTo>
                    <a:lnTo>
                      <a:pt x="378138" y="38766"/>
                    </a:lnTo>
                    <a:lnTo>
                      <a:pt x="326721" y="177285"/>
                    </a:lnTo>
                    <a:cubicBezTo>
                      <a:pt x="-158459" y="1572517"/>
                      <a:pt x="509794" y="2280623"/>
                      <a:pt x="659132" y="2781611"/>
                    </a:cubicBezTo>
                    <a:lnTo>
                      <a:pt x="668167" y="2821821"/>
                    </a:lnTo>
                    <a:lnTo>
                      <a:pt x="529779" y="3018355"/>
                    </a:lnTo>
                    <a:cubicBezTo>
                      <a:pt x="453579" y="2476814"/>
                      <a:pt x="-456408" y="1709533"/>
                      <a:pt x="296150" y="0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3B9F0A4E-C5AA-6185-E753-71D20566C832}"/>
                  </a:ext>
                </a:extLst>
              </p:cNvPr>
              <p:cNvSpPr/>
              <p:nvPr/>
            </p:nvSpPr>
            <p:spPr>
              <a:xfrm rot="20774976">
                <a:off x="3163720" y="1544984"/>
                <a:ext cx="1483643" cy="1415157"/>
              </a:xfrm>
              <a:custGeom>
                <a:avLst/>
                <a:gdLst>
                  <a:gd name="connsiteX0" fmla="*/ 0 w 1668132"/>
                  <a:gd name="connsiteY0" fmla="*/ 327989 h 655978"/>
                  <a:gd name="connsiteX1" fmla="*/ 834066 w 1668132"/>
                  <a:gd name="connsiteY1" fmla="*/ 0 h 655978"/>
                  <a:gd name="connsiteX2" fmla="*/ 1668132 w 1668132"/>
                  <a:gd name="connsiteY2" fmla="*/ 327989 h 655978"/>
                  <a:gd name="connsiteX3" fmla="*/ 834066 w 1668132"/>
                  <a:gd name="connsiteY3" fmla="*/ 655978 h 655978"/>
                  <a:gd name="connsiteX4" fmla="*/ 0 w 1668132"/>
                  <a:gd name="connsiteY4" fmla="*/ 327989 h 655978"/>
                  <a:gd name="connsiteX0" fmla="*/ 2273 w 1670405"/>
                  <a:gd name="connsiteY0" fmla="*/ 653662 h 981651"/>
                  <a:gd name="connsiteX1" fmla="*/ 667760 w 1670405"/>
                  <a:gd name="connsiteY1" fmla="*/ 0 h 981651"/>
                  <a:gd name="connsiteX2" fmla="*/ 1670405 w 1670405"/>
                  <a:gd name="connsiteY2" fmla="*/ 653662 h 981651"/>
                  <a:gd name="connsiteX3" fmla="*/ 836339 w 1670405"/>
                  <a:gd name="connsiteY3" fmla="*/ 981651 h 981651"/>
                  <a:gd name="connsiteX4" fmla="*/ 2273 w 1670405"/>
                  <a:gd name="connsiteY4" fmla="*/ 653662 h 981651"/>
                  <a:gd name="connsiteX0" fmla="*/ 1488 w 1669620"/>
                  <a:gd name="connsiteY0" fmla="*/ 653670 h 981659"/>
                  <a:gd name="connsiteX1" fmla="*/ 666975 w 1669620"/>
                  <a:gd name="connsiteY1" fmla="*/ 8 h 981659"/>
                  <a:gd name="connsiteX2" fmla="*/ 1669620 w 1669620"/>
                  <a:gd name="connsiteY2" fmla="*/ 653670 h 981659"/>
                  <a:gd name="connsiteX3" fmla="*/ 835554 w 1669620"/>
                  <a:gd name="connsiteY3" fmla="*/ 981659 h 981659"/>
                  <a:gd name="connsiteX4" fmla="*/ 1488 w 1669620"/>
                  <a:gd name="connsiteY4" fmla="*/ 653670 h 981659"/>
                  <a:gd name="connsiteX0" fmla="*/ 7885 w 1676017"/>
                  <a:gd name="connsiteY0" fmla="*/ 653670 h 981659"/>
                  <a:gd name="connsiteX1" fmla="*/ 673372 w 1676017"/>
                  <a:gd name="connsiteY1" fmla="*/ 8 h 981659"/>
                  <a:gd name="connsiteX2" fmla="*/ 1676017 w 1676017"/>
                  <a:gd name="connsiteY2" fmla="*/ 653670 h 981659"/>
                  <a:gd name="connsiteX3" fmla="*/ 841951 w 1676017"/>
                  <a:gd name="connsiteY3" fmla="*/ 981659 h 981659"/>
                  <a:gd name="connsiteX4" fmla="*/ 7885 w 1676017"/>
                  <a:gd name="connsiteY4" fmla="*/ 653670 h 981659"/>
                  <a:gd name="connsiteX0" fmla="*/ 4580 w 1672712"/>
                  <a:gd name="connsiteY0" fmla="*/ 742902 h 1070891"/>
                  <a:gd name="connsiteX1" fmla="*/ 569543 w 1672712"/>
                  <a:gd name="connsiteY1" fmla="*/ 7 h 1070891"/>
                  <a:gd name="connsiteX2" fmla="*/ 1672712 w 1672712"/>
                  <a:gd name="connsiteY2" fmla="*/ 742902 h 1070891"/>
                  <a:gd name="connsiteX3" fmla="*/ 838646 w 1672712"/>
                  <a:gd name="connsiteY3" fmla="*/ 1070891 h 1070891"/>
                  <a:gd name="connsiteX4" fmla="*/ 4580 w 1672712"/>
                  <a:gd name="connsiteY4" fmla="*/ 742902 h 1070891"/>
                  <a:gd name="connsiteX0" fmla="*/ 3931 w 1572749"/>
                  <a:gd name="connsiteY0" fmla="*/ 742896 h 1070886"/>
                  <a:gd name="connsiteX1" fmla="*/ 568894 w 1572749"/>
                  <a:gd name="connsiteY1" fmla="*/ 1 h 1070886"/>
                  <a:gd name="connsiteX2" fmla="*/ 1572749 w 1572749"/>
                  <a:gd name="connsiteY2" fmla="*/ 739972 h 1070886"/>
                  <a:gd name="connsiteX3" fmla="*/ 837997 w 1572749"/>
                  <a:gd name="connsiteY3" fmla="*/ 1070885 h 1070886"/>
                  <a:gd name="connsiteX4" fmla="*/ 3931 w 1572749"/>
                  <a:gd name="connsiteY4" fmla="*/ 742896 h 1070886"/>
                  <a:gd name="connsiteX0" fmla="*/ 3561 w 1572379"/>
                  <a:gd name="connsiteY0" fmla="*/ 911376 h 1239366"/>
                  <a:gd name="connsiteX1" fmla="*/ 579112 w 1572379"/>
                  <a:gd name="connsiteY1" fmla="*/ 0 h 1239366"/>
                  <a:gd name="connsiteX2" fmla="*/ 1572379 w 1572379"/>
                  <a:gd name="connsiteY2" fmla="*/ 908452 h 1239366"/>
                  <a:gd name="connsiteX3" fmla="*/ 837627 w 1572379"/>
                  <a:gd name="connsiteY3" fmla="*/ 1239365 h 1239366"/>
                  <a:gd name="connsiteX4" fmla="*/ 3561 w 1572379"/>
                  <a:gd name="connsiteY4" fmla="*/ 911376 h 1239366"/>
                  <a:gd name="connsiteX0" fmla="*/ 2323 w 1571141"/>
                  <a:gd name="connsiteY0" fmla="*/ 919247 h 1247237"/>
                  <a:gd name="connsiteX1" fmla="*/ 577874 w 1571141"/>
                  <a:gd name="connsiteY1" fmla="*/ 7871 h 1247237"/>
                  <a:gd name="connsiteX2" fmla="*/ 1571141 w 1571141"/>
                  <a:gd name="connsiteY2" fmla="*/ 916323 h 1247237"/>
                  <a:gd name="connsiteX3" fmla="*/ 836389 w 1571141"/>
                  <a:gd name="connsiteY3" fmla="*/ 1247236 h 1247237"/>
                  <a:gd name="connsiteX4" fmla="*/ 2323 w 1571141"/>
                  <a:gd name="connsiteY4" fmla="*/ 919247 h 1247237"/>
                  <a:gd name="connsiteX0" fmla="*/ 2020 w 1570838"/>
                  <a:gd name="connsiteY0" fmla="*/ 923964 h 1251954"/>
                  <a:gd name="connsiteX1" fmla="*/ 577571 w 1570838"/>
                  <a:gd name="connsiteY1" fmla="*/ 12588 h 1251954"/>
                  <a:gd name="connsiteX2" fmla="*/ 1570838 w 1570838"/>
                  <a:gd name="connsiteY2" fmla="*/ 921040 h 1251954"/>
                  <a:gd name="connsiteX3" fmla="*/ 836086 w 1570838"/>
                  <a:gd name="connsiteY3" fmla="*/ 1251953 h 1251954"/>
                  <a:gd name="connsiteX4" fmla="*/ 2020 w 1570838"/>
                  <a:gd name="connsiteY4" fmla="*/ 923964 h 1251954"/>
                  <a:gd name="connsiteX0" fmla="*/ 2625 w 1571443"/>
                  <a:gd name="connsiteY0" fmla="*/ 1004534 h 1332524"/>
                  <a:gd name="connsiteX1" fmla="*/ 546820 w 1571443"/>
                  <a:gd name="connsiteY1" fmla="*/ 11589 h 1332524"/>
                  <a:gd name="connsiteX2" fmla="*/ 1571443 w 1571443"/>
                  <a:gd name="connsiteY2" fmla="*/ 1001610 h 1332524"/>
                  <a:gd name="connsiteX3" fmla="*/ 836691 w 1571443"/>
                  <a:gd name="connsiteY3" fmla="*/ 1332523 h 1332524"/>
                  <a:gd name="connsiteX4" fmla="*/ 2625 w 1571443"/>
                  <a:gd name="connsiteY4" fmla="*/ 1004534 h 1332524"/>
                  <a:gd name="connsiteX0" fmla="*/ 6232 w 1466863"/>
                  <a:gd name="connsiteY0" fmla="*/ 1013025 h 1321063"/>
                  <a:gd name="connsiteX1" fmla="*/ 442240 w 1466863"/>
                  <a:gd name="connsiteY1" fmla="*/ 14 h 1321063"/>
                  <a:gd name="connsiteX2" fmla="*/ 1466863 w 1466863"/>
                  <a:gd name="connsiteY2" fmla="*/ 990035 h 1321063"/>
                  <a:gd name="connsiteX3" fmla="*/ 732111 w 1466863"/>
                  <a:gd name="connsiteY3" fmla="*/ 1320948 h 1321063"/>
                  <a:gd name="connsiteX4" fmla="*/ 6232 w 1466863"/>
                  <a:gd name="connsiteY4" fmla="*/ 1013025 h 1321063"/>
                  <a:gd name="connsiteX0" fmla="*/ 2539 w 1463170"/>
                  <a:gd name="connsiteY0" fmla="*/ 1013048 h 1321086"/>
                  <a:gd name="connsiteX1" fmla="*/ 438547 w 1463170"/>
                  <a:gd name="connsiteY1" fmla="*/ 37 h 1321086"/>
                  <a:gd name="connsiteX2" fmla="*/ 1463170 w 1463170"/>
                  <a:gd name="connsiteY2" fmla="*/ 990058 h 1321086"/>
                  <a:gd name="connsiteX3" fmla="*/ 728418 w 1463170"/>
                  <a:gd name="connsiteY3" fmla="*/ 1320971 h 1321086"/>
                  <a:gd name="connsiteX4" fmla="*/ 2539 w 1463170"/>
                  <a:gd name="connsiteY4" fmla="*/ 1013048 h 1321086"/>
                  <a:gd name="connsiteX0" fmla="*/ 6024 w 1405152"/>
                  <a:gd name="connsiteY0" fmla="*/ 1013283 h 1322922"/>
                  <a:gd name="connsiteX1" fmla="*/ 442032 w 1405152"/>
                  <a:gd name="connsiteY1" fmla="*/ 272 h 1322922"/>
                  <a:gd name="connsiteX2" fmla="*/ 1405152 w 1405152"/>
                  <a:gd name="connsiteY2" fmla="*/ 913462 h 1322922"/>
                  <a:gd name="connsiteX3" fmla="*/ 731903 w 1405152"/>
                  <a:gd name="connsiteY3" fmla="*/ 1321206 h 1322922"/>
                  <a:gd name="connsiteX4" fmla="*/ 6024 w 1405152"/>
                  <a:gd name="connsiteY4" fmla="*/ 1013283 h 1322922"/>
                  <a:gd name="connsiteX0" fmla="*/ 2842 w 1401970"/>
                  <a:gd name="connsiteY0" fmla="*/ 1027614 h 1337253"/>
                  <a:gd name="connsiteX1" fmla="*/ 438850 w 1401970"/>
                  <a:gd name="connsiteY1" fmla="*/ 14603 h 1337253"/>
                  <a:gd name="connsiteX2" fmla="*/ 1401970 w 1401970"/>
                  <a:gd name="connsiteY2" fmla="*/ 927793 h 1337253"/>
                  <a:gd name="connsiteX3" fmla="*/ 728721 w 1401970"/>
                  <a:gd name="connsiteY3" fmla="*/ 1335537 h 1337253"/>
                  <a:gd name="connsiteX4" fmla="*/ 2842 w 1401970"/>
                  <a:gd name="connsiteY4" fmla="*/ 1027614 h 1337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970" h="1337253">
                    <a:moveTo>
                      <a:pt x="2842" y="1027614"/>
                    </a:moveTo>
                    <a:cubicBezTo>
                      <a:pt x="-45470" y="807459"/>
                      <a:pt x="539699" y="151732"/>
                      <a:pt x="438850" y="14603"/>
                    </a:cubicBezTo>
                    <a:cubicBezTo>
                      <a:pt x="338001" y="-122526"/>
                      <a:pt x="1401970" y="746650"/>
                      <a:pt x="1401970" y="927793"/>
                    </a:cubicBezTo>
                    <a:cubicBezTo>
                      <a:pt x="1401970" y="1108936"/>
                      <a:pt x="961909" y="1318900"/>
                      <a:pt x="728721" y="1335537"/>
                    </a:cubicBezTo>
                    <a:cubicBezTo>
                      <a:pt x="495533" y="1352174"/>
                      <a:pt x="51154" y="1247769"/>
                      <a:pt x="2842" y="1027614"/>
                    </a:cubicBezTo>
                    <a:close/>
                  </a:path>
                </a:pathLst>
              </a:custGeom>
              <a:solidFill>
                <a:srgbClr val="FBE5D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7001F5E-6DB9-DF53-2FC8-318AA1B03EA1}"/>
                </a:ext>
              </a:extLst>
            </p:cNvPr>
            <p:cNvGrpSpPr/>
            <p:nvPr/>
          </p:nvGrpSpPr>
          <p:grpSpPr>
            <a:xfrm>
              <a:off x="10576271" y="4795486"/>
              <a:ext cx="488821" cy="654594"/>
              <a:chOff x="10558113" y="4827464"/>
              <a:chExt cx="488821" cy="654594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94637748-BA77-6066-87E4-CE9B9EC58A95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F5AB1380-7470-5E2A-488B-9E541D4A7300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6" name="ttsMP3.com_VoiceText_2025-1-26_23-47-7">
            <a:hlinkClick r:id="" action="ppaction://media"/>
            <a:extLst>
              <a:ext uri="{FF2B5EF4-FFF2-40B4-BE49-F238E27FC236}">
                <a16:creationId xmlns:a16="http://schemas.microsoft.com/office/drawing/2014/main" id="{1F2CE3BB-AF10-6DB7-6F51-9DDBF31A98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96124" y="3354175"/>
            <a:ext cx="609600" cy="609600"/>
          </a:xfrm>
          <a:prstGeom prst="rect">
            <a:avLst/>
          </a:prstGeom>
        </p:spPr>
      </p:pic>
      <p:pic>
        <p:nvPicPr>
          <p:cNvPr id="67" name="alphasounds-r">
            <a:hlinkClick r:id="" action="ppaction://media"/>
            <a:extLst>
              <a:ext uri="{FF2B5EF4-FFF2-40B4-BE49-F238E27FC236}">
                <a16:creationId xmlns:a16="http://schemas.microsoft.com/office/drawing/2014/main" id="{99E0752D-34DB-D8B0-5A0B-FD07F4626F0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26860" y="3345597"/>
            <a:ext cx="609600" cy="609600"/>
          </a:xfrm>
          <a:prstGeom prst="rect">
            <a:avLst/>
          </a:prstGeom>
        </p:spPr>
      </p:pic>
      <p:pic>
        <p:nvPicPr>
          <p:cNvPr id="68" name="ttsMP3.com_VoiceText_2025-1-26_23-48-32">
            <a:hlinkClick r:id="" action="ppaction://media"/>
            <a:extLst>
              <a:ext uri="{FF2B5EF4-FFF2-40B4-BE49-F238E27FC236}">
                <a16:creationId xmlns:a16="http://schemas.microsoft.com/office/drawing/2014/main" id="{B6825DB0-1BCA-2913-88D1-2F8DC3AE19E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268347" y="3372705"/>
            <a:ext cx="609600" cy="609600"/>
          </a:xfrm>
          <a:prstGeom prst="rect">
            <a:avLst/>
          </a:prstGeom>
        </p:spPr>
      </p:pic>
      <p:pic>
        <p:nvPicPr>
          <p:cNvPr id="69" name="alphasounds-r">
            <a:hlinkClick r:id="" action="ppaction://media"/>
            <a:extLst>
              <a:ext uri="{FF2B5EF4-FFF2-40B4-BE49-F238E27FC236}">
                <a16:creationId xmlns:a16="http://schemas.microsoft.com/office/drawing/2014/main" id="{7DB8BDF8-0B67-9CFE-3CAF-A10F9A0653F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221107" y="3401829"/>
            <a:ext cx="609600" cy="609600"/>
          </a:xfrm>
          <a:prstGeom prst="rect">
            <a:avLst/>
          </a:prstGeom>
        </p:spPr>
      </p:pic>
      <p:pic>
        <p:nvPicPr>
          <p:cNvPr id="70" name="ttsMP3.com_VoiceText_2025-1-26_23-49-48">
            <a:hlinkClick r:id="" action="ppaction://media"/>
            <a:extLst>
              <a:ext uri="{FF2B5EF4-FFF2-40B4-BE49-F238E27FC236}">
                <a16:creationId xmlns:a16="http://schemas.microsoft.com/office/drawing/2014/main" id="{79A2D2F0-2A50-B471-C9A7-41F59874DAC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116169" y="34034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77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97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92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689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377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6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72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FE1D501-F2CD-6B8B-E531-C797F88EFEF4}"/>
              </a:ext>
            </a:extLst>
          </p:cNvPr>
          <p:cNvSpPr txBox="1"/>
          <p:nvPr/>
        </p:nvSpPr>
        <p:spPr>
          <a:xfrm>
            <a:off x="271715" y="1875770"/>
            <a:ext cx="658628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10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ainbow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20C74E-B26E-1023-1290-1102F79E66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7495" b="22095"/>
          <a:stretch/>
        </p:blipFill>
        <p:spPr>
          <a:xfrm rot="5400000" flipV="1">
            <a:off x="86812" y="4708094"/>
            <a:ext cx="6684376" cy="3698232"/>
          </a:xfrm>
          <a:prstGeom prst="rect">
            <a:avLst/>
          </a:prstGeom>
        </p:spPr>
      </p:pic>
      <p:pic>
        <p:nvPicPr>
          <p:cNvPr id="15" name="ttsMP3.com_VoiceText_2025-1-26_23-52-10">
            <a:hlinkClick r:id="" action="ppaction://media"/>
            <a:extLst>
              <a:ext uri="{FF2B5EF4-FFF2-40B4-BE49-F238E27FC236}">
                <a16:creationId xmlns:a16="http://schemas.microsoft.com/office/drawing/2014/main" id="{E66D8750-297F-C26C-F6D3-10AEFA9DD5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83706" y="62524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7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45845F-939B-9321-F214-704C87EA6AA0}"/>
              </a:ext>
            </a:extLst>
          </p:cNvPr>
          <p:cNvSpPr txBox="1"/>
          <p:nvPr/>
        </p:nvSpPr>
        <p:spPr>
          <a:xfrm>
            <a:off x="473347" y="1850326"/>
            <a:ext cx="666874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abbit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71D14D-2B32-7550-BD62-E805DEBD157D}"/>
              </a:ext>
            </a:extLst>
          </p:cNvPr>
          <p:cNvGrpSpPr/>
          <p:nvPr/>
        </p:nvGrpSpPr>
        <p:grpSpPr>
          <a:xfrm>
            <a:off x="1666985" y="4057551"/>
            <a:ext cx="3524029" cy="6295708"/>
            <a:chOff x="3444731" y="-1539575"/>
            <a:chExt cx="3509890" cy="6270448"/>
          </a:xfrm>
        </p:grpSpPr>
        <p:sp>
          <p:nvSpPr>
            <p:cNvPr id="12" name="Rectangle 35">
              <a:extLst>
                <a:ext uri="{FF2B5EF4-FFF2-40B4-BE49-F238E27FC236}">
                  <a16:creationId xmlns:a16="http://schemas.microsoft.com/office/drawing/2014/main" id="{EAE8CE1C-55A7-14E6-232B-FB8C976ACF0C}"/>
                </a:ext>
              </a:extLst>
            </p:cNvPr>
            <p:cNvSpPr/>
            <p:nvPr/>
          </p:nvSpPr>
          <p:spPr>
            <a:xfrm flipH="1">
              <a:off x="4591048" y="2255208"/>
              <a:ext cx="1126713" cy="228403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E1D1B29D-4CB1-1CF5-E7DB-9E498CAA01E8}"/>
                </a:ext>
              </a:extLst>
            </p:cNvPr>
            <p:cNvSpPr/>
            <p:nvPr/>
          </p:nvSpPr>
          <p:spPr>
            <a:xfrm flipH="1">
              <a:off x="5333917" y="30525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32">
              <a:extLst>
                <a:ext uri="{FF2B5EF4-FFF2-40B4-BE49-F238E27FC236}">
                  <a16:creationId xmlns:a16="http://schemas.microsoft.com/office/drawing/2014/main" id="{7C496350-4012-0DE1-0C81-03FE9BD06F76}"/>
                </a:ext>
              </a:extLst>
            </p:cNvPr>
            <p:cNvSpPr/>
            <p:nvPr/>
          </p:nvSpPr>
          <p:spPr>
            <a:xfrm rot="358652" flipH="1">
              <a:off x="5306219" y="3432463"/>
              <a:ext cx="651826" cy="1063117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  <a:gd name="connsiteX0" fmla="*/ 216981 w 651826"/>
                <a:gd name="connsiteY0" fmla="*/ 0 h 1063117"/>
                <a:gd name="connsiteX1" fmla="*/ 503314 w 651826"/>
                <a:gd name="connsiteY1" fmla="*/ 127000 h 1063117"/>
                <a:gd name="connsiteX2" fmla="*/ 651826 w 651826"/>
                <a:gd name="connsiteY2" fmla="*/ 1063117 h 1063117"/>
                <a:gd name="connsiteX3" fmla="*/ 223331 w 651826"/>
                <a:gd name="connsiteY3" fmla="*/ 955758 h 1063117"/>
                <a:gd name="connsiteX4" fmla="*/ 216981 w 651826"/>
                <a:gd name="connsiteY4" fmla="*/ 0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26" h="1063117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651826" y="1063117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1C878FE1-48F7-FF96-A52C-0FBA7A6E4283}"/>
                </a:ext>
              </a:extLst>
            </p:cNvPr>
            <p:cNvSpPr/>
            <p:nvPr/>
          </p:nvSpPr>
          <p:spPr>
            <a:xfrm rot="20621425">
              <a:off x="5058901" y="2915689"/>
              <a:ext cx="850444" cy="140286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35">
              <a:extLst>
                <a:ext uri="{FF2B5EF4-FFF2-40B4-BE49-F238E27FC236}">
                  <a16:creationId xmlns:a16="http://schemas.microsoft.com/office/drawing/2014/main" id="{AD4AC4D8-4FF4-27C7-450E-33E5FE51ADF4}"/>
                </a:ext>
              </a:extLst>
            </p:cNvPr>
            <p:cNvSpPr/>
            <p:nvPr/>
          </p:nvSpPr>
          <p:spPr>
            <a:xfrm>
              <a:off x="4331842" y="30647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EBC95E0-4646-80E9-E801-0D0568BA99DA}"/>
                </a:ext>
              </a:extLst>
            </p:cNvPr>
            <p:cNvSpPr/>
            <p:nvPr/>
          </p:nvSpPr>
          <p:spPr>
            <a:xfrm>
              <a:off x="4292799" y="3465673"/>
              <a:ext cx="725564" cy="974808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564" h="974808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725564" y="974808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8F9F7DDA-368D-46FB-ED6C-437A595EEABA}"/>
                </a:ext>
              </a:extLst>
            </p:cNvPr>
            <p:cNvSpPr/>
            <p:nvPr/>
          </p:nvSpPr>
          <p:spPr>
            <a:xfrm rot="20621425">
              <a:off x="4441638" y="2976307"/>
              <a:ext cx="932802" cy="141808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  <a:gd name="connsiteX0" fmla="*/ 57134 w 505712"/>
                <a:gd name="connsiteY0" fmla="*/ 0 h 503556"/>
                <a:gd name="connsiteX1" fmla="*/ 504721 w 505712"/>
                <a:gd name="connsiteY1" fmla="*/ 0 h 503556"/>
                <a:gd name="connsiteX2" fmla="*/ 504721 w 505712"/>
                <a:gd name="connsiteY2" fmla="*/ 258281 h 503556"/>
                <a:gd name="connsiteX3" fmla="*/ 57134 w 505712"/>
                <a:gd name="connsiteY3" fmla="*/ 258281 h 503556"/>
                <a:gd name="connsiteX4" fmla="*/ 57134 w 505712"/>
                <a:gd name="connsiteY4" fmla="*/ 0 h 503556"/>
                <a:gd name="connsiteX0" fmla="*/ 64358 w 503323"/>
                <a:gd name="connsiteY0" fmla="*/ 7988 h 503556"/>
                <a:gd name="connsiteX1" fmla="*/ 502332 w 503323"/>
                <a:gd name="connsiteY1" fmla="*/ 0 h 503556"/>
                <a:gd name="connsiteX2" fmla="*/ 502332 w 503323"/>
                <a:gd name="connsiteY2" fmla="*/ 258281 h 503556"/>
                <a:gd name="connsiteX3" fmla="*/ 54745 w 503323"/>
                <a:gd name="connsiteY3" fmla="*/ 258281 h 503556"/>
                <a:gd name="connsiteX4" fmla="*/ 64358 w 503323"/>
                <a:gd name="connsiteY4" fmla="*/ 7988 h 503556"/>
                <a:gd name="connsiteX0" fmla="*/ 71619 w 501164"/>
                <a:gd name="connsiteY0" fmla="*/ 37027 h 503556"/>
                <a:gd name="connsiteX1" fmla="*/ 500173 w 501164"/>
                <a:gd name="connsiteY1" fmla="*/ 0 h 503556"/>
                <a:gd name="connsiteX2" fmla="*/ 500173 w 501164"/>
                <a:gd name="connsiteY2" fmla="*/ 258281 h 503556"/>
                <a:gd name="connsiteX3" fmla="*/ 52586 w 501164"/>
                <a:gd name="connsiteY3" fmla="*/ 258281 h 503556"/>
                <a:gd name="connsiteX4" fmla="*/ 71619 w 501164"/>
                <a:gd name="connsiteY4" fmla="*/ 37027 h 503556"/>
                <a:gd name="connsiteX0" fmla="*/ 78203 w 507748"/>
                <a:gd name="connsiteY0" fmla="*/ 37027 h 503556"/>
                <a:gd name="connsiteX1" fmla="*/ 506757 w 507748"/>
                <a:gd name="connsiteY1" fmla="*/ 0 h 503556"/>
                <a:gd name="connsiteX2" fmla="*/ 506757 w 507748"/>
                <a:gd name="connsiteY2" fmla="*/ 258281 h 503556"/>
                <a:gd name="connsiteX3" fmla="*/ 59170 w 507748"/>
                <a:gd name="connsiteY3" fmla="*/ 258281 h 503556"/>
                <a:gd name="connsiteX4" fmla="*/ 78203 w 507748"/>
                <a:gd name="connsiteY4" fmla="*/ 37027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48" h="503556">
                  <a:moveTo>
                    <a:pt x="78203" y="37027"/>
                  </a:moveTo>
                  <a:lnTo>
                    <a:pt x="506757" y="0"/>
                  </a:lnTo>
                  <a:lnTo>
                    <a:pt x="506757" y="258281"/>
                  </a:lnTo>
                  <a:cubicBezTo>
                    <a:pt x="529011" y="486881"/>
                    <a:pt x="170266" y="671031"/>
                    <a:pt x="59170" y="258281"/>
                  </a:cubicBezTo>
                  <a:cubicBezTo>
                    <a:pt x="-69382" y="148975"/>
                    <a:pt x="46932" y="53467"/>
                    <a:pt x="78203" y="37027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86BB7D3C-AF76-319C-4482-6901610E5C56}"/>
                </a:ext>
              </a:extLst>
            </p:cNvPr>
            <p:cNvSpPr/>
            <p:nvPr/>
          </p:nvSpPr>
          <p:spPr>
            <a:xfrm>
              <a:off x="5231351" y="4163294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37">
              <a:extLst>
                <a:ext uri="{FF2B5EF4-FFF2-40B4-BE49-F238E27FC236}">
                  <a16:creationId xmlns:a16="http://schemas.microsoft.com/office/drawing/2014/main" id="{38512482-F5CA-6EE1-FFBE-671294EDB635}"/>
                </a:ext>
              </a:extLst>
            </p:cNvPr>
            <p:cNvSpPr/>
            <p:nvPr/>
          </p:nvSpPr>
          <p:spPr>
            <a:xfrm>
              <a:off x="4347759" y="2306287"/>
              <a:ext cx="585697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7686E307-6AA8-F918-0463-B4D1B48B566B}"/>
                </a:ext>
              </a:extLst>
            </p:cNvPr>
            <p:cNvSpPr/>
            <p:nvPr/>
          </p:nvSpPr>
          <p:spPr>
            <a:xfrm flipH="1">
              <a:off x="4355965" y="4205797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3A9040D1-83C0-682A-D94C-BE8123157A79}"/>
                </a:ext>
              </a:extLst>
            </p:cNvPr>
            <p:cNvSpPr/>
            <p:nvPr/>
          </p:nvSpPr>
          <p:spPr>
            <a:xfrm rot="1371328" flipH="1">
              <a:off x="3444731" y="-1539575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D70F95F-8AC8-8880-950A-6C11C279AC95}"/>
                </a:ext>
              </a:extLst>
            </p:cNvPr>
            <p:cNvSpPr/>
            <p:nvPr/>
          </p:nvSpPr>
          <p:spPr>
            <a:xfrm rot="1059849" flipH="1">
              <a:off x="3499604" y="-140671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12DFFFDC-8360-A25A-50DB-6FB17E528864}"/>
                </a:ext>
              </a:extLst>
            </p:cNvPr>
            <p:cNvSpPr/>
            <p:nvPr/>
          </p:nvSpPr>
          <p:spPr>
            <a:xfrm rot="20259338">
              <a:off x="4979305" y="-1517873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B6DF69-BC05-BAA3-9313-9509B40D6E8D}"/>
                </a:ext>
              </a:extLst>
            </p:cNvPr>
            <p:cNvSpPr/>
            <p:nvPr/>
          </p:nvSpPr>
          <p:spPr>
            <a:xfrm rot="20570817">
              <a:off x="5438606" y="-1368205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39">
              <a:extLst>
                <a:ext uri="{FF2B5EF4-FFF2-40B4-BE49-F238E27FC236}">
                  <a16:creationId xmlns:a16="http://schemas.microsoft.com/office/drawing/2014/main" id="{663B1E36-2654-0F33-0433-14B6D24DC7F5}"/>
                </a:ext>
              </a:extLst>
            </p:cNvPr>
            <p:cNvSpPr/>
            <p:nvPr/>
          </p:nvSpPr>
          <p:spPr>
            <a:xfrm rot="19442720">
              <a:off x="5263416" y="3975911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F8367E78-DA03-C411-EEDF-B5835EA46BE7}"/>
                </a:ext>
              </a:extLst>
            </p:cNvPr>
            <p:cNvSpPr/>
            <p:nvPr/>
          </p:nvSpPr>
          <p:spPr>
            <a:xfrm rot="2157280" flipH="1">
              <a:off x="4736771" y="4019728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7">
              <a:extLst>
                <a:ext uri="{FF2B5EF4-FFF2-40B4-BE49-F238E27FC236}">
                  <a16:creationId xmlns:a16="http://schemas.microsoft.com/office/drawing/2014/main" id="{B5A23EC6-A0C1-87A2-EB29-0B88685E651E}"/>
                </a:ext>
              </a:extLst>
            </p:cNvPr>
            <p:cNvSpPr/>
            <p:nvPr/>
          </p:nvSpPr>
          <p:spPr>
            <a:xfrm flipH="1">
              <a:off x="5337548" y="2273443"/>
              <a:ext cx="589168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4680D9F2-4389-47C5-053A-D487FA342191}"/>
                </a:ext>
              </a:extLst>
            </p:cNvPr>
            <p:cNvSpPr/>
            <p:nvPr/>
          </p:nvSpPr>
          <p:spPr>
            <a:xfrm rot="16200000">
              <a:off x="4864560" y="2076053"/>
              <a:ext cx="642875" cy="1037656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5323A6B1-480F-F768-8792-DAE253FC1350}"/>
                </a:ext>
              </a:extLst>
            </p:cNvPr>
            <p:cNvSpPr/>
            <p:nvPr/>
          </p:nvSpPr>
          <p:spPr>
            <a:xfrm>
              <a:off x="3959940" y="289517"/>
              <a:ext cx="2469614" cy="2192419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2783EF-09C9-735D-9044-6992174B7EC3}"/>
                </a:ext>
              </a:extLst>
            </p:cNvPr>
            <p:cNvSpPr/>
            <p:nvPr/>
          </p:nvSpPr>
          <p:spPr>
            <a:xfrm>
              <a:off x="5544393" y="1565981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762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7EF365-BDDA-0CEF-8A5D-C21D448265B5}"/>
                </a:ext>
              </a:extLst>
            </p:cNvPr>
            <p:cNvSpPr/>
            <p:nvPr/>
          </p:nvSpPr>
          <p:spPr>
            <a:xfrm>
              <a:off x="4242952" y="1559082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762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A00ECB-47D1-F02D-5933-142775148047}"/>
                </a:ext>
              </a:extLst>
            </p:cNvPr>
            <p:cNvSpPr/>
            <p:nvPr/>
          </p:nvSpPr>
          <p:spPr>
            <a:xfrm>
              <a:off x="5505377" y="975609"/>
              <a:ext cx="666466" cy="64906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477656-424D-497B-BCF2-57FEDDBE649D}"/>
                </a:ext>
              </a:extLst>
            </p:cNvPr>
            <p:cNvSpPr/>
            <p:nvPr/>
          </p:nvSpPr>
          <p:spPr>
            <a:xfrm>
              <a:off x="4210947" y="978546"/>
              <a:ext cx="666466" cy="64906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12FDFB-56EF-DE67-C8F4-DD8EEA0B1CB1}"/>
                </a:ext>
              </a:extLst>
            </p:cNvPr>
            <p:cNvSpPr/>
            <p:nvPr/>
          </p:nvSpPr>
          <p:spPr>
            <a:xfrm>
              <a:off x="5576875" y="1125903"/>
              <a:ext cx="470815" cy="45852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F03992-9245-ECB5-76AB-EC4ECC85B3D0}"/>
                </a:ext>
              </a:extLst>
            </p:cNvPr>
            <p:cNvSpPr/>
            <p:nvPr/>
          </p:nvSpPr>
          <p:spPr>
            <a:xfrm>
              <a:off x="4354258" y="1116113"/>
              <a:ext cx="470815" cy="45852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94A66F5-FB4A-0E04-DC5A-E707F55B0AF1}"/>
                </a:ext>
              </a:extLst>
            </p:cNvPr>
            <p:cNvSpPr/>
            <p:nvPr/>
          </p:nvSpPr>
          <p:spPr>
            <a:xfrm>
              <a:off x="5611891" y="1256085"/>
              <a:ext cx="259895" cy="25311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DF4F65B-4389-E8AB-55F3-5674B83255BE}"/>
                </a:ext>
              </a:extLst>
            </p:cNvPr>
            <p:cNvSpPr/>
            <p:nvPr/>
          </p:nvSpPr>
          <p:spPr>
            <a:xfrm>
              <a:off x="5892425" y="1175624"/>
              <a:ext cx="87304" cy="850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6BEC9B-B722-2CF4-A7F8-798C7D89F7FA}"/>
                </a:ext>
              </a:extLst>
            </p:cNvPr>
            <p:cNvSpPr/>
            <p:nvPr/>
          </p:nvSpPr>
          <p:spPr>
            <a:xfrm>
              <a:off x="4522550" y="1256085"/>
              <a:ext cx="259895" cy="25311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C958BEA-31CE-DD96-CAE8-EEECC35E0DF8}"/>
                </a:ext>
              </a:extLst>
            </p:cNvPr>
            <p:cNvSpPr/>
            <p:nvPr/>
          </p:nvSpPr>
          <p:spPr>
            <a:xfrm>
              <a:off x="4413935" y="1175623"/>
              <a:ext cx="87304" cy="850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F1C76E1-D7C1-1D76-B35F-AFFAF948B61D}"/>
                </a:ext>
              </a:extLst>
            </p:cNvPr>
            <p:cNvSpPr/>
            <p:nvPr/>
          </p:nvSpPr>
          <p:spPr>
            <a:xfrm>
              <a:off x="4476223" y="2214490"/>
              <a:ext cx="1314204" cy="44949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495B4B-AAF9-8A68-5659-CB57E4795BBB}"/>
                </a:ext>
              </a:extLst>
            </p:cNvPr>
            <p:cNvSpPr/>
            <p:nvPr/>
          </p:nvSpPr>
          <p:spPr>
            <a:xfrm>
              <a:off x="5185996" y="179012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B717073-C6FD-E1BD-CCDD-791D1EFE1886}"/>
                </a:ext>
              </a:extLst>
            </p:cNvPr>
            <p:cNvSpPr/>
            <p:nvPr/>
          </p:nvSpPr>
          <p:spPr>
            <a:xfrm flipH="1">
              <a:off x="4981384" y="179095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18">
              <a:extLst>
                <a:ext uri="{FF2B5EF4-FFF2-40B4-BE49-F238E27FC236}">
                  <a16:creationId xmlns:a16="http://schemas.microsoft.com/office/drawing/2014/main" id="{79B3999F-F2EF-FCDE-4263-7527564A582A}"/>
                </a:ext>
              </a:extLst>
            </p:cNvPr>
            <p:cNvSpPr/>
            <p:nvPr/>
          </p:nvSpPr>
          <p:spPr>
            <a:xfrm>
              <a:off x="5007800" y="1676615"/>
              <a:ext cx="392075" cy="165532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CCAC12F0-D8BC-05D0-8511-3D0D6C2DA076}"/>
                </a:ext>
              </a:extLst>
            </p:cNvPr>
            <p:cNvSpPr/>
            <p:nvPr/>
          </p:nvSpPr>
          <p:spPr>
            <a:xfrm rot="18577035">
              <a:off x="4914689" y="2220260"/>
              <a:ext cx="392075" cy="165532"/>
            </a:xfrm>
            <a:prstGeom prst="arc">
              <a:avLst>
                <a:gd name="adj1" fmla="val 20511817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6" name="ttsMP3.com_VoiceText_2025-1-26_23-54-2">
            <a:hlinkClick r:id="" action="ppaction://media"/>
            <a:extLst>
              <a:ext uri="{FF2B5EF4-FFF2-40B4-BE49-F238E27FC236}">
                <a16:creationId xmlns:a16="http://schemas.microsoft.com/office/drawing/2014/main" id="{9AAD34CE-32C3-6593-7242-2272DFE7E1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0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3639E9B-118F-A6AF-3724-CC0892D7B060}"/>
              </a:ext>
            </a:extLst>
          </p:cNvPr>
          <p:cNvSpPr txBox="1"/>
          <p:nvPr/>
        </p:nvSpPr>
        <p:spPr>
          <a:xfrm>
            <a:off x="205019" y="1656390"/>
            <a:ext cx="67963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694B49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10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accoon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8A662C-8067-5D9B-F43C-65B4D1D3CA4D}"/>
              </a:ext>
            </a:extLst>
          </p:cNvPr>
          <p:cNvGrpSpPr/>
          <p:nvPr/>
        </p:nvGrpSpPr>
        <p:grpSpPr>
          <a:xfrm>
            <a:off x="633626" y="3702843"/>
            <a:ext cx="5652420" cy="6382501"/>
            <a:chOff x="3758747" y="484242"/>
            <a:chExt cx="5341856" cy="6031824"/>
          </a:xfrm>
        </p:grpSpPr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47421E96-25B9-001E-73A3-2B39CE784010}"/>
                </a:ext>
              </a:extLst>
            </p:cNvPr>
            <p:cNvSpPr/>
            <p:nvPr/>
          </p:nvSpPr>
          <p:spPr>
            <a:xfrm rot="1112613" flipH="1">
              <a:off x="6397428" y="484242"/>
              <a:ext cx="1244826" cy="1337023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786 h 1328191"/>
                <a:gd name="connsiteX1" fmla="*/ 1244683 w 1244683"/>
                <a:gd name="connsiteY1" fmla="*/ 903180 h 1328191"/>
                <a:gd name="connsiteX2" fmla="*/ 0 w 1244683"/>
                <a:gd name="connsiteY2" fmla="*/ 1328191 h 1328191"/>
                <a:gd name="connsiteX3" fmla="*/ 467251 w 1244683"/>
                <a:gd name="connsiteY3" fmla="*/ 786 h 1328191"/>
                <a:gd name="connsiteX0" fmla="*/ 467251 w 1244683"/>
                <a:gd name="connsiteY0" fmla="*/ 655 h 1328060"/>
                <a:gd name="connsiteX1" fmla="*/ 1244683 w 1244683"/>
                <a:gd name="connsiteY1" fmla="*/ 903049 h 1328060"/>
                <a:gd name="connsiteX2" fmla="*/ 0 w 1244683"/>
                <a:gd name="connsiteY2" fmla="*/ 1328060 h 1328060"/>
                <a:gd name="connsiteX3" fmla="*/ 467251 w 1244683"/>
                <a:gd name="connsiteY3" fmla="*/ 655 h 1328060"/>
                <a:gd name="connsiteX0" fmla="*/ 500401 w 1244683"/>
                <a:gd name="connsiteY0" fmla="*/ 644 h 1337023"/>
                <a:gd name="connsiteX1" fmla="*/ 1244683 w 1244683"/>
                <a:gd name="connsiteY1" fmla="*/ 912012 h 1337023"/>
                <a:gd name="connsiteX2" fmla="*/ 0 w 1244683"/>
                <a:gd name="connsiteY2" fmla="*/ 1337023 h 1337023"/>
                <a:gd name="connsiteX3" fmla="*/ 500401 w 1244683"/>
                <a:gd name="connsiteY3" fmla="*/ 644 h 1337023"/>
                <a:gd name="connsiteX0" fmla="*/ 500544 w 1244826"/>
                <a:gd name="connsiteY0" fmla="*/ 644 h 1337023"/>
                <a:gd name="connsiteX1" fmla="*/ 1244826 w 1244826"/>
                <a:gd name="connsiteY1" fmla="*/ 912012 h 1337023"/>
                <a:gd name="connsiteX2" fmla="*/ 143 w 1244826"/>
                <a:gd name="connsiteY2" fmla="*/ 1337023 h 1337023"/>
                <a:gd name="connsiteX3" fmla="*/ 500544 w 1244826"/>
                <a:gd name="connsiteY3" fmla="*/ 644 h 13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826" h="1337023">
                  <a:moveTo>
                    <a:pt x="500544" y="644"/>
                  </a:moveTo>
                  <a:cubicBezTo>
                    <a:pt x="807494" y="-21450"/>
                    <a:pt x="1138938" y="529233"/>
                    <a:pt x="1244826" y="912012"/>
                  </a:cubicBezTo>
                  <a:lnTo>
                    <a:pt x="143" y="1337023"/>
                  </a:lnTo>
                  <a:cubicBezTo>
                    <a:pt x="-8375" y="683722"/>
                    <a:pt x="364279" y="57240"/>
                    <a:pt x="500544" y="644"/>
                  </a:cubicBezTo>
                  <a:close/>
                </a:path>
              </a:pathLst>
            </a:custGeom>
            <a:solidFill>
              <a:srgbClr val="CAB8B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C3247F00-2AEA-3556-26FB-BDCB6A5F49DA}"/>
                </a:ext>
              </a:extLst>
            </p:cNvPr>
            <p:cNvSpPr/>
            <p:nvPr/>
          </p:nvSpPr>
          <p:spPr>
            <a:xfrm rot="19855818">
              <a:off x="3877806" y="499301"/>
              <a:ext cx="1244683" cy="1327405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83" h="1327405">
                  <a:moveTo>
                    <a:pt x="467251" y="0"/>
                  </a:moveTo>
                  <a:cubicBezTo>
                    <a:pt x="689755" y="34975"/>
                    <a:pt x="1170601" y="424795"/>
                    <a:pt x="1244683" y="902394"/>
                  </a:cubicBezTo>
                  <a:lnTo>
                    <a:pt x="0" y="1327405"/>
                  </a:lnTo>
                  <a:cubicBezTo>
                    <a:pt x="34920" y="799187"/>
                    <a:pt x="330986" y="56596"/>
                    <a:pt x="467251" y="0"/>
                  </a:cubicBezTo>
                  <a:close/>
                </a:path>
              </a:pathLst>
            </a:custGeom>
            <a:solidFill>
              <a:srgbClr val="CAB8B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7F3448-2BD5-7F06-C5E9-7606B0FACFCF}"/>
                </a:ext>
              </a:extLst>
            </p:cNvPr>
            <p:cNvGrpSpPr/>
            <p:nvPr/>
          </p:nvGrpSpPr>
          <p:grpSpPr>
            <a:xfrm>
              <a:off x="3758747" y="663943"/>
              <a:ext cx="5341856" cy="5852123"/>
              <a:chOff x="1596273" y="1005877"/>
              <a:chExt cx="5341856" cy="5852123"/>
            </a:xfrm>
          </p:grpSpPr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CE833AF9-7A8A-73A6-BDF2-5239AD58B14B}"/>
                  </a:ext>
                </a:extLst>
              </p:cNvPr>
              <p:cNvSpPr/>
              <p:nvPr/>
            </p:nvSpPr>
            <p:spPr>
              <a:xfrm>
                <a:off x="4698836" y="5300160"/>
                <a:ext cx="2239293" cy="1456885"/>
              </a:xfrm>
              <a:custGeom>
                <a:avLst/>
                <a:gdLst>
                  <a:gd name="connsiteX0" fmla="*/ 0 w 860853"/>
                  <a:gd name="connsiteY0" fmla="*/ 0 h 582242"/>
                  <a:gd name="connsiteX1" fmla="*/ 860853 w 860853"/>
                  <a:gd name="connsiteY1" fmla="*/ 0 h 582242"/>
                  <a:gd name="connsiteX2" fmla="*/ 860853 w 860853"/>
                  <a:gd name="connsiteY2" fmla="*/ 582242 h 582242"/>
                  <a:gd name="connsiteX3" fmla="*/ 0 w 860853"/>
                  <a:gd name="connsiteY3" fmla="*/ 582242 h 582242"/>
                  <a:gd name="connsiteX4" fmla="*/ 0 w 860853"/>
                  <a:gd name="connsiteY4" fmla="*/ 0 h 582242"/>
                  <a:gd name="connsiteX0" fmla="*/ 0 w 1510210"/>
                  <a:gd name="connsiteY0" fmla="*/ 0 h 714764"/>
                  <a:gd name="connsiteX1" fmla="*/ 860853 w 1510210"/>
                  <a:gd name="connsiteY1" fmla="*/ 0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510210"/>
                  <a:gd name="connsiteY0" fmla="*/ 0 h 714764"/>
                  <a:gd name="connsiteX1" fmla="*/ 1496957 w 1510210"/>
                  <a:gd name="connsiteY1" fmla="*/ 79513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669237"/>
                  <a:gd name="connsiteY0" fmla="*/ 0 h 1430381"/>
                  <a:gd name="connsiteX1" fmla="*/ 1655984 w 1669237"/>
                  <a:gd name="connsiteY1" fmla="*/ 795130 h 1430381"/>
                  <a:gd name="connsiteX2" fmla="*/ 1669237 w 1669237"/>
                  <a:gd name="connsiteY2" fmla="*/ 1430381 h 1430381"/>
                  <a:gd name="connsiteX3" fmla="*/ 159027 w 1669237"/>
                  <a:gd name="connsiteY3" fmla="*/ 1297859 h 1430381"/>
                  <a:gd name="connsiteX4" fmla="*/ 0 w 1669237"/>
                  <a:gd name="connsiteY4" fmla="*/ 0 h 1430381"/>
                  <a:gd name="connsiteX0" fmla="*/ 119269 w 1788506"/>
                  <a:gd name="connsiteY0" fmla="*/ 0 h 1456885"/>
                  <a:gd name="connsiteX1" fmla="*/ 1775253 w 1788506"/>
                  <a:gd name="connsiteY1" fmla="*/ 795130 h 1456885"/>
                  <a:gd name="connsiteX2" fmla="*/ 1788506 w 1788506"/>
                  <a:gd name="connsiteY2" fmla="*/ 1430381 h 1456885"/>
                  <a:gd name="connsiteX3" fmla="*/ 0 w 1788506"/>
                  <a:gd name="connsiteY3" fmla="*/ 1456885 h 1456885"/>
                  <a:gd name="connsiteX4" fmla="*/ 119269 w 1788506"/>
                  <a:gd name="connsiteY4" fmla="*/ 0 h 1456885"/>
                  <a:gd name="connsiteX0" fmla="*/ 119269 w 2155166"/>
                  <a:gd name="connsiteY0" fmla="*/ 0 h 1456885"/>
                  <a:gd name="connsiteX1" fmla="*/ 1775253 w 2155166"/>
                  <a:gd name="connsiteY1" fmla="*/ 795130 h 1456885"/>
                  <a:gd name="connsiteX2" fmla="*/ 1788506 w 2155166"/>
                  <a:gd name="connsiteY2" fmla="*/ 1430381 h 1456885"/>
                  <a:gd name="connsiteX3" fmla="*/ 0 w 2155166"/>
                  <a:gd name="connsiteY3" fmla="*/ 1456885 h 1456885"/>
                  <a:gd name="connsiteX4" fmla="*/ 119269 w 2155166"/>
                  <a:gd name="connsiteY4" fmla="*/ 0 h 1456885"/>
                  <a:gd name="connsiteX0" fmla="*/ 119269 w 2239293"/>
                  <a:gd name="connsiteY0" fmla="*/ 0 h 1456885"/>
                  <a:gd name="connsiteX1" fmla="*/ 1775253 w 2239293"/>
                  <a:gd name="connsiteY1" fmla="*/ 795130 h 1456885"/>
                  <a:gd name="connsiteX2" fmla="*/ 1788506 w 2239293"/>
                  <a:gd name="connsiteY2" fmla="*/ 1430381 h 1456885"/>
                  <a:gd name="connsiteX3" fmla="*/ 0 w 2239293"/>
                  <a:gd name="connsiteY3" fmla="*/ 1456885 h 1456885"/>
                  <a:gd name="connsiteX4" fmla="*/ 119269 w 2239293"/>
                  <a:gd name="connsiteY4" fmla="*/ 0 h 14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293" h="1456885">
                    <a:moveTo>
                      <a:pt x="119269" y="0"/>
                    </a:moveTo>
                    <a:cubicBezTo>
                      <a:pt x="812620" y="817218"/>
                      <a:pt x="1161415" y="561008"/>
                      <a:pt x="1775253" y="795130"/>
                    </a:cubicBezTo>
                    <a:cubicBezTo>
                      <a:pt x="2110975" y="847854"/>
                      <a:pt x="2618975" y="1258388"/>
                      <a:pt x="1788506" y="1430381"/>
                    </a:cubicBezTo>
                    <a:lnTo>
                      <a:pt x="0" y="1456885"/>
                    </a:lnTo>
                    <a:lnTo>
                      <a:pt x="119269" y="0"/>
                    </a:ln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2BD7541C-3EDB-AB06-D98C-DDE773FEDD51}"/>
                  </a:ext>
                </a:extLst>
              </p:cNvPr>
              <p:cNvSpPr/>
              <p:nvPr/>
            </p:nvSpPr>
            <p:spPr>
              <a:xfrm>
                <a:off x="2161919" y="2748556"/>
                <a:ext cx="3154988" cy="4031974"/>
              </a:xfrm>
              <a:custGeom>
                <a:avLst/>
                <a:gdLst>
                  <a:gd name="connsiteX0" fmla="*/ 0 w 1338469"/>
                  <a:gd name="connsiteY0" fmla="*/ 0 h 2892287"/>
                  <a:gd name="connsiteX1" fmla="*/ 1338469 w 1338469"/>
                  <a:gd name="connsiteY1" fmla="*/ 0 h 2892287"/>
                  <a:gd name="connsiteX2" fmla="*/ 1338469 w 1338469"/>
                  <a:gd name="connsiteY2" fmla="*/ 2892287 h 2892287"/>
                  <a:gd name="connsiteX3" fmla="*/ 0 w 1338469"/>
                  <a:gd name="connsiteY3" fmla="*/ 2892287 h 2892287"/>
                  <a:gd name="connsiteX4" fmla="*/ 0 w 1338469"/>
                  <a:gd name="connsiteY4" fmla="*/ 0 h 2892287"/>
                  <a:gd name="connsiteX0" fmla="*/ 0 w 1364973"/>
                  <a:gd name="connsiteY0" fmla="*/ 0 h 4005470"/>
                  <a:gd name="connsiteX1" fmla="*/ 1364973 w 1364973"/>
                  <a:gd name="connsiteY1" fmla="*/ 1113183 h 4005470"/>
                  <a:gd name="connsiteX2" fmla="*/ 1364973 w 1364973"/>
                  <a:gd name="connsiteY2" fmla="*/ 4005470 h 4005470"/>
                  <a:gd name="connsiteX3" fmla="*/ 26504 w 1364973"/>
                  <a:gd name="connsiteY3" fmla="*/ 4005470 h 4005470"/>
                  <a:gd name="connsiteX4" fmla="*/ 0 w 1364973"/>
                  <a:gd name="connsiteY4" fmla="*/ 0 h 4005470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371061 w 1709530"/>
                  <a:gd name="connsiteY3" fmla="*/ 3978966 h 3978966"/>
                  <a:gd name="connsiteX4" fmla="*/ 0 w 1709530"/>
                  <a:gd name="connsiteY4" fmla="*/ 0 h 3978966"/>
                  <a:gd name="connsiteX0" fmla="*/ 26504 w 1736034"/>
                  <a:gd name="connsiteY0" fmla="*/ 0 h 3978966"/>
                  <a:gd name="connsiteX1" fmla="*/ 1736034 w 1736034"/>
                  <a:gd name="connsiteY1" fmla="*/ 1086679 h 3978966"/>
                  <a:gd name="connsiteX2" fmla="*/ 1736034 w 1736034"/>
                  <a:gd name="connsiteY2" fmla="*/ 3978966 h 3978966"/>
                  <a:gd name="connsiteX3" fmla="*/ 0 w 1736034"/>
                  <a:gd name="connsiteY3" fmla="*/ 3965713 h 3978966"/>
                  <a:gd name="connsiteX4" fmla="*/ 26504 w 1736034"/>
                  <a:gd name="connsiteY4" fmla="*/ 0 h 3978966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66261 w 1709530"/>
                  <a:gd name="connsiteY3" fmla="*/ 3965713 h 3978966"/>
                  <a:gd name="connsiteX4" fmla="*/ 0 w 1709530"/>
                  <a:gd name="connsiteY4" fmla="*/ 0 h 3978966"/>
                  <a:gd name="connsiteX0" fmla="*/ 609850 w 2319380"/>
                  <a:gd name="connsiteY0" fmla="*/ 0 h 3978966"/>
                  <a:gd name="connsiteX1" fmla="*/ 2319380 w 2319380"/>
                  <a:gd name="connsiteY1" fmla="*/ 1086679 h 3978966"/>
                  <a:gd name="connsiteX2" fmla="*/ 2319380 w 2319380"/>
                  <a:gd name="connsiteY2" fmla="*/ 3978966 h 3978966"/>
                  <a:gd name="connsiteX3" fmla="*/ 676111 w 2319380"/>
                  <a:gd name="connsiteY3" fmla="*/ 3965713 h 3978966"/>
                  <a:gd name="connsiteX4" fmla="*/ 609850 w 2319380"/>
                  <a:gd name="connsiteY4" fmla="*/ 0 h 3978966"/>
                  <a:gd name="connsiteX0" fmla="*/ 571945 w 2281475"/>
                  <a:gd name="connsiteY0" fmla="*/ 0 h 3978966"/>
                  <a:gd name="connsiteX1" fmla="*/ 2281475 w 2281475"/>
                  <a:gd name="connsiteY1" fmla="*/ 1086679 h 3978966"/>
                  <a:gd name="connsiteX2" fmla="*/ 2281475 w 2281475"/>
                  <a:gd name="connsiteY2" fmla="*/ 3978966 h 3978966"/>
                  <a:gd name="connsiteX3" fmla="*/ 638206 w 2281475"/>
                  <a:gd name="connsiteY3" fmla="*/ 3965713 h 3978966"/>
                  <a:gd name="connsiteX4" fmla="*/ 571945 w 2281475"/>
                  <a:gd name="connsiteY4" fmla="*/ 0 h 3978966"/>
                  <a:gd name="connsiteX0" fmla="*/ 607251 w 2316781"/>
                  <a:gd name="connsiteY0" fmla="*/ 0 h 3978966"/>
                  <a:gd name="connsiteX1" fmla="*/ 2316781 w 2316781"/>
                  <a:gd name="connsiteY1" fmla="*/ 1086679 h 3978966"/>
                  <a:gd name="connsiteX2" fmla="*/ 2316781 w 2316781"/>
                  <a:gd name="connsiteY2" fmla="*/ 3978966 h 3978966"/>
                  <a:gd name="connsiteX3" fmla="*/ 673512 w 2316781"/>
                  <a:gd name="connsiteY3" fmla="*/ 3965713 h 3978966"/>
                  <a:gd name="connsiteX4" fmla="*/ 607251 w 2316781"/>
                  <a:gd name="connsiteY4" fmla="*/ 0 h 3978966"/>
                  <a:gd name="connsiteX0" fmla="*/ 577565 w 2287095"/>
                  <a:gd name="connsiteY0" fmla="*/ 0 h 3978966"/>
                  <a:gd name="connsiteX1" fmla="*/ 2287095 w 2287095"/>
                  <a:gd name="connsiteY1" fmla="*/ 1086679 h 3978966"/>
                  <a:gd name="connsiteX2" fmla="*/ 2287095 w 2287095"/>
                  <a:gd name="connsiteY2" fmla="*/ 3978966 h 3978966"/>
                  <a:gd name="connsiteX3" fmla="*/ 643826 w 2287095"/>
                  <a:gd name="connsiteY3" fmla="*/ 3965713 h 3978966"/>
                  <a:gd name="connsiteX4" fmla="*/ 577565 w 2287095"/>
                  <a:gd name="connsiteY4" fmla="*/ 0 h 3978966"/>
                  <a:gd name="connsiteX0" fmla="*/ 618613 w 2328143"/>
                  <a:gd name="connsiteY0" fmla="*/ 0 h 3978966"/>
                  <a:gd name="connsiteX1" fmla="*/ 2328143 w 2328143"/>
                  <a:gd name="connsiteY1" fmla="*/ 1086679 h 3978966"/>
                  <a:gd name="connsiteX2" fmla="*/ 2328143 w 2328143"/>
                  <a:gd name="connsiteY2" fmla="*/ 3978966 h 3978966"/>
                  <a:gd name="connsiteX3" fmla="*/ 684874 w 2328143"/>
                  <a:gd name="connsiteY3" fmla="*/ 3965713 h 3978966"/>
                  <a:gd name="connsiteX4" fmla="*/ 618613 w 2328143"/>
                  <a:gd name="connsiteY4" fmla="*/ 0 h 3978966"/>
                  <a:gd name="connsiteX0" fmla="*/ 618613 w 2394404"/>
                  <a:gd name="connsiteY0" fmla="*/ 66260 h 4045226"/>
                  <a:gd name="connsiteX1" fmla="*/ 2394404 w 2394404"/>
                  <a:gd name="connsiteY1" fmla="*/ 0 h 4045226"/>
                  <a:gd name="connsiteX2" fmla="*/ 2328143 w 2394404"/>
                  <a:gd name="connsiteY2" fmla="*/ 4045226 h 4045226"/>
                  <a:gd name="connsiteX3" fmla="*/ 684874 w 2394404"/>
                  <a:gd name="connsiteY3" fmla="*/ 4031973 h 4045226"/>
                  <a:gd name="connsiteX4" fmla="*/ 618613 w 2394404"/>
                  <a:gd name="connsiteY4" fmla="*/ 66260 h 4045226"/>
                  <a:gd name="connsiteX0" fmla="*/ 618613 w 2553429"/>
                  <a:gd name="connsiteY0" fmla="*/ 66260 h 4031974"/>
                  <a:gd name="connsiteX1" fmla="*/ 2394404 w 2553429"/>
                  <a:gd name="connsiteY1" fmla="*/ 0 h 4031974"/>
                  <a:gd name="connsiteX2" fmla="*/ 2553429 w 2553429"/>
                  <a:gd name="connsiteY2" fmla="*/ 4031974 h 4031974"/>
                  <a:gd name="connsiteX3" fmla="*/ 684874 w 2553429"/>
                  <a:gd name="connsiteY3" fmla="*/ 4031973 h 4031974"/>
                  <a:gd name="connsiteX4" fmla="*/ 618613 w 2553429"/>
                  <a:gd name="connsiteY4" fmla="*/ 66260 h 4031974"/>
                  <a:gd name="connsiteX0" fmla="*/ 618613 w 3190870"/>
                  <a:gd name="connsiteY0" fmla="*/ 66260 h 4031974"/>
                  <a:gd name="connsiteX1" fmla="*/ 2394404 w 3190870"/>
                  <a:gd name="connsiteY1" fmla="*/ 0 h 4031974"/>
                  <a:gd name="connsiteX2" fmla="*/ 2553429 w 3190870"/>
                  <a:gd name="connsiteY2" fmla="*/ 4031974 h 4031974"/>
                  <a:gd name="connsiteX3" fmla="*/ 684874 w 3190870"/>
                  <a:gd name="connsiteY3" fmla="*/ 4031973 h 4031974"/>
                  <a:gd name="connsiteX4" fmla="*/ 618613 w 3190870"/>
                  <a:gd name="connsiteY4" fmla="*/ 66260 h 4031974"/>
                  <a:gd name="connsiteX0" fmla="*/ 618613 w 3167066"/>
                  <a:gd name="connsiteY0" fmla="*/ 66260 h 4031974"/>
                  <a:gd name="connsiteX1" fmla="*/ 2394404 w 3167066"/>
                  <a:gd name="connsiteY1" fmla="*/ 0 h 4031974"/>
                  <a:gd name="connsiteX2" fmla="*/ 2553429 w 3167066"/>
                  <a:gd name="connsiteY2" fmla="*/ 4031974 h 4031974"/>
                  <a:gd name="connsiteX3" fmla="*/ 684874 w 3167066"/>
                  <a:gd name="connsiteY3" fmla="*/ 4031973 h 4031974"/>
                  <a:gd name="connsiteX4" fmla="*/ 618613 w 3167066"/>
                  <a:gd name="connsiteY4" fmla="*/ 66260 h 4031974"/>
                  <a:gd name="connsiteX0" fmla="*/ 618613 w 3219795"/>
                  <a:gd name="connsiteY0" fmla="*/ 66260 h 4031974"/>
                  <a:gd name="connsiteX1" fmla="*/ 2394404 w 3219795"/>
                  <a:gd name="connsiteY1" fmla="*/ 0 h 4031974"/>
                  <a:gd name="connsiteX2" fmla="*/ 2553429 w 3219795"/>
                  <a:gd name="connsiteY2" fmla="*/ 4031974 h 4031974"/>
                  <a:gd name="connsiteX3" fmla="*/ 684874 w 3219795"/>
                  <a:gd name="connsiteY3" fmla="*/ 4031973 h 4031974"/>
                  <a:gd name="connsiteX4" fmla="*/ 618613 w 3219795"/>
                  <a:gd name="connsiteY4" fmla="*/ 66260 h 4031974"/>
                  <a:gd name="connsiteX0" fmla="*/ 618613 w 3199556"/>
                  <a:gd name="connsiteY0" fmla="*/ 66260 h 4031974"/>
                  <a:gd name="connsiteX1" fmla="*/ 2394404 w 3199556"/>
                  <a:gd name="connsiteY1" fmla="*/ 0 h 4031974"/>
                  <a:gd name="connsiteX2" fmla="*/ 2553429 w 3199556"/>
                  <a:gd name="connsiteY2" fmla="*/ 4031974 h 4031974"/>
                  <a:gd name="connsiteX3" fmla="*/ 684874 w 3199556"/>
                  <a:gd name="connsiteY3" fmla="*/ 4031973 h 4031974"/>
                  <a:gd name="connsiteX4" fmla="*/ 618613 w 3199556"/>
                  <a:gd name="connsiteY4" fmla="*/ 66260 h 4031974"/>
                  <a:gd name="connsiteX0" fmla="*/ 652403 w 3189804"/>
                  <a:gd name="connsiteY0" fmla="*/ 66260 h 4031974"/>
                  <a:gd name="connsiteX1" fmla="*/ 2384652 w 3189804"/>
                  <a:gd name="connsiteY1" fmla="*/ 0 h 4031974"/>
                  <a:gd name="connsiteX2" fmla="*/ 2543677 w 3189804"/>
                  <a:gd name="connsiteY2" fmla="*/ 4031974 h 4031974"/>
                  <a:gd name="connsiteX3" fmla="*/ 675122 w 3189804"/>
                  <a:gd name="connsiteY3" fmla="*/ 4031973 h 4031974"/>
                  <a:gd name="connsiteX4" fmla="*/ 652403 w 3189804"/>
                  <a:gd name="connsiteY4" fmla="*/ 66260 h 4031974"/>
                  <a:gd name="connsiteX0" fmla="*/ 617587 w 3154988"/>
                  <a:gd name="connsiteY0" fmla="*/ 66260 h 4031974"/>
                  <a:gd name="connsiteX1" fmla="*/ 2349836 w 3154988"/>
                  <a:gd name="connsiteY1" fmla="*/ 0 h 4031974"/>
                  <a:gd name="connsiteX2" fmla="*/ 2508861 w 3154988"/>
                  <a:gd name="connsiteY2" fmla="*/ 4031974 h 4031974"/>
                  <a:gd name="connsiteX3" fmla="*/ 640306 w 3154988"/>
                  <a:gd name="connsiteY3" fmla="*/ 4031973 h 4031974"/>
                  <a:gd name="connsiteX4" fmla="*/ 617587 w 3154988"/>
                  <a:gd name="connsiteY4" fmla="*/ 66260 h 40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4988" h="4031974">
                    <a:moveTo>
                      <a:pt x="617587" y="66260"/>
                    </a:moveTo>
                    <a:lnTo>
                      <a:pt x="2349836" y="0"/>
                    </a:lnTo>
                    <a:cubicBezTo>
                      <a:pt x="2177556" y="1688548"/>
                      <a:pt x="4125627" y="3761408"/>
                      <a:pt x="2508861" y="4031974"/>
                    </a:cubicBezTo>
                    <a:lnTo>
                      <a:pt x="640306" y="4031973"/>
                    </a:lnTo>
                    <a:cubicBezTo>
                      <a:pt x="-1025052" y="3531704"/>
                      <a:pt x="1146412" y="1272681"/>
                      <a:pt x="617587" y="66260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FAA4F86E-A3B3-BC6D-5288-37CFF6518CDD}"/>
                  </a:ext>
                </a:extLst>
              </p:cNvPr>
              <p:cNvSpPr/>
              <p:nvPr/>
            </p:nvSpPr>
            <p:spPr>
              <a:xfrm>
                <a:off x="3921296" y="3562340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3">
                <a:extLst>
                  <a:ext uri="{FF2B5EF4-FFF2-40B4-BE49-F238E27FC236}">
                    <a16:creationId xmlns:a16="http://schemas.microsoft.com/office/drawing/2014/main" id="{CAACD367-DA4D-E040-9BF5-480A29BE8D60}"/>
                  </a:ext>
                </a:extLst>
              </p:cNvPr>
              <p:cNvSpPr/>
              <p:nvPr/>
            </p:nvSpPr>
            <p:spPr>
              <a:xfrm flipH="1">
                <a:off x="2521206" y="3562562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11">
                <a:extLst>
                  <a:ext uri="{FF2B5EF4-FFF2-40B4-BE49-F238E27FC236}">
                    <a16:creationId xmlns:a16="http://schemas.microsoft.com/office/drawing/2014/main" id="{791FD244-8B19-7441-0636-77022536093A}"/>
                  </a:ext>
                </a:extLst>
              </p:cNvPr>
              <p:cNvSpPr/>
              <p:nvPr/>
            </p:nvSpPr>
            <p:spPr>
              <a:xfrm>
                <a:off x="2876554" y="3716850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1">
                <a:extLst>
                  <a:ext uri="{FF2B5EF4-FFF2-40B4-BE49-F238E27FC236}">
                    <a16:creationId xmlns:a16="http://schemas.microsoft.com/office/drawing/2014/main" id="{0D836790-22E3-BDEE-82BB-2F617DD74A88}"/>
                  </a:ext>
                </a:extLst>
              </p:cNvPr>
              <p:cNvSpPr/>
              <p:nvPr/>
            </p:nvSpPr>
            <p:spPr>
              <a:xfrm>
                <a:off x="4330313" y="3644722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4EC90C32-49D5-67C6-108C-D83E62318AC3}"/>
                  </a:ext>
                </a:extLst>
              </p:cNvPr>
              <p:cNvSpPr/>
              <p:nvPr/>
            </p:nvSpPr>
            <p:spPr>
              <a:xfrm rot="379033" flipH="1">
                <a:off x="4412842" y="1021606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8">
                <a:extLst>
                  <a:ext uri="{FF2B5EF4-FFF2-40B4-BE49-F238E27FC236}">
                    <a16:creationId xmlns:a16="http://schemas.microsoft.com/office/drawing/2014/main" id="{5210072E-7E7C-574F-E12D-B32801F87DBD}"/>
                  </a:ext>
                </a:extLst>
              </p:cNvPr>
              <p:cNvSpPr/>
              <p:nvPr/>
            </p:nvSpPr>
            <p:spPr>
              <a:xfrm rot="20455987">
                <a:off x="2073166" y="1005877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">
                <a:extLst>
                  <a:ext uri="{FF2B5EF4-FFF2-40B4-BE49-F238E27FC236}">
                    <a16:creationId xmlns:a16="http://schemas.microsoft.com/office/drawing/2014/main" id="{6E83051B-C9C7-6667-31A2-C93E4E255D69}"/>
                  </a:ext>
                </a:extLst>
              </p:cNvPr>
              <p:cNvSpPr/>
              <p:nvPr/>
            </p:nvSpPr>
            <p:spPr>
              <a:xfrm>
                <a:off x="4313179" y="6675651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6">
                <a:extLst>
                  <a:ext uri="{FF2B5EF4-FFF2-40B4-BE49-F238E27FC236}">
                    <a16:creationId xmlns:a16="http://schemas.microsoft.com/office/drawing/2014/main" id="{D5097B7D-F9F8-F3B2-DAE5-D0CE761BBCE6}"/>
                  </a:ext>
                </a:extLst>
              </p:cNvPr>
              <p:cNvSpPr/>
              <p:nvPr/>
            </p:nvSpPr>
            <p:spPr>
              <a:xfrm>
                <a:off x="1596273" y="1164474"/>
                <a:ext cx="4068046" cy="2642799"/>
              </a:xfrm>
              <a:custGeom>
                <a:avLst/>
                <a:gdLst>
                  <a:gd name="connsiteX0" fmla="*/ 0 w 2491037"/>
                  <a:gd name="connsiteY0" fmla="*/ 0 h 1487194"/>
                  <a:gd name="connsiteX1" fmla="*/ 2491037 w 2491037"/>
                  <a:gd name="connsiteY1" fmla="*/ 0 h 1487194"/>
                  <a:gd name="connsiteX2" fmla="*/ 2491037 w 2491037"/>
                  <a:gd name="connsiteY2" fmla="*/ 1487194 h 1487194"/>
                  <a:gd name="connsiteX3" fmla="*/ 0 w 2491037"/>
                  <a:gd name="connsiteY3" fmla="*/ 1487194 h 1487194"/>
                  <a:gd name="connsiteX4" fmla="*/ 0 w 2491037"/>
                  <a:gd name="connsiteY4" fmla="*/ 0 h 1487194"/>
                  <a:gd name="connsiteX0" fmla="*/ 0 w 2491037"/>
                  <a:gd name="connsiteY0" fmla="*/ 624324 h 2111518"/>
                  <a:gd name="connsiteX1" fmla="*/ 2491037 w 2491037"/>
                  <a:gd name="connsiteY1" fmla="*/ 624324 h 2111518"/>
                  <a:gd name="connsiteX2" fmla="*/ 2491037 w 2491037"/>
                  <a:gd name="connsiteY2" fmla="*/ 2111518 h 2111518"/>
                  <a:gd name="connsiteX3" fmla="*/ 0 w 2491037"/>
                  <a:gd name="connsiteY3" fmla="*/ 2111518 h 2111518"/>
                  <a:gd name="connsiteX4" fmla="*/ 0 w 2491037"/>
                  <a:gd name="connsiteY4" fmla="*/ 624324 h 2111518"/>
                  <a:gd name="connsiteX0" fmla="*/ 0 w 2491037"/>
                  <a:gd name="connsiteY0" fmla="*/ 726004 h 2213198"/>
                  <a:gd name="connsiteX1" fmla="*/ 2491037 w 2491037"/>
                  <a:gd name="connsiteY1" fmla="*/ 726004 h 2213198"/>
                  <a:gd name="connsiteX2" fmla="*/ 2491037 w 2491037"/>
                  <a:gd name="connsiteY2" fmla="*/ 2213198 h 2213198"/>
                  <a:gd name="connsiteX3" fmla="*/ 0 w 2491037"/>
                  <a:gd name="connsiteY3" fmla="*/ 2213198 h 2213198"/>
                  <a:gd name="connsiteX4" fmla="*/ 0 w 2491037"/>
                  <a:gd name="connsiteY4" fmla="*/ 726004 h 2213198"/>
                  <a:gd name="connsiteX0" fmla="*/ 0 w 3259663"/>
                  <a:gd name="connsiteY0" fmla="*/ 726004 h 2213198"/>
                  <a:gd name="connsiteX1" fmla="*/ 2491037 w 3259663"/>
                  <a:gd name="connsiteY1" fmla="*/ 726004 h 2213198"/>
                  <a:gd name="connsiteX2" fmla="*/ 3259663 w 3259663"/>
                  <a:gd name="connsiteY2" fmla="*/ 1802380 h 2213198"/>
                  <a:gd name="connsiteX3" fmla="*/ 0 w 3259663"/>
                  <a:gd name="connsiteY3" fmla="*/ 2213198 h 2213198"/>
                  <a:gd name="connsiteX4" fmla="*/ 0 w 3259663"/>
                  <a:gd name="connsiteY4" fmla="*/ 726004 h 2213198"/>
                  <a:gd name="connsiteX0" fmla="*/ 742122 w 4001785"/>
                  <a:gd name="connsiteY0" fmla="*/ 726004 h 1895146"/>
                  <a:gd name="connsiteX1" fmla="*/ 3233159 w 4001785"/>
                  <a:gd name="connsiteY1" fmla="*/ 726004 h 1895146"/>
                  <a:gd name="connsiteX2" fmla="*/ 4001785 w 4001785"/>
                  <a:gd name="connsiteY2" fmla="*/ 1802380 h 1895146"/>
                  <a:gd name="connsiteX3" fmla="*/ 0 w 4001785"/>
                  <a:gd name="connsiteY3" fmla="*/ 1895146 h 1895146"/>
                  <a:gd name="connsiteX4" fmla="*/ 742122 w 4001785"/>
                  <a:gd name="connsiteY4" fmla="*/ 726004 h 1895146"/>
                  <a:gd name="connsiteX0" fmla="*/ 742122 w 4001785"/>
                  <a:gd name="connsiteY0" fmla="*/ 726004 h 2371372"/>
                  <a:gd name="connsiteX1" fmla="*/ 3233159 w 4001785"/>
                  <a:gd name="connsiteY1" fmla="*/ 726004 h 2371372"/>
                  <a:gd name="connsiteX2" fmla="*/ 4001785 w 4001785"/>
                  <a:gd name="connsiteY2" fmla="*/ 1802380 h 2371372"/>
                  <a:gd name="connsiteX3" fmla="*/ 0 w 4001785"/>
                  <a:gd name="connsiteY3" fmla="*/ 1895146 h 2371372"/>
                  <a:gd name="connsiteX4" fmla="*/ 742122 w 4001785"/>
                  <a:gd name="connsiteY4" fmla="*/ 726004 h 2371372"/>
                  <a:gd name="connsiteX0" fmla="*/ 742122 w 4001785"/>
                  <a:gd name="connsiteY0" fmla="*/ 726004 h 2642799"/>
                  <a:gd name="connsiteX1" fmla="*/ 3233159 w 4001785"/>
                  <a:gd name="connsiteY1" fmla="*/ 726004 h 2642799"/>
                  <a:gd name="connsiteX2" fmla="*/ 4001785 w 4001785"/>
                  <a:gd name="connsiteY2" fmla="*/ 1802380 h 2642799"/>
                  <a:gd name="connsiteX3" fmla="*/ 0 w 4001785"/>
                  <a:gd name="connsiteY3" fmla="*/ 1895146 h 2642799"/>
                  <a:gd name="connsiteX4" fmla="*/ 742122 w 4001785"/>
                  <a:gd name="connsiteY4" fmla="*/ 726004 h 2642799"/>
                  <a:gd name="connsiteX0" fmla="*/ 808383 w 4068046"/>
                  <a:gd name="connsiteY0" fmla="*/ 726004 h 2642799"/>
                  <a:gd name="connsiteX1" fmla="*/ 3299420 w 4068046"/>
                  <a:gd name="connsiteY1" fmla="*/ 726004 h 2642799"/>
                  <a:gd name="connsiteX2" fmla="*/ 4068046 w 4068046"/>
                  <a:gd name="connsiteY2" fmla="*/ 1802380 h 2642799"/>
                  <a:gd name="connsiteX3" fmla="*/ 0 w 4068046"/>
                  <a:gd name="connsiteY3" fmla="*/ 1895146 h 2642799"/>
                  <a:gd name="connsiteX4" fmla="*/ 808383 w 4068046"/>
                  <a:gd name="connsiteY4" fmla="*/ 726004 h 26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8046" h="2642799">
                    <a:moveTo>
                      <a:pt x="808383" y="726004"/>
                    </a:moveTo>
                    <a:cubicBezTo>
                      <a:pt x="1903772" y="-678727"/>
                      <a:pt x="3184692" y="315187"/>
                      <a:pt x="3299420" y="726004"/>
                    </a:cubicBezTo>
                    <a:lnTo>
                      <a:pt x="4068046" y="1802380"/>
                    </a:lnTo>
                    <a:cubicBezTo>
                      <a:pt x="3065422" y="2800711"/>
                      <a:pt x="1161650" y="3003911"/>
                      <a:pt x="0" y="1895146"/>
                    </a:cubicBezTo>
                    <a:lnTo>
                      <a:pt x="808383" y="726004"/>
                    </a:lnTo>
                    <a:close/>
                  </a:path>
                </a:pathLst>
              </a:custGeom>
              <a:solidFill>
                <a:srgbClr val="FAECE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9">
                <a:extLst>
                  <a:ext uri="{FF2B5EF4-FFF2-40B4-BE49-F238E27FC236}">
                    <a16:creationId xmlns:a16="http://schemas.microsoft.com/office/drawing/2014/main" id="{52CCC437-499E-46F8-4888-889A132405CB}"/>
                  </a:ext>
                </a:extLst>
              </p:cNvPr>
              <p:cNvSpPr/>
              <p:nvPr/>
            </p:nvSpPr>
            <p:spPr>
              <a:xfrm>
                <a:off x="2504256" y="1168957"/>
                <a:ext cx="2347877" cy="1344372"/>
              </a:xfrm>
              <a:custGeom>
                <a:avLst/>
                <a:gdLst>
                  <a:gd name="connsiteX0" fmla="*/ 0 w 625025"/>
                  <a:gd name="connsiteY0" fmla="*/ 0 h 371788"/>
                  <a:gd name="connsiteX1" fmla="*/ 625025 w 625025"/>
                  <a:gd name="connsiteY1" fmla="*/ 0 h 371788"/>
                  <a:gd name="connsiteX2" fmla="*/ 625025 w 625025"/>
                  <a:gd name="connsiteY2" fmla="*/ 371788 h 371788"/>
                  <a:gd name="connsiteX3" fmla="*/ 0 w 625025"/>
                  <a:gd name="connsiteY3" fmla="*/ 371788 h 371788"/>
                  <a:gd name="connsiteX4" fmla="*/ 0 w 625025"/>
                  <a:gd name="connsiteY4" fmla="*/ 0 h 371788"/>
                  <a:gd name="connsiteX0" fmla="*/ 0 w 625025"/>
                  <a:gd name="connsiteY0" fmla="*/ 0 h 994640"/>
                  <a:gd name="connsiteX1" fmla="*/ 625025 w 625025"/>
                  <a:gd name="connsiteY1" fmla="*/ 0 h 994640"/>
                  <a:gd name="connsiteX2" fmla="*/ 320225 w 625025"/>
                  <a:gd name="connsiteY2" fmla="*/ 994640 h 994640"/>
                  <a:gd name="connsiteX3" fmla="*/ 0 w 625025"/>
                  <a:gd name="connsiteY3" fmla="*/ 371788 h 994640"/>
                  <a:gd name="connsiteX4" fmla="*/ 0 w 625025"/>
                  <a:gd name="connsiteY4" fmla="*/ 0 h 994640"/>
                  <a:gd name="connsiteX0" fmla="*/ 768626 w 1393651"/>
                  <a:gd name="connsiteY0" fmla="*/ 0 h 994640"/>
                  <a:gd name="connsiteX1" fmla="*/ 1393651 w 1393651"/>
                  <a:gd name="connsiteY1" fmla="*/ 0 h 994640"/>
                  <a:gd name="connsiteX2" fmla="*/ 1088851 w 1393651"/>
                  <a:gd name="connsiteY2" fmla="*/ 994640 h 994640"/>
                  <a:gd name="connsiteX3" fmla="*/ 0 w 1393651"/>
                  <a:gd name="connsiteY3" fmla="*/ 226014 h 994640"/>
                  <a:gd name="connsiteX4" fmla="*/ 768626 w 1393651"/>
                  <a:gd name="connsiteY4" fmla="*/ 0 h 994640"/>
                  <a:gd name="connsiteX0" fmla="*/ 768626 w 2453825"/>
                  <a:gd name="connsiteY0" fmla="*/ 0 h 994640"/>
                  <a:gd name="connsiteX1" fmla="*/ 2453825 w 2453825"/>
                  <a:gd name="connsiteY1" fmla="*/ 463826 h 994640"/>
                  <a:gd name="connsiteX2" fmla="*/ 1088851 w 2453825"/>
                  <a:gd name="connsiteY2" fmla="*/ 994640 h 994640"/>
                  <a:gd name="connsiteX3" fmla="*/ 0 w 2453825"/>
                  <a:gd name="connsiteY3" fmla="*/ 226014 h 994640"/>
                  <a:gd name="connsiteX4" fmla="*/ 768626 w 2453825"/>
                  <a:gd name="connsiteY4" fmla="*/ 0 h 994640"/>
                  <a:gd name="connsiteX0" fmla="*/ 0 w 2453825"/>
                  <a:gd name="connsiteY0" fmla="*/ 0 h 768626"/>
                  <a:gd name="connsiteX1" fmla="*/ 2453825 w 2453825"/>
                  <a:gd name="connsiteY1" fmla="*/ 237812 h 768626"/>
                  <a:gd name="connsiteX2" fmla="*/ 1088851 w 2453825"/>
                  <a:gd name="connsiteY2" fmla="*/ 768626 h 768626"/>
                  <a:gd name="connsiteX3" fmla="*/ 0 w 2453825"/>
                  <a:gd name="connsiteY3" fmla="*/ 0 h 768626"/>
                  <a:gd name="connsiteX0" fmla="*/ 0 w 2453825"/>
                  <a:gd name="connsiteY0" fmla="*/ 475096 h 1243722"/>
                  <a:gd name="connsiteX1" fmla="*/ 2453825 w 2453825"/>
                  <a:gd name="connsiteY1" fmla="*/ 712908 h 1243722"/>
                  <a:gd name="connsiteX2" fmla="*/ 1088851 w 2453825"/>
                  <a:gd name="connsiteY2" fmla="*/ 1243722 h 1243722"/>
                  <a:gd name="connsiteX3" fmla="*/ 0 w 2453825"/>
                  <a:gd name="connsiteY3" fmla="*/ 475096 h 1243722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34775"/>
                  <a:gd name="connsiteY0" fmla="*/ 565440 h 1334066"/>
                  <a:gd name="connsiteX1" fmla="*/ 2434775 w 2434775"/>
                  <a:gd name="connsiteY1" fmla="*/ 803252 h 1334066"/>
                  <a:gd name="connsiteX2" fmla="*/ 1088851 w 2434775"/>
                  <a:gd name="connsiteY2" fmla="*/ 1334066 h 1334066"/>
                  <a:gd name="connsiteX3" fmla="*/ 0 w 2434775"/>
                  <a:gd name="connsiteY3" fmla="*/ 565440 h 1334066"/>
                  <a:gd name="connsiteX0" fmla="*/ 0 w 2434775"/>
                  <a:gd name="connsiteY0" fmla="*/ 551812 h 1320438"/>
                  <a:gd name="connsiteX1" fmla="*/ 2434775 w 2434775"/>
                  <a:gd name="connsiteY1" fmla="*/ 789624 h 1320438"/>
                  <a:gd name="connsiteX2" fmla="*/ 1088851 w 2434775"/>
                  <a:gd name="connsiteY2" fmla="*/ 1320438 h 1320438"/>
                  <a:gd name="connsiteX3" fmla="*/ 0 w 2434775"/>
                  <a:gd name="connsiteY3" fmla="*/ 551812 h 1320438"/>
                  <a:gd name="connsiteX0" fmla="*/ 0 w 2434775"/>
                  <a:gd name="connsiteY0" fmla="*/ 584496 h 1353122"/>
                  <a:gd name="connsiteX1" fmla="*/ 2434775 w 2434775"/>
                  <a:gd name="connsiteY1" fmla="*/ 822308 h 1353122"/>
                  <a:gd name="connsiteX2" fmla="*/ 1088851 w 2434775"/>
                  <a:gd name="connsiteY2" fmla="*/ 1353122 h 1353122"/>
                  <a:gd name="connsiteX3" fmla="*/ 0 w 2434775"/>
                  <a:gd name="connsiteY3" fmla="*/ 584496 h 1353122"/>
                  <a:gd name="connsiteX0" fmla="*/ 0 w 2434775"/>
                  <a:gd name="connsiteY0" fmla="*/ 549735 h 1318361"/>
                  <a:gd name="connsiteX1" fmla="*/ 2434775 w 2434775"/>
                  <a:gd name="connsiteY1" fmla="*/ 787547 h 1318361"/>
                  <a:gd name="connsiteX2" fmla="*/ 1088851 w 2434775"/>
                  <a:gd name="connsiteY2" fmla="*/ 1318361 h 1318361"/>
                  <a:gd name="connsiteX3" fmla="*/ 0 w 2434775"/>
                  <a:gd name="connsiteY3" fmla="*/ 549735 h 1318361"/>
                  <a:gd name="connsiteX0" fmla="*/ 0 w 2434775"/>
                  <a:gd name="connsiteY0" fmla="*/ 544409 h 1313035"/>
                  <a:gd name="connsiteX1" fmla="*/ 2434775 w 2434775"/>
                  <a:gd name="connsiteY1" fmla="*/ 782221 h 1313035"/>
                  <a:gd name="connsiteX2" fmla="*/ 1088851 w 2434775"/>
                  <a:gd name="connsiteY2" fmla="*/ 1313035 h 1313035"/>
                  <a:gd name="connsiteX3" fmla="*/ 0 w 2434775"/>
                  <a:gd name="connsiteY3" fmla="*/ 544409 h 1313035"/>
                  <a:gd name="connsiteX0" fmla="*/ 0 w 2434775"/>
                  <a:gd name="connsiteY0" fmla="*/ 575120 h 1343746"/>
                  <a:gd name="connsiteX1" fmla="*/ 2434775 w 2434775"/>
                  <a:gd name="connsiteY1" fmla="*/ 812932 h 1343746"/>
                  <a:gd name="connsiteX2" fmla="*/ 1088851 w 2434775"/>
                  <a:gd name="connsiteY2" fmla="*/ 1343746 h 1343746"/>
                  <a:gd name="connsiteX3" fmla="*/ 0 w 2434775"/>
                  <a:gd name="connsiteY3" fmla="*/ 575120 h 1343746"/>
                  <a:gd name="connsiteX0" fmla="*/ 0 w 2330000"/>
                  <a:gd name="connsiteY0" fmla="*/ 638182 h 1406808"/>
                  <a:gd name="connsiteX1" fmla="*/ 2330000 w 2330000"/>
                  <a:gd name="connsiteY1" fmla="*/ 771219 h 1406808"/>
                  <a:gd name="connsiteX2" fmla="*/ 1088851 w 2330000"/>
                  <a:gd name="connsiteY2" fmla="*/ 1406808 h 1406808"/>
                  <a:gd name="connsiteX3" fmla="*/ 0 w 2330000"/>
                  <a:gd name="connsiteY3" fmla="*/ 638182 h 1406808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585249 h 1353875"/>
                  <a:gd name="connsiteX1" fmla="*/ 2310950 w 2310950"/>
                  <a:gd name="connsiteY1" fmla="*/ 651611 h 1353875"/>
                  <a:gd name="connsiteX2" fmla="*/ 1088851 w 2310950"/>
                  <a:gd name="connsiteY2" fmla="*/ 1353875 h 1353875"/>
                  <a:gd name="connsiteX3" fmla="*/ 0 w 2310950"/>
                  <a:gd name="connsiteY3" fmla="*/ 585249 h 1353875"/>
                  <a:gd name="connsiteX0" fmla="*/ 0 w 2323650"/>
                  <a:gd name="connsiteY0" fmla="*/ 593132 h 1361758"/>
                  <a:gd name="connsiteX1" fmla="*/ 2323650 w 2323650"/>
                  <a:gd name="connsiteY1" fmla="*/ 646794 h 1361758"/>
                  <a:gd name="connsiteX2" fmla="*/ 1088851 w 2323650"/>
                  <a:gd name="connsiteY2" fmla="*/ 1361758 h 1361758"/>
                  <a:gd name="connsiteX3" fmla="*/ 0 w 2323650"/>
                  <a:gd name="connsiteY3" fmla="*/ 593132 h 1361758"/>
                  <a:gd name="connsiteX0" fmla="*/ 0 w 2323650"/>
                  <a:gd name="connsiteY0" fmla="*/ 534110 h 1302736"/>
                  <a:gd name="connsiteX1" fmla="*/ 2323650 w 2323650"/>
                  <a:gd name="connsiteY1" fmla="*/ 587772 h 1302736"/>
                  <a:gd name="connsiteX2" fmla="*/ 1088851 w 2323650"/>
                  <a:gd name="connsiteY2" fmla="*/ 1302736 h 1302736"/>
                  <a:gd name="connsiteX3" fmla="*/ 0 w 2323650"/>
                  <a:gd name="connsiteY3" fmla="*/ 534110 h 1302736"/>
                  <a:gd name="connsiteX0" fmla="*/ 0 w 2323650"/>
                  <a:gd name="connsiteY0" fmla="*/ 574269 h 1342895"/>
                  <a:gd name="connsiteX1" fmla="*/ 2323650 w 2323650"/>
                  <a:gd name="connsiteY1" fmla="*/ 627931 h 1342895"/>
                  <a:gd name="connsiteX2" fmla="*/ 1088851 w 2323650"/>
                  <a:gd name="connsiteY2" fmla="*/ 1342895 h 1342895"/>
                  <a:gd name="connsiteX3" fmla="*/ 0 w 23236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55400"/>
                  <a:gd name="connsiteY0" fmla="*/ 594084 h 1330960"/>
                  <a:gd name="connsiteX1" fmla="*/ 2355400 w 2355400"/>
                  <a:gd name="connsiteY1" fmla="*/ 615996 h 1330960"/>
                  <a:gd name="connsiteX2" fmla="*/ 1107901 w 2355400"/>
                  <a:gd name="connsiteY2" fmla="*/ 1330960 h 1330960"/>
                  <a:gd name="connsiteX3" fmla="*/ 0 w 2355400"/>
                  <a:gd name="connsiteY3" fmla="*/ 594084 h 1330960"/>
                  <a:gd name="connsiteX0" fmla="*/ 0 w 2355400"/>
                  <a:gd name="connsiteY0" fmla="*/ 619361 h 1356237"/>
                  <a:gd name="connsiteX1" fmla="*/ 2355400 w 2355400"/>
                  <a:gd name="connsiteY1" fmla="*/ 641273 h 1356237"/>
                  <a:gd name="connsiteX2" fmla="*/ 1107901 w 2355400"/>
                  <a:gd name="connsiteY2" fmla="*/ 1356237 h 1356237"/>
                  <a:gd name="connsiteX3" fmla="*/ 0 w 2355400"/>
                  <a:gd name="connsiteY3" fmla="*/ 619361 h 1356237"/>
                  <a:gd name="connsiteX0" fmla="*/ 0 w 2336443"/>
                  <a:gd name="connsiteY0" fmla="*/ 615495 h 1352371"/>
                  <a:gd name="connsiteX1" fmla="*/ 2336443 w 2336443"/>
                  <a:gd name="connsiteY1" fmla="*/ 643757 h 1352371"/>
                  <a:gd name="connsiteX2" fmla="*/ 1107901 w 2336443"/>
                  <a:gd name="connsiteY2" fmla="*/ 1352371 h 1352371"/>
                  <a:gd name="connsiteX3" fmla="*/ 0 w 2336443"/>
                  <a:gd name="connsiteY3" fmla="*/ 615495 h 1352371"/>
                  <a:gd name="connsiteX0" fmla="*/ 0 w 2336443"/>
                  <a:gd name="connsiteY0" fmla="*/ 595529 h 1332405"/>
                  <a:gd name="connsiteX1" fmla="*/ 2336443 w 2336443"/>
                  <a:gd name="connsiteY1" fmla="*/ 623791 h 1332405"/>
                  <a:gd name="connsiteX2" fmla="*/ 1107901 w 2336443"/>
                  <a:gd name="connsiteY2" fmla="*/ 1332405 h 1332405"/>
                  <a:gd name="connsiteX3" fmla="*/ 0 w 2336443"/>
                  <a:gd name="connsiteY3" fmla="*/ 595529 h 1332405"/>
                  <a:gd name="connsiteX0" fmla="*/ 0 w 2336443"/>
                  <a:gd name="connsiteY0" fmla="*/ 607496 h 1344372"/>
                  <a:gd name="connsiteX1" fmla="*/ 2336443 w 2336443"/>
                  <a:gd name="connsiteY1" fmla="*/ 635758 h 1344372"/>
                  <a:gd name="connsiteX2" fmla="*/ 1107901 w 2336443"/>
                  <a:gd name="connsiteY2" fmla="*/ 1344372 h 1344372"/>
                  <a:gd name="connsiteX3" fmla="*/ 0 w 2336443"/>
                  <a:gd name="connsiteY3" fmla="*/ 607496 h 1344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443" h="1344372">
                    <a:moveTo>
                      <a:pt x="0" y="607496"/>
                    </a:moveTo>
                    <a:cubicBezTo>
                      <a:pt x="303039" y="69713"/>
                      <a:pt x="1596905" y="-448746"/>
                      <a:pt x="2336443" y="635758"/>
                    </a:cubicBezTo>
                    <a:cubicBezTo>
                      <a:pt x="1488442" y="347213"/>
                      <a:pt x="1483378" y="491573"/>
                      <a:pt x="1107901" y="1344372"/>
                    </a:cubicBezTo>
                    <a:cubicBezTo>
                      <a:pt x="625682" y="41241"/>
                      <a:pt x="65604" y="629031"/>
                      <a:pt x="0" y="607496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17610A3E-95E5-C1C7-4DED-0FA5E3F95982}"/>
                  </a:ext>
                </a:extLst>
              </p:cNvPr>
              <p:cNvSpPr/>
              <p:nvPr/>
            </p:nvSpPr>
            <p:spPr>
              <a:xfrm>
                <a:off x="3387246" y="2781355"/>
                <a:ext cx="532264" cy="349728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5E84B409-A56B-BCFC-019C-D0781CC08755}"/>
                  </a:ext>
                </a:extLst>
              </p:cNvPr>
              <p:cNvSpPr/>
              <p:nvPr/>
            </p:nvSpPr>
            <p:spPr>
              <a:xfrm>
                <a:off x="3498446" y="2919934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43F1DA35-FD45-90E0-CAC1-183F3D78E867}"/>
                  </a:ext>
                </a:extLst>
              </p:cNvPr>
              <p:cNvSpPr/>
              <p:nvPr/>
            </p:nvSpPr>
            <p:spPr>
              <a:xfrm rot="8188380">
                <a:off x="3196177" y="2437385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10">
                <a:extLst>
                  <a:ext uri="{FF2B5EF4-FFF2-40B4-BE49-F238E27FC236}">
                    <a16:creationId xmlns:a16="http://schemas.microsoft.com/office/drawing/2014/main" id="{E4ABAD13-D4CD-3378-3B8C-589B2E8CADC8}"/>
                  </a:ext>
                </a:extLst>
              </p:cNvPr>
              <p:cNvSpPr/>
              <p:nvPr/>
            </p:nvSpPr>
            <p:spPr>
              <a:xfrm>
                <a:off x="3796197" y="1787212"/>
                <a:ext cx="1459231" cy="1224928"/>
              </a:xfrm>
              <a:custGeom>
                <a:avLst/>
                <a:gdLst>
                  <a:gd name="connsiteX0" fmla="*/ 0 w 836440"/>
                  <a:gd name="connsiteY0" fmla="*/ 0 h 421163"/>
                  <a:gd name="connsiteX1" fmla="*/ 836440 w 836440"/>
                  <a:gd name="connsiteY1" fmla="*/ 0 h 421163"/>
                  <a:gd name="connsiteX2" fmla="*/ 836440 w 836440"/>
                  <a:gd name="connsiteY2" fmla="*/ 421163 h 421163"/>
                  <a:gd name="connsiteX3" fmla="*/ 0 w 836440"/>
                  <a:gd name="connsiteY3" fmla="*/ 421163 h 421163"/>
                  <a:gd name="connsiteX4" fmla="*/ 0 w 836440"/>
                  <a:gd name="connsiteY4" fmla="*/ 0 h 421163"/>
                  <a:gd name="connsiteX0" fmla="*/ 318052 w 1154492"/>
                  <a:gd name="connsiteY0" fmla="*/ 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4" fmla="*/ 318052 w 1154492"/>
                  <a:gd name="connsiteY4" fmla="*/ 0 h 421163"/>
                  <a:gd name="connsiteX0" fmla="*/ 0 w 1154492"/>
                  <a:gd name="connsiteY0" fmla="*/ 34165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0" fmla="*/ 0 w 1154492"/>
                  <a:gd name="connsiteY0" fmla="*/ 757081 h 836594"/>
                  <a:gd name="connsiteX1" fmla="*/ 1154492 w 1154492"/>
                  <a:gd name="connsiteY1" fmla="*/ 415431 h 836594"/>
                  <a:gd name="connsiteX2" fmla="*/ 1154492 w 1154492"/>
                  <a:gd name="connsiteY2" fmla="*/ 836594 h 836594"/>
                  <a:gd name="connsiteX3" fmla="*/ 0 w 1154492"/>
                  <a:gd name="connsiteY3" fmla="*/ 757081 h 836594"/>
                  <a:gd name="connsiteX0" fmla="*/ 0 w 1154492"/>
                  <a:gd name="connsiteY0" fmla="*/ 704751 h 784264"/>
                  <a:gd name="connsiteX1" fmla="*/ 1154492 w 1154492"/>
                  <a:gd name="connsiteY1" fmla="*/ 363101 h 784264"/>
                  <a:gd name="connsiteX2" fmla="*/ 1154492 w 1154492"/>
                  <a:gd name="connsiteY2" fmla="*/ 784264 h 784264"/>
                  <a:gd name="connsiteX3" fmla="*/ 0 w 1154492"/>
                  <a:gd name="connsiteY3" fmla="*/ 704751 h 784264"/>
                  <a:gd name="connsiteX0" fmla="*/ 0 w 1154492"/>
                  <a:gd name="connsiteY0" fmla="*/ 853363 h 932876"/>
                  <a:gd name="connsiteX1" fmla="*/ 1154492 w 1154492"/>
                  <a:gd name="connsiteY1" fmla="*/ 511713 h 932876"/>
                  <a:gd name="connsiteX2" fmla="*/ 1154492 w 1154492"/>
                  <a:gd name="connsiteY2" fmla="*/ 932876 h 932876"/>
                  <a:gd name="connsiteX3" fmla="*/ 0 w 1154492"/>
                  <a:gd name="connsiteY3" fmla="*/ 853363 h 932876"/>
                  <a:gd name="connsiteX0" fmla="*/ 0 w 1154492"/>
                  <a:gd name="connsiteY0" fmla="*/ 875906 h 955419"/>
                  <a:gd name="connsiteX1" fmla="*/ 1154492 w 1154492"/>
                  <a:gd name="connsiteY1" fmla="*/ 534256 h 955419"/>
                  <a:gd name="connsiteX2" fmla="*/ 1154492 w 1154492"/>
                  <a:gd name="connsiteY2" fmla="*/ 955419 h 955419"/>
                  <a:gd name="connsiteX3" fmla="*/ 0 w 1154492"/>
                  <a:gd name="connsiteY3" fmla="*/ 875906 h 955419"/>
                  <a:gd name="connsiteX0" fmla="*/ 0 w 1154492"/>
                  <a:gd name="connsiteY0" fmla="*/ 881231 h 960744"/>
                  <a:gd name="connsiteX1" fmla="*/ 1154492 w 1154492"/>
                  <a:gd name="connsiteY1" fmla="*/ 539581 h 960744"/>
                  <a:gd name="connsiteX2" fmla="*/ 1154492 w 1154492"/>
                  <a:gd name="connsiteY2" fmla="*/ 960744 h 960744"/>
                  <a:gd name="connsiteX3" fmla="*/ 0 w 1154492"/>
                  <a:gd name="connsiteY3" fmla="*/ 881231 h 960744"/>
                  <a:gd name="connsiteX0" fmla="*/ 0 w 1154492"/>
                  <a:gd name="connsiteY0" fmla="*/ 0 h 79513"/>
                  <a:gd name="connsiteX1" fmla="*/ 1154492 w 1154492"/>
                  <a:gd name="connsiteY1" fmla="*/ 79513 h 79513"/>
                  <a:gd name="connsiteX2" fmla="*/ 0 w 1154492"/>
                  <a:gd name="connsiteY2" fmla="*/ 0 h 79513"/>
                  <a:gd name="connsiteX0" fmla="*/ 0 w 1326771"/>
                  <a:gd name="connsiteY0" fmla="*/ 0 h 212034"/>
                  <a:gd name="connsiteX1" fmla="*/ 1326771 w 1326771"/>
                  <a:gd name="connsiteY1" fmla="*/ 212034 h 212034"/>
                  <a:gd name="connsiteX2" fmla="*/ 0 w 1326771"/>
                  <a:gd name="connsiteY2" fmla="*/ 0 h 212034"/>
                  <a:gd name="connsiteX0" fmla="*/ 0 w 1326771"/>
                  <a:gd name="connsiteY0" fmla="*/ 826332 h 1038366"/>
                  <a:gd name="connsiteX1" fmla="*/ 1326771 w 1326771"/>
                  <a:gd name="connsiteY1" fmla="*/ 1038366 h 1038366"/>
                  <a:gd name="connsiteX2" fmla="*/ 0 w 1326771"/>
                  <a:gd name="connsiteY2" fmla="*/ 826332 h 1038366"/>
                  <a:gd name="connsiteX0" fmla="*/ 0 w 1432788"/>
                  <a:gd name="connsiteY0" fmla="*/ 845422 h 1030951"/>
                  <a:gd name="connsiteX1" fmla="*/ 1432788 w 1432788"/>
                  <a:gd name="connsiteY1" fmla="*/ 1030951 h 1030951"/>
                  <a:gd name="connsiteX2" fmla="*/ 0 w 1432788"/>
                  <a:gd name="connsiteY2" fmla="*/ 845422 h 1030951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19287 w 1452075"/>
                  <a:gd name="connsiteY0" fmla="*/ 903121 h 1088650"/>
                  <a:gd name="connsiteX1" fmla="*/ 1452075 w 1452075"/>
                  <a:gd name="connsiteY1" fmla="*/ 1088650 h 1088650"/>
                  <a:gd name="connsiteX2" fmla="*/ 19287 w 1452075"/>
                  <a:gd name="connsiteY2" fmla="*/ 903121 h 1088650"/>
                  <a:gd name="connsiteX0" fmla="*/ 18247 w 1451035"/>
                  <a:gd name="connsiteY0" fmla="*/ 914828 h 1100357"/>
                  <a:gd name="connsiteX1" fmla="*/ 1451035 w 1451035"/>
                  <a:gd name="connsiteY1" fmla="*/ 1100357 h 1100357"/>
                  <a:gd name="connsiteX2" fmla="*/ 18247 w 1451035"/>
                  <a:gd name="connsiteY2" fmla="*/ 914828 h 1100357"/>
                  <a:gd name="connsiteX0" fmla="*/ 18247 w 1451035"/>
                  <a:gd name="connsiteY0" fmla="*/ 914828 h 1225046"/>
                  <a:gd name="connsiteX1" fmla="*/ 1451035 w 1451035"/>
                  <a:gd name="connsiteY1" fmla="*/ 1100357 h 1225046"/>
                  <a:gd name="connsiteX2" fmla="*/ 18247 w 1451035"/>
                  <a:gd name="connsiteY2" fmla="*/ 914828 h 1225046"/>
                  <a:gd name="connsiteX0" fmla="*/ 18247 w 1451035"/>
                  <a:gd name="connsiteY0" fmla="*/ 914828 h 1257925"/>
                  <a:gd name="connsiteX1" fmla="*/ 1451035 w 1451035"/>
                  <a:gd name="connsiteY1" fmla="*/ 1100357 h 1257925"/>
                  <a:gd name="connsiteX2" fmla="*/ 18247 w 1451035"/>
                  <a:gd name="connsiteY2" fmla="*/ 914828 h 1257925"/>
                  <a:gd name="connsiteX0" fmla="*/ 14503 w 1447291"/>
                  <a:gd name="connsiteY0" fmla="*/ 903122 h 1246219"/>
                  <a:gd name="connsiteX1" fmla="*/ 1447291 w 1447291"/>
                  <a:gd name="connsiteY1" fmla="*/ 1088651 h 1246219"/>
                  <a:gd name="connsiteX2" fmla="*/ 14503 w 1447291"/>
                  <a:gd name="connsiteY2" fmla="*/ 903122 h 1246219"/>
                  <a:gd name="connsiteX0" fmla="*/ 26095 w 1458883"/>
                  <a:gd name="connsiteY0" fmla="*/ 951458 h 1294555"/>
                  <a:gd name="connsiteX1" fmla="*/ 1458883 w 1458883"/>
                  <a:gd name="connsiteY1" fmla="*/ 1136987 h 1294555"/>
                  <a:gd name="connsiteX2" fmla="*/ 26095 w 1458883"/>
                  <a:gd name="connsiteY2" fmla="*/ 951458 h 1294555"/>
                  <a:gd name="connsiteX0" fmla="*/ 26443 w 1459231"/>
                  <a:gd name="connsiteY0" fmla="*/ 881831 h 1224928"/>
                  <a:gd name="connsiteX1" fmla="*/ 1459231 w 1459231"/>
                  <a:gd name="connsiteY1" fmla="*/ 1067360 h 1224928"/>
                  <a:gd name="connsiteX2" fmla="*/ 26443 w 1459231"/>
                  <a:gd name="connsiteY2" fmla="*/ 881831 h 122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9231" h="1224928">
                    <a:moveTo>
                      <a:pt x="26443" y="881831"/>
                    </a:moveTo>
                    <a:cubicBezTo>
                      <a:pt x="-154153" y="554944"/>
                      <a:pt x="619409" y="-1030900"/>
                      <a:pt x="1459231" y="1067360"/>
                    </a:cubicBezTo>
                    <a:cubicBezTo>
                      <a:pt x="1140661" y="1363326"/>
                      <a:pt x="371517" y="1208717"/>
                      <a:pt x="26443" y="881831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EFBDAA0-ACBE-1EA1-E7D1-614C09442DD9}"/>
                  </a:ext>
                </a:extLst>
              </p:cNvPr>
              <p:cNvSpPr/>
              <p:nvPr/>
            </p:nvSpPr>
            <p:spPr>
              <a:xfrm>
                <a:off x="4036928" y="2160573"/>
                <a:ext cx="734012" cy="7340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2E193FB-B36B-4F73-BCA6-64024311371F}"/>
                  </a:ext>
                </a:extLst>
              </p:cNvPr>
              <p:cNvSpPr/>
              <p:nvPr/>
            </p:nvSpPr>
            <p:spPr>
              <a:xfrm>
                <a:off x="4196961" y="2527579"/>
                <a:ext cx="143729" cy="14372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A0D3891-DE3D-8525-EAF4-560B0B98952A}"/>
                  </a:ext>
                </a:extLst>
              </p:cNvPr>
              <p:cNvSpPr/>
              <p:nvPr/>
            </p:nvSpPr>
            <p:spPr>
              <a:xfrm>
                <a:off x="4402672" y="2373510"/>
                <a:ext cx="178749" cy="17874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308B9C6-0132-8E23-155B-EB24B99A6382}"/>
                  </a:ext>
                </a:extLst>
              </p:cNvPr>
              <p:cNvSpPr/>
              <p:nvPr/>
            </p:nvSpPr>
            <p:spPr>
              <a:xfrm>
                <a:off x="4333180" y="2057455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0C6F090A-F991-05E5-6C6A-2AE0BF2D8107}"/>
                  </a:ext>
                </a:extLst>
              </p:cNvPr>
              <p:cNvSpPr/>
              <p:nvPr/>
            </p:nvSpPr>
            <p:spPr>
              <a:xfrm>
                <a:off x="5417138" y="5878461"/>
                <a:ext cx="459817" cy="862710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59817"/>
                  <a:gd name="connsiteY0" fmla="*/ 0 h 817467"/>
                  <a:gd name="connsiteX1" fmla="*/ 413702 w 459817"/>
                  <a:gd name="connsiteY1" fmla="*/ 39688 h 817467"/>
                  <a:gd name="connsiteX2" fmla="*/ 335121 w 459817"/>
                  <a:gd name="connsiteY2" fmla="*/ 817467 h 817467"/>
                  <a:gd name="connsiteX3" fmla="*/ 0 w 459817"/>
                  <a:gd name="connsiteY3" fmla="*/ 817467 h 817467"/>
                  <a:gd name="connsiteX4" fmla="*/ 136525 w 459817"/>
                  <a:gd name="connsiteY4" fmla="*/ 0 h 817467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60329"/>
                  <a:gd name="connsiteX1" fmla="*/ 413702 w 459817"/>
                  <a:gd name="connsiteY1" fmla="*/ 75406 h 860329"/>
                  <a:gd name="connsiteX2" fmla="*/ 335121 w 459817"/>
                  <a:gd name="connsiteY2" fmla="*/ 860329 h 860329"/>
                  <a:gd name="connsiteX3" fmla="*/ 0 w 459817"/>
                  <a:gd name="connsiteY3" fmla="*/ 853185 h 860329"/>
                  <a:gd name="connsiteX4" fmla="*/ 127000 w 459817"/>
                  <a:gd name="connsiteY4" fmla="*/ 0 h 860329"/>
                  <a:gd name="connsiteX0" fmla="*/ 127000 w 459817"/>
                  <a:gd name="connsiteY0" fmla="*/ 0 h 862710"/>
                  <a:gd name="connsiteX1" fmla="*/ 413702 w 459817"/>
                  <a:gd name="connsiteY1" fmla="*/ 75406 h 862710"/>
                  <a:gd name="connsiteX2" fmla="*/ 335121 w 459817"/>
                  <a:gd name="connsiteY2" fmla="*/ 860329 h 862710"/>
                  <a:gd name="connsiteX3" fmla="*/ 0 w 459817"/>
                  <a:gd name="connsiteY3" fmla="*/ 862710 h 862710"/>
                  <a:gd name="connsiteX4" fmla="*/ 127000 w 459817"/>
                  <a:gd name="connsiteY4" fmla="*/ 0 h 86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817" h="862710">
                    <a:moveTo>
                      <a:pt x="127000" y="0"/>
                    </a:moveTo>
                    <a:cubicBezTo>
                      <a:pt x="220186" y="37042"/>
                      <a:pt x="318135" y="50271"/>
                      <a:pt x="413702" y="75406"/>
                    </a:cubicBezTo>
                    <a:cubicBezTo>
                      <a:pt x="534352" y="320378"/>
                      <a:pt x="385921" y="704257"/>
                      <a:pt x="335121" y="860329"/>
                    </a:cubicBezTo>
                    <a:lnTo>
                      <a:pt x="0" y="862710"/>
                    </a:lnTo>
                    <a:cubicBezTo>
                      <a:pt x="86783" y="739446"/>
                      <a:pt x="205317" y="440764"/>
                      <a:pt x="1270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17">
                <a:extLst>
                  <a:ext uri="{FF2B5EF4-FFF2-40B4-BE49-F238E27FC236}">
                    <a16:creationId xmlns:a16="http://schemas.microsoft.com/office/drawing/2014/main" id="{1A93CAAE-E628-895F-FBDE-71B63B655360}"/>
                  </a:ext>
                </a:extLst>
              </p:cNvPr>
              <p:cNvSpPr/>
              <p:nvPr/>
            </p:nvSpPr>
            <p:spPr>
              <a:xfrm>
                <a:off x="5958625" y="5985047"/>
                <a:ext cx="450732" cy="753173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76200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76200 w 465663"/>
                  <a:gd name="connsiteY4" fmla="*/ 0 h 738092"/>
                  <a:gd name="connsiteX0" fmla="*/ 41275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41275 w 4656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60807"/>
                  <a:gd name="connsiteY0" fmla="*/ 0 h 738092"/>
                  <a:gd name="connsiteX1" fmla="*/ 408146 w 460807"/>
                  <a:gd name="connsiteY1" fmla="*/ 85725 h 738092"/>
                  <a:gd name="connsiteX2" fmla="*/ 360521 w 460807"/>
                  <a:gd name="connsiteY2" fmla="*/ 738092 h 738092"/>
                  <a:gd name="connsiteX3" fmla="*/ 0 w 460807"/>
                  <a:gd name="connsiteY3" fmla="*/ 731742 h 738092"/>
                  <a:gd name="connsiteX4" fmla="*/ 66675 w 460807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9375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9056 w 451377"/>
                  <a:gd name="connsiteY0" fmla="*/ 0 h 741267"/>
                  <a:gd name="connsiteX1" fmla="*/ 394652 w 451377"/>
                  <a:gd name="connsiteY1" fmla="*/ 76200 h 741267"/>
                  <a:gd name="connsiteX2" fmla="*/ 362902 w 451377"/>
                  <a:gd name="connsiteY2" fmla="*/ 738092 h 741267"/>
                  <a:gd name="connsiteX3" fmla="*/ 0 w 451377"/>
                  <a:gd name="connsiteY3" fmla="*/ 741267 h 741267"/>
                  <a:gd name="connsiteX4" fmla="*/ 69056 w 451377"/>
                  <a:gd name="connsiteY4" fmla="*/ 0 h 741267"/>
                  <a:gd name="connsiteX0" fmla="*/ 69056 w 450732"/>
                  <a:gd name="connsiteY0" fmla="*/ 0 h 745236"/>
                  <a:gd name="connsiteX1" fmla="*/ 394652 w 450732"/>
                  <a:gd name="connsiteY1" fmla="*/ 76200 h 745236"/>
                  <a:gd name="connsiteX2" fmla="*/ 360521 w 450732"/>
                  <a:gd name="connsiteY2" fmla="*/ 745236 h 745236"/>
                  <a:gd name="connsiteX3" fmla="*/ 0 w 450732"/>
                  <a:gd name="connsiteY3" fmla="*/ 741267 h 745236"/>
                  <a:gd name="connsiteX4" fmla="*/ 69056 w 450732"/>
                  <a:gd name="connsiteY4" fmla="*/ 0 h 745236"/>
                  <a:gd name="connsiteX0" fmla="*/ 69056 w 450732"/>
                  <a:gd name="connsiteY0" fmla="*/ 0 h 748411"/>
                  <a:gd name="connsiteX1" fmla="*/ 394652 w 450732"/>
                  <a:gd name="connsiteY1" fmla="*/ 76200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48411"/>
                  <a:gd name="connsiteX1" fmla="*/ 394652 w 450732"/>
                  <a:gd name="connsiteY1" fmla="*/ 66675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53173"/>
                  <a:gd name="connsiteX1" fmla="*/ 394652 w 450732"/>
                  <a:gd name="connsiteY1" fmla="*/ 71437 h 753173"/>
                  <a:gd name="connsiteX2" fmla="*/ 360521 w 450732"/>
                  <a:gd name="connsiteY2" fmla="*/ 749998 h 753173"/>
                  <a:gd name="connsiteX3" fmla="*/ 0 w 450732"/>
                  <a:gd name="connsiteY3" fmla="*/ 753173 h 753173"/>
                  <a:gd name="connsiteX4" fmla="*/ 69056 w 450732"/>
                  <a:gd name="connsiteY4" fmla="*/ 0 h 75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732" h="753173">
                    <a:moveTo>
                      <a:pt x="69056" y="0"/>
                    </a:moveTo>
                    <a:cubicBezTo>
                      <a:pt x="177588" y="25400"/>
                      <a:pt x="279770" y="36512"/>
                      <a:pt x="394652" y="71437"/>
                    </a:cubicBezTo>
                    <a:cubicBezTo>
                      <a:pt x="515302" y="316409"/>
                      <a:pt x="411321" y="593926"/>
                      <a:pt x="360521" y="749998"/>
                    </a:cubicBezTo>
                    <a:lnTo>
                      <a:pt x="0" y="753173"/>
                    </a:lnTo>
                    <a:cubicBezTo>
                      <a:pt x="64558" y="604509"/>
                      <a:pt x="147373" y="440764"/>
                      <a:pt x="6905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5">
                <a:extLst>
                  <a:ext uri="{FF2B5EF4-FFF2-40B4-BE49-F238E27FC236}">
                    <a16:creationId xmlns:a16="http://schemas.microsoft.com/office/drawing/2014/main" id="{43DDDEF4-333E-9900-F348-7DF281CF5D84}"/>
                  </a:ext>
                </a:extLst>
              </p:cNvPr>
              <p:cNvSpPr/>
              <p:nvPr/>
            </p:nvSpPr>
            <p:spPr>
              <a:xfrm flipH="1">
                <a:off x="2748914" y="6675873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2F5E8AD-5B94-15AE-A293-DF759B457388}"/>
                  </a:ext>
                </a:extLst>
              </p:cNvPr>
              <p:cNvGrpSpPr/>
              <p:nvPr/>
            </p:nvGrpSpPr>
            <p:grpSpPr>
              <a:xfrm flipH="1">
                <a:off x="2006771" y="1840044"/>
                <a:ext cx="1459231" cy="1224928"/>
                <a:chOff x="3021557" y="1314717"/>
                <a:chExt cx="1459231" cy="1224928"/>
              </a:xfrm>
              <a:solidFill>
                <a:srgbClr val="694B49"/>
              </a:solidFill>
            </p:grpSpPr>
            <p:sp>
              <p:nvSpPr>
                <p:cNvPr id="69" name="Rectangle 10">
                  <a:extLst>
                    <a:ext uri="{FF2B5EF4-FFF2-40B4-BE49-F238E27FC236}">
                      <a16:creationId xmlns:a16="http://schemas.microsoft.com/office/drawing/2014/main" id="{BB148952-303F-2A2A-F963-FAACB1D2AF56}"/>
                    </a:ext>
                  </a:extLst>
                </p:cNvPr>
                <p:cNvSpPr/>
                <p:nvPr/>
              </p:nvSpPr>
              <p:spPr>
                <a:xfrm>
                  <a:off x="3021557" y="1314717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8DB9504D-AF03-3D58-3D47-14A14BEB63ED}"/>
                    </a:ext>
                  </a:extLst>
                </p:cNvPr>
                <p:cNvSpPr/>
                <p:nvPr/>
              </p:nvSpPr>
              <p:spPr>
                <a:xfrm>
                  <a:off x="3262288" y="1688078"/>
                  <a:ext cx="734012" cy="7340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44B9982-B3DA-B249-5867-0FC974F59745}"/>
                    </a:ext>
                  </a:extLst>
                </p:cNvPr>
                <p:cNvSpPr/>
                <p:nvPr/>
              </p:nvSpPr>
              <p:spPr>
                <a:xfrm>
                  <a:off x="3422321" y="2055084"/>
                  <a:ext cx="143729" cy="14372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F490574-A7ED-A082-A4D3-01FC456E1FB7}"/>
                    </a:ext>
                  </a:extLst>
                </p:cNvPr>
                <p:cNvSpPr/>
                <p:nvPr/>
              </p:nvSpPr>
              <p:spPr>
                <a:xfrm>
                  <a:off x="3628032" y="1901015"/>
                  <a:ext cx="178749" cy="17874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9BAE2C7-9E3D-F8D8-DB3C-A7AD6D2E33B7}"/>
                  </a:ext>
                </a:extLst>
              </p:cNvPr>
              <p:cNvSpPr/>
              <p:nvPr/>
            </p:nvSpPr>
            <p:spPr>
              <a:xfrm flipH="1">
                <a:off x="2748914" y="2114414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4">
                <a:extLst>
                  <a:ext uri="{FF2B5EF4-FFF2-40B4-BE49-F238E27FC236}">
                    <a16:creationId xmlns:a16="http://schemas.microsoft.com/office/drawing/2014/main" id="{57E451F4-B81A-68DB-CBE0-0C705FA9A5D8}"/>
                  </a:ext>
                </a:extLst>
              </p:cNvPr>
              <p:cNvSpPr/>
              <p:nvPr/>
            </p:nvSpPr>
            <p:spPr>
              <a:xfrm>
                <a:off x="3921296" y="6598020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4">
                <a:extLst>
                  <a:ext uri="{FF2B5EF4-FFF2-40B4-BE49-F238E27FC236}">
                    <a16:creationId xmlns:a16="http://schemas.microsoft.com/office/drawing/2014/main" id="{3B7C1020-5456-4BE0-14E5-90D4DE132CEC}"/>
                  </a:ext>
                </a:extLst>
              </p:cNvPr>
              <p:cNvSpPr/>
              <p:nvPr/>
            </p:nvSpPr>
            <p:spPr>
              <a:xfrm flipH="1">
                <a:off x="3083382" y="6598242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3" name="ttsMP3.com_VoiceText_2025-1-26_23-55-39">
            <a:hlinkClick r:id="" action="ppaction://media"/>
            <a:extLst>
              <a:ext uri="{FF2B5EF4-FFF2-40B4-BE49-F238E27FC236}">
                <a16:creationId xmlns:a16="http://schemas.microsoft.com/office/drawing/2014/main" id="{0CC24634-BDB5-1FEB-AFA0-E6CFA5A2F2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83525" y="65892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48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D35A43D-A74C-BC62-B74E-BBFF8814E7CD}"/>
              </a:ext>
            </a:extLst>
          </p:cNvPr>
          <p:cNvGrpSpPr/>
          <p:nvPr/>
        </p:nvGrpSpPr>
        <p:grpSpPr>
          <a:xfrm>
            <a:off x="1323195" y="5350663"/>
            <a:ext cx="4489919" cy="6490201"/>
            <a:chOff x="907953" y="214379"/>
            <a:chExt cx="4489919" cy="649020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4A990A-B8FB-3E37-9B6A-9C98741ABFFA}"/>
                </a:ext>
              </a:extLst>
            </p:cNvPr>
            <p:cNvSpPr txBox="1"/>
            <p:nvPr/>
          </p:nvSpPr>
          <p:spPr>
            <a:xfrm>
              <a:off x="907953" y="214379"/>
              <a:ext cx="448991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uokka</a:t>
              </a:r>
              <a:endPara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C9BB180-DEF0-2641-62B1-D1F4B31AC98E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9A5F0C9-CF84-AEF7-195C-444197BC094F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46" name="Rectangle 25">
                  <a:extLst>
                    <a:ext uri="{FF2B5EF4-FFF2-40B4-BE49-F238E27FC236}">
                      <a16:creationId xmlns:a16="http://schemas.microsoft.com/office/drawing/2014/main" id="{AC49C8C0-E92B-D35F-A577-93C365A20EB3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25">
                  <a:extLst>
                    <a:ext uri="{FF2B5EF4-FFF2-40B4-BE49-F238E27FC236}">
                      <a16:creationId xmlns:a16="http://schemas.microsoft.com/office/drawing/2014/main" id="{7F43D4A1-6DF2-C2BC-C78A-EB5536F766CB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24">
                  <a:extLst>
                    <a:ext uri="{FF2B5EF4-FFF2-40B4-BE49-F238E27FC236}">
                      <a16:creationId xmlns:a16="http://schemas.microsoft.com/office/drawing/2014/main" id="{213AC317-133F-A00D-8E41-98FBE28F79BD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 28">
                  <a:extLst>
                    <a:ext uri="{FF2B5EF4-FFF2-40B4-BE49-F238E27FC236}">
                      <a16:creationId xmlns:a16="http://schemas.microsoft.com/office/drawing/2014/main" id="{87D7F188-8E7E-A90A-AB04-EA59D4B8E1B4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angle 22">
                  <a:extLst>
                    <a:ext uri="{FF2B5EF4-FFF2-40B4-BE49-F238E27FC236}">
                      <a16:creationId xmlns:a16="http://schemas.microsoft.com/office/drawing/2014/main" id="{05634D48-1848-8699-8D40-230DF4E1A533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21">
                  <a:extLst>
                    <a:ext uri="{FF2B5EF4-FFF2-40B4-BE49-F238E27FC236}">
                      <a16:creationId xmlns:a16="http://schemas.microsoft.com/office/drawing/2014/main" id="{2AA01AF0-991B-3195-847A-35373EB69B3F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21">
                  <a:extLst>
                    <a:ext uri="{FF2B5EF4-FFF2-40B4-BE49-F238E27FC236}">
                      <a16:creationId xmlns:a16="http://schemas.microsoft.com/office/drawing/2014/main" id="{C4C460F3-5E26-94A2-D034-E8A907C87031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24">
                  <a:extLst>
                    <a:ext uri="{FF2B5EF4-FFF2-40B4-BE49-F238E27FC236}">
                      <a16:creationId xmlns:a16="http://schemas.microsoft.com/office/drawing/2014/main" id="{D1481856-3C5C-7137-695D-86236BCA51A2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27">
                  <a:extLst>
                    <a:ext uri="{FF2B5EF4-FFF2-40B4-BE49-F238E27FC236}">
                      <a16:creationId xmlns:a16="http://schemas.microsoft.com/office/drawing/2014/main" id="{6EDA4002-44FA-D0C0-88CD-320E321DBA00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4F7971D-0E69-5DFA-3990-9E736D343BD4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04A3813E-18EF-B489-16F7-25219E8C0F74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Freeform: Shape 234">
                    <a:extLst>
                      <a:ext uri="{FF2B5EF4-FFF2-40B4-BE49-F238E27FC236}">
                        <a16:creationId xmlns:a16="http://schemas.microsoft.com/office/drawing/2014/main" id="{1CC4F6B4-C2DC-B4E2-09DE-DEA514876842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A9DC2958-FE36-9B9B-267B-838DDD413CB4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F58758E5-709B-287D-C9A1-00CC71BA955E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" name="Freeform: Shape 232">
                    <a:extLst>
                      <a:ext uri="{FF2B5EF4-FFF2-40B4-BE49-F238E27FC236}">
                        <a16:creationId xmlns:a16="http://schemas.microsoft.com/office/drawing/2014/main" id="{D601001B-EC1D-B883-1FDD-E0D9C82A604A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42C60DF-3490-61AA-3533-E102D9289389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ectangle 27">
                  <a:extLst>
                    <a:ext uri="{FF2B5EF4-FFF2-40B4-BE49-F238E27FC236}">
                      <a16:creationId xmlns:a16="http://schemas.microsoft.com/office/drawing/2014/main" id="{B164341F-865B-C96F-678C-97CA59BE651C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19">
                  <a:extLst>
                    <a:ext uri="{FF2B5EF4-FFF2-40B4-BE49-F238E27FC236}">
                      <a16:creationId xmlns:a16="http://schemas.microsoft.com/office/drawing/2014/main" id="{0426F17E-FA97-CC45-7AC8-6DEC40A30537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13">
                  <a:extLst>
                    <a:ext uri="{FF2B5EF4-FFF2-40B4-BE49-F238E27FC236}">
                      <a16:creationId xmlns:a16="http://schemas.microsoft.com/office/drawing/2014/main" id="{9B02124C-D884-37B4-DE43-2F1B73957472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0B5F305-DE13-B598-6F7E-8AF50E6BD606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A238C786-ADFD-1DA4-C236-1FA4D0EB9C78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16">
                  <a:extLst>
                    <a:ext uri="{FF2B5EF4-FFF2-40B4-BE49-F238E27FC236}">
                      <a16:creationId xmlns:a16="http://schemas.microsoft.com/office/drawing/2014/main" id="{5A790AD8-7AB2-23E7-D2CC-630D801E666F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C7034D40-263F-5C9C-CCDE-15D8EE395586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969B966-06D5-4489-32D1-F4CFF5FA8669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A530EEE9-F456-BF2D-43F0-220A1B5A5423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36B7214A-0D31-BE21-6E49-5EFC010B6C7E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60C3F805-A21E-8B8E-9A72-782115F92BC6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26">
                  <a:extLst>
                    <a:ext uri="{FF2B5EF4-FFF2-40B4-BE49-F238E27FC236}">
                      <a16:creationId xmlns:a16="http://schemas.microsoft.com/office/drawing/2014/main" id="{E7C18E5C-3EEC-6F78-C2C1-1145ECD57E61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F640354C-0A92-7A8A-41BC-B19789311FBE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689DDAE4-2BCA-82C1-E9BD-DA64188D78A4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5A8025C1-203C-D337-DAD0-F0A8220C89E9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BD700E0-A9F7-3B11-457C-7B90C74859F2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57526E2E-BE1F-D191-BFD8-AFD00CA50E8F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631490B3-C6C5-93B0-EF0C-FE7120A0AD7D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63002D68-CD73-9EAE-C921-37FB24F5A017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060E0AC1-B282-3F63-489C-541443287269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FBAFD2E-5035-855F-BC50-0DB91F49CB74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EAABD1A-916B-DEAC-C52C-8055B1C0F58A}"/>
              </a:ext>
            </a:extLst>
          </p:cNvPr>
          <p:cNvGrpSpPr/>
          <p:nvPr/>
        </p:nvGrpSpPr>
        <p:grpSpPr>
          <a:xfrm>
            <a:off x="1009567" y="63960"/>
            <a:ext cx="5143499" cy="5314288"/>
            <a:chOff x="647701" y="183898"/>
            <a:chExt cx="5840908" cy="6034855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DABD6AFE-166A-0790-A3A6-F6927D9616B1}"/>
                </a:ext>
              </a:extLst>
            </p:cNvPr>
            <p:cNvSpPr txBox="1"/>
            <p:nvPr/>
          </p:nvSpPr>
          <p:spPr>
            <a:xfrm>
              <a:off x="647701" y="183898"/>
              <a:ext cx="584090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ainbow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6D33C439-C49B-1A70-74DD-27370E4CB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r="7495" b="22095"/>
            <a:stretch/>
          </p:blipFill>
          <p:spPr>
            <a:xfrm rot="5400000" flipV="1">
              <a:off x="701689" y="2615198"/>
              <a:ext cx="4639974" cy="2567135"/>
            </a:xfrm>
            <a:prstGeom prst="rect">
              <a:avLst/>
            </a:prstGeom>
          </p:spPr>
        </p:pic>
      </p:grpSp>
      <p:pic>
        <p:nvPicPr>
          <p:cNvPr id="239" name="ttsMP3.com_VoiceText_2025-1-26_23-59-35">
            <a:hlinkClick r:id="" action="ppaction://media"/>
            <a:extLst>
              <a:ext uri="{FF2B5EF4-FFF2-40B4-BE49-F238E27FC236}">
                <a16:creationId xmlns:a16="http://schemas.microsoft.com/office/drawing/2014/main" id="{AB2465E8-9A01-BAE2-B489-F2355B67D4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88" fill="hold"/>
                                        <p:tgtEl>
                                          <p:spTgt spid="2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94B0AB-E747-4FB4-502A-8E523FD9D07E}"/>
              </a:ext>
            </a:extLst>
          </p:cNvPr>
          <p:cNvSpPr txBox="1"/>
          <p:nvPr/>
        </p:nvSpPr>
        <p:spPr>
          <a:xfrm>
            <a:off x="457200" y="-3114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R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454D00-D836-D704-D42C-EF34EC746E14}"/>
              </a:ext>
            </a:extLst>
          </p:cNvPr>
          <p:cNvGrpSpPr/>
          <p:nvPr/>
        </p:nvGrpSpPr>
        <p:grpSpPr>
          <a:xfrm>
            <a:off x="1017092" y="3910746"/>
            <a:ext cx="5840908" cy="6034855"/>
            <a:chOff x="647701" y="183898"/>
            <a:chExt cx="5840908" cy="60348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25B60F-8CF0-CD77-AECC-4E4C84792B5D}"/>
                </a:ext>
              </a:extLst>
            </p:cNvPr>
            <p:cNvSpPr txBox="1"/>
            <p:nvPr/>
          </p:nvSpPr>
          <p:spPr>
            <a:xfrm>
              <a:off x="647701" y="183898"/>
              <a:ext cx="584090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ainbow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EC1166-6DC6-B9E6-B99F-59C057481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r="7495" b="22095"/>
            <a:stretch/>
          </p:blipFill>
          <p:spPr>
            <a:xfrm rot="5400000" flipV="1">
              <a:off x="701689" y="2615198"/>
              <a:ext cx="4639974" cy="2567135"/>
            </a:xfrm>
            <a:prstGeom prst="rect">
              <a:avLst/>
            </a:prstGeom>
          </p:spPr>
        </p:pic>
      </p:grpSp>
      <p:pic>
        <p:nvPicPr>
          <p:cNvPr id="19" name="ttsMP3.com_VoiceText_2025-1-27_0-0-45">
            <a:hlinkClick r:id="" action="ppaction://media"/>
            <a:extLst>
              <a:ext uri="{FF2B5EF4-FFF2-40B4-BE49-F238E27FC236}">
                <a16:creationId xmlns:a16="http://schemas.microsoft.com/office/drawing/2014/main" id="{C577943A-9FE8-6ACA-AF93-4149049A8C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C3600933-FAB3-6206-8C9D-182966CCA09C}"/>
              </a:ext>
            </a:extLst>
          </p:cNvPr>
          <p:cNvGrpSpPr/>
          <p:nvPr/>
        </p:nvGrpSpPr>
        <p:grpSpPr>
          <a:xfrm>
            <a:off x="507052" y="98485"/>
            <a:ext cx="6293305" cy="3242738"/>
            <a:chOff x="1738108" y="1578779"/>
            <a:chExt cx="9004975" cy="463997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896E0E-A291-8768-AEB7-8B34E772630F}"/>
                </a:ext>
              </a:extLst>
            </p:cNvPr>
            <p:cNvSpPr txBox="1"/>
            <p:nvPr/>
          </p:nvSpPr>
          <p:spPr>
            <a:xfrm>
              <a:off x="3584800" y="3545487"/>
              <a:ext cx="7158283" cy="18936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ainbow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4589F9A-3DEF-2279-2E3C-B13DECB05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/>
            </a:blip>
            <a:srcRect r="7495" b="22095"/>
            <a:stretch/>
          </p:blipFill>
          <p:spPr>
            <a:xfrm rot="5400000" flipV="1">
              <a:off x="701689" y="2615198"/>
              <a:ext cx="4639974" cy="256713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672690F-A2E2-E987-FEB8-95221E28E27B}"/>
              </a:ext>
            </a:extLst>
          </p:cNvPr>
          <p:cNvGrpSpPr/>
          <p:nvPr/>
        </p:nvGrpSpPr>
        <p:grpSpPr>
          <a:xfrm>
            <a:off x="247245" y="4447380"/>
            <a:ext cx="5755137" cy="3778728"/>
            <a:chOff x="1160013" y="2817281"/>
            <a:chExt cx="5755137" cy="377872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FE343BB-4144-8497-D335-36B35138654A}"/>
                </a:ext>
              </a:extLst>
            </p:cNvPr>
            <p:cNvSpPr txBox="1"/>
            <p:nvPr/>
          </p:nvSpPr>
          <p:spPr>
            <a:xfrm>
              <a:off x="1160013" y="3709442"/>
              <a:ext cx="409716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abbit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21AEFF4-4BE7-3ABC-9D3C-3F5ED549BD1C}"/>
                </a:ext>
              </a:extLst>
            </p:cNvPr>
            <p:cNvGrpSpPr/>
            <p:nvPr/>
          </p:nvGrpSpPr>
          <p:grpSpPr>
            <a:xfrm>
              <a:off x="4800003" y="2817281"/>
              <a:ext cx="2115147" cy="3778728"/>
              <a:chOff x="3444731" y="-1539575"/>
              <a:chExt cx="3509890" cy="6270448"/>
            </a:xfrm>
          </p:grpSpPr>
          <p:sp>
            <p:nvSpPr>
              <p:cNvPr id="91" name="Rectangle 35">
                <a:extLst>
                  <a:ext uri="{FF2B5EF4-FFF2-40B4-BE49-F238E27FC236}">
                    <a16:creationId xmlns:a16="http://schemas.microsoft.com/office/drawing/2014/main" id="{03D1FB78-508A-0FDD-F9E8-5BF2CC501DB2}"/>
                  </a:ext>
                </a:extLst>
              </p:cNvPr>
              <p:cNvSpPr/>
              <p:nvPr/>
            </p:nvSpPr>
            <p:spPr>
              <a:xfrm flipH="1">
                <a:off x="4591048" y="2255208"/>
                <a:ext cx="1126713" cy="2284039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35">
                <a:extLst>
                  <a:ext uri="{FF2B5EF4-FFF2-40B4-BE49-F238E27FC236}">
                    <a16:creationId xmlns:a16="http://schemas.microsoft.com/office/drawing/2014/main" id="{761D3CDF-2320-ACE9-7C76-B4F7F43EB4E5}"/>
                  </a:ext>
                </a:extLst>
              </p:cNvPr>
              <p:cNvSpPr/>
              <p:nvPr/>
            </p:nvSpPr>
            <p:spPr>
              <a:xfrm flipH="1">
                <a:off x="5333917" y="3052565"/>
                <a:ext cx="663691" cy="553783"/>
              </a:xfrm>
              <a:custGeom>
                <a:avLst/>
                <a:gdLst>
                  <a:gd name="connsiteX0" fmla="*/ 0 w 1129406"/>
                  <a:gd name="connsiteY0" fmla="*/ 0 h 429016"/>
                  <a:gd name="connsiteX1" fmla="*/ 1129406 w 1129406"/>
                  <a:gd name="connsiteY1" fmla="*/ 0 h 429016"/>
                  <a:gd name="connsiteX2" fmla="*/ 1129406 w 1129406"/>
                  <a:gd name="connsiteY2" fmla="*/ 429016 h 429016"/>
                  <a:gd name="connsiteX3" fmla="*/ 0 w 1129406"/>
                  <a:gd name="connsiteY3" fmla="*/ 429016 h 429016"/>
                  <a:gd name="connsiteX4" fmla="*/ 0 w 1129406"/>
                  <a:gd name="connsiteY4" fmla="*/ 0 h 429016"/>
                  <a:gd name="connsiteX0" fmla="*/ 0 w 1129406"/>
                  <a:gd name="connsiteY0" fmla="*/ 0 h 549666"/>
                  <a:gd name="connsiteX1" fmla="*/ 1129406 w 1129406"/>
                  <a:gd name="connsiteY1" fmla="*/ 120650 h 549666"/>
                  <a:gd name="connsiteX2" fmla="*/ 1129406 w 1129406"/>
                  <a:gd name="connsiteY2" fmla="*/ 549666 h 549666"/>
                  <a:gd name="connsiteX3" fmla="*/ 0 w 1129406"/>
                  <a:gd name="connsiteY3" fmla="*/ 549666 h 549666"/>
                  <a:gd name="connsiteX4" fmla="*/ 0 w 1129406"/>
                  <a:gd name="connsiteY4" fmla="*/ 0 h 549666"/>
                  <a:gd name="connsiteX0" fmla="*/ 135466 w 1264872"/>
                  <a:gd name="connsiteY0" fmla="*/ 0 h 549666"/>
                  <a:gd name="connsiteX1" fmla="*/ 1264872 w 1264872"/>
                  <a:gd name="connsiteY1" fmla="*/ 120650 h 549666"/>
                  <a:gd name="connsiteX2" fmla="*/ 1264872 w 1264872"/>
                  <a:gd name="connsiteY2" fmla="*/ 549666 h 549666"/>
                  <a:gd name="connsiteX3" fmla="*/ 135466 w 1264872"/>
                  <a:gd name="connsiteY3" fmla="*/ 549666 h 549666"/>
                  <a:gd name="connsiteX4" fmla="*/ 135466 w 1264872"/>
                  <a:gd name="connsiteY4" fmla="*/ 0 h 549666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663691 w 1330441"/>
                  <a:gd name="connsiteY1" fmla="*/ 7620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663691"/>
                  <a:gd name="connsiteY0" fmla="*/ 0 h 553783"/>
                  <a:gd name="connsiteX1" fmla="*/ 663691 w 663691"/>
                  <a:gd name="connsiteY1" fmla="*/ 76200 h 553783"/>
                  <a:gd name="connsiteX2" fmla="*/ 663691 w 663691"/>
                  <a:gd name="connsiteY2" fmla="*/ 530616 h 553783"/>
                  <a:gd name="connsiteX3" fmla="*/ 201035 w 663691"/>
                  <a:gd name="connsiteY3" fmla="*/ 549666 h 553783"/>
                  <a:gd name="connsiteX4" fmla="*/ 201035 w 663691"/>
                  <a:gd name="connsiteY4" fmla="*/ 0 h 55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691" h="553783">
                    <a:moveTo>
                      <a:pt x="201035" y="0"/>
                    </a:moveTo>
                    <a:lnTo>
                      <a:pt x="663691" y="76200"/>
                    </a:lnTo>
                    <a:lnTo>
                      <a:pt x="663691" y="530616"/>
                    </a:lnTo>
                    <a:lnTo>
                      <a:pt x="201035" y="549666"/>
                    </a:lnTo>
                    <a:cubicBezTo>
                      <a:pt x="-27565" y="601394"/>
                      <a:pt x="-103765" y="151472"/>
                      <a:pt x="201035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32">
                <a:extLst>
                  <a:ext uri="{FF2B5EF4-FFF2-40B4-BE49-F238E27FC236}">
                    <a16:creationId xmlns:a16="http://schemas.microsoft.com/office/drawing/2014/main" id="{87842844-CBD2-B225-F733-0A55BE0BB996}"/>
                  </a:ext>
                </a:extLst>
              </p:cNvPr>
              <p:cNvSpPr/>
              <p:nvPr/>
            </p:nvSpPr>
            <p:spPr>
              <a:xfrm rot="358652" flipH="1">
                <a:off x="5306219" y="3432463"/>
                <a:ext cx="651826" cy="1063117"/>
              </a:xfrm>
              <a:custGeom>
                <a:avLst/>
                <a:gdLst>
                  <a:gd name="connsiteX0" fmla="*/ 0 w 1041983"/>
                  <a:gd name="connsiteY0" fmla="*/ 0 h 460458"/>
                  <a:gd name="connsiteX1" fmla="*/ 1041983 w 1041983"/>
                  <a:gd name="connsiteY1" fmla="*/ 0 h 460458"/>
                  <a:gd name="connsiteX2" fmla="*/ 1041983 w 1041983"/>
                  <a:gd name="connsiteY2" fmla="*/ 460458 h 460458"/>
                  <a:gd name="connsiteX3" fmla="*/ 0 w 1041983"/>
                  <a:gd name="connsiteY3" fmla="*/ 460458 h 460458"/>
                  <a:gd name="connsiteX4" fmla="*/ 0 w 1041983"/>
                  <a:gd name="connsiteY4" fmla="*/ 0 h 460458"/>
                  <a:gd name="connsiteX0" fmla="*/ 292100 w 1334083"/>
                  <a:gd name="connsiteY0" fmla="*/ 0 h 797008"/>
                  <a:gd name="connsiteX1" fmla="*/ 1334083 w 1334083"/>
                  <a:gd name="connsiteY1" fmla="*/ 0 h 797008"/>
                  <a:gd name="connsiteX2" fmla="*/ 1334083 w 1334083"/>
                  <a:gd name="connsiteY2" fmla="*/ 460458 h 797008"/>
                  <a:gd name="connsiteX3" fmla="*/ 0 w 1334083"/>
                  <a:gd name="connsiteY3" fmla="*/ 797008 h 797008"/>
                  <a:gd name="connsiteX4" fmla="*/ 292100 w 1334083"/>
                  <a:gd name="connsiteY4" fmla="*/ 0 h 797008"/>
                  <a:gd name="connsiteX0" fmla="*/ 0 w 1340433"/>
                  <a:gd name="connsiteY0" fmla="*/ 0 h 955758"/>
                  <a:gd name="connsiteX1" fmla="*/ 1340433 w 1340433"/>
                  <a:gd name="connsiteY1" fmla="*/ 158750 h 955758"/>
                  <a:gd name="connsiteX2" fmla="*/ 1340433 w 1340433"/>
                  <a:gd name="connsiteY2" fmla="*/ 619208 h 955758"/>
                  <a:gd name="connsiteX3" fmla="*/ 6350 w 1340433"/>
                  <a:gd name="connsiteY3" fmla="*/ 955758 h 955758"/>
                  <a:gd name="connsiteX4" fmla="*/ 0 w 1340433"/>
                  <a:gd name="connsiteY4" fmla="*/ 0 h 955758"/>
                  <a:gd name="connsiteX0" fmla="*/ 170047 w 1510480"/>
                  <a:gd name="connsiteY0" fmla="*/ 0 h 955758"/>
                  <a:gd name="connsiteX1" fmla="*/ 1510480 w 1510480"/>
                  <a:gd name="connsiteY1" fmla="*/ 158750 h 955758"/>
                  <a:gd name="connsiteX2" fmla="*/ 1510480 w 1510480"/>
                  <a:gd name="connsiteY2" fmla="*/ 619208 h 955758"/>
                  <a:gd name="connsiteX3" fmla="*/ 176397 w 1510480"/>
                  <a:gd name="connsiteY3" fmla="*/ 955758 h 955758"/>
                  <a:gd name="connsiteX4" fmla="*/ 170047 w 1510480"/>
                  <a:gd name="connsiteY4" fmla="*/ 0 h 955758"/>
                  <a:gd name="connsiteX0" fmla="*/ 214258 w 1554691"/>
                  <a:gd name="connsiteY0" fmla="*/ 0 h 955758"/>
                  <a:gd name="connsiteX1" fmla="*/ 1554691 w 1554691"/>
                  <a:gd name="connsiteY1" fmla="*/ 15875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1554691"/>
                  <a:gd name="connsiteY0" fmla="*/ 0 h 955758"/>
                  <a:gd name="connsiteX1" fmla="*/ 589491 w 1554691"/>
                  <a:gd name="connsiteY1" fmla="*/ 6350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722841"/>
                  <a:gd name="connsiteY0" fmla="*/ 0 h 974808"/>
                  <a:gd name="connsiteX1" fmla="*/ 589491 w 722841"/>
                  <a:gd name="connsiteY1" fmla="*/ 635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6981 w 725564"/>
                  <a:gd name="connsiteY0" fmla="*/ 0 h 974808"/>
                  <a:gd name="connsiteX1" fmla="*/ 503314 w 725564"/>
                  <a:gd name="connsiteY1" fmla="*/ 127000 h 974808"/>
                  <a:gd name="connsiteX2" fmla="*/ 725564 w 725564"/>
                  <a:gd name="connsiteY2" fmla="*/ 974808 h 974808"/>
                  <a:gd name="connsiteX3" fmla="*/ 223331 w 725564"/>
                  <a:gd name="connsiteY3" fmla="*/ 955758 h 974808"/>
                  <a:gd name="connsiteX4" fmla="*/ 216981 w 725564"/>
                  <a:gd name="connsiteY4" fmla="*/ 0 h 974808"/>
                  <a:gd name="connsiteX0" fmla="*/ 216981 w 651826"/>
                  <a:gd name="connsiteY0" fmla="*/ 0 h 1063117"/>
                  <a:gd name="connsiteX1" fmla="*/ 503314 w 651826"/>
                  <a:gd name="connsiteY1" fmla="*/ 127000 h 1063117"/>
                  <a:gd name="connsiteX2" fmla="*/ 651826 w 651826"/>
                  <a:gd name="connsiteY2" fmla="*/ 1063117 h 1063117"/>
                  <a:gd name="connsiteX3" fmla="*/ 223331 w 651826"/>
                  <a:gd name="connsiteY3" fmla="*/ 955758 h 1063117"/>
                  <a:gd name="connsiteX4" fmla="*/ 216981 w 651826"/>
                  <a:gd name="connsiteY4" fmla="*/ 0 h 106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826" h="1063117">
                    <a:moveTo>
                      <a:pt x="216981" y="0"/>
                    </a:moveTo>
                    <a:cubicBezTo>
                      <a:pt x="248925" y="105833"/>
                      <a:pt x="407870" y="84667"/>
                      <a:pt x="503314" y="127000"/>
                    </a:cubicBezTo>
                    <a:lnTo>
                      <a:pt x="651826" y="1063117"/>
                    </a:lnTo>
                    <a:lnTo>
                      <a:pt x="223331" y="955758"/>
                    </a:lnTo>
                    <a:cubicBezTo>
                      <a:pt x="49764" y="853072"/>
                      <a:pt x="-174602" y="64586"/>
                      <a:pt x="21698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39">
                <a:extLst>
                  <a:ext uri="{FF2B5EF4-FFF2-40B4-BE49-F238E27FC236}">
                    <a16:creationId xmlns:a16="http://schemas.microsoft.com/office/drawing/2014/main" id="{2F90CA71-28AC-9116-7CAF-0E99DB577485}"/>
                  </a:ext>
                </a:extLst>
              </p:cNvPr>
              <p:cNvSpPr/>
              <p:nvPr/>
            </p:nvSpPr>
            <p:spPr>
              <a:xfrm rot="20621425">
                <a:off x="5058901" y="2915689"/>
                <a:ext cx="850444" cy="140286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35">
                <a:extLst>
                  <a:ext uri="{FF2B5EF4-FFF2-40B4-BE49-F238E27FC236}">
                    <a16:creationId xmlns:a16="http://schemas.microsoft.com/office/drawing/2014/main" id="{96C3328A-D488-C8F7-A49D-2282E200D1D3}"/>
                  </a:ext>
                </a:extLst>
              </p:cNvPr>
              <p:cNvSpPr/>
              <p:nvPr/>
            </p:nvSpPr>
            <p:spPr>
              <a:xfrm>
                <a:off x="4331842" y="3064765"/>
                <a:ext cx="663691" cy="553783"/>
              </a:xfrm>
              <a:custGeom>
                <a:avLst/>
                <a:gdLst>
                  <a:gd name="connsiteX0" fmla="*/ 0 w 1129406"/>
                  <a:gd name="connsiteY0" fmla="*/ 0 h 429016"/>
                  <a:gd name="connsiteX1" fmla="*/ 1129406 w 1129406"/>
                  <a:gd name="connsiteY1" fmla="*/ 0 h 429016"/>
                  <a:gd name="connsiteX2" fmla="*/ 1129406 w 1129406"/>
                  <a:gd name="connsiteY2" fmla="*/ 429016 h 429016"/>
                  <a:gd name="connsiteX3" fmla="*/ 0 w 1129406"/>
                  <a:gd name="connsiteY3" fmla="*/ 429016 h 429016"/>
                  <a:gd name="connsiteX4" fmla="*/ 0 w 1129406"/>
                  <a:gd name="connsiteY4" fmla="*/ 0 h 429016"/>
                  <a:gd name="connsiteX0" fmla="*/ 0 w 1129406"/>
                  <a:gd name="connsiteY0" fmla="*/ 0 h 549666"/>
                  <a:gd name="connsiteX1" fmla="*/ 1129406 w 1129406"/>
                  <a:gd name="connsiteY1" fmla="*/ 120650 h 549666"/>
                  <a:gd name="connsiteX2" fmla="*/ 1129406 w 1129406"/>
                  <a:gd name="connsiteY2" fmla="*/ 549666 h 549666"/>
                  <a:gd name="connsiteX3" fmla="*/ 0 w 1129406"/>
                  <a:gd name="connsiteY3" fmla="*/ 549666 h 549666"/>
                  <a:gd name="connsiteX4" fmla="*/ 0 w 1129406"/>
                  <a:gd name="connsiteY4" fmla="*/ 0 h 549666"/>
                  <a:gd name="connsiteX0" fmla="*/ 135466 w 1264872"/>
                  <a:gd name="connsiteY0" fmla="*/ 0 h 549666"/>
                  <a:gd name="connsiteX1" fmla="*/ 1264872 w 1264872"/>
                  <a:gd name="connsiteY1" fmla="*/ 120650 h 549666"/>
                  <a:gd name="connsiteX2" fmla="*/ 1264872 w 1264872"/>
                  <a:gd name="connsiteY2" fmla="*/ 549666 h 549666"/>
                  <a:gd name="connsiteX3" fmla="*/ 135466 w 1264872"/>
                  <a:gd name="connsiteY3" fmla="*/ 549666 h 549666"/>
                  <a:gd name="connsiteX4" fmla="*/ 135466 w 1264872"/>
                  <a:gd name="connsiteY4" fmla="*/ 0 h 549666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663691 w 1330441"/>
                  <a:gd name="connsiteY1" fmla="*/ 7620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663691"/>
                  <a:gd name="connsiteY0" fmla="*/ 0 h 553783"/>
                  <a:gd name="connsiteX1" fmla="*/ 663691 w 663691"/>
                  <a:gd name="connsiteY1" fmla="*/ 76200 h 553783"/>
                  <a:gd name="connsiteX2" fmla="*/ 663691 w 663691"/>
                  <a:gd name="connsiteY2" fmla="*/ 530616 h 553783"/>
                  <a:gd name="connsiteX3" fmla="*/ 201035 w 663691"/>
                  <a:gd name="connsiteY3" fmla="*/ 549666 h 553783"/>
                  <a:gd name="connsiteX4" fmla="*/ 201035 w 663691"/>
                  <a:gd name="connsiteY4" fmla="*/ 0 h 55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691" h="553783">
                    <a:moveTo>
                      <a:pt x="201035" y="0"/>
                    </a:moveTo>
                    <a:lnTo>
                      <a:pt x="663691" y="76200"/>
                    </a:lnTo>
                    <a:lnTo>
                      <a:pt x="663691" y="530616"/>
                    </a:lnTo>
                    <a:lnTo>
                      <a:pt x="201035" y="549666"/>
                    </a:lnTo>
                    <a:cubicBezTo>
                      <a:pt x="-27565" y="601394"/>
                      <a:pt x="-103765" y="151472"/>
                      <a:pt x="201035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32">
                <a:extLst>
                  <a:ext uri="{FF2B5EF4-FFF2-40B4-BE49-F238E27FC236}">
                    <a16:creationId xmlns:a16="http://schemas.microsoft.com/office/drawing/2014/main" id="{F3D5AD14-9CA3-DD10-70C5-9CBDDC48504B}"/>
                  </a:ext>
                </a:extLst>
              </p:cNvPr>
              <p:cNvSpPr/>
              <p:nvPr/>
            </p:nvSpPr>
            <p:spPr>
              <a:xfrm>
                <a:off x="4292799" y="3465673"/>
                <a:ext cx="725564" cy="974808"/>
              </a:xfrm>
              <a:custGeom>
                <a:avLst/>
                <a:gdLst>
                  <a:gd name="connsiteX0" fmla="*/ 0 w 1041983"/>
                  <a:gd name="connsiteY0" fmla="*/ 0 h 460458"/>
                  <a:gd name="connsiteX1" fmla="*/ 1041983 w 1041983"/>
                  <a:gd name="connsiteY1" fmla="*/ 0 h 460458"/>
                  <a:gd name="connsiteX2" fmla="*/ 1041983 w 1041983"/>
                  <a:gd name="connsiteY2" fmla="*/ 460458 h 460458"/>
                  <a:gd name="connsiteX3" fmla="*/ 0 w 1041983"/>
                  <a:gd name="connsiteY3" fmla="*/ 460458 h 460458"/>
                  <a:gd name="connsiteX4" fmla="*/ 0 w 1041983"/>
                  <a:gd name="connsiteY4" fmla="*/ 0 h 460458"/>
                  <a:gd name="connsiteX0" fmla="*/ 292100 w 1334083"/>
                  <a:gd name="connsiteY0" fmla="*/ 0 h 797008"/>
                  <a:gd name="connsiteX1" fmla="*/ 1334083 w 1334083"/>
                  <a:gd name="connsiteY1" fmla="*/ 0 h 797008"/>
                  <a:gd name="connsiteX2" fmla="*/ 1334083 w 1334083"/>
                  <a:gd name="connsiteY2" fmla="*/ 460458 h 797008"/>
                  <a:gd name="connsiteX3" fmla="*/ 0 w 1334083"/>
                  <a:gd name="connsiteY3" fmla="*/ 797008 h 797008"/>
                  <a:gd name="connsiteX4" fmla="*/ 292100 w 1334083"/>
                  <a:gd name="connsiteY4" fmla="*/ 0 h 797008"/>
                  <a:gd name="connsiteX0" fmla="*/ 0 w 1340433"/>
                  <a:gd name="connsiteY0" fmla="*/ 0 h 955758"/>
                  <a:gd name="connsiteX1" fmla="*/ 1340433 w 1340433"/>
                  <a:gd name="connsiteY1" fmla="*/ 158750 h 955758"/>
                  <a:gd name="connsiteX2" fmla="*/ 1340433 w 1340433"/>
                  <a:gd name="connsiteY2" fmla="*/ 619208 h 955758"/>
                  <a:gd name="connsiteX3" fmla="*/ 6350 w 1340433"/>
                  <a:gd name="connsiteY3" fmla="*/ 955758 h 955758"/>
                  <a:gd name="connsiteX4" fmla="*/ 0 w 1340433"/>
                  <a:gd name="connsiteY4" fmla="*/ 0 h 955758"/>
                  <a:gd name="connsiteX0" fmla="*/ 170047 w 1510480"/>
                  <a:gd name="connsiteY0" fmla="*/ 0 h 955758"/>
                  <a:gd name="connsiteX1" fmla="*/ 1510480 w 1510480"/>
                  <a:gd name="connsiteY1" fmla="*/ 158750 h 955758"/>
                  <a:gd name="connsiteX2" fmla="*/ 1510480 w 1510480"/>
                  <a:gd name="connsiteY2" fmla="*/ 619208 h 955758"/>
                  <a:gd name="connsiteX3" fmla="*/ 176397 w 1510480"/>
                  <a:gd name="connsiteY3" fmla="*/ 955758 h 955758"/>
                  <a:gd name="connsiteX4" fmla="*/ 170047 w 1510480"/>
                  <a:gd name="connsiteY4" fmla="*/ 0 h 955758"/>
                  <a:gd name="connsiteX0" fmla="*/ 214258 w 1554691"/>
                  <a:gd name="connsiteY0" fmla="*/ 0 h 955758"/>
                  <a:gd name="connsiteX1" fmla="*/ 1554691 w 1554691"/>
                  <a:gd name="connsiteY1" fmla="*/ 15875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1554691"/>
                  <a:gd name="connsiteY0" fmla="*/ 0 h 955758"/>
                  <a:gd name="connsiteX1" fmla="*/ 589491 w 1554691"/>
                  <a:gd name="connsiteY1" fmla="*/ 6350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722841"/>
                  <a:gd name="connsiteY0" fmla="*/ 0 h 974808"/>
                  <a:gd name="connsiteX1" fmla="*/ 589491 w 722841"/>
                  <a:gd name="connsiteY1" fmla="*/ 635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6981 w 725564"/>
                  <a:gd name="connsiteY0" fmla="*/ 0 h 974808"/>
                  <a:gd name="connsiteX1" fmla="*/ 503314 w 725564"/>
                  <a:gd name="connsiteY1" fmla="*/ 127000 h 974808"/>
                  <a:gd name="connsiteX2" fmla="*/ 725564 w 725564"/>
                  <a:gd name="connsiteY2" fmla="*/ 974808 h 974808"/>
                  <a:gd name="connsiteX3" fmla="*/ 223331 w 725564"/>
                  <a:gd name="connsiteY3" fmla="*/ 955758 h 974808"/>
                  <a:gd name="connsiteX4" fmla="*/ 216981 w 725564"/>
                  <a:gd name="connsiteY4" fmla="*/ 0 h 97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564" h="974808">
                    <a:moveTo>
                      <a:pt x="216981" y="0"/>
                    </a:moveTo>
                    <a:cubicBezTo>
                      <a:pt x="248925" y="105833"/>
                      <a:pt x="407870" y="84667"/>
                      <a:pt x="503314" y="127000"/>
                    </a:cubicBezTo>
                    <a:lnTo>
                      <a:pt x="725564" y="974808"/>
                    </a:lnTo>
                    <a:lnTo>
                      <a:pt x="223331" y="955758"/>
                    </a:lnTo>
                    <a:cubicBezTo>
                      <a:pt x="49764" y="853072"/>
                      <a:pt x="-174602" y="64586"/>
                      <a:pt x="21698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39">
                <a:extLst>
                  <a:ext uri="{FF2B5EF4-FFF2-40B4-BE49-F238E27FC236}">
                    <a16:creationId xmlns:a16="http://schemas.microsoft.com/office/drawing/2014/main" id="{AB51F49E-31BC-93EE-93C3-899776A1790B}"/>
                  </a:ext>
                </a:extLst>
              </p:cNvPr>
              <p:cNvSpPr/>
              <p:nvPr/>
            </p:nvSpPr>
            <p:spPr>
              <a:xfrm rot="20621425">
                <a:off x="4441638" y="2976307"/>
                <a:ext cx="932802" cy="141808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  <a:gd name="connsiteX0" fmla="*/ 57134 w 505712"/>
                  <a:gd name="connsiteY0" fmla="*/ 0 h 503556"/>
                  <a:gd name="connsiteX1" fmla="*/ 504721 w 505712"/>
                  <a:gd name="connsiteY1" fmla="*/ 0 h 503556"/>
                  <a:gd name="connsiteX2" fmla="*/ 504721 w 505712"/>
                  <a:gd name="connsiteY2" fmla="*/ 258281 h 503556"/>
                  <a:gd name="connsiteX3" fmla="*/ 57134 w 505712"/>
                  <a:gd name="connsiteY3" fmla="*/ 258281 h 503556"/>
                  <a:gd name="connsiteX4" fmla="*/ 57134 w 505712"/>
                  <a:gd name="connsiteY4" fmla="*/ 0 h 503556"/>
                  <a:gd name="connsiteX0" fmla="*/ 64358 w 503323"/>
                  <a:gd name="connsiteY0" fmla="*/ 7988 h 503556"/>
                  <a:gd name="connsiteX1" fmla="*/ 502332 w 503323"/>
                  <a:gd name="connsiteY1" fmla="*/ 0 h 503556"/>
                  <a:gd name="connsiteX2" fmla="*/ 502332 w 503323"/>
                  <a:gd name="connsiteY2" fmla="*/ 258281 h 503556"/>
                  <a:gd name="connsiteX3" fmla="*/ 54745 w 503323"/>
                  <a:gd name="connsiteY3" fmla="*/ 258281 h 503556"/>
                  <a:gd name="connsiteX4" fmla="*/ 64358 w 503323"/>
                  <a:gd name="connsiteY4" fmla="*/ 7988 h 503556"/>
                  <a:gd name="connsiteX0" fmla="*/ 71619 w 501164"/>
                  <a:gd name="connsiteY0" fmla="*/ 37027 h 503556"/>
                  <a:gd name="connsiteX1" fmla="*/ 500173 w 501164"/>
                  <a:gd name="connsiteY1" fmla="*/ 0 h 503556"/>
                  <a:gd name="connsiteX2" fmla="*/ 500173 w 501164"/>
                  <a:gd name="connsiteY2" fmla="*/ 258281 h 503556"/>
                  <a:gd name="connsiteX3" fmla="*/ 52586 w 501164"/>
                  <a:gd name="connsiteY3" fmla="*/ 258281 h 503556"/>
                  <a:gd name="connsiteX4" fmla="*/ 71619 w 501164"/>
                  <a:gd name="connsiteY4" fmla="*/ 37027 h 503556"/>
                  <a:gd name="connsiteX0" fmla="*/ 78203 w 507748"/>
                  <a:gd name="connsiteY0" fmla="*/ 37027 h 503556"/>
                  <a:gd name="connsiteX1" fmla="*/ 506757 w 507748"/>
                  <a:gd name="connsiteY1" fmla="*/ 0 h 503556"/>
                  <a:gd name="connsiteX2" fmla="*/ 506757 w 507748"/>
                  <a:gd name="connsiteY2" fmla="*/ 258281 h 503556"/>
                  <a:gd name="connsiteX3" fmla="*/ 59170 w 507748"/>
                  <a:gd name="connsiteY3" fmla="*/ 258281 h 503556"/>
                  <a:gd name="connsiteX4" fmla="*/ 78203 w 507748"/>
                  <a:gd name="connsiteY4" fmla="*/ 37027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748" h="503556">
                    <a:moveTo>
                      <a:pt x="78203" y="37027"/>
                    </a:moveTo>
                    <a:lnTo>
                      <a:pt x="506757" y="0"/>
                    </a:lnTo>
                    <a:lnTo>
                      <a:pt x="506757" y="258281"/>
                    </a:lnTo>
                    <a:cubicBezTo>
                      <a:pt x="529011" y="486881"/>
                      <a:pt x="170266" y="671031"/>
                      <a:pt x="59170" y="258281"/>
                    </a:cubicBezTo>
                    <a:cubicBezTo>
                      <a:pt x="-69382" y="148975"/>
                      <a:pt x="46932" y="53467"/>
                      <a:pt x="78203" y="37027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34">
                <a:extLst>
                  <a:ext uri="{FF2B5EF4-FFF2-40B4-BE49-F238E27FC236}">
                    <a16:creationId xmlns:a16="http://schemas.microsoft.com/office/drawing/2014/main" id="{7463D857-EFBA-4FAA-8F32-944B5DAF5DEB}"/>
                  </a:ext>
                </a:extLst>
              </p:cNvPr>
              <p:cNvSpPr/>
              <p:nvPr/>
            </p:nvSpPr>
            <p:spPr>
              <a:xfrm>
                <a:off x="5231351" y="4163294"/>
                <a:ext cx="672067" cy="525076"/>
              </a:xfrm>
              <a:custGeom>
                <a:avLst/>
                <a:gdLst>
                  <a:gd name="connsiteX0" fmla="*/ 0 w 249631"/>
                  <a:gd name="connsiteY0" fmla="*/ 0 h 390525"/>
                  <a:gd name="connsiteX1" fmla="*/ 249631 w 249631"/>
                  <a:gd name="connsiteY1" fmla="*/ 0 h 390525"/>
                  <a:gd name="connsiteX2" fmla="*/ 249631 w 249631"/>
                  <a:gd name="connsiteY2" fmla="*/ 390525 h 390525"/>
                  <a:gd name="connsiteX3" fmla="*/ 0 w 249631"/>
                  <a:gd name="connsiteY3" fmla="*/ 390525 h 390525"/>
                  <a:gd name="connsiteX4" fmla="*/ 0 w 249631"/>
                  <a:gd name="connsiteY4" fmla="*/ 0 h 390525"/>
                  <a:gd name="connsiteX0" fmla="*/ 0 w 268681"/>
                  <a:gd name="connsiteY0" fmla="*/ 0 h 390525"/>
                  <a:gd name="connsiteX1" fmla="*/ 249631 w 268681"/>
                  <a:gd name="connsiteY1" fmla="*/ 0 h 390525"/>
                  <a:gd name="connsiteX2" fmla="*/ 268681 w 268681"/>
                  <a:gd name="connsiteY2" fmla="*/ 212725 h 390525"/>
                  <a:gd name="connsiteX3" fmla="*/ 0 w 268681"/>
                  <a:gd name="connsiteY3" fmla="*/ 390525 h 390525"/>
                  <a:gd name="connsiteX4" fmla="*/ 0 w 268681"/>
                  <a:gd name="connsiteY4" fmla="*/ 0 h 390525"/>
                  <a:gd name="connsiteX0" fmla="*/ 0 w 559874"/>
                  <a:gd name="connsiteY0" fmla="*/ 0 h 390525"/>
                  <a:gd name="connsiteX1" fmla="*/ 249631 w 559874"/>
                  <a:gd name="connsiteY1" fmla="*/ 0 h 390525"/>
                  <a:gd name="connsiteX2" fmla="*/ 268681 w 559874"/>
                  <a:gd name="connsiteY2" fmla="*/ 212725 h 390525"/>
                  <a:gd name="connsiteX3" fmla="*/ 0 w 559874"/>
                  <a:gd name="connsiteY3" fmla="*/ 390525 h 390525"/>
                  <a:gd name="connsiteX4" fmla="*/ 0 w 559874"/>
                  <a:gd name="connsiteY4" fmla="*/ 0 h 390525"/>
                  <a:gd name="connsiteX0" fmla="*/ 0 w 669168"/>
                  <a:gd name="connsiteY0" fmla="*/ 0 h 514404"/>
                  <a:gd name="connsiteX1" fmla="*/ 249631 w 669168"/>
                  <a:gd name="connsiteY1" fmla="*/ 0 h 514404"/>
                  <a:gd name="connsiteX2" fmla="*/ 268681 w 669168"/>
                  <a:gd name="connsiteY2" fmla="*/ 212725 h 514404"/>
                  <a:gd name="connsiteX3" fmla="*/ 0 w 669168"/>
                  <a:gd name="connsiteY3" fmla="*/ 390525 h 514404"/>
                  <a:gd name="connsiteX4" fmla="*/ 0 w 669168"/>
                  <a:gd name="connsiteY4" fmla="*/ 0 h 514404"/>
                  <a:gd name="connsiteX0" fmla="*/ 11288 w 680456"/>
                  <a:gd name="connsiteY0" fmla="*/ 0 h 514404"/>
                  <a:gd name="connsiteX1" fmla="*/ 260919 w 680456"/>
                  <a:gd name="connsiteY1" fmla="*/ 0 h 514404"/>
                  <a:gd name="connsiteX2" fmla="*/ 279969 w 680456"/>
                  <a:gd name="connsiteY2" fmla="*/ 212725 h 514404"/>
                  <a:gd name="connsiteX3" fmla="*/ 11288 w 680456"/>
                  <a:gd name="connsiteY3" fmla="*/ 390525 h 514404"/>
                  <a:gd name="connsiteX4" fmla="*/ 11288 w 680456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6811 w 695979"/>
                  <a:gd name="connsiteY0" fmla="*/ 0 h 514404"/>
                  <a:gd name="connsiteX1" fmla="*/ 276442 w 695979"/>
                  <a:gd name="connsiteY1" fmla="*/ 0 h 514404"/>
                  <a:gd name="connsiteX2" fmla="*/ 295492 w 695979"/>
                  <a:gd name="connsiteY2" fmla="*/ 212725 h 514404"/>
                  <a:gd name="connsiteX3" fmla="*/ 26811 w 695979"/>
                  <a:gd name="connsiteY3" fmla="*/ 390525 h 514404"/>
                  <a:gd name="connsiteX4" fmla="*/ 26811 w 695979"/>
                  <a:gd name="connsiteY4" fmla="*/ 0 h 514404"/>
                  <a:gd name="connsiteX0" fmla="*/ 26811 w 672621"/>
                  <a:gd name="connsiteY0" fmla="*/ 0 h 516902"/>
                  <a:gd name="connsiteX1" fmla="*/ 276442 w 672621"/>
                  <a:gd name="connsiteY1" fmla="*/ 0 h 516902"/>
                  <a:gd name="connsiteX2" fmla="*/ 260567 w 672621"/>
                  <a:gd name="connsiteY2" fmla="*/ 228600 h 516902"/>
                  <a:gd name="connsiteX3" fmla="*/ 26811 w 672621"/>
                  <a:gd name="connsiteY3" fmla="*/ 390525 h 516902"/>
                  <a:gd name="connsiteX4" fmla="*/ 26811 w 672621"/>
                  <a:gd name="connsiteY4" fmla="*/ 0 h 516902"/>
                  <a:gd name="connsiteX0" fmla="*/ 26811 w 625790"/>
                  <a:gd name="connsiteY0" fmla="*/ 0 h 496472"/>
                  <a:gd name="connsiteX1" fmla="*/ 276442 w 625790"/>
                  <a:gd name="connsiteY1" fmla="*/ 0 h 496472"/>
                  <a:gd name="connsiteX2" fmla="*/ 260567 w 625790"/>
                  <a:gd name="connsiteY2" fmla="*/ 228600 h 496472"/>
                  <a:gd name="connsiteX3" fmla="*/ 26811 w 625790"/>
                  <a:gd name="connsiteY3" fmla="*/ 390525 h 496472"/>
                  <a:gd name="connsiteX4" fmla="*/ 26811 w 625790"/>
                  <a:gd name="connsiteY4" fmla="*/ 0 h 496472"/>
                  <a:gd name="connsiteX0" fmla="*/ 26811 w 672067"/>
                  <a:gd name="connsiteY0" fmla="*/ 0 h 525076"/>
                  <a:gd name="connsiteX1" fmla="*/ 276442 w 672067"/>
                  <a:gd name="connsiteY1" fmla="*/ 0 h 525076"/>
                  <a:gd name="connsiteX2" fmla="*/ 260567 w 672067"/>
                  <a:gd name="connsiteY2" fmla="*/ 228600 h 525076"/>
                  <a:gd name="connsiteX3" fmla="*/ 26811 w 672067"/>
                  <a:gd name="connsiteY3" fmla="*/ 390525 h 525076"/>
                  <a:gd name="connsiteX4" fmla="*/ 26811 w 672067"/>
                  <a:gd name="connsiteY4" fmla="*/ 0 h 52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067" h="525076">
                    <a:moveTo>
                      <a:pt x="26811" y="0"/>
                    </a:moveTo>
                    <a:lnTo>
                      <a:pt x="276442" y="0"/>
                    </a:lnTo>
                    <a:lnTo>
                      <a:pt x="260567" y="228600"/>
                    </a:lnTo>
                    <a:cubicBezTo>
                      <a:pt x="904432" y="52917"/>
                      <a:pt x="767246" y="824970"/>
                      <a:pt x="26811" y="390525"/>
                    </a:cubicBezTo>
                    <a:cubicBezTo>
                      <a:pt x="-33514" y="234950"/>
                      <a:pt x="26811" y="130175"/>
                      <a:pt x="2681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37">
                <a:extLst>
                  <a:ext uri="{FF2B5EF4-FFF2-40B4-BE49-F238E27FC236}">
                    <a16:creationId xmlns:a16="http://schemas.microsoft.com/office/drawing/2014/main" id="{CB5C0C76-0D8B-B4D3-6AC6-4F0B65FC1A2C}"/>
                  </a:ext>
                </a:extLst>
              </p:cNvPr>
              <p:cNvSpPr/>
              <p:nvPr/>
            </p:nvSpPr>
            <p:spPr>
              <a:xfrm>
                <a:off x="4347759" y="2306287"/>
                <a:ext cx="585697" cy="1265493"/>
              </a:xfrm>
              <a:custGeom>
                <a:avLst/>
                <a:gdLst>
                  <a:gd name="connsiteX0" fmla="*/ 0 w 273340"/>
                  <a:gd name="connsiteY0" fmla="*/ 0 h 1259688"/>
                  <a:gd name="connsiteX1" fmla="*/ 273340 w 273340"/>
                  <a:gd name="connsiteY1" fmla="*/ 0 h 1259688"/>
                  <a:gd name="connsiteX2" fmla="*/ 273340 w 273340"/>
                  <a:gd name="connsiteY2" fmla="*/ 1259688 h 1259688"/>
                  <a:gd name="connsiteX3" fmla="*/ 0 w 273340"/>
                  <a:gd name="connsiteY3" fmla="*/ 1259688 h 1259688"/>
                  <a:gd name="connsiteX4" fmla="*/ 0 w 273340"/>
                  <a:gd name="connsiteY4" fmla="*/ 0 h 1259688"/>
                  <a:gd name="connsiteX0" fmla="*/ 146755 w 420095"/>
                  <a:gd name="connsiteY0" fmla="*/ 0 h 1259688"/>
                  <a:gd name="connsiteX1" fmla="*/ 420095 w 420095"/>
                  <a:gd name="connsiteY1" fmla="*/ 0 h 1259688"/>
                  <a:gd name="connsiteX2" fmla="*/ 420095 w 420095"/>
                  <a:gd name="connsiteY2" fmla="*/ 1259688 h 1259688"/>
                  <a:gd name="connsiteX3" fmla="*/ 146755 w 420095"/>
                  <a:gd name="connsiteY3" fmla="*/ 1259688 h 1259688"/>
                  <a:gd name="connsiteX4" fmla="*/ 146755 w 420095"/>
                  <a:gd name="connsiteY4" fmla="*/ 0 h 1259688"/>
                  <a:gd name="connsiteX0" fmla="*/ 161191 w 434531"/>
                  <a:gd name="connsiteY0" fmla="*/ 0 h 1259688"/>
                  <a:gd name="connsiteX1" fmla="*/ 434531 w 434531"/>
                  <a:gd name="connsiteY1" fmla="*/ 0 h 1259688"/>
                  <a:gd name="connsiteX2" fmla="*/ 434531 w 434531"/>
                  <a:gd name="connsiteY2" fmla="*/ 1259688 h 1259688"/>
                  <a:gd name="connsiteX3" fmla="*/ 110391 w 434531"/>
                  <a:gd name="connsiteY3" fmla="*/ 1094588 h 1259688"/>
                  <a:gd name="connsiteX4" fmla="*/ 161191 w 434531"/>
                  <a:gd name="connsiteY4" fmla="*/ 0 h 125968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28511"/>
                  <a:gd name="connsiteY0" fmla="*/ 0 h 1126338"/>
                  <a:gd name="connsiteX1" fmla="*/ 434531 w 528511"/>
                  <a:gd name="connsiteY1" fmla="*/ 0 h 1126338"/>
                  <a:gd name="connsiteX2" fmla="*/ 528511 w 528511"/>
                  <a:gd name="connsiteY2" fmla="*/ 1126338 h 1126338"/>
                  <a:gd name="connsiteX3" fmla="*/ 110391 w 528511"/>
                  <a:gd name="connsiteY3" fmla="*/ 1094588 h 1126338"/>
                  <a:gd name="connsiteX4" fmla="*/ 161191 w 528511"/>
                  <a:gd name="connsiteY4" fmla="*/ 0 h 1126338"/>
                  <a:gd name="connsiteX0" fmla="*/ 146100 w 513420"/>
                  <a:gd name="connsiteY0" fmla="*/ 0 h 1126338"/>
                  <a:gd name="connsiteX1" fmla="*/ 419440 w 513420"/>
                  <a:gd name="connsiteY1" fmla="*/ 0 h 1126338"/>
                  <a:gd name="connsiteX2" fmla="*/ 513420 w 513420"/>
                  <a:gd name="connsiteY2" fmla="*/ 1126338 h 1126338"/>
                  <a:gd name="connsiteX3" fmla="*/ 148640 w 513420"/>
                  <a:gd name="connsiteY3" fmla="*/ 1094588 h 1126338"/>
                  <a:gd name="connsiteX4" fmla="*/ 146100 w 513420"/>
                  <a:gd name="connsiteY4" fmla="*/ 0 h 1126338"/>
                  <a:gd name="connsiteX0" fmla="*/ 138055 w 505375"/>
                  <a:gd name="connsiteY0" fmla="*/ 0 h 1126338"/>
                  <a:gd name="connsiteX1" fmla="*/ 411395 w 505375"/>
                  <a:gd name="connsiteY1" fmla="*/ 0 h 1126338"/>
                  <a:gd name="connsiteX2" fmla="*/ 505375 w 505375"/>
                  <a:gd name="connsiteY2" fmla="*/ 1126338 h 1126338"/>
                  <a:gd name="connsiteX3" fmla="*/ 140595 w 505375"/>
                  <a:gd name="connsiteY3" fmla="*/ 1094588 h 1126338"/>
                  <a:gd name="connsiteX4" fmla="*/ 138055 w 505375"/>
                  <a:gd name="connsiteY4" fmla="*/ 0 h 1126338"/>
                  <a:gd name="connsiteX0" fmla="*/ 138055 w 505375"/>
                  <a:gd name="connsiteY0" fmla="*/ 0 h 1224465"/>
                  <a:gd name="connsiteX1" fmla="*/ 411395 w 505375"/>
                  <a:gd name="connsiteY1" fmla="*/ 0 h 1224465"/>
                  <a:gd name="connsiteX2" fmla="*/ 505375 w 505375"/>
                  <a:gd name="connsiteY2" fmla="*/ 1126338 h 1224465"/>
                  <a:gd name="connsiteX3" fmla="*/ 140595 w 505375"/>
                  <a:gd name="connsiteY3" fmla="*/ 1094588 h 1224465"/>
                  <a:gd name="connsiteX4" fmla="*/ 138055 w 505375"/>
                  <a:gd name="connsiteY4" fmla="*/ 0 h 1224465"/>
                  <a:gd name="connsiteX0" fmla="*/ 138055 w 505375"/>
                  <a:gd name="connsiteY0" fmla="*/ 0 h 1265493"/>
                  <a:gd name="connsiteX1" fmla="*/ 411395 w 505375"/>
                  <a:gd name="connsiteY1" fmla="*/ 0 h 1265493"/>
                  <a:gd name="connsiteX2" fmla="*/ 505375 w 505375"/>
                  <a:gd name="connsiteY2" fmla="*/ 1126338 h 1265493"/>
                  <a:gd name="connsiteX3" fmla="*/ 140595 w 505375"/>
                  <a:gd name="connsiteY3" fmla="*/ 1094588 h 1265493"/>
                  <a:gd name="connsiteX4" fmla="*/ 138055 w 505375"/>
                  <a:gd name="connsiteY4" fmla="*/ 0 h 126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375" h="1265493">
                    <a:moveTo>
                      <a:pt x="138055" y="0"/>
                    </a:moveTo>
                    <a:lnTo>
                      <a:pt x="411395" y="0"/>
                    </a:lnTo>
                    <a:cubicBezTo>
                      <a:pt x="457962" y="375446"/>
                      <a:pt x="147658" y="617542"/>
                      <a:pt x="505375" y="1126338"/>
                    </a:cubicBezTo>
                    <a:cubicBezTo>
                      <a:pt x="360922" y="1359595"/>
                      <a:pt x="193608" y="1265191"/>
                      <a:pt x="140595" y="1094588"/>
                    </a:cubicBezTo>
                    <a:cubicBezTo>
                      <a:pt x="178695" y="1070932"/>
                      <a:pt x="-192145" y="756446"/>
                      <a:pt x="138055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34">
                <a:extLst>
                  <a:ext uri="{FF2B5EF4-FFF2-40B4-BE49-F238E27FC236}">
                    <a16:creationId xmlns:a16="http://schemas.microsoft.com/office/drawing/2014/main" id="{62D5DE95-F4D3-8651-7952-8A5ECB04D569}"/>
                  </a:ext>
                </a:extLst>
              </p:cNvPr>
              <p:cNvSpPr/>
              <p:nvPr/>
            </p:nvSpPr>
            <p:spPr>
              <a:xfrm flipH="1">
                <a:off x="4355965" y="4205797"/>
                <a:ext cx="672067" cy="525076"/>
              </a:xfrm>
              <a:custGeom>
                <a:avLst/>
                <a:gdLst>
                  <a:gd name="connsiteX0" fmla="*/ 0 w 249631"/>
                  <a:gd name="connsiteY0" fmla="*/ 0 h 390525"/>
                  <a:gd name="connsiteX1" fmla="*/ 249631 w 249631"/>
                  <a:gd name="connsiteY1" fmla="*/ 0 h 390525"/>
                  <a:gd name="connsiteX2" fmla="*/ 249631 w 249631"/>
                  <a:gd name="connsiteY2" fmla="*/ 390525 h 390525"/>
                  <a:gd name="connsiteX3" fmla="*/ 0 w 249631"/>
                  <a:gd name="connsiteY3" fmla="*/ 390525 h 390525"/>
                  <a:gd name="connsiteX4" fmla="*/ 0 w 249631"/>
                  <a:gd name="connsiteY4" fmla="*/ 0 h 390525"/>
                  <a:gd name="connsiteX0" fmla="*/ 0 w 268681"/>
                  <a:gd name="connsiteY0" fmla="*/ 0 h 390525"/>
                  <a:gd name="connsiteX1" fmla="*/ 249631 w 268681"/>
                  <a:gd name="connsiteY1" fmla="*/ 0 h 390525"/>
                  <a:gd name="connsiteX2" fmla="*/ 268681 w 268681"/>
                  <a:gd name="connsiteY2" fmla="*/ 212725 h 390525"/>
                  <a:gd name="connsiteX3" fmla="*/ 0 w 268681"/>
                  <a:gd name="connsiteY3" fmla="*/ 390525 h 390525"/>
                  <a:gd name="connsiteX4" fmla="*/ 0 w 268681"/>
                  <a:gd name="connsiteY4" fmla="*/ 0 h 390525"/>
                  <a:gd name="connsiteX0" fmla="*/ 0 w 559874"/>
                  <a:gd name="connsiteY0" fmla="*/ 0 h 390525"/>
                  <a:gd name="connsiteX1" fmla="*/ 249631 w 559874"/>
                  <a:gd name="connsiteY1" fmla="*/ 0 h 390525"/>
                  <a:gd name="connsiteX2" fmla="*/ 268681 w 559874"/>
                  <a:gd name="connsiteY2" fmla="*/ 212725 h 390525"/>
                  <a:gd name="connsiteX3" fmla="*/ 0 w 559874"/>
                  <a:gd name="connsiteY3" fmla="*/ 390525 h 390525"/>
                  <a:gd name="connsiteX4" fmla="*/ 0 w 559874"/>
                  <a:gd name="connsiteY4" fmla="*/ 0 h 390525"/>
                  <a:gd name="connsiteX0" fmla="*/ 0 w 669168"/>
                  <a:gd name="connsiteY0" fmla="*/ 0 h 514404"/>
                  <a:gd name="connsiteX1" fmla="*/ 249631 w 669168"/>
                  <a:gd name="connsiteY1" fmla="*/ 0 h 514404"/>
                  <a:gd name="connsiteX2" fmla="*/ 268681 w 669168"/>
                  <a:gd name="connsiteY2" fmla="*/ 212725 h 514404"/>
                  <a:gd name="connsiteX3" fmla="*/ 0 w 669168"/>
                  <a:gd name="connsiteY3" fmla="*/ 390525 h 514404"/>
                  <a:gd name="connsiteX4" fmla="*/ 0 w 669168"/>
                  <a:gd name="connsiteY4" fmla="*/ 0 h 514404"/>
                  <a:gd name="connsiteX0" fmla="*/ 11288 w 680456"/>
                  <a:gd name="connsiteY0" fmla="*/ 0 h 514404"/>
                  <a:gd name="connsiteX1" fmla="*/ 260919 w 680456"/>
                  <a:gd name="connsiteY1" fmla="*/ 0 h 514404"/>
                  <a:gd name="connsiteX2" fmla="*/ 279969 w 680456"/>
                  <a:gd name="connsiteY2" fmla="*/ 212725 h 514404"/>
                  <a:gd name="connsiteX3" fmla="*/ 11288 w 680456"/>
                  <a:gd name="connsiteY3" fmla="*/ 390525 h 514404"/>
                  <a:gd name="connsiteX4" fmla="*/ 11288 w 680456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6811 w 695979"/>
                  <a:gd name="connsiteY0" fmla="*/ 0 h 514404"/>
                  <a:gd name="connsiteX1" fmla="*/ 276442 w 695979"/>
                  <a:gd name="connsiteY1" fmla="*/ 0 h 514404"/>
                  <a:gd name="connsiteX2" fmla="*/ 295492 w 695979"/>
                  <a:gd name="connsiteY2" fmla="*/ 212725 h 514404"/>
                  <a:gd name="connsiteX3" fmla="*/ 26811 w 695979"/>
                  <a:gd name="connsiteY3" fmla="*/ 390525 h 514404"/>
                  <a:gd name="connsiteX4" fmla="*/ 26811 w 695979"/>
                  <a:gd name="connsiteY4" fmla="*/ 0 h 514404"/>
                  <a:gd name="connsiteX0" fmla="*/ 26811 w 672621"/>
                  <a:gd name="connsiteY0" fmla="*/ 0 h 516902"/>
                  <a:gd name="connsiteX1" fmla="*/ 276442 w 672621"/>
                  <a:gd name="connsiteY1" fmla="*/ 0 h 516902"/>
                  <a:gd name="connsiteX2" fmla="*/ 260567 w 672621"/>
                  <a:gd name="connsiteY2" fmla="*/ 228600 h 516902"/>
                  <a:gd name="connsiteX3" fmla="*/ 26811 w 672621"/>
                  <a:gd name="connsiteY3" fmla="*/ 390525 h 516902"/>
                  <a:gd name="connsiteX4" fmla="*/ 26811 w 672621"/>
                  <a:gd name="connsiteY4" fmla="*/ 0 h 516902"/>
                  <a:gd name="connsiteX0" fmla="*/ 26811 w 625790"/>
                  <a:gd name="connsiteY0" fmla="*/ 0 h 496472"/>
                  <a:gd name="connsiteX1" fmla="*/ 276442 w 625790"/>
                  <a:gd name="connsiteY1" fmla="*/ 0 h 496472"/>
                  <a:gd name="connsiteX2" fmla="*/ 260567 w 625790"/>
                  <a:gd name="connsiteY2" fmla="*/ 228600 h 496472"/>
                  <a:gd name="connsiteX3" fmla="*/ 26811 w 625790"/>
                  <a:gd name="connsiteY3" fmla="*/ 390525 h 496472"/>
                  <a:gd name="connsiteX4" fmla="*/ 26811 w 625790"/>
                  <a:gd name="connsiteY4" fmla="*/ 0 h 496472"/>
                  <a:gd name="connsiteX0" fmla="*/ 26811 w 672067"/>
                  <a:gd name="connsiteY0" fmla="*/ 0 h 525076"/>
                  <a:gd name="connsiteX1" fmla="*/ 276442 w 672067"/>
                  <a:gd name="connsiteY1" fmla="*/ 0 h 525076"/>
                  <a:gd name="connsiteX2" fmla="*/ 260567 w 672067"/>
                  <a:gd name="connsiteY2" fmla="*/ 228600 h 525076"/>
                  <a:gd name="connsiteX3" fmla="*/ 26811 w 672067"/>
                  <a:gd name="connsiteY3" fmla="*/ 390525 h 525076"/>
                  <a:gd name="connsiteX4" fmla="*/ 26811 w 672067"/>
                  <a:gd name="connsiteY4" fmla="*/ 0 h 52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067" h="525076">
                    <a:moveTo>
                      <a:pt x="26811" y="0"/>
                    </a:moveTo>
                    <a:lnTo>
                      <a:pt x="276442" y="0"/>
                    </a:lnTo>
                    <a:lnTo>
                      <a:pt x="260567" y="228600"/>
                    </a:lnTo>
                    <a:cubicBezTo>
                      <a:pt x="904432" y="52917"/>
                      <a:pt x="767246" y="824970"/>
                      <a:pt x="26811" y="390525"/>
                    </a:cubicBezTo>
                    <a:cubicBezTo>
                      <a:pt x="-33514" y="234950"/>
                      <a:pt x="26811" y="130175"/>
                      <a:pt x="2681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4">
                <a:extLst>
                  <a:ext uri="{FF2B5EF4-FFF2-40B4-BE49-F238E27FC236}">
                    <a16:creationId xmlns:a16="http://schemas.microsoft.com/office/drawing/2014/main" id="{1CFC4755-7F9D-5FE9-F546-4FCA8803D973}"/>
                  </a:ext>
                </a:extLst>
              </p:cNvPr>
              <p:cNvSpPr/>
              <p:nvPr/>
            </p:nvSpPr>
            <p:spPr>
              <a:xfrm rot="1371328" flipH="1">
                <a:off x="3444731" y="-1539575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9624EF5-AB62-72D7-279D-0D2A626B90F0}"/>
                  </a:ext>
                </a:extLst>
              </p:cNvPr>
              <p:cNvSpPr/>
              <p:nvPr/>
            </p:nvSpPr>
            <p:spPr>
              <a:xfrm rot="1059849" flipH="1">
                <a:off x="3499604" y="-1406717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4">
                <a:extLst>
                  <a:ext uri="{FF2B5EF4-FFF2-40B4-BE49-F238E27FC236}">
                    <a16:creationId xmlns:a16="http://schemas.microsoft.com/office/drawing/2014/main" id="{5B4E1DAF-5F0D-79AE-948A-B0996E280BD2}"/>
                  </a:ext>
                </a:extLst>
              </p:cNvPr>
              <p:cNvSpPr/>
              <p:nvPr/>
            </p:nvSpPr>
            <p:spPr>
              <a:xfrm rot="20259338">
                <a:off x="4979305" y="-1517873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724944A-B9C1-04AF-ECE5-46844676F9F2}"/>
                  </a:ext>
                </a:extLst>
              </p:cNvPr>
              <p:cNvSpPr/>
              <p:nvPr/>
            </p:nvSpPr>
            <p:spPr>
              <a:xfrm rot="20570817">
                <a:off x="5438606" y="-1368205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39">
                <a:extLst>
                  <a:ext uri="{FF2B5EF4-FFF2-40B4-BE49-F238E27FC236}">
                    <a16:creationId xmlns:a16="http://schemas.microsoft.com/office/drawing/2014/main" id="{33C048CB-8D86-742A-93B5-75D1ADEB151D}"/>
                  </a:ext>
                </a:extLst>
              </p:cNvPr>
              <p:cNvSpPr/>
              <p:nvPr/>
            </p:nvSpPr>
            <p:spPr>
              <a:xfrm rot="19442720">
                <a:off x="5263416" y="3975911"/>
                <a:ext cx="250880" cy="41384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39">
                <a:extLst>
                  <a:ext uri="{FF2B5EF4-FFF2-40B4-BE49-F238E27FC236}">
                    <a16:creationId xmlns:a16="http://schemas.microsoft.com/office/drawing/2014/main" id="{79BC7CA7-19DA-5C8F-E61E-9080858BEB3C}"/>
                  </a:ext>
                </a:extLst>
              </p:cNvPr>
              <p:cNvSpPr/>
              <p:nvPr/>
            </p:nvSpPr>
            <p:spPr>
              <a:xfrm rot="2157280" flipH="1">
                <a:off x="4736771" y="4019728"/>
                <a:ext cx="250880" cy="41384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37">
                <a:extLst>
                  <a:ext uri="{FF2B5EF4-FFF2-40B4-BE49-F238E27FC236}">
                    <a16:creationId xmlns:a16="http://schemas.microsoft.com/office/drawing/2014/main" id="{6A941D54-5BED-9AF2-1E4E-6B2FF31E1B9C}"/>
                  </a:ext>
                </a:extLst>
              </p:cNvPr>
              <p:cNvSpPr/>
              <p:nvPr/>
            </p:nvSpPr>
            <p:spPr>
              <a:xfrm flipH="1">
                <a:off x="5337548" y="2273443"/>
                <a:ext cx="589168" cy="1265493"/>
              </a:xfrm>
              <a:custGeom>
                <a:avLst/>
                <a:gdLst>
                  <a:gd name="connsiteX0" fmla="*/ 0 w 273340"/>
                  <a:gd name="connsiteY0" fmla="*/ 0 h 1259688"/>
                  <a:gd name="connsiteX1" fmla="*/ 273340 w 273340"/>
                  <a:gd name="connsiteY1" fmla="*/ 0 h 1259688"/>
                  <a:gd name="connsiteX2" fmla="*/ 273340 w 273340"/>
                  <a:gd name="connsiteY2" fmla="*/ 1259688 h 1259688"/>
                  <a:gd name="connsiteX3" fmla="*/ 0 w 273340"/>
                  <a:gd name="connsiteY3" fmla="*/ 1259688 h 1259688"/>
                  <a:gd name="connsiteX4" fmla="*/ 0 w 273340"/>
                  <a:gd name="connsiteY4" fmla="*/ 0 h 1259688"/>
                  <a:gd name="connsiteX0" fmla="*/ 146755 w 420095"/>
                  <a:gd name="connsiteY0" fmla="*/ 0 h 1259688"/>
                  <a:gd name="connsiteX1" fmla="*/ 420095 w 420095"/>
                  <a:gd name="connsiteY1" fmla="*/ 0 h 1259688"/>
                  <a:gd name="connsiteX2" fmla="*/ 420095 w 420095"/>
                  <a:gd name="connsiteY2" fmla="*/ 1259688 h 1259688"/>
                  <a:gd name="connsiteX3" fmla="*/ 146755 w 420095"/>
                  <a:gd name="connsiteY3" fmla="*/ 1259688 h 1259688"/>
                  <a:gd name="connsiteX4" fmla="*/ 146755 w 420095"/>
                  <a:gd name="connsiteY4" fmla="*/ 0 h 1259688"/>
                  <a:gd name="connsiteX0" fmla="*/ 161191 w 434531"/>
                  <a:gd name="connsiteY0" fmla="*/ 0 h 1259688"/>
                  <a:gd name="connsiteX1" fmla="*/ 434531 w 434531"/>
                  <a:gd name="connsiteY1" fmla="*/ 0 h 1259688"/>
                  <a:gd name="connsiteX2" fmla="*/ 434531 w 434531"/>
                  <a:gd name="connsiteY2" fmla="*/ 1259688 h 1259688"/>
                  <a:gd name="connsiteX3" fmla="*/ 110391 w 434531"/>
                  <a:gd name="connsiteY3" fmla="*/ 1094588 h 1259688"/>
                  <a:gd name="connsiteX4" fmla="*/ 161191 w 434531"/>
                  <a:gd name="connsiteY4" fmla="*/ 0 h 125968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28511"/>
                  <a:gd name="connsiteY0" fmla="*/ 0 h 1126338"/>
                  <a:gd name="connsiteX1" fmla="*/ 434531 w 528511"/>
                  <a:gd name="connsiteY1" fmla="*/ 0 h 1126338"/>
                  <a:gd name="connsiteX2" fmla="*/ 528511 w 528511"/>
                  <a:gd name="connsiteY2" fmla="*/ 1126338 h 1126338"/>
                  <a:gd name="connsiteX3" fmla="*/ 110391 w 528511"/>
                  <a:gd name="connsiteY3" fmla="*/ 1094588 h 1126338"/>
                  <a:gd name="connsiteX4" fmla="*/ 161191 w 528511"/>
                  <a:gd name="connsiteY4" fmla="*/ 0 h 1126338"/>
                  <a:gd name="connsiteX0" fmla="*/ 146100 w 513420"/>
                  <a:gd name="connsiteY0" fmla="*/ 0 h 1126338"/>
                  <a:gd name="connsiteX1" fmla="*/ 419440 w 513420"/>
                  <a:gd name="connsiteY1" fmla="*/ 0 h 1126338"/>
                  <a:gd name="connsiteX2" fmla="*/ 513420 w 513420"/>
                  <a:gd name="connsiteY2" fmla="*/ 1126338 h 1126338"/>
                  <a:gd name="connsiteX3" fmla="*/ 148640 w 513420"/>
                  <a:gd name="connsiteY3" fmla="*/ 1094588 h 1126338"/>
                  <a:gd name="connsiteX4" fmla="*/ 146100 w 513420"/>
                  <a:gd name="connsiteY4" fmla="*/ 0 h 1126338"/>
                  <a:gd name="connsiteX0" fmla="*/ 138055 w 505375"/>
                  <a:gd name="connsiteY0" fmla="*/ 0 h 1126338"/>
                  <a:gd name="connsiteX1" fmla="*/ 411395 w 505375"/>
                  <a:gd name="connsiteY1" fmla="*/ 0 h 1126338"/>
                  <a:gd name="connsiteX2" fmla="*/ 505375 w 505375"/>
                  <a:gd name="connsiteY2" fmla="*/ 1126338 h 1126338"/>
                  <a:gd name="connsiteX3" fmla="*/ 140595 w 505375"/>
                  <a:gd name="connsiteY3" fmla="*/ 1094588 h 1126338"/>
                  <a:gd name="connsiteX4" fmla="*/ 138055 w 505375"/>
                  <a:gd name="connsiteY4" fmla="*/ 0 h 1126338"/>
                  <a:gd name="connsiteX0" fmla="*/ 138055 w 505375"/>
                  <a:gd name="connsiteY0" fmla="*/ 0 h 1224465"/>
                  <a:gd name="connsiteX1" fmla="*/ 411395 w 505375"/>
                  <a:gd name="connsiteY1" fmla="*/ 0 h 1224465"/>
                  <a:gd name="connsiteX2" fmla="*/ 505375 w 505375"/>
                  <a:gd name="connsiteY2" fmla="*/ 1126338 h 1224465"/>
                  <a:gd name="connsiteX3" fmla="*/ 140595 w 505375"/>
                  <a:gd name="connsiteY3" fmla="*/ 1094588 h 1224465"/>
                  <a:gd name="connsiteX4" fmla="*/ 138055 w 505375"/>
                  <a:gd name="connsiteY4" fmla="*/ 0 h 1224465"/>
                  <a:gd name="connsiteX0" fmla="*/ 138055 w 505375"/>
                  <a:gd name="connsiteY0" fmla="*/ 0 h 1265493"/>
                  <a:gd name="connsiteX1" fmla="*/ 411395 w 505375"/>
                  <a:gd name="connsiteY1" fmla="*/ 0 h 1265493"/>
                  <a:gd name="connsiteX2" fmla="*/ 505375 w 505375"/>
                  <a:gd name="connsiteY2" fmla="*/ 1126338 h 1265493"/>
                  <a:gd name="connsiteX3" fmla="*/ 140595 w 505375"/>
                  <a:gd name="connsiteY3" fmla="*/ 1094588 h 1265493"/>
                  <a:gd name="connsiteX4" fmla="*/ 138055 w 505375"/>
                  <a:gd name="connsiteY4" fmla="*/ 0 h 126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375" h="1265493">
                    <a:moveTo>
                      <a:pt x="138055" y="0"/>
                    </a:moveTo>
                    <a:lnTo>
                      <a:pt x="411395" y="0"/>
                    </a:lnTo>
                    <a:cubicBezTo>
                      <a:pt x="457962" y="375446"/>
                      <a:pt x="147658" y="617542"/>
                      <a:pt x="505375" y="1126338"/>
                    </a:cubicBezTo>
                    <a:cubicBezTo>
                      <a:pt x="360922" y="1359595"/>
                      <a:pt x="193608" y="1265191"/>
                      <a:pt x="140595" y="1094588"/>
                    </a:cubicBezTo>
                    <a:cubicBezTo>
                      <a:pt x="178695" y="1070932"/>
                      <a:pt x="-192145" y="756446"/>
                      <a:pt x="138055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39">
                <a:extLst>
                  <a:ext uri="{FF2B5EF4-FFF2-40B4-BE49-F238E27FC236}">
                    <a16:creationId xmlns:a16="http://schemas.microsoft.com/office/drawing/2014/main" id="{7DC39F7F-FDD3-7B7B-7BF2-BEF1C6F8DAF8}"/>
                  </a:ext>
                </a:extLst>
              </p:cNvPr>
              <p:cNvSpPr/>
              <p:nvPr/>
            </p:nvSpPr>
            <p:spPr>
              <a:xfrm rot="16200000">
                <a:off x="4864560" y="2076053"/>
                <a:ext cx="642875" cy="103765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293C419D-1F12-9B1C-8426-6C22404D6C82}"/>
                  </a:ext>
                </a:extLst>
              </p:cNvPr>
              <p:cNvSpPr/>
              <p:nvPr/>
            </p:nvSpPr>
            <p:spPr>
              <a:xfrm>
                <a:off x="3959940" y="289517"/>
                <a:ext cx="2469614" cy="2192419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9A54A02-82AB-C6F7-E3D4-647F1D7340EE}"/>
                  </a:ext>
                </a:extLst>
              </p:cNvPr>
              <p:cNvSpPr/>
              <p:nvPr/>
            </p:nvSpPr>
            <p:spPr>
              <a:xfrm>
                <a:off x="5544393" y="1565981"/>
                <a:ext cx="652161" cy="446643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F3223DE-68C1-C9A5-AA68-9BC0DCF9D4E5}"/>
                  </a:ext>
                </a:extLst>
              </p:cNvPr>
              <p:cNvSpPr/>
              <p:nvPr/>
            </p:nvSpPr>
            <p:spPr>
              <a:xfrm>
                <a:off x="4242952" y="1559082"/>
                <a:ext cx="652161" cy="446643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1C4A459-788D-2A62-5D68-F54558338591}"/>
                  </a:ext>
                </a:extLst>
              </p:cNvPr>
              <p:cNvSpPr/>
              <p:nvPr/>
            </p:nvSpPr>
            <p:spPr>
              <a:xfrm>
                <a:off x="5505377" y="975609"/>
                <a:ext cx="666466" cy="64906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2769A9E-17A9-C8CE-2EC2-634B9255D7CF}"/>
                  </a:ext>
                </a:extLst>
              </p:cNvPr>
              <p:cNvSpPr/>
              <p:nvPr/>
            </p:nvSpPr>
            <p:spPr>
              <a:xfrm>
                <a:off x="4210947" y="978546"/>
                <a:ext cx="666466" cy="64906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F73D334-11E2-4638-BB09-D1D0400E95A3}"/>
                  </a:ext>
                </a:extLst>
              </p:cNvPr>
              <p:cNvSpPr/>
              <p:nvPr/>
            </p:nvSpPr>
            <p:spPr>
              <a:xfrm>
                <a:off x="5576875" y="1125903"/>
                <a:ext cx="470815" cy="45852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08D1572-1DEB-2C6A-2D92-A3C6F2C11B6E}"/>
                  </a:ext>
                </a:extLst>
              </p:cNvPr>
              <p:cNvSpPr/>
              <p:nvPr/>
            </p:nvSpPr>
            <p:spPr>
              <a:xfrm>
                <a:off x="4354258" y="1116113"/>
                <a:ext cx="470815" cy="45852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13E2A2E-1E2B-E15F-81C8-7BFF70B2EA60}"/>
                  </a:ext>
                </a:extLst>
              </p:cNvPr>
              <p:cNvSpPr/>
              <p:nvPr/>
            </p:nvSpPr>
            <p:spPr>
              <a:xfrm>
                <a:off x="5611891" y="1256085"/>
                <a:ext cx="259895" cy="2531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0B5274E-FB8B-2C8D-3962-D6E9CB4B2043}"/>
                  </a:ext>
                </a:extLst>
              </p:cNvPr>
              <p:cNvSpPr/>
              <p:nvPr/>
            </p:nvSpPr>
            <p:spPr>
              <a:xfrm>
                <a:off x="5892425" y="1175624"/>
                <a:ext cx="87304" cy="8502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66C09CA-5846-3A41-36D2-77067FC94F69}"/>
                  </a:ext>
                </a:extLst>
              </p:cNvPr>
              <p:cNvSpPr/>
              <p:nvPr/>
            </p:nvSpPr>
            <p:spPr>
              <a:xfrm>
                <a:off x="4522550" y="1256085"/>
                <a:ext cx="259895" cy="2531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861AF9D-CC07-D447-F519-ACB7E21B37C3}"/>
                  </a:ext>
                </a:extLst>
              </p:cNvPr>
              <p:cNvSpPr/>
              <p:nvPr/>
            </p:nvSpPr>
            <p:spPr>
              <a:xfrm>
                <a:off x="4413935" y="1175623"/>
                <a:ext cx="87304" cy="8502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1B12A02-F922-4EED-0F89-63DC5DBDA285}"/>
                  </a:ext>
                </a:extLst>
              </p:cNvPr>
              <p:cNvSpPr/>
              <p:nvPr/>
            </p:nvSpPr>
            <p:spPr>
              <a:xfrm>
                <a:off x="4476223" y="2214490"/>
                <a:ext cx="1314204" cy="44949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82FAEC5-908C-D8D9-1EEC-3A8EAF13EAB6}"/>
                  </a:ext>
                </a:extLst>
              </p:cNvPr>
              <p:cNvSpPr/>
              <p:nvPr/>
            </p:nvSpPr>
            <p:spPr>
              <a:xfrm>
                <a:off x="5185996" y="1790121"/>
                <a:ext cx="221456" cy="207572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  <a:gd name="connsiteX0" fmla="*/ 203200 w 304800"/>
                  <a:gd name="connsiteY0" fmla="*/ 0 h 318947"/>
                  <a:gd name="connsiteX1" fmla="*/ 0 w 304800"/>
                  <a:gd name="connsiteY1" fmla="*/ 127000 h 318947"/>
                  <a:gd name="connsiteX2" fmla="*/ 88900 w 304800"/>
                  <a:gd name="connsiteY2" fmla="*/ 279400 h 318947"/>
                  <a:gd name="connsiteX3" fmla="*/ 304800 w 304800"/>
                  <a:gd name="connsiteY3" fmla="*/ 304800 h 318947"/>
                  <a:gd name="connsiteX0" fmla="*/ 52207 w 306207"/>
                  <a:gd name="connsiteY0" fmla="*/ 0 h 296087"/>
                  <a:gd name="connsiteX1" fmla="*/ 1407 w 306207"/>
                  <a:gd name="connsiteY1" fmla="*/ 104140 h 296087"/>
                  <a:gd name="connsiteX2" fmla="*/ 90307 w 306207"/>
                  <a:gd name="connsiteY2" fmla="*/ 256540 h 296087"/>
                  <a:gd name="connsiteX3" fmla="*/ 306207 w 306207"/>
                  <a:gd name="connsiteY3" fmla="*/ 281940 h 296087"/>
                  <a:gd name="connsiteX0" fmla="*/ 0 w 304800"/>
                  <a:gd name="connsiteY0" fmla="*/ 0 h 191947"/>
                  <a:gd name="connsiteX1" fmla="*/ 88900 w 304800"/>
                  <a:gd name="connsiteY1" fmla="*/ 152400 h 191947"/>
                  <a:gd name="connsiteX2" fmla="*/ 304800 w 304800"/>
                  <a:gd name="connsiteY2" fmla="*/ 177800 h 191947"/>
                  <a:gd name="connsiteX0" fmla="*/ 0 w 304800"/>
                  <a:gd name="connsiteY0" fmla="*/ 0 h 194543"/>
                  <a:gd name="connsiteX1" fmla="*/ 55562 w 304800"/>
                  <a:gd name="connsiteY1" fmla="*/ 161925 h 194543"/>
                  <a:gd name="connsiteX2" fmla="*/ 304800 w 304800"/>
                  <a:gd name="connsiteY2" fmla="*/ 177800 h 194543"/>
                  <a:gd name="connsiteX0" fmla="*/ 0 w 304800"/>
                  <a:gd name="connsiteY0" fmla="*/ 0 h 177800"/>
                  <a:gd name="connsiteX1" fmla="*/ 304800 w 304800"/>
                  <a:gd name="connsiteY1" fmla="*/ 177800 h 177800"/>
                  <a:gd name="connsiteX0" fmla="*/ 0 w 276225"/>
                  <a:gd name="connsiteY0" fmla="*/ 0 h 151606"/>
                  <a:gd name="connsiteX1" fmla="*/ 276225 w 276225"/>
                  <a:gd name="connsiteY1" fmla="*/ 151606 h 151606"/>
                  <a:gd name="connsiteX0" fmla="*/ 0 w 276225"/>
                  <a:gd name="connsiteY0" fmla="*/ 0 h 182550"/>
                  <a:gd name="connsiteX1" fmla="*/ 276225 w 276225"/>
                  <a:gd name="connsiteY1" fmla="*/ 151606 h 182550"/>
                  <a:gd name="connsiteX0" fmla="*/ 0 w 276225"/>
                  <a:gd name="connsiteY0" fmla="*/ 0 h 187540"/>
                  <a:gd name="connsiteX1" fmla="*/ 276225 w 276225"/>
                  <a:gd name="connsiteY1" fmla="*/ 151606 h 187540"/>
                  <a:gd name="connsiteX0" fmla="*/ 0 w 276225"/>
                  <a:gd name="connsiteY0" fmla="*/ 0 h 199433"/>
                  <a:gd name="connsiteX1" fmla="*/ 276225 w 276225"/>
                  <a:gd name="connsiteY1" fmla="*/ 151606 h 199433"/>
                  <a:gd name="connsiteX0" fmla="*/ 1725 w 223181"/>
                  <a:gd name="connsiteY0" fmla="*/ 0 h 195412"/>
                  <a:gd name="connsiteX1" fmla="*/ 223181 w 223181"/>
                  <a:gd name="connsiteY1" fmla="*/ 146843 h 195412"/>
                  <a:gd name="connsiteX0" fmla="*/ 0 w 221456"/>
                  <a:gd name="connsiteY0" fmla="*/ 0 h 207572"/>
                  <a:gd name="connsiteX1" fmla="*/ 221456 w 221456"/>
                  <a:gd name="connsiteY1" fmla="*/ 146843 h 20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56" h="207572">
                    <a:moveTo>
                      <a:pt x="0" y="0"/>
                    </a:moveTo>
                    <a:cubicBezTo>
                      <a:pt x="27782" y="95778"/>
                      <a:pt x="-58738" y="313002"/>
                      <a:pt x="221456" y="14684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8679F80-96A0-DCE2-72F4-5869CC206C20}"/>
                  </a:ext>
                </a:extLst>
              </p:cNvPr>
              <p:cNvSpPr/>
              <p:nvPr/>
            </p:nvSpPr>
            <p:spPr>
              <a:xfrm flipH="1">
                <a:off x="4981384" y="1790951"/>
                <a:ext cx="221456" cy="207572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  <a:gd name="connsiteX0" fmla="*/ 203200 w 304800"/>
                  <a:gd name="connsiteY0" fmla="*/ 0 h 318947"/>
                  <a:gd name="connsiteX1" fmla="*/ 0 w 304800"/>
                  <a:gd name="connsiteY1" fmla="*/ 127000 h 318947"/>
                  <a:gd name="connsiteX2" fmla="*/ 88900 w 304800"/>
                  <a:gd name="connsiteY2" fmla="*/ 279400 h 318947"/>
                  <a:gd name="connsiteX3" fmla="*/ 304800 w 304800"/>
                  <a:gd name="connsiteY3" fmla="*/ 304800 h 318947"/>
                  <a:gd name="connsiteX0" fmla="*/ 52207 w 306207"/>
                  <a:gd name="connsiteY0" fmla="*/ 0 h 296087"/>
                  <a:gd name="connsiteX1" fmla="*/ 1407 w 306207"/>
                  <a:gd name="connsiteY1" fmla="*/ 104140 h 296087"/>
                  <a:gd name="connsiteX2" fmla="*/ 90307 w 306207"/>
                  <a:gd name="connsiteY2" fmla="*/ 256540 h 296087"/>
                  <a:gd name="connsiteX3" fmla="*/ 306207 w 306207"/>
                  <a:gd name="connsiteY3" fmla="*/ 281940 h 296087"/>
                  <a:gd name="connsiteX0" fmla="*/ 0 w 304800"/>
                  <a:gd name="connsiteY0" fmla="*/ 0 h 191947"/>
                  <a:gd name="connsiteX1" fmla="*/ 88900 w 304800"/>
                  <a:gd name="connsiteY1" fmla="*/ 152400 h 191947"/>
                  <a:gd name="connsiteX2" fmla="*/ 304800 w 304800"/>
                  <a:gd name="connsiteY2" fmla="*/ 177800 h 191947"/>
                  <a:gd name="connsiteX0" fmla="*/ 0 w 304800"/>
                  <a:gd name="connsiteY0" fmla="*/ 0 h 194543"/>
                  <a:gd name="connsiteX1" fmla="*/ 55562 w 304800"/>
                  <a:gd name="connsiteY1" fmla="*/ 161925 h 194543"/>
                  <a:gd name="connsiteX2" fmla="*/ 304800 w 304800"/>
                  <a:gd name="connsiteY2" fmla="*/ 177800 h 194543"/>
                  <a:gd name="connsiteX0" fmla="*/ 0 w 304800"/>
                  <a:gd name="connsiteY0" fmla="*/ 0 h 177800"/>
                  <a:gd name="connsiteX1" fmla="*/ 304800 w 304800"/>
                  <a:gd name="connsiteY1" fmla="*/ 177800 h 177800"/>
                  <a:gd name="connsiteX0" fmla="*/ 0 w 276225"/>
                  <a:gd name="connsiteY0" fmla="*/ 0 h 151606"/>
                  <a:gd name="connsiteX1" fmla="*/ 276225 w 276225"/>
                  <a:gd name="connsiteY1" fmla="*/ 151606 h 151606"/>
                  <a:gd name="connsiteX0" fmla="*/ 0 w 276225"/>
                  <a:gd name="connsiteY0" fmla="*/ 0 h 182550"/>
                  <a:gd name="connsiteX1" fmla="*/ 276225 w 276225"/>
                  <a:gd name="connsiteY1" fmla="*/ 151606 h 182550"/>
                  <a:gd name="connsiteX0" fmla="*/ 0 w 276225"/>
                  <a:gd name="connsiteY0" fmla="*/ 0 h 187540"/>
                  <a:gd name="connsiteX1" fmla="*/ 276225 w 276225"/>
                  <a:gd name="connsiteY1" fmla="*/ 151606 h 187540"/>
                  <a:gd name="connsiteX0" fmla="*/ 0 w 276225"/>
                  <a:gd name="connsiteY0" fmla="*/ 0 h 199433"/>
                  <a:gd name="connsiteX1" fmla="*/ 276225 w 276225"/>
                  <a:gd name="connsiteY1" fmla="*/ 151606 h 199433"/>
                  <a:gd name="connsiteX0" fmla="*/ 1725 w 223181"/>
                  <a:gd name="connsiteY0" fmla="*/ 0 h 195412"/>
                  <a:gd name="connsiteX1" fmla="*/ 223181 w 223181"/>
                  <a:gd name="connsiteY1" fmla="*/ 146843 h 195412"/>
                  <a:gd name="connsiteX0" fmla="*/ 0 w 221456"/>
                  <a:gd name="connsiteY0" fmla="*/ 0 h 207572"/>
                  <a:gd name="connsiteX1" fmla="*/ 221456 w 221456"/>
                  <a:gd name="connsiteY1" fmla="*/ 146843 h 20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56" h="207572">
                    <a:moveTo>
                      <a:pt x="0" y="0"/>
                    </a:moveTo>
                    <a:cubicBezTo>
                      <a:pt x="27782" y="95778"/>
                      <a:pt x="-58738" y="313002"/>
                      <a:pt x="221456" y="14684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8">
                <a:extLst>
                  <a:ext uri="{FF2B5EF4-FFF2-40B4-BE49-F238E27FC236}">
                    <a16:creationId xmlns:a16="http://schemas.microsoft.com/office/drawing/2014/main" id="{3A6B46E2-04BA-D039-C1DB-7F0A65B02FFE}"/>
                  </a:ext>
                </a:extLst>
              </p:cNvPr>
              <p:cNvSpPr/>
              <p:nvPr/>
            </p:nvSpPr>
            <p:spPr>
              <a:xfrm>
                <a:off x="5007800" y="1676615"/>
                <a:ext cx="392075" cy="165532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8">
                <a:extLst>
                  <a:ext uri="{FF2B5EF4-FFF2-40B4-BE49-F238E27FC236}">
                    <a16:creationId xmlns:a16="http://schemas.microsoft.com/office/drawing/2014/main" id="{256BB999-C59F-1D15-03C2-A912D4EF5DA9}"/>
                  </a:ext>
                </a:extLst>
              </p:cNvPr>
              <p:cNvSpPr/>
              <p:nvPr/>
            </p:nvSpPr>
            <p:spPr>
              <a:xfrm rot="18577035">
                <a:off x="4914689" y="2220260"/>
                <a:ext cx="392075" cy="165532"/>
              </a:xfrm>
              <a:prstGeom prst="arc">
                <a:avLst>
                  <a:gd name="adj1" fmla="val 20511817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10BD475-24E0-6703-2C75-51BB372FAAAF}"/>
              </a:ext>
            </a:extLst>
          </p:cNvPr>
          <p:cNvGrpSpPr/>
          <p:nvPr/>
        </p:nvGrpSpPr>
        <p:grpSpPr>
          <a:xfrm>
            <a:off x="241712" y="9059793"/>
            <a:ext cx="6616288" cy="2277022"/>
            <a:chOff x="8995662" y="1341953"/>
            <a:chExt cx="9712678" cy="3342656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53429B6-DB0A-7512-CBAD-DA381CF2CF73}"/>
                </a:ext>
              </a:extLst>
            </p:cNvPr>
            <p:cNvSpPr txBox="1"/>
            <p:nvPr/>
          </p:nvSpPr>
          <p:spPr>
            <a:xfrm>
              <a:off x="11284190" y="2496741"/>
              <a:ext cx="7424150" cy="1942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94B49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accoon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4FDB66A-93A0-F7F4-086E-3F698CE3EFE7}"/>
                </a:ext>
              </a:extLst>
            </p:cNvPr>
            <p:cNvGrpSpPr/>
            <p:nvPr/>
          </p:nvGrpSpPr>
          <p:grpSpPr>
            <a:xfrm>
              <a:off x="8995662" y="1341953"/>
              <a:ext cx="2960296" cy="3342656"/>
              <a:chOff x="3758747" y="484242"/>
              <a:chExt cx="5341856" cy="6031824"/>
            </a:xfrm>
          </p:grpSpPr>
          <p:sp>
            <p:nvSpPr>
              <p:cNvPr id="192" name="Rectangle 8">
                <a:extLst>
                  <a:ext uri="{FF2B5EF4-FFF2-40B4-BE49-F238E27FC236}">
                    <a16:creationId xmlns:a16="http://schemas.microsoft.com/office/drawing/2014/main" id="{F326DA6C-85C2-9202-5E53-499FB7EB5602}"/>
                  </a:ext>
                </a:extLst>
              </p:cNvPr>
              <p:cNvSpPr/>
              <p:nvPr/>
            </p:nvSpPr>
            <p:spPr>
              <a:xfrm rot="1112613" flipH="1">
                <a:off x="6397428" y="484242"/>
                <a:ext cx="1244826" cy="1337023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786 h 1328191"/>
                  <a:gd name="connsiteX1" fmla="*/ 1244683 w 1244683"/>
                  <a:gd name="connsiteY1" fmla="*/ 903180 h 1328191"/>
                  <a:gd name="connsiteX2" fmla="*/ 0 w 1244683"/>
                  <a:gd name="connsiteY2" fmla="*/ 1328191 h 1328191"/>
                  <a:gd name="connsiteX3" fmla="*/ 467251 w 1244683"/>
                  <a:gd name="connsiteY3" fmla="*/ 786 h 1328191"/>
                  <a:gd name="connsiteX0" fmla="*/ 467251 w 1244683"/>
                  <a:gd name="connsiteY0" fmla="*/ 655 h 1328060"/>
                  <a:gd name="connsiteX1" fmla="*/ 1244683 w 1244683"/>
                  <a:gd name="connsiteY1" fmla="*/ 903049 h 1328060"/>
                  <a:gd name="connsiteX2" fmla="*/ 0 w 1244683"/>
                  <a:gd name="connsiteY2" fmla="*/ 1328060 h 1328060"/>
                  <a:gd name="connsiteX3" fmla="*/ 467251 w 1244683"/>
                  <a:gd name="connsiteY3" fmla="*/ 655 h 1328060"/>
                  <a:gd name="connsiteX0" fmla="*/ 500401 w 1244683"/>
                  <a:gd name="connsiteY0" fmla="*/ 644 h 1337023"/>
                  <a:gd name="connsiteX1" fmla="*/ 1244683 w 1244683"/>
                  <a:gd name="connsiteY1" fmla="*/ 912012 h 1337023"/>
                  <a:gd name="connsiteX2" fmla="*/ 0 w 1244683"/>
                  <a:gd name="connsiteY2" fmla="*/ 1337023 h 1337023"/>
                  <a:gd name="connsiteX3" fmla="*/ 500401 w 1244683"/>
                  <a:gd name="connsiteY3" fmla="*/ 644 h 1337023"/>
                  <a:gd name="connsiteX0" fmla="*/ 500544 w 1244826"/>
                  <a:gd name="connsiteY0" fmla="*/ 644 h 1337023"/>
                  <a:gd name="connsiteX1" fmla="*/ 1244826 w 1244826"/>
                  <a:gd name="connsiteY1" fmla="*/ 912012 h 1337023"/>
                  <a:gd name="connsiteX2" fmla="*/ 143 w 1244826"/>
                  <a:gd name="connsiteY2" fmla="*/ 1337023 h 1337023"/>
                  <a:gd name="connsiteX3" fmla="*/ 500544 w 1244826"/>
                  <a:gd name="connsiteY3" fmla="*/ 644 h 133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826" h="1337023">
                    <a:moveTo>
                      <a:pt x="500544" y="644"/>
                    </a:moveTo>
                    <a:cubicBezTo>
                      <a:pt x="807494" y="-21450"/>
                      <a:pt x="1138938" y="529233"/>
                      <a:pt x="1244826" y="912012"/>
                    </a:cubicBezTo>
                    <a:lnTo>
                      <a:pt x="143" y="1337023"/>
                    </a:lnTo>
                    <a:cubicBezTo>
                      <a:pt x="-8375" y="683722"/>
                      <a:pt x="364279" y="57240"/>
                      <a:pt x="500544" y="644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8">
                <a:extLst>
                  <a:ext uri="{FF2B5EF4-FFF2-40B4-BE49-F238E27FC236}">
                    <a16:creationId xmlns:a16="http://schemas.microsoft.com/office/drawing/2014/main" id="{F8F331B9-31FF-C569-7159-2145386A5A5B}"/>
                  </a:ext>
                </a:extLst>
              </p:cNvPr>
              <p:cNvSpPr/>
              <p:nvPr/>
            </p:nvSpPr>
            <p:spPr>
              <a:xfrm rot="19855818">
                <a:off x="3877806" y="499301"/>
                <a:ext cx="1244683" cy="1327405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83" h="1327405">
                    <a:moveTo>
                      <a:pt x="467251" y="0"/>
                    </a:moveTo>
                    <a:cubicBezTo>
                      <a:pt x="689755" y="34975"/>
                      <a:pt x="1170601" y="424795"/>
                      <a:pt x="1244683" y="902394"/>
                    </a:cubicBezTo>
                    <a:lnTo>
                      <a:pt x="0" y="1327405"/>
                    </a:lnTo>
                    <a:cubicBezTo>
                      <a:pt x="34920" y="799187"/>
                      <a:pt x="330986" y="56596"/>
                      <a:pt x="467251" y="0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E8DE94C-71BE-B97C-DC55-7DAF7029F593}"/>
                  </a:ext>
                </a:extLst>
              </p:cNvPr>
              <p:cNvGrpSpPr/>
              <p:nvPr/>
            </p:nvGrpSpPr>
            <p:grpSpPr>
              <a:xfrm>
                <a:off x="3758747" y="663943"/>
                <a:ext cx="5341856" cy="5852123"/>
                <a:chOff x="1596273" y="1005877"/>
                <a:chExt cx="5341856" cy="5852123"/>
              </a:xfrm>
            </p:grpSpPr>
            <p:sp>
              <p:nvSpPr>
                <p:cNvPr id="195" name="Rectangle 16">
                  <a:extLst>
                    <a:ext uri="{FF2B5EF4-FFF2-40B4-BE49-F238E27FC236}">
                      <a16:creationId xmlns:a16="http://schemas.microsoft.com/office/drawing/2014/main" id="{EC15FD56-B086-10CE-A4C7-9B2F6EB91FB3}"/>
                    </a:ext>
                  </a:extLst>
                </p:cNvPr>
                <p:cNvSpPr/>
                <p:nvPr/>
              </p:nvSpPr>
              <p:spPr>
                <a:xfrm>
                  <a:off x="4698836" y="5300160"/>
                  <a:ext cx="2239293" cy="1456885"/>
                </a:xfrm>
                <a:custGeom>
                  <a:avLst/>
                  <a:gdLst>
                    <a:gd name="connsiteX0" fmla="*/ 0 w 860853"/>
                    <a:gd name="connsiteY0" fmla="*/ 0 h 582242"/>
                    <a:gd name="connsiteX1" fmla="*/ 860853 w 860853"/>
                    <a:gd name="connsiteY1" fmla="*/ 0 h 582242"/>
                    <a:gd name="connsiteX2" fmla="*/ 860853 w 860853"/>
                    <a:gd name="connsiteY2" fmla="*/ 582242 h 582242"/>
                    <a:gd name="connsiteX3" fmla="*/ 0 w 860853"/>
                    <a:gd name="connsiteY3" fmla="*/ 582242 h 582242"/>
                    <a:gd name="connsiteX4" fmla="*/ 0 w 860853"/>
                    <a:gd name="connsiteY4" fmla="*/ 0 h 582242"/>
                    <a:gd name="connsiteX0" fmla="*/ 0 w 1510210"/>
                    <a:gd name="connsiteY0" fmla="*/ 0 h 714764"/>
                    <a:gd name="connsiteX1" fmla="*/ 860853 w 1510210"/>
                    <a:gd name="connsiteY1" fmla="*/ 0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510210"/>
                    <a:gd name="connsiteY0" fmla="*/ 0 h 714764"/>
                    <a:gd name="connsiteX1" fmla="*/ 1496957 w 1510210"/>
                    <a:gd name="connsiteY1" fmla="*/ 79513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669237"/>
                    <a:gd name="connsiteY0" fmla="*/ 0 h 1430381"/>
                    <a:gd name="connsiteX1" fmla="*/ 1655984 w 1669237"/>
                    <a:gd name="connsiteY1" fmla="*/ 795130 h 1430381"/>
                    <a:gd name="connsiteX2" fmla="*/ 1669237 w 1669237"/>
                    <a:gd name="connsiteY2" fmla="*/ 1430381 h 1430381"/>
                    <a:gd name="connsiteX3" fmla="*/ 159027 w 1669237"/>
                    <a:gd name="connsiteY3" fmla="*/ 1297859 h 1430381"/>
                    <a:gd name="connsiteX4" fmla="*/ 0 w 1669237"/>
                    <a:gd name="connsiteY4" fmla="*/ 0 h 1430381"/>
                    <a:gd name="connsiteX0" fmla="*/ 119269 w 1788506"/>
                    <a:gd name="connsiteY0" fmla="*/ 0 h 1456885"/>
                    <a:gd name="connsiteX1" fmla="*/ 1775253 w 1788506"/>
                    <a:gd name="connsiteY1" fmla="*/ 795130 h 1456885"/>
                    <a:gd name="connsiteX2" fmla="*/ 1788506 w 1788506"/>
                    <a:gd name="connsiteY2" fmla="*/ 1430381 h 1456885"/>
                    <a:gd name="connsiteX3" fmla="*/ 0 w 1788506"/>
                    <a:gd name="connsiteY3" fmla="*/ 1456885 h 1456885"/>
                    <a:gd name="connsiteX4" fmla="*/ 119269 w 1788506"/>
                    <a:gd name="connsiteY4" fmla="*/ 0 h 1456885"/>
                    <a:gd name="connsiteX0" fmla="*/ 119269 w 2155166"/>
                    <a:gd name="connsiteY0" fmla="*/ 0 h 1456885"/>
                    <a:gd name="connsiteX1" fmla="*/ 1775253 w 2155166"/>
                    <a:gd name="connsiteY1" fmla="*/ 795130 h 1456885"/>
                    <a:gd name="connsiteX2" fmla="*/ 1788506 w 2155166"/>
                    <a:gd name="connsiteY2" fmla="*/ 1430381 h 1456885"/>
                    <a:gd name="connsiteX3" fmla="*/ 0 w 2155166"/>
                    <a:gd name="connsiteY3" fmla="*/ 1456885 h 1456885"/>
                    <a:gd name="connsiteX4" fmla="*/ 119269 w 2155166"/>
                    <a:gd name="connsiteY4" fmla="*/ 0 h 1456885"/>
                    <a:gd name="connsiteX0" fmla="*/ 119269 w 2239293"/>
                    <a:gd name="connsiteY0" fmla="*/ 0 h 1456885"/>
                    <a:gd name="connsiteX1" fmla="*/ 1775253 w 2239293"/>
                    <a:gd name="connsiteY1" fmla="*/ 795130 h 1456885"/>
                    <a:gd name="connsiteX2" fmla="*/ 1788506 w 2239293"/>
                    <a:gd name="connsiteY2" fmla="*/ 1430381 h 1456885"/>
                    <a:gd name="connsiteX3" fmla="*/ 0 w 2239293"/>
                    <a:gd name="connsiteY3" fmla="*/ 1456885 h 1456885"/>
                    <a:gd name="connsiteX4" fmla="*/ 119269 w 2239293"/>
                    <a:gd name="connsiteY4" fmla="*/ 0 h 1456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9293" h="1456885">
                      <a:moveTo>
                        <a:pt x="119269" y="0"/>
                      </a:moveTo>
                      <a:cubicBezTo>
                        <a:pt x="812620" y="817218"/>
                        <a:pt x="1161415" y="561008"/>
                        <a:pt x="1775253" y="795130"/>
                      </a:cubicBezTo>
                      <a:cubicBezTo>
                        <a:pt x="2110975" y="847854"/>
                        <a:pt x="2618975" y="1258388"/>
                        <a:pt x="1788506" y="1430381"/>
                      </a:cubicBezTo>
                      <a:lnTo>
                        <a:pt x="0" y="1456885"/>
                      </a:lnTo>
                      <a:lnTo>
                        <a:pt x="119269" y="0"/>
                      </a:ln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ectangle 2">
                  <a:extLst>
                    <a:ext uri="{FF2B5EF4-FFF2-40B4-BE49-F238E27FC236}">
                      <a16:creationId xmlns:a16="http://schemas.microsoft.com/office/drawing/2014/main" id="{12B5B689-23A5-52EA-3F75-2CC3CF9DAC47}"/>
                    </a:ext>
                  </a:extLst>
                </p:cNvPr>
                <p:cNvSpPr/>
                <p:nvPr/>
              </p:nvSpPr>
              <p:spPr>
                <a:xfrm>
                  <a:off x="2161919" y="2748556"/>
                  <a:ext cx="3154988" cy="4031974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3">
                  <a:extLst>
                    <a:ext uri="{FF2B5EF4-FFF2-40B4-BE49-F238E27FC236}">
                      <a16:creationId xmlns:a16="http://schemas.microsoft.com/office/drawing/2014/main" id="{20A1762A-D4F9-8987-1C73-C6707EBDB4A5}"/>
                    </a:ext>
                  </a:extLst>
                </p:cNvPr>
                <p:cNvSpPr/>
                <p:nvPr/>
              </p:nvSpPr>
              <p:spPr>
                <a:xfrm>
                  <a:off x="3921296" y="3562340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3">
                  <a:extLst>
                    <a:ext uri="{FF2B5EF4-FFF2-40B4-BE49-F238E27FC236}">
                      <a16:creationId xmlns:a16="http://schemas.microsoft.com/office/drawing/2014/main" id="{17B5D841-7A35-77C6-B8BF-2F6CAB9E1DFE}"/>
                    </a:ext>
                  </a:extLst>
                </p:cNvPr>
                <p:cNvSpPr/>
                <p:nvPr/>
              </p:nvSpPr>
              <p:spPr>
                <a:xfrm flipH="1">
                  <a:off x="2521206" y="3562562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1">
                  <a:extLst>
                    <a:ext uri="{FF2B5EF4-FFF2-40B4-BE49-F238E27FC236}">
                      <a16:creationId xmlns:a16="http://schemas.microsoft.com/office/drawing/2014/main" id="{9BCC3DC1-13C8-F089-D978-B30F0DECB8FD}"/>
                    </a:ext>
                  </a:extLst>
                </p:cNvPr>
                <p:cNvSpPr/>
                <p:nvPr/>
              </p:nvSpPr>
              <p:spPr>
                <a:xfrm>
                  <a:off x="2876554" y="3716850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1">
                  <a:extLst>
                    <a:ext uri="{FF2B5EF4-FFF2-40B4-BE49-F238E27FC236}">
                      <a16:creationId xmlns:a16="http://schemas.microsoft.com/office/drawing/2014/main" id="{1A41B9CB-18D5-ABD0-7DE6-59DA7B51FB3A}"/>
                    </a:ext>
                  </a:extLst>
                </p:cNvPr>
                <p:cNvSpPr/>
                <p:nvPr/>
              </p:nvSpPr>
              <p:spPr>
                <a:xfrm>
                  <a:off x="4330313" y="3644722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Rectangle 8">
                  <a:extLst>
                    <a:ext uri="{FF2B5EF4-FFF2-40B4-BE49-F238E27FC236}">
                      <a16:creationId xmlns:a16="http://schemas.microsoft.com/office/drawing/2014/main" id="{9632BDE1-383D-8A57-7E6E-B66EBE191982}"/>
                    </a:ext>
                  </a:extLst>
                </p:cNvPr>
                <p:cNvSpPr/>
                <p:nvPr/>
              </p:nvSpPr>
              <p:spPr>
                <a:xfrm rot="379033" flipH="1">
                  <a:off x="4412842" y="1021606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 8">
                  <a:extLst>
                    <a:ext uri="{FF2B5EF4-FFF2-40B4-BE49-F238E27FC236}">
                      <a16:creationId xmlns:a16="http://schemas.microsoft.com/office/drawing/2014/main" id="{018ACC5A-FBE6-6838-510D-CFCABB49C1D3}"/>
                    </a:ext>
                  </a:extLst>
                </p:cNvPr>
                <p:cNvSpPr/>
                <p:nvPr/>
              </p:nvSpPr>
              <p:spPr>
                <a:xfrm rot="20455987">
                  <a:off x="2073166" y="1005877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5">
                  <a:extLst>
                    <a:ext uri="{FF2B5EF4-FFF2-40B4-BE49-F238E27FC236}">
                      <a16:creationId xmlns:a16="http://schemas.microsoft.com/office/drawing/2014/main" id="{7F91D367-E964-B1A5-697F-7CEDD2BB44EC}"/>
                    </a:ext>
                  </a:extLst>
                </p:cNvPr>
                <p:cNvSpPr/>
                <p:nvPr/>
              </p:nvSpPr>
              <p:spPr>
                <a:xfrm>
                  <a:off x="4313179" y="6675651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6">
                  <a:extLst>
                    <a:ext uri="{FF2B5EF4-FFF2-40B4-BE49-F238E27FC236}">
                      <a16:creationId xmlns:a16="http://schemas.microsoft.com/office/drawing/2014/main" id="{B80836F7-3BB3-DE3B-3097-C8E4EC5EE8BB}"/>
                    </a:ext>
                  </a:extLst>
                </p:cNvPr>
                <p:cNvSpPr/>
                <p:nvPr/>
              </p:nvSpPr>
              <p:spPr>
                <a:xfrm>
                  <a:off x="1596273" y="1164474"/>
                  <a:ext cx="4068046" cy="2642799"/>
                </a:xfrm>
                <a:custGeom>
                  <a:avLst/>
                  <a:gdLst>
                    <a:gd name="connsiteX0" fmla="*/ 0 w 2491037"/>
                    <a:gd name="connsiteY0" fmla="*/ 0 h 1487194"/>
                    <a:gd name="connsiteX1" fmla="*/ 2491037 w 2491037"/>
                    <a:gd name="connsiteY1" fmla="*/ 0 h 1487194"/>
                    <a:gd name="connsiteX2" fmla="*/ 2491037 w 2491037"/>
                    <a:gd name="connsiteY2" fmla="*/ 1487194 h 1487194"/>
                    <a:gd name="connsiteX3" fmla="*/ 0 w 2491037"/>
                    <a:gd name="connsiteY3" fmla="*/ 1487194 h 1487194"/>
                    <a:gd name="connsiteX4" fmla="*/ 0 w 2491037"/>
                    <a:gd name="connsiteY4" fmla="*/ 0 h 1487194"/>
                    <a:gd name="connsiteX0" fmla="*/ 0 w 2491037"/>
                    <a:gd name="connsiteY0" fmla="*/ 624324 h 2111518"/>
                    <a:gd name="connsiteX1" fmla="*/ 2491037 w 2491037"/>
                    <a:gd name="connsiteY1" fmla="*/ 624324 h 2111518"/>
                    <a:gd name="connsiteX2" fmla="*/ 2491037 w 2491037"/>
                    <a:gd name="connsiteY2" fmla="*/ 2111518 h 2111518"/>
                    <a:gd name="connsiteX3" fmla="*/ 0 w 2491037"/>
                    <a:gd name="connsiteY3" fmla="*/ 2111518 h 2111518"/>
                    <a:gd name="connsiteX4" fmla="*/ 0 w 2491037"/>
                    <a:gd name="connsiteY4" fmla="*/ 624324 h 2111518"/>
                    <a:gd name="connsiteX0" fmla="*/ 0 w 2491037"/>
                    <a:gd name="connsiteY0" fmla="*/ 726004 h 2213198"/>
                    <a:gd name="connsiteX1" fmla="*/ 2491037 w 2491037"/>
                    <a:gd name="connsiteY1" fmla="*/ 726004 h 2213198"/>
                    <a:gd name="connsiteX2" fmla="*/ 2491037 w 2491037"/>
                    <a:gd name="connsiteY2" fmla="*/ 2213198 h 2213198"/>
                    <a:gd name="connsiteX3" fmla="*/ 0 w 2491037"/>
                    <a:gd name="connsiteY3" fmla="*/ 2213198 h 2213198"/>
                    <a:gd name="connsiteX4" fmla="*/ 0 w 2491037"/>
                    <a:gd name="connsiteY4" fmla="*/ 726004 h 2213198"/>
                    <a:gd name="connsiteX0" fmla="*/ 0 w 3259663"/>
                    <a:gd name="connsiteY0" fmla="*/ 726004 h 2213198"/>
                    <a:gd name="connsiteX1" fmla="*/ 2491037 w 3259663"/>
                    <a:gd name="connsiteY1" fmla="*/ 726004 h 2213198"/>
                    <a:gd name="connsiteX2" fmla="*/ 3259663 w 3259663"/>
                    <a:gd name="connsiteY2" fmla="*/ 1802380 h 2213198"/>
                    <a:gd name="connsiteX3" fmla="*/ 0 w 3259663"/>
                    <a:gd name="connsiteY3" fmla="*/ 2213198 h 2213198"/>
                    <a:gd name="connsiteX4" fmla="*/ 0 w 3259663"/>
                    <a:gd name="connsiteY4" fmla="*/ 726004 h 2213198"/>
                    <a:gd name="connsiteX0" fmla="*/ 742122 w 4001785"/>
                    <a:gd name="connsiteY0" fmla="*/ 726004 h 1895146"/>
                    <a:gd name="connsiteX1" fmla="*/ 3233159 w 4001785"/>
                    <a:gd name="connsiteY1" fmla="*/ 726004 h 1895146"/>
                    <a:gd name="connsiteX2" fmla="*/ 4001785 w 4001785"/>
                    <a:gd name="connsiteY2" fmla="*/ 1802380 h 1895146"/>
                    <a:gd name="connsiteX3" fmla="*/ 0 w 4001785"/>
                    <a:gd name="connsiteY3" fmla="*/ 1895146 h 1895146"/>
                    <a:gd name="connsiteX4" fmla="*/ 742122 w 4001785"/>
                    <a:gd name="connsiteY4" fmla="*/ 726004 h 1895146"/>
                    <a:gd name="connsiteX0" fmla="*/ 742122 w 4001785"/>
                    <a:gd name="connsiteY0" fmla="*/ 726004 h 2371372"/>
                    <a:gd name="connsiteX1" fmla="*/ 3233159 w 4001785"/>
                    <a:gd name="connsiteY1" fmla="*/ 726004 h 2371372"/>
                    <a:gd name="connsiteX2" fmla="*/ 4001785 w 4001785"/>
                    <a:gd name="connsiteY2" fmla="*/ 1802380 h 2371372"/>
                    <a:gd name="connsiteX3" fmla="*/ 0 w 4001785"/>
                    <a:gd name="connsiteY3" fmla="*/ 1895146 h 2371372"/>
                    <a:gd name="connsiteX4" fmla="*/ 742122 w 4001785"/>
                    <a:gd name="connsiteY4" fmla="*/ 726004 h 2371372"/>
                    <a:gd name="connsiteX0" fmla="*/ 742122 w 4001785"/>
                    <a:gd name="connsiteY0" fmla="*/ 726004 h 2642799"/>
                    <a:gd name="connsiteX1" fmla="*/ 3233159 w 4001785"/>
                    <a:gd name="connsiteY1" fmla="*/ 726004 h 2642799"/>
                    <a:gd name="connsiteX2" fmla="*/ 4001785 w 4001785"/>
                    <a:gd name="connsiteY2" fmla="*/ 1802380 h 2642799"/>
                    <a:gd name="connsiteX3" fmla="*/ 0 w 4001785"/>
                    <a:gd name="connsiteY3" fmla="*/ 1895146 h 2642799"/>
                    <a:gd name="connsiteX4" fmla="*/ 742122 w 4001785"/>
                    <a:gd name="connsiteY4" fmla="*/ 726004 h 2642799"/>
                    <a:gd name="connsiteX0" fmla="*/ 808383 w 4068046"/>
                    <a:gd name="connsiteY0" fmla="*/ 726004 h 2642799"/>
                    <a:gd name="connsiteX1" fmla="*/ 3299420 w 4068046"/>
                    <a:gd name="connsiteY1" fmla="*/ 726004 h 2642799"/>
                    <a:gd name="connsiteX2" fmla="*/ 4068046 w 4068046"/>
                    <a:gd name="connsiteY2" fmla="*/ 1802380 h 2642799"/>
                    <a:gd name="connsiteX3" fmla="*/ 0 w 4068046"/>
                    <a:gd name="connsiteY3" fmla="*/ 1895146 h 2642799"/>
                    <a:gd name="connsiteX4" fmla="*/ 808383 w 4068046"/>
                    <a:gd name="connsiteY4" fmla="*/ 726004 h 2642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8046" h="2642799">
                      <a:moveTo>
                        <a:pt x="808383" y="726004"/>
                      </a:moveTo>
                      <a:cubicBezTo>
                        <a:pt x="1903772" y="-678727"/>
                        <a:pt x="3184692" y="315187"/>
                        <a:pt x="3299420" y="726004"/>
                      </a:cubicBezTo>
                      <a:lnTo>
                        <a:pt x="4068046" y="1802380"/>
                      </a:lnTo>
                      <a:cubicBezTo>
                        <a:pt x="3065422" y="2800711"/>
                        <a:pt x="1161650" y="3003911"/>
                        <a:pt x="0" y="1895146"/>
                      </a:cubicBezTo>
                      <a:lnTo>
                        <a:pt x="808383" y="726004"/>
                      </a:lnTo>
                      <a:close/>
                    </a:path>
                  </a:pathLst>
                </a:custGeom>
                <a:solidFill>
                  <a:srgbClr val="FAECE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9">
                  <a:extLst>
                    <a:ext uri="{FF2B5EF4-FFF2-40B4-BE49-F238E27FC236}">
                      <a16:creationId xmlns:a16="http://schemas.microsoft.com/office/drawing/2014/main" id="{AB2DA2AF-4BE8-60DC-E427-A8A43A2B3338}"/>
                    </a:ext>
                  </a:extLst>
                </p:cNvPr>
                <p:cNvSpPr/>
                <p:nvPr/>
              </p:nvSpPr>
              <p:spPr>
                <a:xfrm>
                  <a:off x="2504256" y="1168957"/>
                  <a:ext cx="2347877" cy="1344372"/>
                </a:xfrm>
                <a:custGeom>
                  <a:avLst/>
                  <a:gdLst>
                    <a:gd name="connsiteX0" fmla="*/ 0 w 625025"/>
                    <a:gd name="connsiteY0" fmla="*/ 0 h 371788"/>
                    <a:gd name="connsiteX1" fmla="*/ 625025 w 625025"/>
                    <a:gd name="connsiteY1" fmla="*/ 0 h 371788"/>
                    <a:gd name="connsiteX2" fmla="*/ 625025 w 625025"/>
                    <a:gd name="connsiteY2" fmla="*/ 371788 h 371788"/>
                    <a:gd name="connsiteX3" fmla="*/ 0 w 625025"/>
                    <a:gd name="connsiteY3" fmla="*/ 371788 h 371788"/>
                    <a:gd name="connsiteX4" fmla="*/ 0 w 625025"/>
                    <a:gd name="connsiteY4" fmla="*/ 0 h 371788"/>
                    <a:gd name="connsiteX0" fmla="*/ 0 w 625025"/>
                    <a:gd name="connsiteY0" fmla="*/ 0 h 994640"/>
                    <a:gd name="connsiteX1" fmla="*/ 625025 w 625025"/>
                    <a:gd name="connsiteY1" fmla="*/ 0 h 994640"/>
                    <a:gd name="connsiteX2" fmla="*/ 320225 w 625025"/>
                    <a:gd name="connsiteY2" fmla="*/ 994640 h 994640"/>
                    <a:gd name="connsiteX3" fmla="*/ 0 w 625025"/>
                    <a:gd name="connsiteY3" fmla="*/ 371788 h 994640"/>
                    <a:gd name="connsiteX4" fmla="*/ 0 w 625025"/>
                    <a:gd name="connsiteY4" fmla="*/ 0 h 994640"/>
                    <a:gd name="connsiteX0" fmla="*/ 768626 w 1393651"/>
                    <a:gd name="connsiteY0" fmla="*/ 0 h 994640"/>
                    <a:gd name="connsiteX1" fmla="*/ 1393651 w 1393651"/>
                    <a:gd name="connsiteY1" fmla="*/ 0 h 994640"/>
                    <a:gd name="connsiteX2" fmla="*/ 1088851 w 1393651"/>
                    <a:gd name="connsiteY2" fmla="*/ 994640 h 994640"/>
                    <a:gd name="connsiteX3" fmla="*/ 0 w 1393651"/>
                    <a:gd name="connsiteY3" fmla="*/ 226014 h 994640"/>
                    <a:gd name="connsiteX4" fmla="*/ 768626 w 1393651"/>
                    <a:gd name="connsiteY4" fmla="*/ 0 h 994640"/>
                    <a:gd name="connsiteX0" fmla="*/ 768626 w 2453825"/>
                    <a:gd name="connsiteY0" fmla="*/ 0 h 994640"/>
                    <a:gd name="connsiteX1" fmla="*/ 2453825 w 2453825"/>
                    <a:gd name="connsiteY1" fmla="*/ 463826 h 994640"/>
                    <a:gd name="connsiteX2" fmla="*/ 1088851 w 2453825"/>
                    <a:gd name="connsiteY2" fmla="*/ 994640 h 994640"/>
                    <a:gd name="connsiteX3" fmla="*/ 0 w 2453825"/>
                    <a:gd name="connsiteY3" fmla="*/ 226014 h 994640"/>
                    <a:gd name="connsiteX4" fmla="*/ 768626 w 2453825"/>
                    <a:gd name="connsiteY4" fmla="*/ 0 h 994640"/>
                    <a:gd name="connsiteX0" fmla="*/ 0 w 2453825"/>
                    <a:gd name="connsiteY0" fmla="*/ 0 h 768626"/>
                    <a:gd name="connsiteX1" fmla="*/ 2453825 w 2453825"/>
                    <a:gd name="connsiteY1" fmla="*/ 237812 h 768626"/>
                    <a:gd name="connsiteX2" fmla="*/ 1088851 w 2453825"/>
                    <a:gd name="connsiteY2" fmla="*/ 768626 h 768626"/>
                    <a:gd name="connsiteX3" fmla="*/ 0 w 2453825"/>
                    <a:gd name="connsiteY3" fmla="*/ 0 h 768626"/>
                    <a:gd name="connsiteX0" fmla="*/ 0 w 2453825"/>
                    <a:gd name="connsiteY0" fmla="*/ 475096 h 1243722"/>
                    <a:gd name="connsiteX1" fmla="*/ 2453825 w 2453825"/>
                    <a:gd name="connsiteY1" fmla="*/ 712908 h 1243722"/>
                    <a:gd name="connsiteX2" fmla="*/ 1088851 w 2453825"/>
                    <a:gd name="connsiteY2" fmla="*/ 1243722 h 1243722"/>
                    <a:gd name="connsiteX3" fmla="*/ 0 w 2453825"/>
                    <a:gd name="connsiteY3" fmla="*/ 475096 h 1243722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34775"/>
                    <a:gd name="connsiteY0" fmla="*/ 565440 h 1334066"/>
                    <a:gd name="connsiteX1" fmla="*/ 2434775 w 2434775"/>
                    <a:gd name="connsiteY1" fmla="*/ 803252 h 1334066"/>
                    <a:gd name="connsiteX2" fmla="*/ 1088851 w 2434775"/>
                    <a:gd name="connsiteY2" fmla="*/ 1334066 h 1334066"/>
                    <a:gd name="connsiteX3" fmla="*/ 0 w 2434775"/>
                    <a:gd name="connsiteY3" fmla="*/ 565440 h 1334066"/>
                    <a:gd name="connsiteX0" fmla="*/ 0 w 2434775"/>
                    <a:gd name="connsiteY0" fmla="*/ 551812 h 1320438"/>
                    <a:gd name="connsiteX1" fmla="*/ 2434775 w 2434775"/>
                    <a:gd name="connsiteY1" fmla="*/ 789624 h 1320438"/>
                    <a:gd name="connsiteX2" fmla="*/ 1088851 w 2434775"/>
                    <a:gd name="connsiteY2" fmla="*/ 1320438 h 1320438"/>
                    <a:gd name="connsiteX3" fmla="*/ 0 w 2434775"/>
                    <a:gd name="connsiteY3" fmla="*/ 551812 h 1320438"/>
                    <a:gd name="connsiteX0" fmla="*/ 0 w 2434775"/>
                    <a:gd name="connsiteY0" fmla="*/ 584496 h 1353122"/>
                    <a:gd name="connsiteX1" fmla="*/ 2434775 w 2434775"/>
                    <a:gd name="connsiteY1" fmla="*/ 822308 h 1353122"/>
                    <a:gd name="connsiteX2" fmla="*/ 1088851 w 2434775"/>
                    <a:gd name="connsiteY2" fmla="*/ 1353122 h 1353122"/>
                    <a:gd name="connsiteX3" fmla="*/ 0 w 2434775"/>
                    <a:gd name="connsiteY3" fmla="*/ 584496 h 1353122"/>
                    <a:gd name="connsiteX0" fmla="*/ 0 w 2434775"/>
                    <a:gd name="connsiteY0" fmla="*/ 549735 h 1318361"/>
                    <a:gd name="connsiteX1" fmla="*/ 2434775 w 2434775"/>
                    <a:gd name="connsiteY1" fmla="*/ 787547 h 1318361"/>
                    <a:gd name="connsiteX2" fmla="*/ 1088851 w 2434775"/>
                    <a:gd name="connsiteY2" fmla="*/ 1318361 h 1318361"/>
                    <a:gd name="connsiteX3" fmla="*/ 0 w 2434775"/>
                    <a:gd name="connsiteY3" fmla="*/ 549735 h 1318361"/>
                    <a:gd name="connsiteX0" fmla="*/ 0 w 2434775"/>
                    <a:gd name="connsiteY0" fmla="*/ 544409 h 1313035"/>
                    <a:gd name="connsiteX1" fmla="*/ 2434775 w 2434775"/>
                    <a:gd name="connsiteY1" fmla="*/ 782221 h 1313035"/>
                    <a:gd name="connsiteX2" fmla="*/ 1088851 w 2434775"/>
                    <a:gd name="connsiteY2" fmla="*/ 1313035 h 1313035"/>
                    <a:gd name="connsiteX3" fmla="*/ 0 w 2434775"/>
                    <a:gd name="connsiteY3" fmla="*/ 544409 h 1313035"/>
                    <a:gd name="connsiteX0" fmla="*/ 0 w 2434775"/>
                    <a:gd name="connsiteY0" fmla="*/ 575120 h 1343746"/>
                    <a:gd name="connsiteX1" fmla="*/ 2434775 w 2434775"/>
                    <a:gd name="connsiteY1" fmla="*/ 812932 h 1343746"/>
                    <a:gd name="connsiteX2" fmla="*/ 1088851 w 2434775"/>
                    <a:gd name="connsiteY2" fmla="*/ 1343746 h 1343746"/>
                    <a:gd name="connsiteX3" fmla="*/ 0 w 2434775"/>
                    <a:gd name="connsiteY3" fmla="*/ 575120 h 1343746"/>
                    <a:gd name="connsiteX0" fmla="*/ 0 w 2330000"/>
                    <a:gd name="connsiteY0" fmla="*/ 638182 h 1406808"/>
                    <a:gd name="connsiteX1" fmla="*/ 2330000 w 2330000"/>
                    <a:gd name="connsiteY1" fmla="*/ 771219 h 1406808"/>
                    <a:gd name="connsiteX2" fmla="*/ 1088851 w 2330000"/>
                    <a:gd name="connsiteY2" fmla="*/ 1406808 h 1406808"/>
                    <a:gd name="connsiteX3" fmla="*/ 0 w 2330000"/>
                    <a:gd name="connsiteY3" fmla="*/ 638182 h 1406808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585249 h 1353875"/>
                    <a:gd name="connsiteX1" fmla="*/ 2310950 w 2310950"/>
                    <a:gd name="connsiteY1" fmla="*/ 651611 h 1353875"/>
                    <a:gd name="connsiteX2" fmla="*/ 1088851 w 2310950"/>
                    <a:gd name="connsiteY2" fmla="*/ 1353875 h 1353875"/>
                    <a:gd name="connsiteX3" fmla="*/ 0 w 2310950"/>
                    <a:gd name="connsiteY3" fmla="*/ 585249 h 1353875"/>
                    <a:gd name="connsiteX0" fmla="*/ 0 w 2323650"/>
                    <a:gd name="connsiteY0" fmla="*/ 593132 h 1361758"/>
                    <a:gd name="connsiteX1" fmla="*/ 2323650 w 2323650"/>
                    <a:gd name="connsiteY1" fmla="*/ 646794 h 1361758"/>
                    <a:gd name="connsiteX2" fmla="*/ 1088851 w 2323650"/>
                    <a:gd name="connsiteY2" fmla="*/ 1361758 h 1361758"/>
                    <a:gd name="connsiteX3" fmla="*/ 0 w 2323650"/>
                    <a:gd name="connsiteY3" fmla="*/ 593132 h 1361758"/>
                    <a:gd name="connsiteX0" fmla="*/ 0 w 2323650"/>
                    <a:gd name="connsiteY0" fmla="*/ 534110 h 1302736"/>
                    <a:gd name="connsiteX1" fmla="*/ 2323650 w 2323650"/>
                    <a:gd name="connsiteY1" fmla="*/ 587772 h 1302736"/>
                    <a:gd name="connsiteX2" fmla="*/ 1088851 w 2323650"/>
                    <a:gd name="connsiteY2" fmla="*/ 1302736 h 1302736"/>
                    <a:gd name="connsiteX3" fmla="*/ 0 w 2323650"/>
                    <a:gd name="connsiteY3" fmla="*/ 534110 h 1302736"/>
                    <a:gd name="connsiteX0" fmla="*/ 0 w 2323650"/>
                    <a:gd name="connsiteY0" fmla="*/ 574269 h 1342895"/>
                    <a:gd name="connsiteX1" fmla="*/ 2323650 w 2323650"/>
                    <a:gd name="connsiteY1" fmla="*/ 627931 h 1342895"/>
                    <a:gd name="connsiteX2" fmla="*/ 1088851 w 2323650"/>
                    <a:gd name="connsiteY2" fmla="*/ 1342895 h 1342895"/>
                    <a:gd name="connsiteX3" fmla="*/ 0 w 23236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55400"/>
                    <a:gd name="connsiteY0" fmla="*/ 594084 h 1330960"/>
                    <a:gd name="connsiteX1" fmla="*/ 2355400 w 2355400"/>
                    <a:gd name="connsiteY1" fmla="*/ 615996 h 1330960"/>
                    <a:gd name="connsiteX2" fmla="*/ 1107901 w 2355400"/>
                    <a:gd name="connsiteY2" fmla="*/ 1330960 h 1330960"/>
                    <a:gd name="connsiteX3" fmla="*/ 0 w 2355400"/>
                    <a:gd name="connsiteY3" fmla="*/ 594084 h 1330960"/>
                    <a:gd name="connsiteX0" fmla="*/ 0 w 2355400"/>
                    <a:gd name="connsiteY0" fmla="*/ 619361 h 1356237"/>
                    <a:gd name="connsiteX1" fmla="*/ 2355400 w 2355400"/>
                    <a:gd name="connsiteY1" fmla="*/ 641273 h 1356237"/>
                    <a:gd name="connsiteX2" fmla="*/ 1107901 w 2355400"/>
                    <a:gd name="connsiteY2" fmla="*/ 1356237 h 1356237"/>
                    <a:gd name="connsiteX3" fmla="*/ 0 w 2355400"/>
                    <a:gd name="connsiteY3" fmla="*/ 619361 h 1356237"/>
                    <a:gd name="connsiteX0" fmla="*/ 0 w 2336443"/>
                    <a:gd name="connsiteY0" fmla="*/ 615495 h 1352371"/>
                    <a:gd name="connsiteX1" fmla="*/ 2336443 w 2336443"/>
                    <a:gd name="connsiteY1" fmla="*/ 643757 h 1352371"/>
                    <a:gd name="connsiteX2" fmla="*/ 1107901 w 2336443"/>
                    <a:gd name="connsiteY2" fmla="*/ 1352371 h 1352371"/>
                    <a:gd name="connsiteX3" fmla="*/ 0 w 2336443"/>
                    <a:gd name="connsiteY3" fmla="*/ 615495 h 1352371"/>
                    <a:gd name="connsiteX0" fmla="*/ 0 w 2336443"/>
                    <a:gd name="connsiteY0" fmla="*/ 595529 h 1332405"/>
                    <a:gd name="connsiteX1" fmla="*/ 2336443 w 2336443"/>
                    <a:gd name="connsiteY1" fmla="*/ 623791 h 1332405"/>
                    <a:gd name="connsiteX2" fmla="*/ 1107901 w 2336443"/>
                    <a:gd name="connsiteY2" fmla="*/ 1332405 h 1332405"/>
                    <a:gd name="connsiteX3" fmla="*/ 0 w 2336443"/>
                    <a:gd name="connsiteY3" fmla="*/ 595529 h 1332405"/>
                    <a:gd name="connsiteX0" fmla="*/ 0 w 2336443"/>
                    <a:gd name="connsiteY0" fmla="*/ 607496 h 1344372"/>
                    <a:gd name="connsiteX1" fmla="*/ 2336443 w 2336443"/>
                    <a:gd name="connsiteY1" fmla="*/ 635758 h 1344372"/>
                    <a:gd name="connsiteX2" fmla="*/ 1107901 w 2336443"/>
                    <a:gd name="connsiteY2" fmla="*/ 1344372 h 1344372"/>
                    <a:gd name="connsiteX3" fmla="*/ 0 w 2336443"/>
                    <a:gd name="connsiteY3" fmla="*/ 607496 h 134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6443" h="1344372">
                      <a:moveTo>
                        <a:pt x="0" y="607496"/>
                      </a:moveTo>
                      <a:cubicBezTo>
                        <a:pt x="303039" y="69713"/>
                        <a:pt x="1596905" y="-448746"/>
                        <a:pt x="2336443" y="635758"/>
                      </a:cubicBezTo>
                      <a:cubicBezTo>
                        <a:pt x="1488442" y="347213"/>
                        <a:pt x="1483378" y="491573"/>
                        <a:pt x="1107901" y="1344372"/>
                      </a:cubicBezTo>
                      <a:cubicBezTo>
                        <a:pt x="625682" y="41241"/>
                        <a:pt x="65604" y="629031"/>
                        <a:pt x="0" y="607496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Oval 11">
                  <a:extLst>
                    <a:ext uri="{FF2B5EF4-FFF2-40B4-BE49-F238E27FC236}">
                      <a16:creationId xmlns:a16="http://schemas.microsoft.com/office/drawing/2014/main" id="{72E73BEC-38B8-2BF9-C6FB-4276C16BF84F}"/>
                    </a:ext>
                  </a:extLst>
                </p:cNvPr>
                <p:cNvSpPr/>
                <p:nvPr/>
              </p:nvSpPr>
              <p:spPr>
                <a:xfrm>
                  <a:off x="3387246" y="2781355"/>
                  <a:ext cx="532264" cy="349728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11">
                  <a:extLst>
                    <a:ext uri="{FF2B5EF4-FFF2-40B4-BE49-F238E27FC236}">
                      <a16:creationId xmlns:a16="http://schemas.microsoft.com/office/drawing/2014/main" id="{A7611D8D-7C8B-1319-4B9E-00F7569E7481}"/>
                    </a:ext>
                  </a:extLst>
                </p:cNvPr>
                <p:cNvSpPr/>
                <p:nvPr/>
              </p:nvSpPr>
              <p:spPr>
                <a:xfrm>
                  <a:off x="3498446" y="2919934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Arc 223">
                  <a:extLst>
                    <a:ext uri="{FF2B5EF4-FFF2-40B4-BE49-F238E27FC236}">
                      <a16:creationId xmlns:a16="http://schemas.microsoft.com/office/drawing/2014/main" id="{F58F9BB5-E360-6471-F0E3-4EC7319C101F}"/>
                    </a:ext>
                  </a:extLst>
                </p:cNvPr>
                <p:cNvSpPr/>
                <p:nvPr/>
              </p:nvSpPr>
              <p:spPr>
                <a:xfrm rot="8188380">
                  <a:off x="3196177" y="2437385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Rectangle 10">
                  <a:extLst>
                    <a:ext uri="{FF2B5EF4-FFF2-40B4-BE49-F238E27FC236}">
                      <a16:creationId xmlns:a16="http://schemas.microsoft.com/office/drawing/2014/main" id="{BA2DACEF-98CD-412D-E235-A103D6108DDD}"/>
                    </a:ext>
                  </a:extLst>
                </p:cNvPr>
                <p:cNvSpPr/>
                <p:nvPr/>
              </p:nvSpPr>
              <p:spPr>
                <a:xfrm>
                  <a:off x="3796197" y="1787212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6D025887-08AD-0DE2-66E4-1330C28E88E2}"/>
                    </a:ext>
                  </a:extLst>
                </p:cNvPr>
                <p:cNvSpPr/>
                <p:nvPr/>
              </p:nvSpPr>
              <p:spPr>
                <a:xfrm>
                  <a:off x="4036928" y="2160573"/>
                  <a:ext cx="734012" cy="7340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EF963191-E10F-2DBD-994D-56F1A787551D}"/>
                    </a:ext>
                  </a:extLst>
                </p:cNvPr>
                <p:cNvSpPr/>
                <p:nvPr/>
              </p:nvSpPr>
              <p:spPr>
                <a:xfrm>
                  <a:off x="4196961" y="2527579"/>
                  <a:ext cx="143729" cy="14372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B38E673-DB8C-095F-122A-E7D027D01E09}"/>
                    </a:ext>
                  </a:extLst>
                </p:cNvPr>
                <p:cNvSpPr/>
                <p:nvPr/>
              </p:nvSpPr>
              <p:spPr>
                <a:xfrm>
                  <a:off x="4402672" y="2373510"/>
                  <a:ext cx="178749" cy="17874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48DA186D-A1DB-A7B4-A503-9F5E297F4E18}"/>
                    </a:ext>
                  </a:extLst>
                </p:cNvPr>
                <p:cNvSpPr/>
                <p:nvPr/>
              </p:nvSpPr>
              <p:spPr>
                <a:xfrm>
                  <a:off x="4333180" y="2057455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Rectangle 17">
                  <a:extLst>
                    <a:ext uri="{FF2B5EF4-FFF2-40B4-BE49-F238E27FC236}">
                      <a16:creationId xmlns:a16="http://schemas.microsoft.com/office/drawing/2014/main" id="{E9F1D966-630F-8902-701F-97D302116D51}"/>
                    </a:ext>
                  </a:extLst>
                </p:cNvPr>
                <p:cNvSpPr/>
                <p:nvPr/>
              </p:nvSpPr>
              <p:spPr>
                <a:xfrm>
                  <a:off x="5417138" y="5878461"/>
                  <a:ext cx="459817" cy="862710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59817"/>
                    <a:gd name="connsiteY0" fmla="*/ 0 h 817467"/>
                    <a:gd name="connsiteX1" fmla="*/ 413702 w 459817"/>
                    <a:gd name="connsiteY1" fmla="*/ 39688 h 817467"/>
                    <a:gd name="connsiteX2" fmla="*/ 335121 w 459817"/>
                    <a:gd name="connsiteY2" fmla="*/ 817467 h 817467"/>
                    <a:gd name="connsiteX3" fmla="*/ 0 w 459817"/>
                    <a:gd name="connsiteY3" fmla="*/ 817467 h 817467"/>
                    <a:gd name="connsiteX4" fmla="*/ 136525 w 459817"/>
                    <a:gd name="connsiteY4" fmla="*/ 0 h 817467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60329"/>
                    <a:gd name="connsiteX1" fmla="*/ 413702 w 459817"/>
                    <a:gd name="connsiteY1" fmla="*/ 75406 h 860329"/>
                    <a:gd name="connsiteX2" fmla="*/ 335121 w 459817"/>
                    <a:gd name="connsiteY2" fmla="*/ 860329 h 860329"/>
                    <a:gd name="connsiteX3" fmla="*/ 0 w 459817"/>
                    <a:gd name="connsiteY3" fmla="*/ 853185 h 860329"/>
                    <a:gd name="connsiteX4" fmla="*/ 127000 w 459817"/>
                    <a:gd name="connsiteY4" fmla="*/ 0 h 860329"/>
                    <a:gd name="connsiteX0" fmla="*/ 127000 w 459817"/>
                    <a:gd name="connsiteY0" fmla="*/ 0 h 862710"/>
                    <a:gd name="connsiteX1" fmla="*/ 413702 w 459817"/>
                    <a:gd name="connsiteY1" fmla="*/ 75406 h 862710"/>
                    <a:gd name="connsiteX2" fmla="*/ 335121 w 459817"/>
                    <a:gd name="connsiteY2" fmla="*/ 860329 h 862710"/>
                    <a:gd name="connsiteX3" fmla="*/ 0 w 459817"/>
                    <a:gd name="connsiteY3" fmla="*/ 862710 h 862710"/>
                    <a:gd name="connsiteX4" fmla="*/ 127000 w 459817"/>
                    <a:gd name="connsiteY4" fmla="*/ 0 h 862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817" h="862710">
                      <a:moveTo>
                        <a:pt x="127000" y="0"/>
                      </a:moveTo>
                      <a:cubicBezTo>
                        <a:pt x="220186" y="37042"/>
                        <a:pt x="318135" y="50271"/>
                        <a:pt x="413702" y="75406"/>
                      </a:cubicBezTo>
                      <a:cubicBezTo>
                        <a:pt x="534352" y="320378"/>
                        <a:pt x="385921" y="704257"/>
                        <a:pt x="335121" y="860329"/>
                      </a:cubicBezTo>
                      <a:lnTo>
                        <a:pt x="0" y="862710"/>
                      </a:lnTo>
                      <a:cubicBezTo>
                        <a:pt x="86783" y="739446"/>
                        <a:pt x="205317" y="440764"/>
                        <a:pt x="127000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Rectangle 17">
                  <a:extLst>
                    <a:ext uri="{FF2B5EF4-FFF2-40B4-BE49-F238E27FC236}">
                      <a16:creationId xmlns:a16="http://schemas.microsoft.com/office/drawing/2014/main" id="{C3E594E0-2880-F79D-FFBF-D1747B1973D7}"/>
                    </a:ext>
                  </a:extLst>
                </p:cNvPr>
                <p:cNvSpPr/>
                <p:nvPr/>
              </p:nvSpPr>
              <p:spPr>
                <a:xfrm>
                  <a:off x="5958625" y="5985047"/>
                  <a:ext cx="450732" cy="753173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76200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76200 w 465663"/>
                    <a:gd name="connsiteY4" fmla="*/ 0 h 738092"/>
                    <a:gd name="connsiteX0" fmla="*/ 41275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41275 w 4656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60807"/>
                    <a:gd name="connsiteY0" fmla="*/ 0 h 738092"/>
                    <a:gd name="connsiteX1" fmla="*/ 408146 w 460807"/>
                    <a:gd name="connsiteY1" fmla="*/ 85725 h 738092"/>
                    <a:gd name="connsiteX2" fmla="*/ 360521 w 460807"/>
                    <a:gd name="connsiteY2" fmla="*/ 738092 h 738092"/>
                    <a:gd name="connsiteX3" fmla="*/ 0 w 460807"/>
                    <a:gd name="connsiteY3" fmla="*/ 731742 h 738092"/>
                    <a:gd name="connsiteX4" fmla="*/ 66675 w 460807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9375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9056 w 451377"/>
                    <a:gd name="connsiteY0" fmla="*/ 0 h 741267"/>
                    <a:gd name="connsiteX1" fmla="*/ 394652 w 451377"/>
                    <a:gd name="connsiteY1" fmla="*/ 76200 h 741267"/>
                    <a:gd name="connsiteX2" fmla="*/ 362902 w 451377"/>
                    <a:gd name="connsiteY2" fmla="*/ 738092 h 741267"/>
                    <a:gd name="connsiteX3" fmla="*/ 0 w 451377"/>
                    <a:gd name="connsiteY3" fmla="*/ 741267 h 741267"/>
                    <a:gd name="connsiteX4" fmla="*/ 69056 w 451377"/>
                    <a:gd name="connsiteY4" fmla="*/ 0 h 741267"/>
                    <a:gd name="connsiteX0" fmla="*/ 69056 w 450732"/>
                    <a:gd name="connsiteY0" fmla="*/ 0 h 745236"/>
                    <a:gd name="connsiteX1" fmla="*/ 394652 w 450732"/>
                    <a:gd name="connsiteY1" fmla="*/ 76200 h 745236"/>
                    <a:gd name="connsiteX2" fmla="*/ 360521 w 450732"/>
                    <a:gd name="connsiteY2" fmla="*/ 745236 h 745236"/>
                    <a:gd name="connsiteX3" fmla="*/ 0 w 450732"/>
                    <a:gd name="connsiteY3" fmla="*/ 741267 h 745236"/>
                    <a:gd name="connsiteX4" fmla="*/ 69056 w 450732"/>
                    <a:gd name="connsiteY4" fmla="*/ 0 h 745236"/>
                    <a:gd name="connsiteX0" fmla="*/ 69056 w 450732"/>
                    <a:gd name="connsiteY0" fmla="*/ 0 h 748411"/>
                    <a:gd name="connsiteX1" fmla="*/ 394652 w 450732"/>
                    <a:gd name="connsiteY1" fmla="*/ 76200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48411"/>
                    <a:gd name="connsiteX1" fmla="*/ 394652 w 450732"/>
                    <a:gd name="connsiteY1" fmla="*/ 66675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53173"/>
                    <a:gd name="connsiteX1" fmla="*/ 394652 w 450732"/>
                    <a:gd name="connsiteY1" fmla="*/ 71437 h 753173"/>
                    <a:gd name="connsiteX2" fmla="*/ 360521 w 450732"/>
                    <a:gd name="connsiteY2" fmla="*/ 749998 h 753173"/>
                    <a:gd name="connsiteX3" fmla="*/ 0 w 450732"/>
                    <a:gd name="connsiteY3" fmla="*/ 753173 h 753173"/>
                    <a:gd name="connsiteX4" fmla="*/ 69056 w 450732"/>
                    <a:gd name="connsiteY4" fmla="*/ 0 h 75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732" h="753173">
                      <a:moveTo>
                        <a:pt x="69056" y="0"/>
                      </a:moveTo>
                      <a:cubicBezTo>
                        <a:pt x="177588" y="25400"/>
                        <a:pt x="279770" y="36512"/>
                        <a:pt x="394652" y="71437"/>
                      </a:cubicBezTo>
                      <a:cubicBezTo>
                        <a:pt x="515302" y="316409"/>
                        <a:pt x="411321" y="593926"/>
                        <a:pt x="360521" y="749998"/>
                      </a:cubicBezTo>
                      <a:lnTo>
                        <a:pt x="0" y="753173"/>
                      </a:lnTo>
                      <a:cubicBezTo>
                        <a:pt x="64558" y="604509"/>
                        <a:pt x="147373" y="440764"/>
                        <a:pt x="69056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Oval 5">
                  <a:extLst>
                    <a:ext uri="{FF2B5EF4-FFF2-40B4-BE49-F238E27FC236}">
                      <a16:creationId xmlns:a16="http://schemas.microsoft.com/office/drawing/2014/main" id="{71D83528-EEBB-FA12-B856-9528FCD5AC3E}"/>
                    </a:ext>
                  </a:extLst>
                </p:cNvPr>
                <p:cNvSpPr/>
                <p:nvPr/>
              </p:nvSpPr>
              <p:spPr>
                <a:xfrm flipH="1">
                  <a:off x="2748914" y="6675873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BE885168-0B20-5034-9EDF-3E8D26D402F6}"/>
                    </a:ext>
                  </a:extLst>
                </p:cNvPr>
                <p:cNvGrpSpPr/>
                <p:nvPr/>
              </p:nvGrpSpPr>
              <p:grpSpPr>
                <a:xfrm flipH="1">
                  <a:off x="2006771" y="1840044"/>
                  <a:ext cx="1459231" cy="1224928"/>
                  <a:chOff x="3021557" y="1314717"/>
                  <a:chExt cx="1459231" cy="1224928"/>
                </a:xfrm>
                <a:solidFill>
                  <a:srgbClr val="694B49"/>
                </a:solidFill>
              </p:grpSpPr>
              <p:sp>
                <p:nvSpPr>
                  <p:cNvPr id="237" name="Rectangle 10">
                    <a:extLst>
                      <a:ext uri="{FF2B5EF4-FFF2-40B4-BE49-F238E27FC236}">
                        <a16:creationId xmlns:a16="http://schemas.microsoft.com/office/drawing/2014/main" id="{1ED934C2-0E60-3F69-0314-36D7CEFAC9E0}"/>
                      </a:ext>
                    </a:extLst>
                  </p:cNvPr>
                  <p:cNvSpPr/>
                  <p:nvPr/>
                </p:nvSpPr>
                <p:spPr>
                  <a:xfrm>
                    <a:off x="3021557" y="1314717"/>
                    <a:ext cx="1459231" cy="1224928"/>
                  </a:xfrm>
                  <a:custGeom>
                    <a:avLst/>
                    <a:gdLst>
                      <a:gd name="connsiteX0" fmla="*/ 0 w 836440"/>
                      <a:gd name="connsiteY0" fmla="*/ 0 h 421163"/>
                      <a:gd name="connsiteX1" fmla="*/ 836440 w 836440"/>
                      <a:gd name="connsiteY1" fmla="*/ 0 h 421163"/>
                      <a:gd name="connsiteX2" fmla="*/ 836440 w 836440"/>
                      <a:gd name="connsiteY2" fmla="*/ 421163 h 421163"/>
                      <a:gd name="connsiteX3" fmla="*/ 0 w 836440"/>
                      <a:gd name="connsiteY3" fmla="*/ 421163 h 421163"/>
                      <a:gd name="connsiteX4" fmla="*/ 0 w 836440"/>
                      <a:gd name="connsiteY4" fmla="*/ 0 h 421163"/>
                      <a:gd name="connsiteX0" fmla="*/ 318052 w 1154492"/>
                      <a:gd name="connsiteY0" fmla="*/ 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4" fmla="*/ 318052 w 1154492"/>
                      <a:gd name="connsiteY4" fmla="*/ 0 h 421163"/>
                      <a:gd name="connsiteX0" fmla="*/ 0 w 1154492"/>
                      <a:gd name="connsiteY0" fmla="*/ 34165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0" fmla="*/ 0 w 1154492"/>
                      <a:gd name="connsiteY0" fmla="*/ 757081 h 836594"/>
                      <a:gd name="connsiteX1" fmla="*/ 1154492 w 1154492"/>
                      <a:gd name="connsiteY1" fmla="*/ 415431 h 836594"/>
                      <a:gd name="connsiteX2" fmla="*/ 1154492 w 1154492"/>
                      <a:gd name="connsiteY2" fmla="*/ 836594 h 836594"/>
                      <a:gd name="connsiteX3" fmla="*/ 0 w 1154492"/>
                      <a:gd name="connsiteY3" fmla="*/ 757081 h 836594"/>
                      <a:gd name="connsiteX0" fmla="*/ 0 w 1154492"/>
                      <a:gd name="connsiteY0" fmla="*/ 704751 h 784264"/>
                      <a:gd name="connsiteX1" fmla="*/ 1154492 w 1154492"/>
                      <a:gd name="connsiteY1" fmla="*/ 363101 h 784264"/>
                      <a:gd name="connsiteX2" fmla="*/ 1154492 w 1154492"/>
                      <a:gd name="connsiteY2" fmla="*/ 784264 h 784264"/>
                      <a:gd name="connsiteX3" fmla="*/ 0 w 1154492"/>
                      <a:gd name="connsiteY3" fmla="*/ 704751 h 784264"/>
                      <a:gd name="connsiteX0" fmla="*/ 0 w 1154492"/>
                      <a:gd name="connsiteY0" fmla="*/ 853363 h 932876"/>
                      <a:gd name="connsiteX1" fmla="*/ 1154492 w 1154492"/>
                      <a:gd name="connsiteY1" fmla="*/ 511713 h 932876"/>
                      <a:gd name="connsiteX2" fmla="*/ 1154492 w 1154492"/>
                      <a:gd name="connsiteY2" fmla="*/ 932876 h 932876"/>
                      <a:gd name="connsiteX3" fmla="*/ 0 w 1154492"/>
                      <a:gd name="connsiteY3" fmla="*/ 853363 h 932876"/>
                      <a:gd name="connsiteX0" fmla="*/ 0 w 1154492"/>
                      <a:gd name="connsiteY0" fmla="*/ 875906 h 955419"/>
                      <a:gd name="connsiteX1" fmla="*/ 1154492 w 1154492"/>
                      <a:gd name="connsiteY1" fmla="*/ 534256 h 955419"/>
                      <a:gd name="connsiteX2" fmla="*/ 1154492 w 1154492"/>
                      <a:gd name="connsiteY2" fmla="*/ 955419 h 955419"/>
                      <a:gd name="connsiteX3" fmla="*/ 0 w 1154492"/>
                      <a:gd name="connsiteY3" fmla="*/ 875906 h 955419"/>
                      <a:gd name="connsiteX0" fmla="*/ 0 w 1154492"/>
                      <a:gd name="connsiteY0" fmla="*/ 881231 h 960744"/>
                      <a:gd name="connsiteX1" fmla="*/ 1154492 w 1154492"/>
                      <a:gd name="connsiteY1" fmla="*/ 539581 h 960744"/>
                      <a:gd name="connsiteX2" fmla="*/ 1154492 w 1154492"/>
                      <a:gd name="connsiteY2" fmla="*/ 960744 h 960744"/>
                      <a:gd name="connsiteX3" fmla="*/ 0 w 1154492"/>
                      <a:gd name="connsiteY3" fmla="*/ 881231 h 960744"/>
                      <a:gd name="connsiteX0" fmla="*/ 0 w 1154492"/>
                      <a:gd name="connsiteY0" fmla="*/ 0 h 79513"/>
                      <a:gd name="connsiteX1" fmla="*/ 1154492 w 1154492"/>
                      <a:gd name="connsiteY1" fmla="*/ 79513 h 79513"/>
                      <a:gd name="connsiteX2" fmla="*/ 0 w 1154492"/>
                      <a:gd name="connsiteY2" fmla="*/ 0 h 79513"/>
                      <a:gd name="connsiteX0" fmla="*/ 0 w 1326771"/>
                      <a:gd name="connsiteY0" fmla="*/ 0 h 212034"/>
                      <a:gd name="connsiteX1" fmla="*/ 1326771 w 1326771"/>
                      <a:gd name="connsiteY1" fmla="*/ 212034 h 212034"/>
                      <a:gd name="connsiteX2" fmla="*/ 0 w 1326771"/>
                      <a:gd name="connsiteY2" fmla="*/ 0 h 212034"/>
                      <a:gd name="connsiteX0" fmla="*/ 0 w 1326771"/>
                      <a:gd name="connsiteY0" fmla="*/ 826332 h 1038366"/>
                      <a:gd name="connsiteX1" fmla="*/ 1326771 w 1326771"/>
                      <a:gd name="connsiteY1" fmla="*/ 1038366 h 1038366"/>
                      <a:gd name="connsiteX2" fmla="*/ 0 w 1326771"/>
                      <a:gd name="connsiteY2" fmla="*/ 826332 h 1038366"/>
                      <a:gd name="connsiteX0" fmla="*/ 0 w 1432788"/>
                      <a:gd name="connsiteY0" fmla="*/ 845422 h 1030951"/>
                      <a:gd name="connsiteX1" fmla="*/ 1432788 w 1432788"/>
                      <a:gd name="connsiteY1" fmla="*/ 1030951 h 1030951"/>
                      <a:gd name="connsiteX2" fmla="*/ 0 w 1432788"/>
                      <a:gd name="connsiteY2" fmla="*/ 845422 h 1030951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19287 w 1452075"/>
                      <a:gd name="connsiteY0" fmla="*/ 903121 h 1088650"/>
                      <a:gd name="connsiteX1" fmla="*/ 1452075 w 1452075"/>
                      <a:gd name="connsiteY1" fmla="*/ 1088650 h 1088650"/>
                      <a:gd name="connsiteX2" fmla="*/ 19287 w 1452075"/>
                      <a:gd name="connsiteY2" fmla="*/ 903121 h 1088650"/>
                      <a:gd name="connsiteX0" fmla="*/ 18247 w 1451035"/>
                      <a:gd name="connsiteY0" fmla="*/ 914828 h 1100357"/>
                      <a:gd name="connsiteX1" fmla="*/ 1451035 w 1451035"/>
                      <a:gd name="connsiteY1" fmla="*/ 1100357 h 1100357"/>
                      <a:gd name="connsiteX2" fmla="*/ 18247 w 1451035"/>
                      <a:gd name="connsiteY2" fmla="*/ 914828 h 1100357"/>
                      <a:gd name="connsiteX0" fmla="*/ 18247 w 1451035"/>
                      <a:gd name="connsiteY0" fmla="*/ 914828 h 1225046"/>
                      <a:gd name="connsiteX1" fmla="*/ 1451035 w 1451035"/>
                      <a:gd name="connsiteY1" fmla="*/ 1100357 h 1225046"/>
                      <a:gd name="connsiteX2" fmla="*/ 18247 w 1451035"/>
                      <a:gd name="connsiteY2" fmla="*/ 914828 h 1225046"/>
                      <a:gd name="connsiteX0" fmla="*/ 18247 w 1451035"/>
                      <a:gd name="connsiteY0" fmla="*/ 914828 h 1257925"/>
                      <a:gd name="connsiteX1" fmla="*/ 1451035 w 1451035"/>
                      <a:gd name="connsiteY1" fmla="*/ 1100357 h 1257925"/>
                      <a:gd name="connsiteX2" fmla="*/ 18247 w 1451035"/>
                      <a:gd name="connsiteY2" fmla="*/ 914828 h 1257925"/>
                      <a:gd name="connsiteX0" fmla="*/ 14503 w 1447291"/>
                      <a:gd name="connsiteY0" fmla="*/ 903122 h 1246219"/>
                      <a:gd name="connsiteX1" fmla="*/ 1447291 w 1447291"/>
                      <a:gd name="connsiteY1" fmla="*/ 1088651 h 1246219"/>
                      <a:gd name="connsiteX2" fmla="*/ 14503 w 1447291"/>
                      <a:gd name="connsiteY2" fmla="*/ 903122 h 1246219"/>
                      <a:gd name="connsiteX0" fmla="*/ 26095 w 1458883"/>
                      <a:gd name="connsiteY0" fmla="*/ 951458 h 1294555"/>
                      <a:gd name="connsiteX1" fmla="*/ 1458883 w 1458883"/>
                      <a:gd name="connsiteY1" fmla="*/ 1136987 h 1294555"/>
                      <a:gd name="connsiteX2" fmla="*/ 26095 w 1458883"/>
                      <a:gd name="connsiteY2" fmla="*/ 951458 h 1294555"/>
                      <a:gd name="connsiteX0" fmla="*/ 26443 w 1459231"/>
                      <a:gd name="connsiteY0" fmla="*/ 881831 h 1224928"/>
                      <a:gd name="connsiteX1" fmla="*/ 1459231 w 1459231"/>
                      <a:gd name="connsiteY1" fmla="*/ 1067360 h 1224928"/>
                      <a:gd name="connsiteX2" fmla="*/ 26443 w 1459231"/>
                      <a:gd name="connsiteY2" fmla="*/ 881831 h 1224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59231" h="1224928">
                        <a:moveTo>
                          <a:pt x="26443" y="881831"/>
                        </a:moveTo>
                        <a:cubicBezTo>
                          <a:pt x="-154153" y="554944"/>
                          <a:pt x="619409" y="-1030900"/>
                          <a:pt x="1459231" y="1067360"/>
                        </a:cubicBezTo>
                        <a:cubicBezTo>
                          <a:pt x="1140661" y="1363326"/>
                          <a:pt x="371517" y="1208717"/>
                          <a:pt x="26443" y="881831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411FA7B9-5006-83D9-2FFA-38ECE01F191E}"/>
                      </a:ext>
                    </a:extLst>
                  </p:cNvPr>
                  <p:cNvSpPr/>
                  <p:nvPr/>
                </p:nvSpPr>
                <p:spPr>
                  <a:xfrm>
                    <a:off x="3262288" y="1688078"/>
                    <a:ext cx="734012" cy="73401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EC5479A0-CD48-401D-87B1-C44FEE459BB1}"/>
                      </a:ext>
                    </a:extLst>
                  </p:cNvPr>
                  <p:cNvSpPr/>
                  <p:nvPr/>
                </p:nvSpPr>
                <p:spPr>
                  <a:xfrm>
                    <a:off x="3422321" y="2055084"/>
                    <a:ext cx="143729" cy="14372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6E57BC9A-9F45-28E1-63A0-773B6A43247B}"/>
                      </a:ext>
                    </a:extLst>
                  </p:cNvPr>
                  <p:cNvSpPr/>
                  <p:nvPr/>
                </p:nvSpPr>
                <p:spPr>
                  <a:xfrm>
                    <a:off x="3628032" y="1901015"/>
                    <a:ext cx="178749" cy="17874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8398C072-D1CD-2865-DF3E-5D8518B15C14}"/>
                    </a:ext>
                  </a:extLst>
                </p:cNvPr>
                <p:cNvSpPr/>
                <p:nvPr/>
              </p:nvSpPr>
              <p:spPr>
                <a:xfrm flipH="1">
                  <a:off x="2748914" y="2114414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 4">
                  <a:extLst>
                    <a:ext uri="{FF2B5EF4-FFF2-40B4-BE49-F238E27FC236}">
                      <a16:creationId xmlns:a16="http://schemas.microsoft.com/office/drawing/2014/main" id="{6EFF94B6-5564-828B-6D62-88DF87AA3597}"/>
                    </a:ext>
                  </a:extLst>
                </p:cNvPr>
                <p:cNvSpPr/>
                <p:nvPr/>
              </p:nvSpPr>
              <p:spPr>
                <a:xfrm>
                  <a:off x="3921296" y="6598020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4">
                  <a:extLst>
                    <a:ext uri="{FF2B5EF4-FFF2-40B4-BE49-F238E27FC236}">
                      <a16:creationId xmlns:a16="http://schemas.microsoft.com/office/drawing/2014/main" id="{AF91B6D5-7F79-25E1-1A16-B32473FC6B13}"/>
                    </a:ext>
                  </a:extLst>
                </p:cNvPr>
                <p:cNvSpPr/>
                <p:nvPr/>
              </p:nvSpPr>
              <p:spPr>
                <a:xfrm flipH="1">
                  <a:off x="3083382" y="6598242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41" name="ttsMP3.com_VoiceText_2025-1-27_0-1-28">
            <a:hlinkClick r:id="" action="ppaction://media"/>
            <a:extLst>
              <a:ext uri="{FF2B5EF4-FFF2-40B4-BE49-F238E27FC236}">
                <a16:creationId xmlns:a16="http://schemas.microsoft.com/office/drawing/2014/main" id="{2CB80D08-D329-A91C-3627-13F83CE684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1677" y="1993696"/>
            <a:ext cx="609600" cy="609600"/>
          </a:xfrm>
          <a:prstGeom prst="rect">
            <a:avLst/>
          </a:prstGeom>
        </p:spPr>
      </p:pic>
      <p:pic>
        <p:nvPicPr>
          <p:cNvPr id="242" name="ttsMP3.com_VoiceText_2025-1-27_0-1-42">
            <a:hlinkClick r:id="" action="ppaction://media"/>
            <a:extLst>
              <a:ext uri="{FF2B5EF4-FFF2-40B4-BE49-F238E27FC236}">
                <a16:creationId xmlns:a16="http://schemas.microsoft.com/office/drawing/2014/main" id="{13E4D16F-712C-D118-957E-17144059E83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43" name="ttsMP3.com_VoiceText_2025-1-27_0-1-51">
            <a:hlinkClick r:id="" action="ppaction://media"/>
            <a:extLst>
              <a:ext uri="{FF2B5EF4-FFF2-40B4-BE49-F238E27FC236}">
                <a16:creationId xmlns:a16="http://schemas.microsoft.com/office/drawing/2014/main" id="{1D3A445D-E7A9-1492-56EC-04D9EE67322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821822" y="30364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24" fill="hold"/>
                                        <p:tgtEl>
                                          <p:spTgt spid="2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74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2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28" fill="hold"/>
                                        <p:tgtEl>
                                          <p:spTgt spid="2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5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02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48" fill="hold"/>
                                        <p:tgtEl>
                                          <p:spTgt spid="2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1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2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31</Words>
  <Application>Microsoft Office PowerPoint</Application>
  <PresentationFormat>Widescreen</PresentationFormat>
  <Paragraphs>24</Paragraphs>
  <Slides>10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57</cp:revision>
  <dcterms:created xsi:type="dcterms:W3CDTF">2025-02-07T18:26:38Z</dcterms:created>
  <dcterms:modified xsi:type="dcterms:W3CDTF">2025-02-17T19:04:44Z</dcterms:modified>
</cp:coreProperties>
</file>