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F7B51B-7797-869E-FA5E-6B3E4779B3DD}"/>
              </a:ext>
            </a:extLst>
          </p:cNvPr>
          <p:cNvSpPr txBox="1"/>
          <p:nvPr/>
        </p:nvSpPr>
        <p:spPr>
          <a:xfrm>
            <a:off x="-835019" y="2710268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nail!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B283CC-CB0C-2CD2-1827-91449E5E1932}"/>
              </a:ext>
            </a:extLst>
          </p:cNvPr>
          <p:cNvGrpSpPr/>
          <p:nvPr/>
        </p:nvGrpSpPr>
        <p:grpSpPr>
          <a:xfrm>
            <a:off x="457200" y="4457197"/>
            <a:ext cx="5943599" cy="3959963"/>
            <a:chOff x="2265331" y="1360859"/>
            <a:chExt cx="7475326" cy="498048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EFEFAA-9F20-8993-662B-CB9FD193E485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18A2AA-3D4A-A74A-11F7-AE77B121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649A8A-2DBB-CAA6-4433-A1FA6CC0B311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64D099-8B0A-09AE-1304-595AE4CCC962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2">
              <a:extLst>
                <a:ext uri="{FF2B5EF4-FFF2-40B4-BE49-F238E27FC236}">
                  <a16:creationId xmlns:a16="http://schemas.microsoft.com/office/drawing/2014/main" id="{2A8B2DA2-5FCA-4A78-AB6F-784A198A7EBC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ED7D31">
                    <a:lumMod val="60000"/>
                    <a:lumOff val="40000"/>
                  </a:srgbClr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DDD586D4-42E8-5FB1-92EC-8B3DC64D56FE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72D134-13C2-0745-5603-EA0566C8BE28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9DE5C4-D5E9-CD90-B98C-6EDF3D0D97BD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DCE172-3AED-16CC-3E60-34BDFAAAEC7A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1BB183-C777-0CA7-8799-7F13CC3F225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32A6C4-8664-C2B6-0F6F-56118D5D3456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D7648BE-C19A-6ADA-B32F-074D711D2A9D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92D9BA2-2120-94D9-5416-EA7738458B25}"/>
              </a:ext>
            </a:extLst>
          </p:cNvPr>
          <p:cNvGrpSpPr/>
          <p:nvPr/>
        </p:nvGrpSpPr>
        <p:grpSpPr>
          <a:xfrm>
            <a:off x="411913" y="144246"/>
            <a:ext cx="4782940" cy="1742862"/>
            <a:chOff x="504320" y="1285791"/>
            <a:chExt cx="8840444" cy="322138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950715B-D064-F23A-CBB7-397758D6BB4E}"/>
                </a:ext>
              </a:extLst>
            </p:cNvPr>
            <p:cNvSpPr txBox="1"/>
            <p:nvPr/>
          </p:nvSpPr>
          <p:spPr>
            <a:xfrm>
              <a:off x="4353244" y="2061022"/>
              <a:ext cx="4991520" cy="2446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7241BC-698E-3ADD-35A2-679636E1AD9E}"/>
                </a:ext>
              </a:extLst>
            </p:cNvPr>
            <p:cNvGrpSpPr/>
            <p:nvPr/>
          </p:nvGrpSpPr>
          <p:grpSpPr>
            <a:xfrm>
              <a:off x="504320" y="1285791"/>
              <a:ext cx="3441713" cy="2915007"/>
              <a:chOff x="-1057780" y="-152156"/>
              <a:chExt cx="8187089" cy="6934170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A450573-E761-E490-1D7C-0600A299827C}"/>
                  </a:ext>
                </a:extLst>
              </p:cNvPr>
              <p:cNvGrpSpPr/>
              <p:nvPr/>
            </p:nvGrpSpPr>
            <p:grpSpPr>
              <a:xfrm>
                <a:off x="-1057780" y="-152156"/>
                <a:ext cx="8187089" cy="6934170"/>
                <a:chOff x="-1057780" y="-152156"/>
                <a:chExt cx="8187089" cy="6934170"/>
              </a:xfrm>
              <a:solidFill>
                <a:srgbClr val="FFC000">
                  <a:lumMod val="20000"/>
                  <a:lumOff val="80000"/>
                  <a:alpha val="47000"/>
                </a:srgbClr>
              </a:solidFill>
            </p:grpSpPr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72056E7E-EDC6-18B0-3E07-39A8B4A543CE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Isosceles Triangle 147">
                  <a:extLst>
                    <a:ext uri="{FF2B5EF4-FFF2-40B4-BE49-F238E27FC236}">
                      <a16:creationId xmlns:a16="http://schemas.microsoft.com/office/drawing/2014/main" id="{49E4F79E-BB19-F3E7-BD34-3D9246DF7A3F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Isosceles Triangle 148">
                  <a:extLst>
                    <a:ext uri="{FF2B5EF4-FFF2-40B4-BE49-F238E27FC236}">
                      <a16:creationId xmlns:a16="http://schemas.microsoft.com/office/drawing/2014/main" id="{F02D0CEE-5B33-D119-F27D-5023B8145D54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Isosceles Triangle 149">
                  <a:extLst>
                    <a:ext uri="{FF2B5EF4-FFF2-40B4-BE49-F238E27FC236}">
                      <a16:creationId xmlns:a16="http://schemas.microsoft.com/office/drawing/2014/main" id="{2724E954-00A4-0257-1BAD-F4A4BB406A0B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Isosceles Triangle 150">
                  <a:extLst>
                    <a:ext uri="{FF2B5EF4-FFF2-40B4-BE49-F238E27FC236}">
                      <a16:creationId xmlns:a16="http://schemas.microsoft.com/office/drawing/2014/main" id="{164892D6-BD23-D700-0328-AC3865B2FDBD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Isosceles Triangle 151">
                  <a:extLst>
                    <a:ext uri="{FF2B5EF4-FFF2-40B4-BE49-F238E27FC236}">
                      <a16:creationId xmlns:a16="http://schemas.microsoft.com/office/drawing/2014/main" id="{7460069D-11E2-F543-4BBF-104ED4F2AB84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Isosceles Triangle 152">
                  <a:extLst>
                    <a:ext uri="{FF2B5EF4-FFF2-40B4-BE49-F238E27FC236}">
                      <a16:creationId xmlns:a16="http://schemas.microsoft.com/office/drawing/2014/main" id="{331AB2EF-F4F8-A258-D568-64744D2E4AD9}"/>
                    </a:ext>
                  </a:extLst>
                </p:cNvPr>
                <p:cNvSpPr/>
                <p:nvPr/>
              </p:nvSpPr>
              <p:spPr>
                <a:xfrm rot="2206634" flipH="1">
                  <a:off x="2205048" y="-152156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Isosceles Triangle 153">
                  <a:extLst>
                    <a:ext uri="{FF2B5EF4-FFF2-40B4-BE49-F238E27FC236}">
                      <a16:creationId xmlns:a16="http://schemas.microsoft.com/office/drawing/2014/main" id="{CB0BB3D8-2431-1BC1-BA49-4F854B22C875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Isosceles Triangle 154">
                  <a:extLst>
                    <a:ext uri="{FF2B5EF4-FFF2-40B4-BE49-F238E27FC236}">
                      <a16:creationId xmlns:a16="http://schemas.microsoft.com/office/drawing/2014/main" id="{6CDBA1BC-417E-B800-C00E-A826BF1C7147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Isosceles Triangle 155">
                  <a:extLst>
                    <a:ext uri="{FF2B5EF4-FFF2-40B4-BE49-F238E27FC236}">
                      <a16:creationId xmlns:a16="http://schemas.microsoft.com/office/drawing/2014/main" id="{63CE6376-2931-910C-A331-2DAC78F028FB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Isosceles Triangle 156">
                  <a:extLst>
                    <a:ext uri="{FF2B5EF4-FFF2-40B4-BE49-F238E27FC236}">
                      <a16:creationId xmlns:a16="http://schemas.microsoft.com/office/drawing/2014/main" id="{EB1EDA4F-23E3-D465-7385-6BF8379222A0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Isosceles Triangle 157">
                  <a:extLst>
                    <a:ext uri="{FF2B5EF4-FFF2-40B4-BE49-F238E27FC236}">
                      <a16:creationId xmlns:a16="http://schemas.microsoft.com/office/drawing/2014/main" id="{59B410F8-2F64-1BFC-874D-57EA8D0E72BE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E36149A-2DE3-9F37-C58A-4343C10C773B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99000">
                    <a:srgbClr val="FFC000">
                      <a:lumMod val="60000"/>
                      <a:lumOff val="4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glow rad="266700">
                  <a:srgbClr val="FFC000">
                    <a:lumMod val="40000"/>
                    <a:lumOff val="6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07E6E5-0003-9D92-28C1-17EBE3B727C6}"/>
              </a:ext>
            </a:extLst>
          </p:cNvPr>
          <p:cNvGrpSpPr/>
          <p:nvPr/>
        </p:nvGrpSpPr>
        <p:grpSpPr>
          <a:xfrm>
            <a:off x="239924" y="2274724"/>
            <a:ext cx="6289377" cy="1999062"/>
            <a:chOff x="1183360" y="2468790"/>
            <a:chExt cx="11006358" cy="349834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FBAAAD2-ECC0-C3DC-C0CB-DBFD117A331C}"/>
                </a:ext>
              </a:extLst>
            </p:cNvPr>
            <p:cNvSpPr txBox="1"/>
            <p:nvPr/>
          </p:nvSpPr>
          <p:spPr>
            <a:xfrm>
              <a:off x="5128487" y="3270703"/>
              <a:ext cx="7061231" cy="2316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E7CF886-F01F-611B-9A11-7D56BEE0B2FC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62" name="Moon 161">
                <a:extLst>
                  <a:ext uri="{FF2B5EF4-FFF2-40B4-BE49-F238E27FC236}">
                    <a16:creationId xmlns:a16="http://schemas.microsoft.com/office/drawing/2014/main" id="{ECBCEF01-CBAB-1869-7FF4-EACBF68A82D5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Moon 162">
                <a:extLst>
                  <a:ext uri="{FF2B5EF4-FFF2-40B4-BE49-F238E27FC236}">
                    <a16:creationId xmlns:a16="http://schemas.microsoft.com/office/drawing/2014/main" id="{F03ACCBD-A360-FBFA-B992-2FEE981533CE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3A952654-318B-284F-1254-32737004B7F9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31F9FAC-4BAE-19D7-8F0A-3CBEDFFC80C1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ysClr val="windowText" lastClr="000000"/>
              </a:solidFill>
            </p:grpSpPr>
            <p:sp>
              <p:nvSpPr>
                <p:cNvPr id="225" name="Rectangle: Rounded Corners 8">
                  <a:extLst>
                    <a:ext uri="{FF2B5EF4-FFF2-40B4-BE49-F238E27FC236}">
                      <a16:creationId xmlns:a16="http://schemas.microsoft.com/office/drawing/2014/main" id="{3DA017E1-47FE-B367-3403-9271801C115E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Rectangle: Rounded Corners 9">
                  <a:extLst>
                    <a:ext uri="{FF2B5EF4-FFF2-40B4-BE49-F238E27FC236}">
                      <a16:creationId xmlns:a16="http://schemas.microsoft.com/office/drawing/2014/main" id="{78860CDF-CE4A-8B83-B707-6F0982CA7C01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Rectangle: Rounded Corners 10">
                  <a:extLst>
                    <a:ext uri="{FF2B5EF4-FFF2-40B4-BE49-F238E27FC236}">
                      <a16:creationId xmlns:a16="http://schemas.microsoft.com/office/drawing/2014/main" id="{21664B9B-500E-EDC3-CB63-EF0F1B42E08B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5B2AD37-B88C-FC01-DE8F-E2BB14EAE74F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ysClr val="windowText" lastClr="000000"/>
              </a:solidFill>
            </p:grpSpPr>
            <p:sp>
              <p:nvSpPr>
                <p:cNvPr id="222" name="Rectangle: Rounded Corners 8">
                  <a:extLst>
                    <a:ext uri="{FF2B5EF4-FFF2-40B4-BE49-F238E27FC236}">
                      <a16:creationId xmlns:a16="http://schemas.microsoft.com/office/drawing/2014/main" id="{E30E9E26-BC6D-E3FD-FBC1-89DAD897ECFE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3" name="Rectangle: Rounded Corners 9">
                  <a:extLst>
                    <a:ext uri="{FF2B5EF4-FFF2-40B4-BE49-F238E27FC236}">
                      <a16:creationId xmlns:a16="http://schemas.microsoft.com/office/drawing/2014/main" id="{90FC296F-382B-B35C-E327-5227BA5ACCE4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4" name="Rectangle: Rounded Corners 10">
                  <a:extLst>
                    <a:ext uri="{FF2B5EF4-FFF2-40B4-BE49-F238E27FC236}">
                      <a16:creationId xmlns:a16="http://schemas.microsoft.com/office/drawing/2014/main" id="{7A3E5CBC-D551-ABBF-6B1C-C387A0F872D1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CFD1D582-335C-4132-023D-EC462597073F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ysClr val="windowText" lastClr="000000"/>
              </a:solidFill>
            </p:grpSpPr>
            <p:sp>
              <p:nvSpPr>
                <p:cNvPr id="219" name="Rectangle: Rounded Corners 8">
                  <a:extLst>
                    <a:ext uri="{FF2B5EF4-FFF2-40B4-BE49-F238E27FC236}">
                      <a16:creationId xmlns:a16="http://schemas.microsoft.com/office/drawing/2014/main" id="{2500EF62-A0FE-D1D1-96A3-F030E0ECEAD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Rectangle: Rounded Corners 9">
                  <a:extLst>
                    <a:ext uri="{FF2B5EF4-FFF2-40B4-BE49-F238E27FC236}">
                      <a16:creationId xmlns:a16="http://schemas.microsoft.com/office/drawing/2014/main" id="{C7257ADD-3471-4807-2C08-BF4D18F021B7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Rectangle: Rounded Corners 10">
                  <a:extLst>
                    <a:ext uri="{FF2B5EF4-FFF2-40B4-BE49-F238E27FC236}">
                      <a16:creationId xmlns:a16="http://schemas.microsoft.com/office/drawing/2014/main" id="{596E1CC9-CB7A-07A3-8391-89043C40C826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5D2DA2C7-37E0-EDF6-B2A7-D12648672F11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ysClr val="windowText" lastClr="000000"/>
              </a:solidFill>
            </p:grpSpPr>
            <p:sp>
              <p:nvSpPr>
                <p:cNvPr id="216" name="Rectangle: Rounded Corners 8">
                  <a:extLst>
                    <a:ext uri="{FF2B5EF4-FFF2-40B4-BE49-F238E27FC236}">
                      <a16:creationId xmlns:a16="http://schemas.microsoft.com/office/drawing/2014/main" id="{50F36DED-7451-E1D5-EDEE-365522217A92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7" name="Rectangle: Rounded Corners 9">
                  <a:extLst>
                    <a:ext uri="{FF2B5EF4-FFF2-40B4-BE49-F238E27FC236}">
                      <a16:creationId xmlns:a16="http://schemas.microsoft.com/office/drawing/2014/main" id="{871438B9-F419-C586-BCBD-8D535EDC027A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Rectangle: Rounded Corners 10">
                  <a:extLst>
                    <a:ext uri="{FF2B5EF4-FFF2-40B4-BE49-F238E27FC236}">
                      <a16:creationId xmlns:a16="http://schemas.microsoft.com/office/drawing/2014/main" id="{0FE45A01-6FF5-27E8-F238-4E357D6BA05B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DBA1D8E-A216-CD71-BF7F-99E03E6C52CE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ysClr val="windowText" lastClr="000000"/>
              </a:solidFill>
            </p:grpSpPr>
            <p:sp>
              <p:nvSpPr>
                <p:cNvPr id="213" name="Rectangle: Rounded Corners 8">
                  <a:extLst>
                    <a:ext uri="{FF2B5EF4-FFF2-40B4-BE49-F238E27FC236}">
                      <a16:creationId xmlns:a16="http://schemas.microsoft.com/office/drawing/2014/main" id="{1CD0D454-7058-F9CF-9402-577622E6855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Rectangle: Rounded Corners 9">
                  <a:extLst>
                    <a:ext uri="{FF2B5EF4-FFF2-40B4-BE49-F238E27FC236}">
                      <a16:creationId xmlns:a16="http://schemas.microsoft.com/office/drawing/2014/main" id="{550D9C79-D24F-3BA1-9F1B-D64C713DE00E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Rectangle: Rounded Corners 10">
                  <a:extLst>
                    <a:ext uri="{FF2B5EF4-FFF2-40B4-BE49-F238E27FC236}">
                      <a16:creationId xmlns:a16="http://schemas.microsoft.com/office/drawing/2014/main" id="{78941438-DE41-901B-A278-18D1430E4464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B21F710E-17AA-0355-632A-E37E0AB7A2C9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ysClr val="windowText" lastClr="000000"/>
              </a:solidFill>
            </p:grpSpPr>
            <p:sp>
              <p:nvSpPr>
                <p:cNvPr id="210" name="Rectangle: Rounded Corners 8">
                  <a:extLst>
                    <a:ext uri="{FF2B5EF4-FFF2-40B4-BE49-F238E27FC236}">
                      <a16:creationId xmlns:a16="http://schemas.microsoft.com/office/drawing/2014/main" id="{9997BE0B-B8AF-D21C-C74B-420FDA243AB3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1" name="Rectangle: Rounded Corners 9">
                  <a:extLst>
                    <a:ext uri="{FF2B5EF4-FFF2-40B4-BE49-F238E27FC236}">
                      <a16:creationId xmlns:a16="http://schemas.microsoft.com/office/drawing/2014/main" id="{6D89D461-8C28-065F-3C1E-455FCDA67C82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2" name="Rectangle: Rounded Corners 10">
                  <a:extLst>
                    <a:ext uri="{FF2B5EF4-FFF2-40B4-BE49-F238E27FC236}">
                      <a16:creationId xmlns:a16="http://schemas.microsoft.com/office/drawing/2014/main" id="{613175DA-B145-38AF-2281-69BEB94B51D4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70C126F-5076-7E6B-DA1C-B7A32B2EF81F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207" name="Rectangle: Rounded Corners 8">
                  <a:extLst>
                    <a:ext uri="{FF2B5EF4-FFF2-40B4-BE49-F238E27FC236}">
                      <a16:creationId xmlns:a16="http://schemas.microsoft.com/office/drawing/2014/main" id="{FD428062-607B-A661-E006-EF8BDA9605D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Rectangle: Rounded Corners 9">
                  <a:extLst>
                    <a:ext uri="{FF2B5EF4-FFF2-40B4-BE49-F238E27FC236}">
                      <a16:creationId xmlns:a16="http://schemas.microsoft.com/office/drawing/2014/main" id="{F2AEB9D4-29C0-A17D-4A5A-76993F21DFF6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Rectangle: Rounded Corners 10">
                  <a:extLst>
                    <a:ext uri="{FF2B5EF4-FFF2-40B4-BE49-F238E27FC236}">
                      <a16:creationId xmlns:a16="http://schemas.microsoft.com/office/drawing/2014/main" id="{DD19296B-E963-F1EF-6FDD-EDE8A443F6F8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AA5C811-C34E-8FA4-3513-C49A5FF0A79D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204" name="Rectangle: Rounded Corners 8">
                  <a:extLst>
                    <a:ext uri="{FF2B5EF4-FFF2-40B4-BE49-F238E27FC236}">
                      <a16:creationId xmlns:a16="http://schemas.microsoft.com/office/drawing/2014/main" id="{E296CBF2-4F3A-4771-217A-7A2F85D4DB83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Rectangle: Rounded Corners 9">
                  <a:extLst>
                    <a:ext uri="{FF2B5EF4-FFF2-40B4-BE49-F238E27FC236}">
                      <a16:creationId xmlns:a16="http://schemas.microsoft.com/office/drawing/2014/main" id="{FAFEF17E-183A-B099-2350-E87A97BB4733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Rectangle: Rounded Corners 10">
                  <a:extLst>
                    <a:ext uri="{FF2B5EF4-FFF2-40B4-BE49-F238E27FC236}">
                      <a16:creationId xmlns:a16="http://schemas.microsoft.com/office/drawing/2014/main" id="{EF3C47B8-8865-9708-D0F6-717CAFD67D6E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8DF4D7B-8364-69C8-8ACB-F41568005AAD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182" name="Rectangle: Rounded Corners 8">
                  <a:extLst>
                    <a:ext uri="{FF2B5EF4-FFF2-40B4-BE49-F238E27FC236}">
                      <a16:creationId xmlns:a16="http://schemas.microsoft.com/office/drawing/2014/main" id="{A8630C3D-D06C-B535-B7D6-4C8CB143CA6C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2" name="Rectangle: Rounded Corners 9">
                  <a:extLst>
                    <a:ext uri="{FF2B5EF4-FFF2-40B4-BE49-F238E27FC236}">
                      <a16:creationId xmlns:a16="http://schemas.microsoft.com/office/drawing/2014/main" id="{4ACC785F-34B7-6B28-2C04-C57AA4641A63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Rectangle: Rounded Corners 10">
                  <a:extLst>
                    <a:ext uri="{FF2B5EF4-FFF2-40B4-BE49-F238E27FC236}">
                      <a16:creationId xmlns:a16="http://schemas.microsoft.com/office/drawing/2014/main" id="{4DAA60E9-2DC2-3FB2-6C3D-221EBB8B938C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4E94E50-40D5-AD43-F039-03275472137F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179" name="Rectangle: Rounded Corners 8">
                  <a:extLst>
                    <a:ext uri="{FF2B5EF4-FFF2-40B4-BE49-F238E27FC236}">
                      <a16:creationId xmlns:a16="http://schemas.microsoft.com/office/drawing/2014/main" id="{36C9CBDF-74C7-9D58-F5DC-B92343138D3A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Rectangle: Rounded Corners 9">
                  <a:extLst>
                    <a:ext uri="{FF2B5EF4-FFF2-40B4-BE49-F238E27FC236}">
                      <a16:creationId xmlns:a16="http://schemas.microsoft.com/office/drawing/2014/main" id="{FA78B888-31F8-9E48-0EDF-E85CF8F9C447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Rectangle: Rounded Corners 10">
                  <a:extLst>
                    <a:ext uri="{FF2B5EF4-FFF2-40B4-BE49-F238E27FC236}">
                      <a16:creationId xmlns:a16="http://schemas.microsoft.com/office/drawing/2014/main" id="{085C5EB5-2935-78BE-09C5-A02A1904DE79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C54BA26-D532-0A41-BEC8-11F889909824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08C40CE-99E5-570F-D4C4-21FA5B7BF0E0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EA96D1E-7E30-D596-4180-D69F2226199A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90CA7E7D-AB00-7D6B-4470-A6388F58FFFA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F2510B9-765A-A42D-47E6-9ABA12335070}"/>
              </a:ext>
            </a:extLst>
          </p:cNvPr>
          <p:cNvGrpSpPr/>
          <p:nvPr/>
        </p:nvGrpSpPr>
        <p:grpSpPr>
          <a:xfrm>
            <a:off x="313021" y="4735074"/>
            <a:ext cx="5105976" cy="1872188"/>
            <a:chOff x="8807388" y="1319814"/>
            <a:chExt cx="7675732" cy="2814430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E4CE91-0244-A5FD-C738-E03FCF239648}"/>
                </a:ext>
              </a:extLst>
            </p:cNvPr>
            <p:cNvSpPr txBox="1"/>
            <p:nvPr/>
          </p:nvSpPr>
          <p:spPr>
            <a:xfrm>
              <a:off x="12086461" y="1732276"/>
              <a:ext cx="4396659" cy="1989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tar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Star: 5 Points 229">
              <a:extLst>
                <a:ext uri="{FF2B5EF4-FFF2-40B4-BE49-F238E27FC236}">
                  <a16:creationId xmlns:a16="http://schemas.microsoft.com/office/drawing/2014/main" id="{A71FD568-002A-E32B-325B-3C4D06ACD943}"/>
                </a:ext>
              </a:extLst>
            </p:cNvPr>
            <p:cNvSpPr/>
            <p:nvPr/>
          </p:nvSpPr>
          <p:spPr>
            <a:xfrm>
              <a:off x="8807388" y="1319814"/>
              <a:ext cx="2814430" cy="2814430"/>
            </a:xfrm>
            <a:prstGeom prst="star5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5971896-0A7A-06C2-AF50-9819264F5B6D}"/>
              </a:ext>
            </a:extLst>
          </p:cNvPr>
          <p:cNvGrpSpPr/>
          <p:nvPr/>
        </p:nvGrpSpPr>
        <p:grpSpPr>
          <a:xfrm rot="1365090" flipH="1">
            <a:off x="383912" y="7424761"/>
            <a:ext cx="6090175" cy="4057620"/>
            <a:chOff x="2265331" y="1360859"/>
            <a:chExt cx="7475326" cy="4980486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06BAFB-07D5-0470-D05B-0EBF59D80014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93CA0E4-D9F4-6371-B9AE-40A2298F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64C834B-1BBC-58A4-0481-9B6C591340DD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48CE384-B6B2-4AA4-F99C-23106DA30A81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">
              <a:extLst>
                <a:ext uri="{FF2B5EF4-FFF2-40B4-BE49-F238E27FC236}">
                  <a16:creationId xmlns:a16="http://schemas.microsoft.com/office/drawing/2014/main" id="{F17AAC8D-32A6-3EA3-8227-4D68F7977154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ED7D31">
                    <a:lumMod val="60000"/>
                    <a:lumOff val="40000"/>
                  </a:srgbClr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3">
              <a:extLst>
                <a:ext uri="{FF2B5EF4-FFF2-40B4-BE49-F238E27FC236}">
                  <a16:creationId xmlns:a16="http://schemas.microsoft.com/office/drawing/2014/main" id="{3D69C56A-7F18-D974-B8BA-678BDD0848C6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C15F6F-CB73-18CF-0239-38B961AFAB62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4D17764-11A4-16FD-8EB8-CD4312DB0A31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F6AB060-FD2B-EFC8-4C25-53F991D2D6A7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13F1DBD-D8C3-4BE0-EF37-A74AE52704A6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3AF2104-3495-CD6D-BFEA-25A625EB050E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C6006A32-46A6-2B07-2E8A-B9038CBD10A3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0" name="ttsMP3.com_VoiceText_2025-1-27_22-7-59">
            <a:hlinkClick r:id="" action="ppaction://media"/>
            <a:extLst>
              <a:ext uri="{FF2B5EF4-FFF2-40B4-BE49-F238E27FC236}">
                <a16:creationId xmlns:a16="http://schemas.microsoft.com/office/drawing/2014/main" id="{73C111B3-6A7F-0428-D227-047486BBE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64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636363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636363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6363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D41AF-92BA-1A72-9DF7-385FF9CC1922}"/>
              </a:ext>
            </a:extLst>
          </p:cNvPr>
          <p:cNvGrpSpPr/>
          <p:nvPr/>
        </p:nvGrpSpPr>
        <p:grpSpPr>
          <a:xfrm rot="3107605">
            <a:off x="1234568" y="4691526"/>
            <a:ext cx="5787284" cy="5237294"/>
            <a:chOff x="331049" y="939885"/>
            <a:chExt cx="4942473" cy="4472769"/>
          </a:xfrm>
        </p:grpSpPr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6A15D243-0B85-7656-51E4-A68E39A941C1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CB1B6449-C53D-2B32-E4C2-6427E77BE609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06F63E-8974-D317-6AD0-77410C89E3BA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7821B7-9315-A418-C19F-AA791BF58C4B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solidFill>
              <a:sysClr val="windowText" lastClr="000000"/>
            </a:solidFill>
          </p:grpSpPr>
          <p:sp>
            <p:nvSpPr>
              <p:cNvPr id="178" name="Rectangle: Rounded Corners 8">
                <a:extLst>
                  <a:ext uri="{FF2B5EF4-FFF2-40B4-BE49-F238E27FC236}">
                    <a16:creationId xmlns:a16="http://schemas.microsoft.com/office/drawing/2014/main" id="{EC32AEC3-330A-C21E-E520-BE1B689974C1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Rectangle: Rounded Corners 9">
                <a:extLst>
                  <a:ext uri="{FF2B5EF4-FFF2-40B4-BE49-F238E27FC236}">
                    <a16:creationId xmlns:a16="http://schemas.microsoft.com/office/drawing/2014/main" id="{3A57D63E-F98A-E08F-5106-398092883882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: Rounded Corners 10">
                <a:extLst>
                  <a:ext uri="{FF2B5EF4-FFF2-40B4-BE49-F238E27FC236}">
                    <a16:creationId xmlns:a16="http://schemas.microsoft.com/office/drawing/2014/main" id="{92924CE9-1655-F602-90BE-A9D0246AA397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4FC969-71C8-22D2-841E-81736C35C1A4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solidFill>
              <a:sysClr val="windowText" lastClr="000000"/>
            </a:solidFill>
          </p:grpSpPr>
          <p:sp>
            <p:nvSpPr>
              <p:cNvPr id="175" name="Rectangle: Rounded Corners 8">
                <a:extLst>
                  <a:ext uri="{FF2B5EF4-FFF2-40B4-BE49-F238E27FC236}">
                    <a16:creationId xmlns:a16="http://schemas.microsoft.com/office/drawing/2014/main" id="{C8A33BF5-D571-152F-42B7-F52E9DBA1458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: Rounded Corners 9">
                <a:extLst>
                  <a:ext uri="{FF2B5EF4-FFF2-40B4-BE49-F238E27FC236}">
                    <a16:creationId xmlns:a16="http://schemas.microsoft.com/office/drawing/2014/main" id="{73BEFD17-AEA1-AAA7-5D43-2CF2FD2D4646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Rectangle: Rounded Corners 10">
                <a:extLst>
                  <a:ext uri="{FF2B5EF4-FFF2-40B4-BE49-F238E27FC236}">
                    <a16:creationId xmlns:a16="http://schemas.microsoft.com/office/drawing/2014/main" id="{68FBF359-E916-AE93-DCE5-09BFCC5F34A9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F11326-96D7-6008-D23D-3FF178E28858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solidFill>
              <a:sysClr val="windowText" lastClr="000000"/>
            </a:solidFill>
          </p:grpSpPr>
          <p:sp>
            <p:nvSpPr>
              <p:cNvPr id="172" name="Rectangle: Rounded Corners 8">
                <a:extLst>
                  <a:ext uri="{FF2B5EF4-FFF2-40B4-BE49-F238E27FC236}">
                    <a16:creationId xmlns:a16="http://schemas.microsoft.com/office/drawing/2014/main" id="{6F26C4E8-9BCC-7627-CE2F-52D0C00A6DD9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Rectangle: Rounded Corners 9">
                <a:extLst>
                  <a:ext uri="{FF2B5EF4-FFF2-40B4-BE49-F238E27FC236}">
                    <a16:creationId xmlns:a16="http://schemas.microsoft.com/office/drawing/2014/main" id="{D2968457-FF02-19D7-33F9-9A3C16CBF4EE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: Rounded Corners 10">
                <a:extLst>
                  <a:ext uri="{FF2B5EF4-FFF2-40B4-BE49-F238E27FC236}">
                    <a16:creationId xmlns:a16="http://schemas.microsoft.com/office/drawing/2014/main" id="{83AC3CEA-26FB-9F6E-F1CD-93C89637E9F0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448AF-DD2F-8376-BCA5-36A5CA26DC2A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solidFill>
              <a:sysClr val="windowText" lastClr="000000"/>
            </a:solidFill>
          </p:grpSpPr>
          <p:sp>
            <p:nvSpPr>
              <p:cNvPr id="169" name="Rectangle: Rounded Corners 8">
                <a:extLst>
                  <a:ext uri="{FF2B5EF4-FFF2-40B4-BE49-F238E27FC236}">
                    <a16:creationId xmlns:a16="http://schemas.microsoft.com/office/drawing/2014/main" id="{0CC2C098-3D00-DE3D-CE5B-4581FFE466D6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Rectangle: Rounded Corners 9">
                <a:extLst>
                  <a:ext uri="{FF2B5EF4-FFF2-40B4-BE49-F238E27FC236}">
                    <a16:creationId xmlns:a16="http://schemas.microsoft.com/office/drawing/2014/main" id="{32BAEF9E-37B2-53FC-813C-354DFDC94A82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Rectangle: Rounded Corners 10">
                <a:extLst>
                  <a:ext uri="{FF2B5EF4-FFF2-40B4-BE49-F238E27FC236}">
                    <a16:creationId xmlns:a16="http://schemas.microsoft.com/office/drawing/2014/main" id="{5113FCB8-2F91-16A2-8E70-0C98D6E254EB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411052-1A6E-1DAC-CC53-FF69E84947BA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solidFill>
              <a:sysClr val="windowText" lastClr="000000"/>
            </a:solidFill>
          </p:grpSpPr>
          <p:sp>
            <p:nvSpPr>
              <p:cNvPr id="166" name="Rectangle: Rounded Corners 8">
                <a:extLst>
                  <a:ext uri="{FF2B5EF4-FFF2-40B4-BE49-F238E27FC236}">
                    <a16:creationId xmlns:a16="http://schemas.microsoft.com/office/drawing/2014/main" id="{89733DB7-296B-2D3C-C59B-619D0178B86B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Rectangle: Rounded Corners 9">
                <a:extLst>
                  <a:ext uri="{FF2B5EF4-FFF2-40B4-BE49-F238E27FC236}">
                    <a16:creationId xmlns:a16="http://schemas.microsoft.com/office/drawing/2014/main" id="{191237FA-D842-3824-4D95-2A490DAB3C87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Rectangle: Rounded Corners 10">
                <a:extLst>
                  <a:ext uri="{FF2B5EF4-FFF2-40B4-BE49-F238E27FC236}">
                    <a16:creationId xmlns:a16="http://schemas.microsoft.com/office/drawing/2014/main" id="{01666FA6-34F7-5D98-B2F8-E49B46428C8F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CEA6E1-EDA9-2E4E-FD31-9B5B765AF64D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solidFill>
              <a:sysClr val="windowText" lastClr="000000"/>
            </a:solidFill>
          </p:grpSpPr>
          <p:sp>
            <p:nvSpPr>
              <p:cNvPr id="163" name="Rectangle: Rounded Corners 8">
                <a:extLst>
                  <a:ext uri="{FF2B5EF4-FFF2-40B4-BE49-F238E27FC236}">
                    <a16:creationId xmlns:a16="http://schemas.microsoft.com/office/drawing/2014/main" id="{F3CC29C2-69BB-4B0E-1E79-1114D369C831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Rectangle: Rounded Corners 9">
                <a:extLst>
                  <a:ext uri="{FF2B5EF4-FFF2-40B4-BE49-F238E27FC236}">
                    <a16:creationId xmlns:a16="http://schemas.microsoft.com/office/drawing/2014/main" id="{F0E12CB9-43AE-5E77-E87C-DBAC7DD1DE1B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Rectangle: Rounded Corners 10">
                <a:extLst>
                  <a:ext uri="{FF2B5EF4-FFF2-40B4-BE49-F238E27FC236}">
                    <a16:creationId xmlns:a16="http://schemas.microsoft.com/office/drawing/2014/main" id="{033D3F0A-16F7-D783-A79D-28CE4E31F0B0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CFD9A2-8427-E71A-D7A6-AAEF571A2869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74" name="Rectangle: Rounded Corners 8">
                <a:extLst>
                  <a:ext uri="{FF2B5EF4-FFF2-40B4-BE49-F238E27FC236}">
                    <a16:creationId xmlns:a16="http://schemas.microsoft.com/office/drawing/2014/main" id="{35DCDAFA-2538-8E5A-A34D-C8AB9FB6C479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: Rounded Corners 9">
                <a:extLst>
                  <a:ext uri="{FF2B5EF4-FFF2-40B4-BE49-F238E27FC236}">
                    <a16:creationId xmlns:a16="http://schemas.microsoft.com/office/drawing/2014/main" id="{7D3DD263-E811-DA6E-E2ED-68E4F18650D2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10">
                <a:extLst>
                  <a:ext uri="{FF2B5EF4-FFF2-40B4-BE49-F238E27FC236}">
                    <a16:creationId xmlns:a16="http://schemas.microsoft.com/office/drawing/2014/main" id="{6D4B6863-DA9C-4F82-ECC4-A72F12231A30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CF0CA77-297E-A5EF-B24B-8B361858325D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54396A64-28F6-96D4-B72A-C8961B60358B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: Rounded Corners 9">
                <a:extLst>
                  <a:ext uri="{FF2B5EF4-FFF2-40B4-BE49-F238E27FC236}">
                    <a16:creationId xmlns:a16="http://schemas.microsoft.com/office/drawing/2014/main" id="{C4CCEA7D-9C99-4A52-4695-DD7B09952416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: Rounded Corners 10">
                <a:extLst>
                  <a:ext uri="{FF2B5EF4-FFF2-40B4-BE49-F238E27FC236}">
                    <a16:creationId xmlns:a16="http://schemas.microsoft.com/office/drawing/2014/main" id="{46D1F1F0-D86A-FBE5-93A2-C67E08E84E2E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C4A6630-B042-94C5-3C00-71B77EDE92AC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DEE05EA1-D756-4C4A-56CD-F62365D7BC2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: Rounded Corners 9">
                <a:extLst>
                  <a:ext uri="{FF2B5EF4-FFF2-40B4-BE49-F238E27FC236}">
                    <a16:creationId xmlns:a16="http://schemas.microsoft.com/office/drawing/2014/main" id="{F094D66E-EBFB-EDD4-2925-701EF80F63A7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ectangle: Rounded Corners 10">
                <a:extLst>
                  <a:ext uri="{FF2B5EF4-FFF2-40B4-BE49-F238E27FC236}">
                    <a16:creationId xmlns:a16="http://schemas.microsoft.com/office/drawing/2014/main" id="{FD43D29A-2890-29A5-EBF3-B52DFAC50AA9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626339-3891-311D-C5CC-717E0CF4364C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320B6D35-E64A-BB3D-7030-08A854948AB3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: Rounded Corners 9">
                <a:extLst>
                  <a:ext uri="{FF2B5EF4-FFF2-40B4-BE49-F238E27FC236}">
                    <a16:creationId xmlns:a16="http://schemas.microsoft.com/office/drawing/2014/main" id="{70B62060-312F-61BB-22A2-711C4873F4B3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: Rounded Corners 10">
                <a:extLst>
                  <a:ext uri="{FF2B5EF4-FFF2-40B4-BE49-F238E27FC236}">
                    <a16:creationId xmlns:a16="http://schemas.microsoft.com/office/drawing/2014/main" id="{69DADCBD-73C4-06B0-8679-98AD11CFD5B4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E0F766-5DDC-84BE-E151-EA36FF0B3262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76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CC2B65-F216-8CDF-935F-E10DAE785A21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adFill flip="none" rotWithShape="1">
              <a:gsLst>
                <a:gs pos="300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F5CD04C-BF68-15A5-96C2-CA655D99EEFC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CDC2C7-74BC-F6CF-2554-B800B04FF56B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1" name="ttsMP3.com_VoiceText_2025-1-27_22-28-30">
            <a:hlinkClick r:id="" action="ppaction://media"/>
            <a:extLst>
              <a:ext uri="{FF2B5EF4-FFF2-40B4-BE49-F238E27FC236}">
                <a16:creationId xmlns:a16="http://schemas.microsoft.com/office/drawing/2014/main" id="{8426F392-4B41-F767-D209-46B2CC6260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15263" y="7764743"/>
            <a:ext cx="609600" cy="609600"/>
          </a:xfrm>
          <a:prstGeom prst="rect">
            <a:avLst/>
          </a:prstGeom>
        </p:spPr>
      </p:pic>
      <p:pic>
        <p:nvPicPr>
          <p:cNvPr id="182" name="2sec">
            <a:hlinkClick r:id="" action="ppaction://media"/>
            <a:extLst>
              <a:ext uri="{FF2B5EF4-FFF2-40B4-BE49-F238E27FC236}">
                <a16:creationId xmlns:a16="http://schemas.microsoft.com/office/drawing/2014/main" id="{56BE6415-1DF3-FB7F-71CB-E747DD5269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69175" y="102501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944" fill="hold"/>
                                        <p:tgtEl>
                                          <p:spTgt spid="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944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1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319961B-BA4F-7D91-C237-5108A43F9702}"/>
              </a:ext>
            </a:extLst>
          </p:cNvPr>
          <p:cNvSpPr txBox="1"/>
          <p:nvPr/>
        </p:nvSpPr>
        <p:spPr>
          <a:xfrm>
            <a:off x="299491" y="30621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36ABA"/>
                </a:solidFill>
                <a:effectLst/>
                <a:uLnTx/>
                <a:uFillTx/>
                <a:latin typeface="Arial Black" panose="020B0A04020102020204" pitchFamily="34" charset="0"/>
              </a:rPr>
              <a:t>S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D36ABA"/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D36ABA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154247-DD94-45A7-EDB0-BA3BC9E00BF9}"/>
              </a:ext>
            </a:extLst>
          </p:cNvPr>
          <p:cNvGrpSpPr/>
          <p:nvPr/>
        </p:nvGrpSpPr>
        <p:grpSpPr>
          <a:xfrm rot="928982">
            <a:off x="171327" y="3890843"/>
            <a:ext cx="6515345" cy="5676621"/>
            <a:chOff x="2806374" y="-565867"/>
            <a:chExt cx="7395171" cy="6443186"/>
          </a:xfrm>
        </p:grpSpPr>
        <p:sp>
          <p:nvSpPr>
            <p:cNvPr id="37" name="Star: 5 Points 2">
              <a:extLst>
                <a:ext uri="{FF2B5EF4-FFF2-40B4-BE49-F238E27FC236}">
                  <a16:creationId xmlns:a16="http://schemas.microsoft.com/office/drawing/2014/main" id="{E08E8D0F-28C2-5F8F-49D6-F539CEFDFAC1}"/>
                </a:ext>
              </a:extLst>
            </p:cNvPr>
            <p:cNvSpPr/>
            <p:nvPr/>
          </p:nvSpPr>
          <p:spPr>
            <a:xfrm rot="20575459">
              <a:off x="2806374" y="-565867"/>
              <a:ext cx="7395171" cy="6430351"/>
            </a:xfrm>
            <a:custGeom>
              <a:avLst/>
              <a:gdLst>
                <a:gd name="connsiteX0" fmla="*/ 8 w 7366399"/>
                <a:gd name="connsiteY0" fmla="*/ 2315644 h 6062449"/>
                <a:gd name="connsiteX1" fmla="*/ 2756047 w 7366399"/>
                <a:gd name="connsiteY1" fmla="*/ 2246958 h 6062449"/>
                <a:gd name="connsiteX2" fmla="*/ 3683200 w 7366399"/>
                <a:gd name="connsiteY2" fmla="*/ 0 h 6062449"/>
                <a:gd name="connsiteX3" fmla="*/ 4610352 w 7366399"/>
                <a:gd name="connsiteY3" fmla="*/ 2246958 h 6062449"/>
                <a:gd name="connsiteX4" fmla="*/ 7366391 w 7366399"/>
                <a:gd name="connsiteY4" fmla="*/ 2315644 h 6062449"/>
                <a:gd name="connsiteX5" fmla="*/ 5183363 w 7366399"/>
                <a:gd name="connsiteY5" fmla="*/ 3773026 h 6062449"/>
                <a:gd name="connsiteX6" fmla="*/ 5959537 w 7366399"/>
                <a:gd name="connsiteY6" fmla="*/ 6062434 h 6062449"/>
                <a:gd name="connsiteX7" fmla="*/ 3683200 w 7366399"/>
                <a:gd name="connsiteY7" fmla="*/ 4716187 h 6062449"/>
                <a:gd name="connsiteX8" fmla="*/ 1406862 w 7366399"/>
                <a:gd name="connsiteY8" fmla="*/ 6062434 h 6062449"/>
                <a:gd name="connsiteX9" fmla="*/ 2183036 w 7366399"/>
                <a:gd name="connsiteY9" fmla="*/ 3773026 h 6062449"/>
                <a:gd name="connsiteX10" fmla="*/ 8 w 7366399"/>
                <a:gd name="connsiteY10" fmla="*/ 2315644 h 6062449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348223 h 6095013"/>
                <a:gd name="connsiteX1" fmla="*/ 2756039 w 7366383"/>
                <a:gd name="connsiteY1" fmla="*/ 2279537 h 6095013"/>
                <a:gd name="connsiteX2" fmla="*/ 3683192 w 7366383"/>
                <a:gd name="connsiteY2" fmla="*/ 32579 h 6095013"/>
                <a:gd name="connsiteX3" fmla="*/ 4610344 w 7366383"/>
                <a:gd name="connsiteY3" fmla="*/ 2279537 h 6095013"/>
                <a:gd name="connsiteX4" fmla="*/ 7366383 w 7366383"/>
                <a:gd name="connsiteY4" fmla="*/ 2348223 h 6095013"/>
                <a:gd name="connsiteX5" fmla="*/ 5183355 w 7366383"/>
                <a:gd name="connsiteY5" fmla="*/ 3805605 h 6095013"/>
                <a:gd name="connsiteX6" fmla="*/ 5959529 w 7366383"/>
                <a:gd name="connsiteY6" fmla="*/ 6095013 h 6095013"/>
                <a:gd name="connsiteX7" fmla="*/ 3683192 w 7366383"/>
                <a:gd name="connsiteY7" fmla="*/ 4748766 h 6095013"/>
                <a:gd name="connsiteX8" fmla="*/ 1406854 w 7366383"/>
                <a:gd name="connsiteY8" fmla="*/ 6095013 h 6095013"/>
                <a:gd name="connsiteX9" fmla="*/ 2183028 w 7366383"/>
                <a:gd name="connsiteY9" fmla="*/ 3805605 h 6095013"/>
                <a:gd name="connsiteX10" fmla="*/ 0 w 7366383"/>
                <a:gd name="connsiteY10" fmla="*/ 2348223 h 6095013"/>
                <a:gd name="connsiteX0" fmla="*/ 0 w 7366383"/>
                <a:gd name="connsiteY0" fmla="*/ 2579166 h 6325956"/>
                <a:gd name="connsiteX1" fmla="*/ 2756039 w 7366383"/>
                <a:gd name="connsiteY1" fmla="*/ 2510480 h 6325956"/>
                <a:gd name="connsiteX2" fmla="*/ 3569167 w 7366383"/>
                <a:gd name="connsiteY2" fmla="*/ 29211 h 6325956"/>
                <a:gd name="connsiteX3" fmla="*/ 4610344 w 7366383"/>
                <a:gd name="connsiteY3" fmla="*/ 2510480 h 6325956"/>
                <a:gd name="connsiteX4" fmla="*/ 7366383 w 7366383"/>
                <a:gd name="connsiteY4" fmla="*/ 2579166 h 6325956"/>
                <a:gd name="connsiteX5" fmla="*/ 5183355 w 7366383"/>
                <a:gd name="connsiteY5" fmla="*/ 4036548 h 6325956"/>
                <a:gd name="connsiteX6" fmla="*/ 5959529 w 7366383"/>
                <a:gd name="connsiteY6" fmla="*/ 6325956 h 6325956"/>
                <a:gd name="connsiteX7" fmla="*/ 3683192 w 7366383"/>
                <a:gd name="connsiteY7" fmla="*/ 4979709 h 6325956"/>
                <a:gd name="connsiteX8" fmla="*/ 1406854 w 7366383"/>
                <a:gd name="connsiteY8" fmla="*/ 6325956 h 6325956"/>
                <a:gd name="connsiteX9" fmla="*/ 2183028 w 7366383"/>
                <a:gd name="connsiteY9" fmla="*/ 4036548 h 6325956"/>
                <a:gd name="connsiteX10" fmla="*/ 0 w 7366383"/>
                <a:gd name="connsiteY10" fmla="*/ 2579166 h 6325956"/>
                <a:gd name="connsiteX0" fmla="*/ 0 w 7366383"/>
                <a:gd name="connsiteY0" fmla="*/ 2560715 h 6307505"/>
                <a:gd name="connsiteX1" fmla="*/ 2756039 w 7366383"/>
                <a:gd name="connsiteY1" fmla="*/ 2492029 h 6307505"/>
                <a:gd name="connsiteX2" fmla="*/ 3569167 w 7366383"/>
                <a:gd name="connsiteY2" fmla="*/ 10760 h 6307505"/>
                <a:gd name="connsiteX3" fmla="*/ 4610344 w 7366383"/>
                <a:gd name="connsiteY3" fmla="*/ 2492029 h 6307505"/>
                <a:gd name="connsiteX4" fmla="*/ 7366383 w 7366383"/>
                <a:gd name="connsiteY4" fmla="*/ 2560715 h 6307505"/>
                <a:gd name="connsiteX5" fmla="*/ 5183355 w 7366383"/>
                <a:gd name="connsiteY5" fmla="*/ 4018097 h 6307505"/>
                <a:gd name="connsiteX6" fmla="*/ 5959529 w 7366383"/>
                <a:gd name="connsiteY6" fmla="*/ 6307505 h 6307505"/>
                <a:gd name="connsiteX7" fmla="*/ 3683192 w 7366383"/>
                <a:gd name="connsiteY7" fmla="*/ 4961258 h 6307505"/>
                <a:gd name="connsiteX8" fmla="*/ 1406854 w 7366383"/>
                <a:gd name="connsiteY8" fmla="*/ 6307505 h 6307505"/>
                <a:gd name="connsiteX9" fmla="*/ 2183028 w 7366383"/>
                <a:gd name="connsiteY9" fmla="*/ 4018097 h 6307505"/>
                <a:gd name="connsiteX10" fmla="*/ 0 w 7366383"/>
                <a:gd name="connsiteY10" fmla="*/ 2560715 h 6307505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366383"/>
                <a:gd name="connsiteY0" fmla="*/ 2550810 h 6297600"/>
                <a:gd name="connsiteX1" fmla="*/ 2756039 w 7366383"/>
                <a:gd name="connsiteY1" fmla="*/ 2482124 h 6297600"/>
                <a:gd name="connsiteX2" fmla="*/ 3569167 w 7366383"/>
                <a:gd name="connsiteY2" fmla="*/ 855 h 6297600"/>
                <a:gd name="connsiteX3" fmla="*/ 4610344 w 7366383"/>
                <a:gd name="connsiteY3" fmla="*/ 2482124 h 6297600"/>
                <a:gd name="connsiteX4" fmla="*/ 7366383 w 7366383"/>
                <a:gd name="connsiteY4" fmla="*/ 2550810 h 6297600"/>
                <a:gd name="connsiteX5" fmla="*/ 5183355 w 7366383"/>
                <a:gd name="connsiteY5" fmla="*/ 4008192 h 6297600"/>
                <a:gd name="connsiteX6" fmla="*/ 5959529 w 7366383"/>
                <a:gd name="connsiteY6" fmla="*/ 6297600 h 6297600"/>
                <a:gd name="connsiteX7" fmla="*/ 3683192 w 7366383"/>
                <a:gd name="connsiteY7" fmla="*/ 4951353 h 6297600"/>
                <a:gd name="connsiteX8" fmla="*/ 1406854 w 7366383"/>
                <a:gd name="connsiteY8" fmla="*/ 6297600 h 6297600"/>
                <a:gd name="connsiteX9" fmla="*/ 2183028 w 7366383"/>
                <a:gd name="connsiteY9" fmla="*/ 4008192 h 6297600"/>
                <a:gd name="connsiteX10" fmla="*/ 0 w 7366383"/>
                <a:gd name="connsiteY10" fmla="*/ 2550810 h 6297600"/>
                <a:gd name="connsiteX0" fmla="*/ 0 w 7435494"/>
                <a:gd name="connsiteY0" fmla="*/ 2516295 h 6297600"/>
                <a:gd name="connsiteX1" fmla="*/ 2825150 w 7435494"/>
                <a:gd name="connsiteY1" fmla="*/ 2482124 h 6297600"/>
                <a:gd name="connsiteX2" fmla="*/ 3638278 w 7435494"/>
                <a:gd name="connsiteY2" fmla="*/ 855 h 6297600"/>
                <a:gd name="connsiteX3" fmla="*/ 4679455 w 7435494"/>
                <a:gd name="connsiteY3" fmla="*/ 2482124 h 6297600"/>
                <a:gd name="connsiteX4" fmla="*/ 7435494 w 7435494"/>
                <a:gd name="connsiteY4" fmla="*/ 2550810 h 6297600"/>
                <a:gd name="connsiteX5" fmla="*/ 5252466 w 7435494"/>
                <a:gd name="connsiteY5" fmla="*/ 4008192 h 6297600"/>
                <a:gd name="connsiteX6" fmla="*/ 6028640 w 7435494"/>
                <a:gd name="connsiteY6" fmla="*/ 6297600 h 6297600"/>
                <a:gd name="connsiteX7" fmla="*/ 3752303 w 7435494"/>
                <a:gd name="connsiteY7" fmla="*/ 4951353 h 6297600"/>
                <a:gd name="connsiteX8" fmla="*/ 1475965 w 7435494"/>
                <a:gd name="connsiteY8" fmla="*/ 6297600 h 6297600"/>
                <a:gd name="connsiteX9" fmla="*/ 2252139 w 7435494"/>
                <a:gd name="connsiteY9" fmla="*/ 4008192 h 6297600"/>
                <a:gd name="connsiteX10" fmla="*/ 0 w 7435494"/>
                <a:gd name="connsiteY10" fmla="*/ 2516295 h 6297600"/>
                <a:gd name="connsiteX0" fmla="*/ 0 w 7435494"/>
                <a:gd name="connsiteY0" fmla="*/ 2516323 h 6297628"/>
                <a:gd name="connsiteX1" fmla="*/ 2763496 w 7435494"/>
                <a:gd name="connsiteY1" fmla="*/ 2423356 h 6297628"/>
                <a:gd name="connsiteX2" fmla="*/ 3638278 w 7435494"/>
                <a:gd name="connsiteY2" fmla="*/ 883 h 6297628"/>
                <a:gd name="connsiteX3" fmla="*/ 4679455 w 7435494"/>
                <a:gd name="connsiteY3" fmla="*/ 2482152 h 6297628"/>
                <a:gd name="connsiteX4" fmla="*/ 7435494 w 7435494"/>
                <a:gd name="connsiteY4" fmla="*/ 2550838 h 6297628"/>
                <a:gd name="connsiteX5" fmla="*/ 5252466 w 7435494"/>
                <a:gd name="connsiteY5" fmla="*/ 4008220 h 6297628"/>
                <a:gd name="connsiteX6" fmla="*/ 6028640 w 7435494"/>
                <a:gd name="connsiteY6" fmla="*/ 6297628 h 6297628"/>
                <a:gd name="connsiteX7" fmla="*/ 3752303 w 7435494"/>
                <a:gd name="connsiteY7" fmla="*/ 4951381 h 6297628"/>
                <a:gd name="connsiteX8" fmla="*/ 1475965 w 7435494"/>
                <a:gd name="connsiteY8" fmla="*/ 6297628 h 6297628"/>
                <a:gd name="connsiteX9" fmla="*/ 2252139 w 7435494"/>
                <a:gd name="connsiteY9" fmla="*/ 4008220 h 6297628"/>
                <a:gd name="connsiteX10" fmla="*/ 0 w 7435494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33690"/>
                <a:gd name="connsiteY0" fmla="*/ 2516323 h 6297628"/>
                <a:gd name="connsiteX1" fmla="*/ 2763496 w 7333690"/>
                <a:gd name="connsiteY1" fmla="*/ 2423356 h 6297628"/>
                <a:gd name="connsiteX2" fmla="*/ 3638278 w 7333690"/>
                <a:gd name="connsiteY2" fmla="*/ 883 h 6297628"/>
                <a:gd name="connsiteX3" fmla="*/ 4679455 w 7333690"/>
                <a:gd name="connsiteY3" fmla="*/ 2482152 h 6297628"/>
                <a:gd name="connsiteX4" fmla="*/ 7333690 w 7333690"/>
                <a:gd name="connsiteY4" fmla="*/ 2492995 h 6297628"/>
                <a:gd name="connsiteX5" fmla="*/ 5252466 w 7333690"/>
                <a:gd name="connsiteY5" fmla="*/ 4008220 h 6297628"/>
                <a:gd name="connsiteX6" fmla="*/ 6028640 w 7333690"/>
                <a:gd name="connsiteY6" fmla="*/ 6297628 h 6297628"/>
                <a:gd name="connsiteX7" fmla="*/ 3752303 w 7333690"/>
                <a:gd name="connsiteY7" fmla="*/ 4951381 h 6297628"/>
                <a:gd name="connsiteX8" fmla="*/ 1475965 w 7333690"/>
                <a:gd name="connsiteY8" fmla="*/ 6297628 h 6297628"/>
                <a:gd name="connsiteX9" fmla="*/ 2252139 w 7333690"/>
                <a:gd name="connsiteY9" fmla="*/ 4008220 h 6297628"/>
                <a:gd name="connsiteX10" fmla="*/ 0 w 7333690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252466 w 7368205"/>
                <a:gd name="connsiteY5" fmla="*/ 4008220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68205"/>
                <a:gd name="connsiteY0" fmla="*/ 2516323 h 6297628"/>
                <a:gd name="connsiteX1" fmla="*/ 2763496 w 7368205"/>
                <a:gd name="connsiteY1" fmla="*/ 2423356 h 6297628"/>
                <a:gd name="connsiteX2" fmla="*/ 3638278 w 7368205"/>
                <a:gd name="connsiteY2" fmla="*/ 883 h 6297628"/>
                <a:gd name="connsiteX3" fmla="*/ 4679455 w 7368205"/>
                <a:gd name="connsiteY3" fmla="*/ 2482152 h 6297628"/>
                <a:gd name="connsiteX4" fmla="*/ 7368205 w 7368205"/>
                <a:gd name="connsiteY4" fmla="*/ 2423883 h 6297628"/>
                <a:gd name="connsiteX5" fmla="*/ 5378550 w 7368205"/>
                <a:gd name="connsiteY5" fmla="*/ 4073522 h 6297628"/>
                <a:gd name="connsiteX6" fmla="*/ 6028640 w 7368205"/>
                <a:gd name="connsiteY6" fmla="*/ 6297628 h 6297628"/>
                <a:gd name="connsiteX7" fmla="*/ 3752303 w 7368205"/>
                <a:gd name="connsiteY7" fmla="*/ 4951381 h 6297628"/>
                <a:gd name="connsiteX8" fmla="*/ 1475965 w 7368205"/>
                <a:gd name="connsiteY8" fmla="*/ 6297628 h 6297628"/>
                <a:gd name="connsiteX9" fmla="*/ 2252139 w 7368205"/>
                <a:gd name="connsiteY9" fmla="*/ 4008220 h 6297628"/>
                <a:gd name="connsiteX10" fmla="*/ 0 w 7368205"/>
                <a:gd name="connsiteY10" fmla="*/ 2516323 h 6297628"/>
                <a:gd name="connsiteX0" fmla="*/ 0 w 7381202"/>
                <a:gd name="connsiteY0" fmla="*/ 2516323 h 6297628"/>
                <a:gd name="connsiteX1" fmla="*/ 2763496 w 7381202"/>
                <a:gd name="connsiteY1" fmla="*/ 2423356 h 6297628"/>
                <a:gd name="connsiteX2" fmla="*/ 3638278 w 7381202"/>
                <a:gd name="connsiteY2" fmla="*/ 883 h 6297628"/>
                <a:gd name="connsiteX3" fmla="*/ 4679455 w 7381202"/>
                <a:gd name="connsiteY3" fmla="*/ 2482152 h 6297628"/>
                <a:gd name="connsiteX4" fmla="*/ 7368205 w 7381202"/>
                <a:gd name="connsiteY4" fmla="*/ 2423883 h 6297628"/>
                <a:gd name="connsiteX5" fmla="*/ 5378550 w 7381202"/>
                <a:gd name="connsiteY5" fmla="*/ 4073522 h 6297628"/>
                <a:gd name="connsiteX6" fmla="*/ 6028640 w 7381202"/>
                <a:gd name="connsiteY6" fmla="*/ 6297628 h 6297628"/>
                <a:gd name="connsiteX7" fmla="*/ 3752303 w 7381202"/>
                <a:gd name="connsiteY7" fmla="*/ 4951381 h 6297628"/>
                <a:gd name="connsiteX8" fmla="*/ 1475965 w 7381202"/>
                <a:gd name="connsiteY8" fmla="*/ 6297628 h 6297628"/>
                <a:gd name="connsiteX9" fmla="*/ 2252139 w 7381202"/>
                <a:gd name="connsiteY9" fmla="*/ 4008220 h 6297628"/>
                <a:gd name="connsiteX10" fmla="*/ 0 w 7381202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679455 w 7382239"/>
                <a:gd name="connsiteY3" fmla="*/ 2482152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2239"/>
                <a:gd name="connsiteY0" fmla="*/ 2516323 h 6297628"/>
                <a:gd name="connsiteX1" fmla="*/ 2763496 w 7382239"/>
                <a:gd name="connsiteY1" fmla="*/ 2423356 h 6297628"/>
                <a:gd name="connsiteX2" fmla="*/ 3638278 w 7382239"/>
                <a:gd name="connsiteY2" fmla="*/ 883 h 6297628"/>
                <a:gd name="connsiteX3" fmla="*/ 4710241 w 7382239"/>
                <a:gd name="connsiteY3" fmla="*/ 2425181 h 6297628"/>
                <a:gd name="connsiteX4" fmla="*/ 7368205 w 7382239"/>
                <a:gd name="connsiteY4" fmla="*/ 2423883 h 6297628"/>
                <a:gd name="connsiteX5" fmla="*/ 5378550 w 7382239"/>
                <a:gd name="connsiteY5" fmla="*/ 4073522 h 6297628"/>
                <a:gd name="connsiteX6" fmla="*/ 6028640 w 7382239"/>
                <a:gd name="connsiteY6" fmla="*/ 6297628 h 6297628"/>
                <a:gd name="connsiteX7" fmla="*/ 3752303 w 7382239"/>
                <a:gd name="connsiteY7" fmla="*/ 4951381 h 6297628"/>
                <a:gd name="connsiteX8" fmla="*/ 1475965 w 7382239"/>
                <a:gd name="connsiteY8" fmla="*/ 6297628 h 6297628"/>
                <a:gd name="connsiteX9" fmla="*/ 2252139 w 7382239"/>
                <a:gd name="connsiteY9" fmla="*/ 4008220 h 6297628"/>
                <a:gd name="connsiteX10" fmla="*/ 0 w 7382239"/>
                <a:gd name="connsiteY10" fmla="*/ 2516323 h 6297628"/>
                <a:gd name="connsiteX0" fmla="*/ 0 w 7383129"/>
                <a:gd name="connsiteY0" fmla="*/ 2516323 h 6297628"/>
                <a:gd name="connsiteX1" fmla="*/ 2763496 w 7383129"/>
                <a:gd name="connsiteY1" fmla="*/ 2423356 h 6297628"/>
                <a:gd name="connsiteX2" fmla="*/ 3638278 w 7383129"/>
                <a:gd name="connsiteY2" fmla="*/ 883 h 6297628"/>
                <a:gd name="connsiteX3" fmla="*/ 4710241 w 7383129"/>
                <a:gd name="connsiteY3" fmla="*/ 2425181 h 6297628"/>
                <a:gd name="connsiteX4" fmla="*/ 7368205 w 7383129"/>
                <a:gd name="connsiteY4" fmla="*/ 2423883 h 6297628"/>
                <a:gd name="connsiteX5" fmla="*/ 5378550 w 7383129"/>
                <a:gd name="connsiteY5" fmla="*/ 4073522 h 6297628"/>
                <a:gd name="connsiteX6" fmla="*/ 6028640 w 7383129"/>
                <a:gd name="connsiteY6" fmla="*/ 6297628 h 6297628"/>
                <a:gd name="connsiteX7" fmla="*/ 3752303 w 7383129"/>
                <a:gd name="connsiteY7" fmla="*/ 4951381 h 6297628"/>
                <a:gd name="connsiteX8" fmla="*/ 1475965 w 7383129"/>
                <a:gd name="connsiteY8" fmla="*/ 6297628 h 6297628"/>
                <a:gd name="connsiteX9" fmla="*/ 2252139 w 7383129"/>
                <a:gd name="connsiteY9" fmla="*/ 4008220 h 6297628"/>
                <a:gd name="connsiteX10" fmla="*/ 0 w 7383129"/>
                <a:gd name="connsiteY10" fmla="*/ 2516323 h 6297628"/>
                <a:gd name="connsiteX0" fmla="*/ 0 w 7383350"/>
                <a:gd name="connsiteY0" fmla="*/ 2516323 h 6297628"/>
                <a:gd name="connsiteX1" fmla="*/ 2763496 w 7383350"/>
                <a:gd name="connsiteY1" fmla="*/ 2423356 h 6297628"/>
                <a:gd name="connsiteX2" fmla="*/ 3638278 w 7383350"/>
                <a:gd name="connsiteY2" fmla="*/ 883 h 6297628"/>
                <a:gd name="connsiteX3" fmla="*/ 4710241 w 7383350"/>
                <a:gd name="connsiteY3" fmla="*/ 2425181 h 6297628"/>
                <a:gd name="connsiteX4" fmla="*/ 7368205 w 7383350"/>
                <a:gd name="connsiteY4" fmla="*/ 2423883 h 6297628"/>
                <a:gd name="connsiteX5" fmla="*/ 5402830 w 7383350"/>
                <a:gd name="connsiteY5" fmla="*/ 4080980 h 6297628"/>
                <a:gd name="connsiteX6" fmla="*/ 6028640 w 7383350"/>
                <a:gd name="connsiteY6" fmla="*/ 6297628 h 6297628"/>
                <a:gd name="connsiteX7" fmla="*/ 3752303 w 7383350"/>
                <a:gd name="connsiteY7" fmla="*/ 4951381 h 6297628"/>
                <a:gd name="connsiteX8" fmla="*/ 1475965 w 7383350"/>
                <a:gd name="connsiteY8" fmla="*/ 6297628 h 6297628"/>
                <a:gd name="connsiteX9" fmla="*/ 2252139 w 7383350"/>
                <a:gd name="connsiteY9" fmla="*/ 4008220 h 6297628"/>
                <a:gd name="connsiteX10" fmla="*/ 0 w 7383350"/>
                <a:gd name="connsiteY10" fmla="*/ 2516323 h 6297628"/>
                <a:gd name="connsiteX0" fmla="*/ 0 w 7383350"/>
                <a:gd name="connsiteY0" fmla="*/ 2516323 h 6353729"/>
                <a:gd name="connsiteX1" fmla="*/ 2763496 w 7383350"/>
                <a:gd name="connsiteY1" fmla="*/ 2423356 h 6353729"/>
                <a:gd name="connsiteX2" fmla="*/ 3638278 w 7383350"/>
                <a:gd name="connsiteY2" fmla="*/ 883 h 6353729"/>
                <a:gd name="connsiteX3" fmla="*/ 4710241 w 7383350"/>
                <a:gd name="connsiteY3" fmla="*/ 2425181 h 6353729"/>
                <a:gd name="connsiteX4" fmla="*/ 7368205 w 7383350"/>
                <a:gd name="connsiteY4" fmla="*/ 2423883 h 6353729"/>
                <a:gd name="connsiteX5" fmla="*/ 5402830 w 7383350"/>
                <a:gd name="connsiteY5" fmla="*/ 4080980 h 6353729"/>
                <a:gd name="connsiteX6" fmla="*/ 5865265 w 7383350"/>
                <a:gd name="connsiteY6" fmla="*/ 6353729 h 6353729"/>
                <a:gd name="connsiteX7" fmla="*/ 3752303 w 7383350"/>
                <a:gd name="connsiteY7" fmla="*/ 4951381 h 6353729"/>
                <a:gd name="connsiteX8" fmla="*/ 1475965 w 7383350"/>
                <a:gd name="connsiteY8" fmla="*/ 6297628 h 6353729"/>
                <a:gd name="connsiteX9" fmla="*/ 2252139 w 7383350"/>
                <a:gd name="connsiteY9" fmla="*/ 4008220 h 6353729"/>
                <a:gd name="connsiteX10" fmla="*/ 0 w 7383350"/>
                <a:gd name="connsiteY10" fmla="*/ 2516323 h 6353729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373328"/>
                <a:gd name="connsiteX1" fmla="*/ 2763496 w 7383350"/>
                <a:gd name="connsiteY1" fmla="*/ 2423356 h 6373328"/>
                <a:gd name="connsiteX2" fmla="*/ 3638278 w 7383350"/>
                <a:gd name="connsiteY2" fmla="*/ 883 h 6373328"/>
                <a:gd name="connsiteX3" fmla="*/ 4710241 w 7383350"/>
                <a:gd name="connsiteY3" fmla="*/ 2425181 h 6373328"/>
                <a:gd name="connsiteX4" fmla="*/ 7368205 w 7383350"/>
                <a:gd name="connsiteY4" fmla="*/ 2423883 h 6373328"/>
                <a:gd name="connsiteX5" fmla="*/ 5402830 w 7383350"/>
                <a:gd name="connsiteY5" fmla="*/ 4080980 h 6373328"/>
                <a:gd name="connsiteX6" fmla="*/ 5885816 w 7383350"/>
                <a:gd name="connsiteY6" fmla="*/ 6373328 h 6373328"/>
                <a:gd name="connsiteX7" fmla="*/ 3752303 w 7383350"/>
                <a:gd name="connsiteY7" fmla="*/ 4951381 h 6373328"/>
                <a:gd name="connsiteX8" fmla="*/ 1475965 w 7383350"/>
                <a:gd name="connsiteY8" fmla="*/ 6297628 h 6373328"/>
                <a:gd name="connsiteX9" fmla="*/ 2252139 w 7383350"/>
                <a:gd name="connsiteY9" fmla="*/ 4008220 h 6373328"/>
                <a:gd name="connsiteX10" fmla="*/ 0 w 7383350"/>
                <a:gd name="connsiteY10" fmla="*/ 2516323 h 6373328"/>
                <a:gd name="connsiteX0" fmla="*/ 0 w 7383350"/>
                <a:gd name="connsiteY0" fmla="*/ 2516323 h 6423661"/>
                <a:gd name="connsiteX1" fmla="*/ 2763496 w 7383350"/>
                <a:gd name="connsiteY1" fmla="*/ 2423356 h 6423661"/>
                <a:gd name="connsiteX2" fmla="*/ 3638278 w 7383350"/>
                <a:gd name="connsiteY2" fmla="*/ 883 h 6423661"/>
                <a:gd name="connsiteX3" fmla="*/ 4710241 w 7383350"/>
                <a:gd name="connsiteY3" fmla="*/ 2425181 h 6423661"/>
                <a:gd name="connsiteX4" fmla="*/ 7368205 w 7383350"/>
                <a:gd name="connsiteY4" fmla="*/ 2423883 h 6423661"/>
                <a:gd name="connsiteX5" fmla="*/ 5402830 w 7383350"/>
                <a:gd name="connsiteY5" fmla="*/ 4080980 h 6423661"/>
                <a:gd name="connsiteX6" fmla="*/ 5885816 w 7383350"/>
                <a:gd name="connsiteY6" fmla="*/ 6373328 h 6423661"/>
                <a:gd name="connsiteX7" fmla="*/ 3752303 w 7383350"/>
                <a:gd name="connsiteY7" fmla="*/ 4951381 h 6423661"/>
                <a:gd name="connsiteX8" fmla="*/ 1475965 w 7383350"/>
                <a:gd name="connsiteY8" fmla="*/ 6297628 h 6423661"/>
                <a:gd name="connsiteX9" fmla="*/ 2252139 w 7383350"/>
                <a:gd name="connsiteY9" fmla="*/ 4008220 h 6423661"/>
                <a:gd name="connsiteX10" fmla="*/ 0 w 7383350"/>
                <a:gd name="connsiteY10" fmla="*/ 2516323 h 6423661"/>
                <a:gd name="connsiteX0" fmla="*/ 0 w 7383350"/>
                <a:gd name="connsiteY0" fmla="*/ 2516323 h 6425060"/>
                <a:gd name="connsiteX1" fmla="*/ 2763496 w 7383350"/>
                <a:gd name="connsiteY1" fmla="*/ 2423356 h 6425060"/>
                <a:gd name="connsiteX2" fmla="*/ 3638278 w 7383350"/>
                <a:gd name="connsiteY2" fmla="*/ 883 h 6425060"/>
                <a:gd name="connsiteX3" fmla="*/ 4710241 w 7383350"/>
                <a:gd name="connsiteY3" fmla="*/ 2425181 h 6425060"/>
                <a:gd name="connsiteX4" fmla="*/ 7368205 w 7383350"/>
                <a:gd name="connsiteY4" fmla="*/ 2423883 h 6425060"/>
                <a:gd name="connsiteX5" fmla="*/ 5402830 w 7383350"/>
                <a:gd name="connsiteY5" fmla="*/ 4080980 h 6425060"/>
                <a:gd name="connsiteX6" fmla="*/ 5885816 w 7383350"/>
                <a:gd name="connsiteY6" fmla="*/ 6373328 h 6425060"/>
                <a:gd name="connsiteX7" fmla="*/ 3713106 w 7383350"/>
                <a:gd name="connsiteY7" fmla="*/ 4992483 h 6425060"/>
                <a:gd name="connsiteX8" fmla="*/ 1475965 w 7383350"/>
                <a:gd name="connsiteY8" fmla="*/ 6297628 h 6425060"/>
                <a:gd name="connsiteX9" fmla="*/ 2252139 w 7383350"/>
                <a:gd name="connsiteY9" fmla="*/ 4008220 h 6425060"/>
                <a:gd name="connsiteX10" fmla="*/ 0 w 7383350"/>
                <a:gd name="connsiteY10" fmla="*/ 2516323 h 6425060"/>
                <a:gd name="connsiteX0" fmla="*/ 0 w 7383350"/>
                <a:gd name="connsiteY0" fmla="*/ 2516323 h 6420571"/>
                <a:gd name="connsiteX1" fmla="*/ 2763496 w 7383350"/>
                <a:gd name="connsiteY1" fmla="*/ 2423356 h 6420571"/>
                <a:gd name="connsiteX2" fmla="*/ 3638278 w 7383350"/>
                <a:gd name="connsiteY2" fmla="*/ 883 h 6420571"/>
                <a:gd name="connsiteX3" fmla="*/ 4710241 w 7383350"/>
                <a:gd name="connsiteY3" fmla="*/ 2425181 h 6420571"/>
                <a:gd name="connsiteX4" fmla="*/ 7368205 w 7383350"/>
                <a:gd name="connsiteY4" fmla="*/ 2423883 h 6420571"/>
                <a:gd name="connsiteX5" fmla="*/ 5402830 w 7383350"/>
                <a:gd name="connsiteY5" fmla="*/ 4080980 h 6420571"/>
                <a:gd name="connsiteX6" fmla="*/ 5885816 w 7383350"/>
                <a:gd name="connsiteY6" fmla="*/ 6373328 h 6420571"/>
                <a:gd name="connsiteX7" fmla="*/ 3713106 w 7383350"/>
                <a:gd name="connsiteY7" fmla="*/ 4992483 h 6420571"/>
                <a:gd name="connsiteX8" fmla="*/ 1475965 w 7383350"/>
                <a:gd name="connsiteY8" fmla="*/ 6297628 h 6420571"/>
                <a:gd name="connsiteX9" fmla="*/ 2252139 w 7383350"/>
                <a:gd name="connsiteY9" fmla="*/ 4008220 h 6420571"/>
                <a:gd name="connsiteX10" fmla="*/ 0 w 7383350"/>
                <a:gd name="connsiteY10" fmla="*/ 2516323 h 642057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475965 w 7383350"/>
                <a:gd name="connsiteY8" fmla="*/ 6297628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2252139 w 7383350"/>
                <a:gd name="connsiteY9" fmla="*/ 4008220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0 w 7383350"/>
                <a:gd name="connsiteY0" fmla="*/ 2516323 h 6430351"/>
                <a:gd name="connsiteX1" fmla="*/ 2763496 w 7383350"/>
                <a:gd name="connsiteY1" fmla="*/ 2423356 h 6430351"/>
                <a:gd name="connsiteX2" fmla="*/ 3638278 w 7383350"/>
                <a:gd name="connsiteY2" fmla="*/ 883 h 6430351"/>
                <a:gd name="connsiteX3" fmla="*/ 4710241 w 7383350"/>
                <a:gd name="connsiteY3" fmla="*/ 2425181 h 6430351"/>
                <a:gd name="connsiteX4" fmla="*/ 7368205 w 7383350"/>
                <a:gd name="connsiteY4" fmla="*/ 2423883 h 6430351"/>
                <a:gd name="connsiteX5" fmla="*/ 5402830 w 7383350"/>
                <a:gd name="connsiteY5" fmla="*/ 4080980 h 6430351"/>
                <a:gd name="connsiteX6" fmla="*/ 5885816 w 7383350"/>
                <a:gd name="connsiteY6" fmla="*/ 6373328 h 6430351"/>
                <a:gd name="connsiteX7" fmla="*/ 3713106 w 7383350"/>
                <a:gd name="connsiteY7" fmla="*/ 4992483 h 6430351"/>
                <a:gd name="connsiteX8" fmla="*/ 1167554 w 7383350"/>
                <a:gd name="connsiteY8" fmla="*/ 6263626 h 6430351"/>
                <a:gd name="connsiteX9" fmla="*/ 1819946 w 7383350"/>
                <a:gd name="connsiteY9" fmla="*/ 3981746 h 6430351"/>
                <a:gd name="connsiteX10" fmla="*/ 0 w 7383350"/>
                <a:gd name="connsiteY10" fmla="*/ 2516323 h 6430351"/>
                <a:gd name="connsiteX0" fmla="*/ 11821 w 7395171"/>
                <a:gd name="connsiteY0" fmla="*/ 2516323 h 6430351"/>
                <a:gd name="connsiteX1" fmla="*/ 2775317 w 7395171"/>
                <a:gd name="connsiteY1" fmla="*/ 2423356 h 6430351"/>
                <a:gd name="connsiteX2" fmla="*/ 3650099 w 7395171"/>
                <a:gd name="connsiteY2" fmla="*/ 883 h 6430351"/>
                <a:gd name="connsiteX3" fmla="*/ 4722062 w 7395171"/>
                <a:gd name="connsiteY3" fmla="*/ 2425181 h 6430351"/>
                <a:gd name="connsiteX4" fmla="*/ 7380026 w 7395171"/>
                <a:gd name="connsiteY4" fmla="*/ 2423883 h 6430351"/>
                <a:gd name="connsiteX5" fmla="*/ 5414651 w 7395171"/>
                <a:gd name="connsiteY5" fmla="*/ 4080980 h 6430351"/>
                <a:gd name="connsiteX6" fmla="*/ 5897637 w 7395171"/>
                <a:gd name="connsiteY6" fmla="*/ 6373328 h 6430351"/>
                <a:gd name="connsiteX7" fmla="*/ 3724927 w 7395171"/>
                <a:gd name="connsiteY7" fmla="*/ 4992483 h 6430351"/>
                <a:gd name="connsiteX8" fmla="*/ 1179375 w 7395171"/>
                <a:gd name="connsiteY8" fmla="*/ 6263626 h 6430351"/>
                <a:gd name="connsiteX9" fmla="*/ 1831767 w 7395171"/>
                <a:gd name="connsiteY9" fmla="*/ 3981746 h 6430351"/>
                <a:gd name="connsiteX10" fmla="*/ 11821 w 7395171"/>
                <a:gd name="connsiteY10" fmla="*/ 2516323 h 643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95171" h="6430351">
                  <a:moveTo>
                    <a:pt x="11821" y="2516323"/>
                  </a:moveTo>
                  <a:cubicBezTo>
                    <a:pt x="73069" y="1911189"/>
                    <a:pt x="1856637" y="2446251"/>
                    <a:pt x="2775317" y="2423356"/>
                  </a:cubicBezTo>
                  <a:cubicBezTo>
                    <a:pt x="3084368" y="1674370"/>
                    <a:pt x="2960649" y="-44549"/>
                    <a:pt x="3650099" y="883"/>
                  </a:cubicBezTo>
                  <a:cubicBezTo>
                    <a:pt x="4111964" y="79384"/>
                    <a:pt x="4273916" y="1739754"/>
                    <a:pt x="4722062" y="2425181"/>
                  </a:cubicBezTo>
                  <a:cubicBezTo>
                    <a:pt x="5606807" y="2428795"/>
                    <a:pt x="6975008" y="1983061"/>
                    <a:pt x="7380026" y="2423883"/>
                  </a:cubicBezTo>
                  <a:cubicBezTo>
                    <a:pt x="7561246" y="3064869"/>
                    <a:pt x="6069195" y="3617006"/>
                    <a:pt x="5414651" y="4080980"/>
                  </a:cubicBezTo>
                  <a:cubicBezTo>
                    <a:pt x="5575646" y="4845096"/>
                    <a:pt x="6474496" y="6061719"/>
                    <a:pt x="5897637" y="6373328"/>
                  </a:cubicBezTo>
                  <a:cubicBezTo>
                    <a:pt x="4945023" y="6728606"/>
                    <a:pt x="4653587" y="5320702"/>
                    <a:pt x="3724927" y="4992483"/>
                  </a:cubicBezTo>
                  <a:cubicBezTo>
                    <a:pt x="2967993" y="5019188"/>
                    <a:pt x="1986641" y="6616790"/>
                    <a:pt x="1179375" y="6263626"/>
                  </a:cubicBezTo>
                  <a:cubicBezTo>
                    <a:pt x="813273" y="5804556"/>
                    <a:pt x="1737027" y="4754764"/>
                    <a:pt x="1831767" y="3981746"/>
                  </a:cubicBezTo>
                  <a:cubicBezTo>
                    <a:pt x="1825563" y="3717570"/>
                    <a:pt x="-170933" y="2895169"/>
                    <a:pt x="11821" y="2516323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rgbClr val="ED7D31">
                    <a:lumMod val="20000"/>
                    <a:lumOff val="80000"/>
                  </a:srgbClr>
                </a:gs>
                <a:gs pos="100000">
                  <a:srgbClr val="CB51B4"/>
                </a:gs>
              </a:gsLst>
              <a:lin ang="150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B6049A-5F73-4B75-8F84-B78F6F2FDE52}"/>
                </a:ext>
              </a:extLst>
            </p:cNvPr>
            <p:cNvSpPr/>
            <p:nvPr/>
          </p:nvSpPr>
          <p:spPr>
            <a:xfrm>
              <a:off x="6059714" y="2714171"/>
              <a:ext cx="943429" cy="94342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ACFA9C-DBCA-904F-369B-B7AADC91F1F0}"/>
                </a:ext>
              </a:extLst>
            </p:cNvPr>
            <p:cNvSpPr/>
            <p:nvPr/>
          </p:nvSpPr>
          <p:spPr>
            <a:xfrm>
              <a:off x="6052457" y="1843314"/>
              <a:ext cx="523876" cy="52387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BB1A66-4735-CB90-9C71-2B03915C4BEC}"/>
                </a:ext>
              </a:extLst>
            </p:cNvPr>
            <p:cNvSpPr/>
            <p:nvPr/>
          </p:nvSpPr>
          <p:spPr>
            <a:xfrm>
              <a:off x="4968218" y="2692885"/>
              <a:ext cx="523876" cy="52387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7156F66-A865-30AB-6ECF-9E012E9D26A0}"/>
                </a:ext>
              </a:extLst>
            </p:cNvPr>
            <p:cNvSpPr/>
            <p:nvPr/>
          </p:nvSpPr>
          <p:spPr>
            <a:xfrm>
              <a:off x="5737179" y="3800291"/>
              <a:ext cx="523876" cy="52387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2AE56F6-C70A-3DA9-99A5-E0F7A5702509}"/>
                </a:ext>
              </a:extLst>
            </p:cNvPr>
            <p:cNvSpPr/>
            <p:nvPr/>
          </p:nvSpPr>
          <p:spPr>
            <a:xfrm>
              <a:off x="7237612" y="3395662"/>
              <a:ext cx="523876" cy="523876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B9B1BD8-7C6E-5C5F-9A48-765114B0BCFA}"/>
                </a:ext>
              </a:extLst>
            </p:cNvPr>
            <p:cNvSpPr/>
            <p:nvPr/>
          </p:nvSpPr>
          <p:spPr>
            <a:xfrm>
              <a:off x="7336672" y="2080619"/>
              <a:ext cx="523876" cy="52387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7FF369-7DAB-204F-8FB7-FDE1F8643B1F}"/>
                </a:ext>
              </a:extLst>
            </p:cNvPr>
            <p:cNvSpPr/>
            <p:nvPr/>
          </p:nvSpPr>
          <p:spPr>
            <a:xfrm>
              <a:off x="7922274" y="3800291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8179BD-B87C-995E-6A5B-C832C16E962F}"/>
                </a:ext>
              </a:extLst>
            </p:cNvPr>
            <p:cNvSpPr/>
            <p:nvPr/>
          </p:nvSpPr>
          <p:spPr>
            <a:xfrm>
              <a:off x="5576988" y="4530338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B36DE43-D05D-2033-EC3D-FCA56995BD9A}"/>
                </a:ext>
              </a:extLst>
            </p:cNvPr>
            <p:cNvSpPr/>
            <p:nvPr/>
          </p:nvSpPr>
          <p:spPr>
            <a:xfrm>
              <a:off x="4407137" y="2794632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CFF047-ACCF-B279-FE65-CE35A55FF6BA}"/>
                </a:ext>
              </a:extLst>
            </p:cNvPr>
            <p:cNvSpPr/>
            <p:nvPr/>
          </p:nvSpPr>
          <p:spPr>
            <a:xfrm>
              <a:off x="5940674" y="1299661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FD3FFA-BCF0-461F-1FF0-E422F5A748A5}"/>
                </a:ext>
              </a:extLst>
            </p:cNvPr>
            <p:cNvSpPr/>
            <p:nvPr/>
          </p:nvSpPr>
          <p:spPr>
            <a:xfrm>
              <a:off x="8021334" y="1784871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F3AF60E-314E-7124-0B31-63143C2D28D2}"/>
                </a:ext>
              </a:extLst>
            </p:cNvPr>
            <p:cNvSpPr/>
            <p:nvPr/>
          </p:nvSpPr>
          <p:spPr>
            <a:xfrm>
              <a:off x="8456309" y="1496240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90E2CD-4303-327C-60D4-4E4BFC39BA6D}"/>
                </a:ext>
              </a:extLst>
            </p:cNvPr>
            <p:cNvSpPr/>
            <p:nvPr/>
          </p:nvSpPr>
          <p:spPr>
            <a:xfrm>
              <a:off x="8975134" y="1182181"/>
              <a:ext cx="282724" cy="2827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A462E1-EA8B-E3DD-4952-E04BAF853149}"/>
                </a:ext>
              </a:extLst>
            </p:cNvPr>
            <p:cNvSpPr/>
            <p:nvPr/>
          </p:nvSpPr>
          <p:spPr>
            <a:xfrm>
              <a:off x="5770561" y="805789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263902-C396-9D85-E53D-865DA0DF7370}"/>
                </a:ext>
              </a:extLst>
            </p:cNvPr>
            <p:cNvSpPr/>
            <p:nvPr/>
          </p:nvSpPr>
          <p:spPr>
            <a:xfrm>
              <a:off x="3856934" y="2794632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BF0B6B-24D7-C7C5-B764-538325C2EB0B}"/>
                </a:ext>
              </a:extLst>
            </p:cNvPr>
            <p:cNvSpPr/>
            <p:nvPr/>
          </p:nvSpPr>
          <p:spPr>
            <a:xfrm>
              <a:off x="5331903" y="5030386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9FFEA5-415E-7D2D-24D0-2BBBC0D20071}"/>
                </a:ext>
              </a:extLst>
            </p:cNvPr>
            <p:cNvSpPr/>
            <p:nvPr/>
          </p:nvSpPr>
          <p:spPr>
            <a:xfrm>
              <a:off x="8403441" y="4120672"/>
              <a:ext cx="320381" cy="32038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B1962C-14AB-8864-48BA-3D8667A4DE7F}"/>
                </a:ext>
              </a:extLst>
            </p:cNvPr>
            <p:cNvSpPr/>
            <p:nvPr/>
          </p:nvSpPr>
          <p:spPr>
            <a:xfrm>
              <a:off x="8922265" y="4407804"/>
              <a:ext cx="282724" cy="2827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FFAD764-C887-AB92-0345-23DEA38580AF}"/>
                </a:ext>
              </a:extLst>
            </p:cNvPr>
            <p:cNvSpPr/>
            <p:nvPr/>
          </p:nvSpPr>
          <p:spPr>
            <a:xfrm>
              <a:off x="5590029" y="278618"/>
              <a:ext cx="282724" cy="2827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966B79-DE10-5BC8-DE88-245EB1D53122}"/>
                </a:ext>
              </a:extLst>
            </p:cNvPr>
            <p:cNvSpPr/>
            <p:nvPr/>
          </p:nvSpPr>
          <p:spPr>
            <a:xfrm>
              <a:off x="3268528" y="2832024"/>
              <a:ext cx="282724" cy="2827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FEDFB4-C108-5832-0A77-F659F6A2F0EA}"/>
                </a:ext>
              </a:extLst>
            </p:cNvPr>
            <p:cNvSpPr/>
            <p:nvPr/>
          </p:nvSpPr>
          <p:spPr>
            <a:xfrm>
              <a:off x="5088794" y="5594595"/>
              <a:ext cx="282724" cy="28272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A8DDC5E-8F10-64C5-5760-E5C450C1B39B}"/>
                </a:ext>
              </a:extLst>
            </p:cNvPr>
            <p:cNvSpPr/>
            <p:nvPr/>
          </p:nvSpPr>
          <p:spPr>
            <a:xfrm>
              <a:off x="7470547" y="2196178"/>
              <a:ext cx="329454" cy="32945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7965326A-F28A-F3F7-2664-DCD6C87A85BB}"/>
                </a:ext>
              </a:extLst>
            </p:cNvPr>
            <p:cNvSpPr/>
            <p:nvPr/>
          </p:nvSpPr>
          <p:spPr>
            <a:xfrm rot="6889310">
              <a:off x="6403296" y="3389957"/>
              <a:ext cx="611335" cy="611335"/>
            </a:xfrm>
            <a:prstGeom prst="arc">
              <a:avLst>
                <a:gd name="adj1" fmla="val 14521197"/>
                <a:gd name="adj2" fmla="val 1613267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AE81CCD-C4FE-F277-620E-4F0E0B3ED938}"/>
                </a:ext>
              </a:extLst>
            </p:cNvPr>
            <p:cNvSpPr/>
            <p:nvPr/>
          </p:nvSpPr>
          <p:spPr>
            <a:xfrm>
              <a:off x="7540038" y="2327322"/>
              <a:ext cx="150348" cy="15034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65F30A1-984A-3207-29F2-2621DB5B2DB7}"/>
                </a:ext>
              </a:extLst>
            </p:cNvPr>
            <p:cNvSpPr/>
            <p:nvPr/>
          </p:nvSpPr>
          <p:spPr>
            <a:xfrm>
              <a:off x="7629758" y="2208115"/>
              <a:ext cx="73886" cy="7388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EDB0474-5C35-0436-0C7B-0A243485CF87}"/>
                </a:ext>
              </a:extLst>
            </p:cNvPr>
            <p:cNvSpPr/>
            <p:nvPr/>
          </p:nvSpPr>
          <p:spPr>
            <a:xfrm>
              <a:off x="5072910" y="2813857"/>
              <a:ext cx="329454" cy="32945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4A30F36-659B-EAA9-7D3C-93B1D6D0F0A6}"/>
                </a:ext>
              </a:extLst>
            </p:cNvPr>
            <p:cNvSpPr/>
            <p:nvPr/>
          </p:nvSpPr>
          <p:spPr>
            <a:xfrm>
              <a:off x="5202353" y="2927696"/>
              <a:ext cx="150348" cy="15034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C8FC96-5C24-C2B1-41AC-8A1EE576292B}"/>
                </a:ext>
              </a:extLst>
            </p:cNvPr>
            <p:cNvSpPr/>
            <p:nvPr/>
          </p:nvSpPr>
          <p:spPr>
            <a:xfrm>
              <a:off x="5103014" y="2860860"/>
              <a:ext cx="73886" cy="7388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9" name="ttsMP3.com_VoiceText_2025-1-27_21-32-13">
            <a:hlinkClick r:id="" action="ppaction://media"/>
            <a:extLst>
              <a:ext uri="{FF2B5EF4-FFF2-40B4-BE49-F238E27FC236}">
                <a16:creationId xmlns:a16="http://schemas.microsoft.com/office/drawing/2014/main" id="{B4B4967D-E3FD-8D92-419F-244DC064B6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9491" y="3057445"/>
            <a:ext cx="609600" cy="609600"/>
          </a:xfrm>
          <a:prstGeom prst="rect">
            <a:avLst/>
          </a:prstGeom>
        </p:spPr>
      </p:pic>
      <p:pic>
        <p:nvPicPr>
          <p:cNvPr id="70" name="alphasounds-s">
            <a:hlinkClick r:id="" action="ppaction://media"/>
            <a:extLst>
              <a:ext uri="{FF2B5EF4-FFF2-40B4-BE49-F238E27FC236}">
                <a16:creationId xmlns:a16="http://schemas.microsoft.com/office/drawing/2014/main" id="{CC3E4407-977C-3A40-05E6-53DD91F3960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71430" y="3080971"/>
            <a:ext cx="609600" cy="609600"/>
          </a:xfrm>
          <a:prstGeom prst="rect">
            <a:avLst/>
          </a:prstGeom>
        </p:spPr>
      </p:pic>
      <p:pic>
        <p:nvPicPr>
          <p:cNvPr id="71" name="ttsMP3.com_VoiceText_2025-1-27_21-38-13">
            <a:hlinkClick r:id="" action="ppaction://media"/>
            <a:extLst>
              <a:ext uri="{FF2B5EF4-FFF2-40B4-BE49-F238E27FC236}">
                <a16:creationId xmlns:a16="http://schemas.microsoft.com/office/drawing/2014/main" id="{9228C067-CA5A-5CDE-2BC2-EE7EA3B9A08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49589" y="3034976"/>
            <a:ext cx="609600" cy="609600"/>
          </a:xfrm>
          <a:prstGeom prst="rect">
            <a:avLst/>
          </a:prstGeom>
        </p:spPr>
      </p:pic>
      <p:pic>
        <p:nvPicPr>
          <p:cNvPr id="72" name="alphasounds-s">
            <a:hlinkClick r:id="" action="ppaction://media"/>
            <a:extLst>
              <a:ext uri="{FF2B5EF4-FFF2-40B4-BE49-F238E27FC236}">
                <a16:creationId xmlns:a16="http://schemas.microsoft.com/office/drawing/2014/main" id="{E48B4D67-AAA5-F95A-0EC3-14476FCEDD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042848" y="3080971"/>
            <a:ext cx="609600" cy="609600"/>
          </a:xfrm>
          <a:prstGeom prst="rect">
            <a:avLst/>
          </a:prstGeom>
        </p:spPr>
      </p:pic>
      <p:pic>
        <p:nvPicPr>
          <p:cNvPr id="73" name="ttsMP3.com_VoiceText_2025-1-27_21-39-16">
            <a:hlinkClick r:id="" action="ppaction://media"/>
            <a:extLst>
              <a:ext uri="{FF2B5EF4-FFF2-40B4-BE49-F238E27FC236}">
                <a16:creationId xmlns:a16="http://schemas.microsoft.com/office/drawing/2014/main" id="{D873CCF5-5D39-9646-514C-AD963F9F46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75083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64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72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0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88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77E5A-31D3-AC9E-D3B0-F4CCEF30827D}"/>
              </a:ext>
            </a:extLst>
          </p:cNvPr>
          <p:cNvSpPr txBox="1"/>
          <p:nvPr/>
        </p:nvSpPr>
        <p:spPr>
          <a:xfrm>
            <a:off x="1264874" y="2314131"/>
            <a:ext cx="467915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C93898-0022-990A-4130-22E01B096BE5}"/>
              </a:ext>
            </a:extLst>
          </p:cNvPr>
          <p:cNvGrpSpPr/>
          <p:nvPr/>
        </p:nvGrpSpPr>
        <p:grpSpPr>
          <a:xfrm>
            <a:off x="396414" y="4360136"/>
            <a:ext cx="6461586" cy="5419969"/>
            <a:chOff x="-1057780" y="-85304"/>
            <a:chExt cx="8187089" cy="68673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588A2-C280-79A8-B3B4-B12D9789AB2E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BBFD6BE2-1AFA-23E3-689B-D3CDEEF00366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BD08E12C-9A9C-06CC-E444-9EF5296DFF91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737143F3-9260-3BF3-71A8-87919D496DEA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23652F2-BCD8-1F6B-4A6A-66C4A2B900A2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5C5E71E-6E1B-4F91-BA47-139380D79050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8BB50EEF-3111-452C-3521-74955C2F0F9F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0A39B6E3-A30B-A474-1ACE-983D764F96FD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1DEE697-101E-A6E8-FEA2-34E47E77C659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9B6A744A-02EE-8EAC-3311-5641B6A741C9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3D7E7ABD-502D-E45C-F7FC-75B6D1B57BEE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E7CAE578-7739-F38E-456D-6CAD9C5FA636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5F409900-2A0F-50A0-D4D4-FA50D8420802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361223-718E-A438-4E3D-95226D96D743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7" name="ttsMP3.com_VoiceText_2025-1-27_21-41-20">
            <a:hlinkClick r:id="" action="ppaction://media"/>
            <a:extLst>
              <a:ext uri="{FF2B5EF4-FFF2-40B4-BE49-F238E27FC236}">
                <a16:creationId xmlns:a16="http://schemas.microsoft.com/office/drawing/2014/main" id="{1DDA909C-9A08-5DC4-8D9C-16E9D68744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2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DB3293-89A6-633D-B895-EE63FAD65851}"/>
              </a:ext>
            </a:extLst>
          </p:cNvPr>
          <p:cNvSpPr txBox="1"/>
          <p:nvPr/>
        </p:nvSpPr>
        <p:spPr>
          <a:xfrm>
            <a:off x="533010" y="2047085"/>
            <a:ext cx="632499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pider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A5A53-2E2D-0616-F8C7-60AEEFEB7133}"/>
              </a:ext>
            </a:extLst>
          </p:cNvPr>
          <p:cNvGrpSpPr/>
          <p:nvPr/>
        </p:nvGrpSpPr>
        <p:grpSpPr>
          <a:xfrm>
            <a:off x="513489" y="4082942"/>
            <a:ext cx="5831021" cy="5237294"/>
            <a:chOff x="264980" y="810353"/>
            <a:chExt cx="5831021" cy="5237294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7E1B6D26-EFD4-2FA0-920B-E164553AB7AF}"/>
                </a:ext>
              </a:extLst>
            </p:cNvPr>
            <p:cNvSpPr/>
            <p:nvPr/>
          </p:nvSpPr>
          <p:spPr>
            <a:xfrm>
              <a:off x="2982860" y="2477879"/>
              <a:ext cx="73216" cy="217813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BA370E3A-46F5-5136-040A-06F02F5A957C}"/>
                </a:ext>
              </a:extLst>
            </p:cNvPr>
            <p:cNvSpPr/>
            <p:nvPr/>
          </p:nvSpPr>
          <p:spPr>
            <a:xfrm flipH="1">
              <a:off x="3174668" y="2477879"/>
              <a:ext cx="73216" cy="217813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CFAA5B-7CB2-A038-D10F-2AEAD80BBD6C}"/>
                </a:ext>
              </a:extLst>
            </p:cNvPr>
            <p:cNvSpPr/>
            <p:nvPr/>
          </p:nvSpPr>
          <p:spPr>
            <a:xfrm flipV="1">
              <a:off x="2893290" y="2563108"/>
              <a:ext cx="476231" cy="321782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7796C69-43D0-3B91-643E-C9C5D420F72A}"/>
                </a:ext>
              </a:extLst>
            </p:cNvPr>
            <p:cNvGrpSpPr/>
            <p:nvPr/>
          </p:nvGrpSpPr>
          <p:grpSpPr>
            <a:xfrm>
              <a:off x="2290335" y="857183"/>
              <a:ext cx="506653" cy="2135539"/>
              <a:chOff x="7348902" y="643473"/>
              <a:chExt cx="123170" cy="519161"/>
            </a:xfrm>
            <a:solidFill>
              <a:sysClr val="windowText" lastClr="000000"/>
            </a:solidFill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34A8B836-013D-7F74-E219-F25DE74B51A0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2C4F9DC2-DA1D-9DD3-AEB9-836EF4857C3B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: Rounded Corners 10">
                <a:extLst>
                  <a:ext uri="{FF2B5EF4-FFF2-40B4-BE49-F238E27FC236}">
                    <a16:creationId xmlns:a16="http://schemas.microsoft.com/office/drawing/2014/main" id="{CA698C28-CA13-531F-20EC-7752605DD7A5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7E7280-F20B-FF97-D305-CA820AC67C8E}"/>
                </a:ext>
              </a:extLst>
            </p:cNvPr>
            <p:cNvGrpSpPr/>
            <p:nvPr/>
          </p:nvGrpSpPr>
          <p:grpSpPr>
            <a:xfrm flipH="1">
              <a:off x="3501820" y="810353"/>
              <a:ext cx="527639" cy="2139410"/>
              <a:chOff x="7343800" y="642532"/>
              <a:chExt cx="128272" cy="520102"/>
            </a:xfrm>
            <a:solidFill>
              <a:sysClr val="windowText" lastClr="000000"/>
            </a:solidFill>
          </p:grpSpPr>
          <p:sp>
            <p:nvSpPr>
              <p:cNvPr id="53" name="Rectangle: Rounded Corners 8">
                <a:extLst>
                  <a:ext uri="{FF2B5EF4-FFF2-40B4-BE49-F238E27FC236}">
                    <a16:creationId xmlns:a16="http://schemas.microsoft.com/office/drawing/2014/main" id="{CE47D5AA-2B15-A2F5-ABB7-95457C565E90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: Rounded Corners 9">
                <a:extLst>
                  <a:ext uri="{FF2B5EF4-FFF2-40B4-BE49-F238E27FC236}">
                    <a16:creationId xmlns:a16="http://schemas.microsoft.com/office/drawing/2014/main" id="{ACC78A38-F927-E3A4-001D-D96AFE6AC729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: Rounded Corners 10">
                <a:extLst>
                  <a:ext uri="{FF2B5EF4-FFF2-40B4-BE49-F238E27FC236}">
                    <a16:creationId xmlns:a16="http://schemas.microsoft.com/office/drawing/2014/main" id="{FA7CA87D-21D2-A618-C328-8CA5C7A50E1E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925B6B-2A45-74C5-FBEF-7F6F903DAE18}"/>
                </a:ext>
              </a:extLst>
            </p:cNvPr>
            <p:cNvGrpSpPr/>
            <p:nvPr/>
          </p:nvGrpSpPr>
          <p:grpSpPr>
            <a:xfrm rot="3537564" flipH="1">
              <a:off x="4259938" y="1758357"/>
              <a:ext cx="512506" cy="2150870"/>
              <a:chOff x="7347479" y="639747"/>
              <a:chExt cx="124593" cy="522888"/>
            </a:xfrm>
            <a:solidFill>
              <a:sysClr val="windowText" lastClr="000000"/>
            </a:solidFill>
          </p:grpSpPr>
          <p:sp>
            <p:nvSpPr>
              <p:cNvPr id="50" name="Rectangle: Rounded Corners 8">
                <a:extLst>
                  <a:ext uri="{FF2B5EF4-FFF2-40B4-BE49-F238E27FC236}">
                    <a16:creationId xmlns:a16="http://schemas.microsoft.com/office/drawing/2014/main" id="{86A221E2-3C9A-F4B2-1FA4-8B06DE62638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: Rounded Corners 9">
                <a:extLst>
                  <a:ext uri="{FF2B5EF4-FFF2-40B4-BE49-F238E27FC236}">
                    <a16:creationId xmlns:a16="http://schemas.microsoft.com/office/drawing/2014/main" id="{66AFA561-C944-7513-E430-D694EDA71B59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: Rounded Corners 10">
                <a:extLst>
                  <a:ext uri="{FF2B5EF4-FFF2-40B4-BE49-F238E27FC236}">
                    <a16:creationId xmlns:a16="http://schemas.microsoft.com/office/drawing/2014/main" id="{6D6454A9-9AD7-DD19-FF59-36545CCFAFA2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D69D9F7-6984-8AE7-4F64-8134CBAB7ADB}"/>
                </a:ext>
              </a:extLst>
            </p:cNvPr>
            <p:cNvGrpSpPr/>
            <p:nvPr/>
          </p:nvGrpSpPr>
          <p:grpSpPr>
            <a:xfrm rot="18016244">
              <a:off x="1527147" y="1812276"/>
              <a:ext cx="532103" cy="2133717"/>
              <a:chOff x="7323882" y="656775"/>
              <a:chExt cx="129357" cy="518718"/>
            </a:xfrm>
            <a:solidFill>
              <a:sysClr val="windowText" lastClr="000000"/>
            </a:solidFill>
          </p:grpSpPr>
          <p:sp>
            <p:nvSpPr>
              <p:cNvPr id="47" name="Rectangle: Rounded Corners 8">
                <a:extLst>
                  <a:ext uri="{FF2B5EF4-FFF2-40B4-BE49-F238E27FC236}">
                    <a16:creationId xmlns:a16="http://schemas.microsoft.com/office/drawing/2014/main" id="{7FD6213E-C417-5100-410C-39EC242D480C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ectangle: Rounded Corners 9">
                <a:extLst>
                  <a:ext uri="{FF2B5EF4-FFF2-40B4-BE49-F238E27FC236}">
                    <a16:creationId xmlns:a16="http://schemas.microsoft.com/office/drawing/2014/main" id="{0366C4B4-CE22-A75F-8CE4-471E3D0921F7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: Rounded Corners 10">
                <a:extLst>
                  <a:ext uri="{FF2B5EF4-FFF2-40B4-BE49-F238E27FC236}">
                    <a16:creationId xmlns:a16="http://schemas.microsoft.com/office/drawing/2014/main" id="{008BFBCF-73C5-8507-C4CE-16F8CE9B6237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D7C1840-E137-9EA8-162B-0488284575FB}"/>
                </a:ext>
              </a:extLst>
            </p:cNvPr>
            <p:cNvGrpSpPr/>
            <p:nvPr/>
          </p:nvGrpSpPr>
          <p:grpSpPr>
            <a:xfrm rot="17231448">
              <a:off x="1351379" y="2355527"/>
              <a:ext cx="511667" cy="2137744"/>
              <a:chOff x="7347683" y="642938"/>
              <a:chExt cx="124389" cy="519697"/>
            </a:xfrm>
            <a:solidFill>
              <a:sysClr val="windowText" lastClr="000000"/>
            </a:solidFill>
          </p:grpSpPr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76AD2663-7157-0A98-5FA3-59A720601366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Rectangle: Rounded Corners 9">
                <a:extLst>
                  <a:ext uri="{FF2B5EF4-FFF2-40B4-BE49-F238E27FC236}">
                    <a16:creationId xmlns:a16="http://schemas.microsoft.com/office/drawing/2014/main" id="{2155B744-6F87-AFA3-08D1-54CF54993F94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: Rounded Corners 10">
                <a:extLst>
                  <a:ext uri="{FF2B5EF4-FFF2-40B4-BE49-F238E27FC236}">
                    <a16:creationId xmlns:a16="http://schemas.microsoft.com/office/drawing/2014/main" id="{BF09FD63-7500-E488-F185-7FA005626C92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4EC2F6-2CA7-5E8F-987F-B888C02DAA36}"/>
                </a:ext>
              </a:extLst>
            </p:cNvPr>
            <p:cNvGrpSpPr/>
            <p:nvPr/>
          </p:nvGrpSpPr>
          <p:grpSpPr>
            <a:xfrm rot="4368552" flipH="1">
              <a:off x="4471030" y="2331252"/>
              <a:ext cx="496234" cy="2141808"/>
              <a:chOff x="7351435" y="641950"/>
              <a:chExt cx="120637" cy="520685"/>
            </a:xfrm>
            <a:solidFill>
              <a:sysClr val="windowText" lastClr="000000"/>
            </a:solidFill>
          </p:grpSpPr>
          <p:sp>
            <p:nvSpPr>
              <p:cNvPr id="41" name="Rectangle: Rounded Corners 8">
                <a:extLst>
                  <a:ext uri="{FF2B5EF4-FFF2-40B4-BE49-F238E27FC236}">
                    <a16:creationId xmlns:a16="http://schemas.microsoft.com/office/drawing/2014/main" id="{ED233646-412F-C16B-0C2D-5B0DD5C2AB85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Rectangle: Rounded Corners 9">
                <a:extLst>
                  <a:ext uri="{FF2B5EF4-FFF2-40B4-BE49-F238E27FC236}">
                    <a16:creationId xmlns:a16="http://schemas.microsoft.com/office/drawing/2014/main" id="{429C753F-67E5-CBCE-004A-405D5422E159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Rectangle: Rounded Corners 10">
                <a:extLst>
                  <a:ext uri="{FF2B5EF4-FFF2-40B4-BE49-F238E27FC236}">
                    <a16:creationId xmlns:a16="http://schemas.microsoft.com/office/drawing/2014/main" id="{18734BB2-1AD7-2835-759D-AF6EE30B8A72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1E73C9-D9FD-C7FD-766C-73E56770316D}"/>
                </a:ext>
              </a:extLst>
            </p:cNvPr>
            <p:cNvGrpSpPr/>
            <p:nvPr/>
          </p:nvGrpSpPr>
          <p:grpSpPr>
            <a:xfrm rot="18775853" flipH="1" flipV="1">
              <a:off x="4761336" y="4417553"/>
              <a:ext cx="550297" cy="211903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592DF2FD-2938-EFB5-B171-10081F50AD92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Rectangle: Rounded Corners 9">
                <a:extLst>
                  <a:ext uri="{FF2B5EF4-FFF2-40B4-BE49-F238E27FC236}">
                    <a16:creationId xmlns:a16="http://schemas.microsoft.com/office/drawing/2014/main" id="{5F79842F-CA88-15DC-04F1-6407788BD888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Rectangle: Rounded Corners 10">
                <a:extLst>
                  <a:ext uri="{FF2B5EF4-FFF2-40B4-BE49-F238E27FC236}">
                    <a16:creationId xmlns:a16="http://schemas.microsoft.com/office/drawing/2014/main" id="{9F719B4A-80A5-025A-40E5-6EAE7E2F09F0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EA98E2-C00B-70E7-0452-86C149FD557F}"/>
                </a:ext>
              </a:extLst>
            </p:cNvPr>
            <p:cNvGrpSpPr/>
            <p:nvPr/>
          </p:nvGrpSpPr>
          <p:grpSpPr>
            <a:xfrm rot="2824147" flipV="1">
              <a:off x="1105551" y="4503204"/>
              <a:ext cx="495966" cy="214266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51865A97-449A-F768-40F9-74047490C3A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: Rounded Corners 9">
                <a:extLst>
                  <a:ext uri="{FF2B5EF4-FFF2-40B4-BE49-F238E27FC236}">
                    <a16:creationId xmlns:a16="http://schemas.microsoft.com/office/drawing/2014/main" id="{24CE38C7-475F-7D8E-CADC-9E237166F22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Rectangle: Rounded Corners 10">
                <a:extLst>
                  <a:ext uri="{FF2B5EF4-FFF2-40B4-BE49-F238E27FC236}">
                    <a16:creationId xmlns:a16="http://schemas.microsoft.com/office/drawing/2014/main" id="{5AB00573-6F1D-9D50-F3F0-73E9A0F7AA85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A39553-F1FE-12C3-B834-74CD9AC39EF9}"/>
                </a:ext>
              </a:extLst>
            </p:cNvPr>
            <p:cNvGrpSpPr/>
            <p:nvPr/>
          </p:nvGrpSpPr>
          <p:grpSpPr>
            <a:xfrm rot="2824147" flipV="1">
              <a:off x="1088329" y="3714236"/>
              <a:ext cx="495966" cy="214266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786E8FDA-D420-561A-AB71-961578AE4132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: Rounded Corners 9">
                <a:extLst>
                  <a:ext uri="{FF2B5EF4-FFF2-40B4-BE49-F238E27FC236}">
                    <a16:creationId xmlns:a16="http://schemas.microsoft.com/office/drawing/2014/main" id="{EA266CE7-6025-A962-CF94-B5043F4D11FF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Rectangle: Rounded Corners 10">
                <a:extLst>
                  <a:ext uri="{FF2B5EF4-FFF2-40B4-BE49-F238E27FC236}">
                    <a16:creationId xmlns:a16="http://schemas.microsoft.com/office/drawing/2014/main" id="{34F26CDE-8B97-AE4E-6377-6DA61541A3F8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0D661A-DECD-AA9E-CAEC-2ACC8596373F}"/>
                </a:ext>
              </a:extLst>
            </p:cNvPr>
            <p:cNvGrpSpPr/>
            <p:nvPr/>
          </p:nvGrpSpPr>
          <p:grpSpPr>
            <a:xfrm rot="18775853" flipH="1" flipV="1">
              <a:off x="4717471" y="3604583"/>
              <a:ext cx="550297" cy="211903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D7B8B70E-91A9-68AA-1D35-D8C542DE824D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: Rounded Corners 9">
                <a:extLst>
                  <a:ext uri="{FF2B5EF4-FFF2-40B4-BE49-F238E27FC236}">
                    <a16:creationId xmlns:a16="http://schemas.microsoft.com/office/drawing/2014/main" id="{0F91E420-EB03-16EF-4FC5-FE2E1AE362CB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: Rounded Corners 10">
                <a:extLst>
                  <a:ext uri="{FF2B5EF4-FFF2-40B4-BE49-F238E27FC236}">
                    <a16:creationId xmlns:a16="http://schemas.microsoft.com/office/drawing/2014/main" id="{BB6B5A91-D879-F76D-A935-269A079CF67D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254AA6-47C0-78EC-08F3-6F2C780CA92B}"/>
                </a:ext>
              </a:extLst>
            </p:cNvPr>
            <p:cNvSpPr/>
            <p:nvPr/>
          </p:nvSpPr>
          <p:spPr>
            <a:xfrm>
              <a:off x="2382872" y="2657636"/>
              <a:ext cx="1522135" cy="1854550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76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58F021-9AC9-452C-9E44-4E882231A2DB}"/>
                </a:ext>
              </a:extLst>
            </p:cNvPr>
            <p:cNvSpPr/>
            <p:nvPr/>
          </p:nvSpPr>
          <p:spPr>
            <a:xfrm>
              <a:off x="2006283" y="3278889"/>
              <a:ext cx="2292060" cy="2768758"/>
            </a:xfrm>
            <a:prstGeom prst="ellipse">
              <a:avLst/>
            </a:prstGeom>
            <a:gradFill flip="none" rotWithShape="1">
              <a:gsLst>
                <a:gs pos="300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47486F-E17B-D0C6-5C53-A15CA8F84914}"/>
                </a:ext>
              </a:extLst>
            </p:cNvPr>
            <p:cNvSpPr/>
            <p:nvPr/>
          </p:nvSpPr>
          <p:spPr>
            <a:xfrm>
              <a:off x="3024833" y="2560310"/>
              <a:ext cx="53534" cy="5353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EFD339-772F-2E2C-385F-F50EC9B4E69D}"/>
                </a:ext>
              </a:extLst>
            </p:cNvPr>
            <p:cNvSpPr/>
            <p:nvPr/>
          </p:nvSpPr>
          <p:spPr>
            <a:xfrm>
              <a:off x="3140214" y="2555440"/>
              <a:ext cx="53534" cy="5353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ttsMP3.com_VoiceText_2025-1-27_21-43-23">
            <a:hlinkClick r:id="" action="ppaction://media"/>
            <a:extLst>
              <a:ext uri="{FF2B5EF4-FFF2-40B4-BE49-F238E27FC236}">
                <a16:creationId xmlns:a16="http://schemas.microsoft.com/office/drawing/2014/main" id="{C535C3FC-06CD-9A12-8F48-4A59A730B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8666" y="40745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24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368D40A-36D1-1FB3-5A3A-C4BEB12430A2}"/>
              </a:ext>
            </a:extLst>
          </p:cNvPr>
          <p:cNvSpPr txBox="1"/>
          <p:nvPr/>
        </p:nvSpPr>
        <p:spPr>
          <a:xfrm>
            <a:off x="1083332" y="1050314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tar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D7F7C40-72A7-17D5-0A69-7993980C3DCA}"/>
              </a:ext>
            </a:extLst>
          </p:cNvPr>
          <p:cNvSpPr/>
          <p:nvPr/>
        </p:nvSpPr>
        <p:spPr>
          <a:xfrm>
            <a:off x="369387" y="3255467"/>
            <a:ext cx="6119226" cy="6119226"/>
          </a:xfrm>
          <a:prstGeom prst="star5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ttsMP3.com_VoiceText_2025-1-27_21-55-46">
            <a:hlinkClick r:id="" action="ppaction://media"/>
            <a:extLst>
              <a:ext uri="{FF2B5EF4-FFF2-40B4-BE49-F238E27FC236}">
                <a16:creationId xmlns:a16="http://schemas.microsoft.com/office/drawing/2014/main" id="{65F331FC-0C50-83CB-4743-AF41C60B7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31717" y="61080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1ACD95E-FD67-7D31-EC51-5F0C3D796A40}"/>
              </a:ext>
            </a:extLst>
          </p:cNvPr>
          <p:cNvGrpSpPr/>
          <p:nvPr/>
        </p:nvGrpSpPr>
        <p:grpSpPr>
          <a:xfrm>
            <a:off x="917478" y="6483197"/>
            <a:ext cx="5170401" cy="4982177"/>
            <a:chOff x="7813139" y="-297568"/>
            <a:chExt cx="5170401" cy="49821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7E372E-CF50-63D5-79FB-970EFE36A4FB}"/>
                </a:ext>
              </a:extLst>
            </p:cNvPr>
            <p:cNvSpPr txBox="1"/>
            <p:nvPr/>
          </p:nvSpPr>
          <p:spPr>
            <a:xfrm>
              <a:off x="7813139" y="-297568"/>
              <a:ext cx="51704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accoon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E10803-E024-BCA1-2748-9347B874071E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7065FC9E-4653-9BAD-35D7-98EA35018DDF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B2A3D161-794B-9940-E6D2-2E15AE0198AF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E7F3FDE-0BE2-5A99-E06C-79771C38B604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41" name="Rectangle 16">
                  <a:extLst>
                    <a:ext uri="{FF2B5EF4-FFF2-40B4-BE49-F238E27FC236}">
                      <a16:creationId xmlns:a16="http://schemas.microsoft.com/office/drawing/2014/main" id="{70E1F408-ACA1-43B5-82E2-F684F1C3880B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2">
                  <a:extLst>
                    <a:ext uri="{FF2B5EF4-FFF2-40B4-BE49-F238E27FC236}">
                      <a16:creationId xmlns:a16="http://schemas.microsoft.com/office/drawing/2014/main" id="{1C3C0048-7A06-3622-132E-5DBFE715E0E9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661A5CA5-2A32-F211-BC7D-862A533779B6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273A14B9-9062-73E4-EE19-EFD4C133C0BF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11">
                  <a:extLst>
                    <a:ext uri="{FF2B5EF4-FFF2-40B4-BE49-F238E27FC236}">
                      <a16:creationId xmlns:a16="http://schemas.microsoft.com/office/drawing/2014/main" id="{81BA817C-BFF9-B033-036C-19969EAD5A0E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11">
                  <a:extLst>
                    <a:ext uri="{FF2B5EF4-FFF2-40B4-BE49-F238E27FC236}">
                      <a16:creationId xmlns:a16="http://schemas.microsoft.com/office/drawing/2014/main" id="{320348D8-55CC-A122-16CE-AF7A6EE4A4B2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8">
                  <a:extLst>
                    <a:ext uri="{FF2B5EF4-FFF2-40B4-BE49-F238E27FC236}">
                      <a16:creationId xmlns:a16="http://schemas.microsoft.com/office/drawing/2014/main" id="{8B9B10D5-EA4E-D462-765A-0C43A4D0A949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8">
                  <a:extLst>
                    <a:ext uri="{FF2B5EF4-FFF2-40B4-BE49-F238E27FC236}">
                      <a16:creationId xmlns:a16="http://schemas.microsoft.com/office/drawing/2014/main" id="{D2677BC7-3F63-3DEA-657E-7F168EC3AE66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5">
                  <a:extLst>
                    <a:ext uri="{FF2B5EF4-FFF2-40B4-BE49-F238E27FC236}">
                      <a16:creationId xmlns:a16="http://schemas.microsoft.com/office/drawing/2014/main" id="{0AEC22C0-D728-451B-CA46-43B7FD23E7FC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6">
                  <a:extLst>
                    <a:ext uri="{FF2B5EF4-FFF2-40B4-BE49-F238E27FC236}">
                      <a16:creationId xmlns:a16="http://schemas.microsoft.com/office/drawing/2014/main" id="{CE8A3FFF-D461-C4EC-7D61-571E34225434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69D123BB-884A-455B-F949-E4782A3BEBF9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11">
                  <a:extLst>
                    <a:ext uri="{FF2B5EF4-FFF2-40B4-BE49-F238E27FC236}">
                      <a16:creationId xmlns:a16="http://schemas.microsoft.com/office/drawing/2014/main" id="{D0A28274-789C-01EE-34A8-918099A94900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11">
                  <a:extLst>
                    <a:ext uri="{FF2B5EF4-FFF2-40B4-BE49-F238E27FC236}">
                      <a16:creationId xmlns:a16="http://schemas.microsoft.com/office/drawing/2014/main" id="{2AFD7E94-E15E-971D-1E52-B92AB78CD308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A3463E58-7F7D-28AC-4691-A7610DF69ED4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10">
                  <a:extLst>
                    <a:ext uri="{FF2B5EF4-FFF2-40B4-BE49-F238E27FC236}">
                      <a16:creationId xmlns:a16="http://schemas.microsoft.com/office/drawing/2014/main" id="{B2E68490-6B21-60EF-B7F9-5CC8F1B0B1A9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B4767BC-6F43-8960-DA15-D8B0283A134B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E16235D-5C1C-8D82-C5D0-32A150D37F33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F1B3A10-669C-47B8-2B2D-028B1AA94D3A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6C4AFD4-1D86-9788-BD35-1C4C350FF5C7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17">
                  <a:extLst>
                    <a:ext uri="{FF2B5EF4-FFF2-40B4-BE49-F238E27FC236}">
                      <a16:creationId xmlns:a16="http://schemas.microsoft.com/office/drawing/2014/main" id="{3A70A112-8F7C-E134-40E4-21BFCC5C259E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17">
                  <a:extLst>
                    <a:ext uri="{FF2B5EF4-FFF2-40B4-BE49-F238E27FC236}">
                      <a16:creationId xmlns:a16="http://schemas.microsoft.com/office/drawing/2014/main" id="{5EC9B221-E1E1-DDE3-80F5-84146533DB3E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5">
                  <a:extLst>
                    <a:ext uri="{FF2B5EF4-FFF2-40B4-BE49-F238E27FC236}">
                      <a16:creationId xmlns:a16="http://schemas.microsoft.com/office/drawing/2014/main" id="{55D8185D-62F0-8C6E-B36F-64A7AFF1F242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EA783AC-DCA0-0EC7-6FEB-EC829B69121E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131" name="Rectangle 10">
                    <a:extLst>
                      <a:ext uri="{FF2B5EF4-FFF2-40B4-BE49-F238E27FC236}">
                        <a16:creationId xmlns:a16="http://schemas.microsoft.com/office/drawing/2014/main" id="{B70191AE-94C2-5616-AA69-6560CAB3BEE1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86ADBB5-40DA-1804-3928-846F63631D74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209524F1-B0AD-62D1-44D7-C9DB32123F4A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4B7E7BB1-B98F-347A-22F2-E41917AC1B9C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41A486-F0BF-573C-D850-70D801C8F4F5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4">
                  <a:extLst>
                    <a:ext uri="{FF2B5EF4-FFF2-40B4-BE49-F238E27FC236}">
                      <a16:creationId xmlns:a16="http://schemas.microsoft.com/office/drawing/2014/main" id="{2965FFE3-607D-F94D-00B9-D82CB5DEB1BD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4">
                  <a:extLst>
                    <a:ext uri="{FF2B5EF4-FFF2-40B4-BE49-F238E27FC236}">
                      <a16:creationId xmlns:a16="http://schemas.microsoft.com/office/drawing/2014/main" id="{45947079-6EA5-E041-B446-61B4784DDD70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116F0-BFE1-0A08-44D3-B8E2692D897F}"/>
              </a:ext>
            </a:extLst>
          </p:cNvPr>
          <p:cNvGrpSpPr/>
          <p:nvPr/>
        </p:nvGrpSpPr>
        <p:grpSpPr>
          <a:xfrm>
            <a:off x="1357407" y="607773"/>
            <a:ext cx="4190263" cy="4925230"/>
            <a:chOff x="1183360" y="1041903"/>
            <a:chExt cx="4190263" cy="492523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5AAF02-4F04-376C-FB0D-DDB7D780965F}"/>
                </a:ext>
              </a:extLst>
            </p:cNvPr>
            <p:cNvSpPr txBox="1"/>
            <p:nvPr/>
          </p:nvSpPr>
          <p:spPr>
            <a:xfrm>
              <a:off x="1286997" y="1041903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4EBD386-80E5-50E2-CD92-B04FD18A00FA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234" name="Moon 233">
                <a:extLst>
                  <a:ext uri="{FF2B5EF4-FFF2-40B4-BE49-F238E27FC236}">
                    <a16:creationId xmlns:a16="http://schemas.microsoft.com/office/drawing/2014/main" id="{D84543C9-93E3-1CE6-16E0-DE854F9AF9E1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Moon 234">
                <a:extLst>
                  <a:ext uri="{FF2B5EF4-FFF2-40B4-BE49-F238E27FC236}">
                    <a16:creationId xmlns:a16="http://schemas.microsoft.com/office/drawing/2014/main" id="{D0D5FFA6-A386-6021-523F-8C4A076B9510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14C2ABDC-79AB-E54E-3165-A5BDBCCC672E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4B54A190-09B3-EC3D-84A4-0743814EEBA6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ysClr val="windowText" lastClr="000000"/>
              </a:solidFill>
            </p:grpSpPr>
            <p:sp>
              <p:nvSpPr>
                <p:cNvPr id="278" name="Rectangle: Rounded Corners 8">
                  <a:extLst>
                    <a:ext uri="{FF2B5EF4-FFF2-40B4-BE49-F238E27FC236}">
                      <a16:creationId xmlns:a16="http://schemas.microsoft.com/office/drawing/2014/main" id="{01CE7766-F6A3-6803-05E3-C1446AA0EC8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Rectangle: Rounded Corners 9">
                  <a:extLst>
                    <a:ext uri="{FF2B5EF4-FFF2-40B4-BE49-F238E27FC236}">
                      <a16:creationId xmlns:a16="http://schemas.microsoft.com/office/drawing/2014/main" id="{A3AE3120-2689-5F14-3DFF-A52A1D0FAD0D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0" name="Rectangle: Rounded Corners 10">
                  <a:extLst>
                    <a:ext uri="{FF2B5EF4-FFF2-40B4-BE49-F238E27FC236}">
                      <a16:creationId xmlns:a16="http://schemas.microsoft.com/office/drawing/2014/main" id="{39F0BDBD-83EB-6DE7-A992-35AD7F84E17F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30202C66-281E-8D93-D507-4D5DCF7823AC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ysClr val="windowText" lastClr="000000"/>
              </a:solidFill>
            </p:grpSpPr>
            <p:sp>
              <p:nvSpPr>
                <p:cNvPr id="275" name="Rectangle: Rounded Corners 8">
                  <a:extLst>
                    <a:ext uri="{FF2B5EF4-FFF2-40B4-BE49-F238E27FC236}">
                      <a16:creationId xmlns:a16="http://schemas.microsoft.com/office/drawing/2014/main" id="{8783880C-387B-14C5-B1D8-E4E80444CD4C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6" name="Rectangle: Rounded Corners 9">
                  <a:extLst>
                    <a:ext uri="{FF2B5EF4-FFF2-40B4-BE49-F238E27FC236}">
                      <a16:creationId xmlns:a16="http://schemas.microsoft.com/office/drawing/2014/main" id="{3795C1C8-C768-6F36-D5FC-8C8DA661276C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Rectangle: Rounded Corners 10">
                  <a:extLst>
                    <a:ext uri="{FF2B5EF4-FFF2-40B4-BE49-F238E27FC236}">
                      <a16:creationId xmlns:a16="http://schemas.microsoft.com/office/drawing/2014/main" id="{D0C5AE33-96BB-B2B4-BB51-C93B8DD37622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8BF6CEA0-7394-204A-14C5-7F58E2FC9AEF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ysClr val="windowText" lastClr="000000"/>
              </a:solidFill>
            </p:grpSpPr>
            <p:sp>
              <p:nvSpPr>
                <p:cNvPr id="272" name="Rectangle: Rounded Corners 8">
                  <a:extLst>
                    <a:ext uri="{FF2B5EF4-FFF2-40B4-BE49-F238E27FC236}">
                      <a16:creationId xmlns:a16="http://schemas.microsoft.com/office/drawing/2014/main" id="{2C80A073-2E20-96FC-BA07-3684BEA85D7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Rectangle: Rounded Corners 9">
                  <a:extLst>
                    <a:ext uri="{FF2B5EF4-FFF2-40B4-BE49-F238E27FC236}">
                      <a16:creationId xmlns:a16="http://schemas.microsoft.com/office/drawing/2014/main" id="{7F5B6CAB-9CAC-8F3F-B704-11DDAA16E47B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Rectangle: Rounded Corners 10">
                  <a:extLst>
                    <a:ext uri="{FF2B5EF4-FFF2-40B4-BE49-F238E27FC236}">
                      <a16:creationId xmlns:a16="http://schemas.microsoft.com/office/drawing/2014/main" id="{024407D4-1DC7-0C6F-ECD8-96A9E065729B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AC50D5-05BD-72F8-5500-D731FE72C4EA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ysClr val="windowText" lastClr="000000"/>
              </a:solidFill>
            </p:grpSpPr>
            <p:sp>
              <p:nvSpPr>
                <p:cNvPr id="269" name="Rectangle: Rounded Corners 8">
                  <a:extLst>
                    <a:ext uri="{FF2B5EF4-FFF2-40B4-BE49-F238E27FC236}">
                      <a16:creationId xmlns:a16="http://schemas.microsoft.com/office/drawing/2014/main" id="{F29B9836-5627-7ACF-B686-DFC1937A5089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Rectangle: Rounded Corners 9">
                  <a:extLst>
                    <a:ext uri="{FF2B5EF4-FFF2-40B4-BE49-F238E27FC236}">
                      <a16:creationId xmlns:a16="http://schemas.microsoft.com/office/drawing/2014/main" id="{0F3E22B3-F9B2-8EDA-D2B3-062DB247B87D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Rectangle: Rounded Corners 10">
                  <a:extLst>
                    <a:ext uri="{FF2B5EF4-FFF2-40B4-BE49-F238E27FC236}">
                      <a16:creationId xmlns:a16="http://schemas.microsoft.com/office/drawing/2014/main" id="{0B7DE497-E961-2AB4-5A3D-E3B932D2674B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80B3D2D8-EC80-B926-DDA2-647B2CA81660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ysClr val="windowText" lastClr="000000"/>
              </a:solidFill>
            </p:grpSpPr>
            <p:sp>
              <p:nvSpPr>
                <p:cNvPr id="266" name="Rectangle: Rounded Corners 8">
                  <a:extLst>
                    <a:ext uri="{FF2B5EF4-FFF2-40B4-BE49-F238E27FC236}">
                      <a16:creationId xmlns:a16="http://schemas.microsoft.com/office/drawing/2014/main" id="{CF07DECE-65B4-6C52-6DDC-271B44F63A78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: Rounded Corners 9">
                  <a:extLst>
                    <a:ext uri="{FF2B5EF4-FFF2-40B4-BE49-F238E27FC236}">
                      <a16:creationId xmlns:a16="http://schemas.microsoft.com/office/drawing/2014/main" id="{83DECD64-B2E6-5507-40E5-60181CB7E43C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8" name="Rectangle: Rounded Corners 10">
                  <a:extLst>
                    <a:ext uri="{FF2B5EF4-FFF2-40B4-BE49-F238E27FC236}">
                      <a16:creationId xmlns:a16="http://schemas.microsoft.com/office/drawing/2014/main" id="{EEA34421-7D25-A02D-324E-8BC34452DC67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0052D1F-2105-AF50-E967-A2D4BF0DF47E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ysClr val="windowText" lastClr="000000"/>
              </a:solidFill>
            </p:grpSpPr>
            <p:sp>
              <p:nvSpPr>
                <p:cNvPr id="263" name="Rectangle: Rounded Corners 8">
                  <a:extLst>
                    <a:ext uri="{FF2B5EF4-FFF2-40B4-BE49-F238E27FC236}">
                      <a16:creationId xmlns:a16="http://schemas.microsoft.com/office/drawing/2014/main" id="{A3DEF039-DD3A-1131-A8C7-8ADDEFC2FD7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Rectangle: Rounded Corners 9">
                  <a:extLst>
                    <a:ext uri="{FF2B5EF4-FFF2-40B4-BE49-F238E27FC236}">
                      <a16:creationId xmlns:a16="http://schemas.microsoft.com/office/drawing/2014/main" id="{434BF50C-D5B6-5223-B31C-74C0882A402D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5" name="Rectangle: Rounded Corners 10">
                  <a:extLst>
                    <a:ext uri="{FF2B5EF4-FFF2-40B4-BE49-F238E27FC236}">
                      <a16:creationId xmlns:a16="http://schemas.microsoft.com/office/drawing/2014/main" id="{00A5AB5E-6242-AEA9-3CB1-7EFAFBE2FBBB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851CC5B-A166-1261-83BA-9E78689FD06B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260" name="Rectangle: Rounded Corners 8">
                  <a:extLst>
                    <a:ext uri="{FF2B5EF4-FFF2-40B4-BE49-F238E27FC236}">
                      <a16:creationId xmlns:a16="http://schemas.microsoft.com/office/drawing/2014/main" id="{94114977-5BF5-F94A-AD5B-BC030E6A65F9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Rectangle: Rounded Corners 9">
                  <a:extLst>
                    <a:ext uri="{FF2B5EF4-FFF2-40B4-BE49-F238E27FC236}">
                      <a16:creationId xmlns:a16="http://schemas.microsoft.com/office/drawing/2014/main" id="{CE4D11BF-4D76-3C76-E3C6-269CB12796E3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Rectangle: Rounded Corners 10">
                  <a:extLst>
                    <a:ext uri="{FF2B5EF4-FFF2-40B4-BE49-F238E27FC236}">
                      <a16:creationId xmlns:a16="http://schemas.microsoft.com/office/drawing/2014/main" id="{12B14604-D121-27FD-32B4-E6D8BD9DCE17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3506DF20-91DF-D114-5395-0C037D111328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257" name="Rectangle: Rounded Corners 8">
                  <a:extLst>
                    <a:ext uri="{FF2B5EF4-FFF2-40B4-BE49-F238E27FC236}">
                      <a16:creationId xmlns:a16="http://schemas.microsoft.com/office/drawing/2014/main" id="{C023D3C1-AA85-F02D-626A-BE242CA2F18C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: Rounded Corners 9">
                  <a:extLst>
                    <a:ext uri="{FF2B5EF4-FFF2-40B4-BE49-F238E27FC236}">
                      <a16:creationId xmlns:a16="http://schemas.microsoft.com/office/drawing/2014/main" id="{E88FD976-17C5-284B-7E3B-D19FD2AE88D6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Rectangle: Rounded Corners 10">
                  <a:extLst>
                    <a:ext uri="{FF2B5EF4-FFF2-40B4-BE49-F238E27FC236}">
                      <a16:creationId xmlns:a16="http://schemas.microsoft.com/office/drawing/2014/main" id="{69F01E9B-34D6-889A-0A70-FBFFD4FA5E94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0B5B3EA-033C-DF65-2A8B-197F4475DB15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254" name="Rectangle: Rounded Corners 8">
                  <a:extLst>
                    <a:ext uri="{FF2B5EF4-FFF2-40B4-BE49-F238E27FC236}">
                      <a16:creationId xmlns:a16="http://schemas.microsoft.com/office/drawing/2014/main" id="{2AE60BD1-C39E-EBCA-978A-B4E81FE7643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Rectangle: Rounded Corners 9">
                  <a:extLst>
                    <a:ext uri="{FF2B5EF4-FFF2-40B4-BE49-F238E27FC236}">
                      <a16:creationId xmlns:a16="http://schemas.microsoft.com/office/drawing/2014/main" id="{CD235858-E3E0-998C-7FBE-0157BCD61869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Rectangle: Rounded Corners 10">
                  <a:extLst>
                    <a:ext uri="{FF2B5EF4-FFF2-40B4-BE49-F238E27FC236}">
                      <a16:creationId xmlns:a16="http://schemas.microsoft.com/office/drawing/2014/main" id="{5C55DFAD-23CC-84CC-61F8-5DC89C43FCDE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C8BD464-5BF0-3F8C-311B-1120C03F021D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251" name="Rectangle: Rounded Corners 8">
                  <a:extLst>
                    <a:ext uri="{FF2B5EF4-FFF2-40B4-BE49-F238E27FC236}">
                      <a16:creationId xmlns:a16="http://schemas.microsoft.com/office/drawing/2014/main" id="{93490258-ABA8-DAB2-D61F-57EFE114A2E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: Rounded Corners 9">
                  <a:extLst>
                    <a:ext uri="{FF2B5EF4-FFF2-40B4-BE49-F238E27FC236}">
                      <a16:creationId xmlns:a16="http://schemas.microsoft.com/office/drawing/2014/main" id="{A91E9F5B-60DA-9504-F479-674291DE7DE7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Rectangle: Rounded Corners 10">
                  <a:extLst>
                    <a:ext uri="{FF2B5EF4-FFF2-40B4-BE49-F238E27FC236}">
                      <a16:creationId xmlns:a16="http://schemas.microsoft.com/office/drawing/2014/main" id="{6B02B4B2-1281-D347-959C-E04E70C27960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5359E20-D57F-DB66-B534-3E0F54845445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F37C6EFD-026E-0125-8EAD-35998FE5EC0F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F86F9EA-6DFC-C9D7-2846-BA5F7DB9C25C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A82A39BB-2C55-761F-7351-A39D0D261E42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81" name="ttsMP3.com_VoiceText_2025-1-27_21-58-44">
            <a:hlinkClick r:id="" action="ppaction://media"/>
            <a:extLst>
              <a:ext uri="{FF2B5EF4-FFF2-40B4-BE49-F238E27FC236}">
                <a16:creationId xmlns:a16="http://schemas.microsoft.com/office/drawing/2014/main" id="{367A19CD-3B8D-9EAD-E173-5FD223ABB3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176" fill="hold"/>
                                        <p:tgtEl>
                                          <p:spTgt spid="2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B683FB-5213-CE3B-41BF-B143B923DCAB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S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s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A1118E-0120-9B81-9FEB-B8C53B1DAAAD}"/>
              </a:ext>
            </a:extLst>
          </p:cNvPr>
          <p:cNvGrpSpPr/>
          <p:nvPr/>
        </p:nvGrpSpPr>
        <p:grpSpPr>
          <a:xfrm>
            <a:off x="1106738" y="4140140"/>
            <a:ext cx="4989262" cy="5576068"/>
            <a:chOff x="1183360" y="1039689"/>
            <a:chExt cx="4408896" cy="49274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B054E5-5043-5AE8-2FD6-C8D0B2490746}"/>
                </a:ext>
              </a:extLst>
            </p:cNvPr>
            <p:cNvSpPr txBox="1"/>
            <p:nvPr/>
          </p:nvSpPr>
          <p:spPr>
            <a:xfrm>
              <a:off x="1505630" y="1039689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BC4C19-14B0-3355-1285-DCBC4A2236EA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9" name="Moon 18">
                <a:extLst>
                  <a:ext uri="{FF2B5EF4-FFF2-40B4-BE49-F238E27FC236}">
                    <a16:creationId xmlns:a16="http://schemas.microsoft.com/office/drawing/2014/main" id="{4AFB8BB1-B3F7-4392-3DC3-4DC0C24C68B3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>
                <a:extLst>
                  <a:ext uri="{FF2B5EF4-FFF2-40B4-BE49-F238E27FC236}">
                    <a16:creationId xmlns:a16="http://schemas.microsoft.com/office/drawing/2014/main" id="{99169D39-76AA-02DF-CA28-68AD5EDEBA93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49062C6-DE0B-183E-179A-EF85813D9CA9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C8E301C-FDE0-EC69-F14F-32A8C9B78727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ysClr val="windowText" lastClr="000000"/>
              </a:solidFill>
            </p:grpSpPr>
            <p:sp>
              <p:nvSpPr>
                <p:cNvPr id="71" name="Rectangle: Rounded Corners 8">
                  <a:extLst>
                    <a:ext uri="{FF2B5EF4-FFF2-40B4-BE49-F238E27FC236}">
                      <a16:creationId xmlns:a16="http://schemas.microsoft.com/office/drawing/2014/main" id="{39316C47-2032-5F4D-63D5-9DC4ADF2C357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Rectangle: Rounded Corners 9">
                  <a:extLst>
                    <a:ext uri="{FF2B5EF4-FFF2-40B4-BE49-F238E27FC236}">
                      <a16:creationId xmlns:a16="http://schemas.microsoft.com/office/drawing/2014/main" id="{7A62487B-93A6-D96E-AD9C-505AA8D65294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Rectangle: Rounded Corners 10">
                  <a:extLst>
                    <a:ext uri="{FF2B5EF4-FFF2-40B4-BE49-F238E27FC236}">
                      <a16:creationId xmlns:a16="http://schemas.microsoft.com/office/drawing/2014/main" id="{2D7E1683-8221-562F-21F5-3667BAD1BC7C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B475434-F0B1-26FD-1757-25FCF3A1C9AC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ysClr val="windowText" lastClr="000000"/>
              </a:solidFill>
            </p:grpSpPr>
            <p:sp>
              <p:nvSpPr>
                <p:cNvPr id="68" name="Rectangle: Rounded Corners 8">
                  <a:extLst>
                    <a:ext uri="{FF2B5EF4-FFF2-40B4-BE49-F238E27FC236}">
                      <a16:creationId xmlns:a16="http://schemas.microsoft.com/office/drawing/2014/main" id="{84F8567B-A256-7454-570D-75469B8FE91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: Rounded Corners 9">
                  <a:extLst>
                    <a:ext uri="{FF2B5EF4-FFF2-40B4-BE49-F238E27FC236}">
                      <a16:creationId xmlns:a16="http://schemas.microsoft.com/office/drawing/2014/main" id="{4DEEBE6E-258C-26E3-3D4C-2D467C4AF713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Rectangle: Rounded Corners 10">
                  <a:extLst>
                    <a:ext uri="{FF2B5EF4-FFF2-40B4-BE49-F238E27FC236}">
                      <a16:creationId xmlns:a16="http://schemas.microsoft.com/office/drawing/2014/main" id="{ABF48B05-C176-9C23-FD92-F18812555A31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240AA84-B058-01FB-FD16-B9CCEF903363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ysClr val="windowText" lastClr="000000"/>
              </a:solidFill>
            </p:grpSpPr>
            <p:sp>
              <p:nvSpPr>
                <p:cNvPr id="65" name="Rectangle: Rounded Corners 8">
                  <a:extLst>
                    <a:ext uri="{FF2B5EF4-FFF2-40B4-BE49-F238E27FC236}">
                      <a16:creationId xmlns:a16="http://schemas.microsoft.com/office/drawing/2014/main" id="{4D2DDE82-DA8B-B2C9-DD4F-C240DD7CFE23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Rectangle: Rounded Corners 9">
                  <a:extLst>
                    <a:ext uri="{FF2B5EF4-FFF2-40B4-BE49-F238E27FC236}">
                      <a16:creationId xmlns:a16="http://schemas.microsoft.com/office/drawing/2014/main" id="{DBE7F36C-EA99-243D-8568-E3AB65EE38E8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Rectangle: Rounded Corners 10">
                  <a:extLst>
                    <a:ext uri="{FF2B5EF4-FFF2-40B4-BE49-F238E27FC236}">
                      <a16:creationId xmlns:a16="http://schemas.microsoft.com/office/drawing/2014/main" id="{E3F6E601-8A86-F8D4-F44E-8F6B47B5D715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535094E-4AE6-DD2E-F38A-4274F3F84061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ysClr val="windowText" lastClr="000000"/>
              </a:solidFill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67CA8ADE-89BC-EE49-0882-9B737A65C83E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5AC3B800-14DC-4C3F-3BAD-EDB4C7D3E93A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Rectangle: Rounded Corners 10">
                  <a:extLst>
                    <a:ext uri="{FF2B5EF4-FFF2-40B4-BE49-F238E27FC236}">
                      <a16:creationId xmlns:a16="http://schemas.microsoft.com/office/drawing/2014/main" id="{F2380366-EC23-E79A-18F6-AD8BA9B6E32C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8FAE376-9071-D8D8-9D47-9045FADF13CF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ysClr val="windowText" lastClr="000000"/>
              </a:solidFill>
            </p:grpSpPr>
            <p:sp>
              <p:nvSpPr>
                <p:cNvPr id="59" name="Rectangle: Rounded Corners 8">
                  <a:extLst>
                    <a:ext uri="{FF2B5EF4-FFF2-40B4-BE49-F238E27FC236}">
                      <a16:creationId xmlns:a16="http://schemas.microsoft.com/office/drawing/2014/main" id="{B0F0DD1F-DB7B-B4E0-9DD1-FBE60FD902F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Rectangle: Rounded Corners 9">
                  <a:extLst>
                    <a:ext uri="{FF2B5EF4-FFF2-40B4-BE49-F238E27FC236}">
                      <a16:creationId xmlns:a16="http://schemas.microsoft.com/office/drawing/2014/main" id="{567F03D9-275D-FC6F-799B-F842226A7640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Rounded Corners 10">
                  <a:extLst>
                    <a:ext uri="{FF2B5EF4-FFF2-40B4-BE49-F238E27FC236}">
                      <a16:creationId xmlns:a16="http://schemas.microsoft.com/office/drawing/2014/main" id="{B04FCC94-A525-88A6-4666-D5E473B1213C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1ABBBAC-8F62-FF14-6A0C-81C876BEB3E1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ysClr val="windowText" lastClr="000000"/>
              </a:solidFill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69C75B47-FF8C-2B30-0E0C-573C01C002CD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FB5C602A-921A-A0F6-13D5-3A3AA7E5ED3C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Rectangle: Rounded Corners 10">
                  <a:extLst>
                    <a:ext uri="{FF2B5EF4-FFF2-40B4-BE49-F238E27FC236}">
                      <a16:creationId xmlns:a16="http://schemas.microsoft.com/office/drawing/2014/main" id="{A438F4D3-1DD7-F033-DCD9-8E2534B319E5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6B768F0-1121-3C6F-E478-39FB091A7EEA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53" name="Rectangle: Rounded Corners 8">
                  <a:extLst>
                    <a:ext uri="{FF2B5EF4-FFF2-40B4-BE49-F238E27FC236}">
                      <a16:creationId xmlns:a16="http://schemas.microsoft.com/office/drawing/2014/main" id="{C72F01C4-A202-34EE-4FCC-BE3E2FB311DA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Rectangle: Rounded Corners 9">
                  <a:extLst>
                    <a:ext uri="{FF2B5EF4-FFF2-40B4-BE49-F238E27FC236}">
                      <a16:creationId xmlns:a16="http://schemas.microsoft.com/office/drawing/2014/main" id="{64FC593D-1983-BFE7-3F82-45EEAA448EF6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: Rounded Corners 10">
                  <a:extLst>
                    <a:ext uri="{FF2B5EF4-FFF2-40B4-BE49-F238E27FC236}">
                      <a16:creationId xmlns:a16="http://schemas.microsoft.com/office/drawing/2014/main" id="{9CFC52D6-D718-999E-F6B6-D0058E23AD0E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FF672AC-7011-0D6A-4B9E-16DA7505BF3F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A75884F1-057F-132D-5F26-A33FEDCC384E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F51C79B7-4113-F5C9-CE64-9AA2BD18EDBF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Rectangle: Rounded Corners 10">
                  <a:extLst>
                    <a:ext uri="{FF2B5EF4-FFF2-40B4-BE49-F238E27FC236}">
                      <a16:creationId xmlns:a16="http://schemas.microsoft.com/office/drawing/2014/main" id="{219CE573-F47A-1DFA-D1E7-29CB9B1946AC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60E8A37-8938-B7F7-5E2E-D3AF5C85428C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47" name="Rectangle: Rounded Corners 8">
                  <a:extLst>
                    <a:ext uri="{FF2B5EF4-FFF2-40B4-BE49-F238E27FC236}">
                      <a16:creationId xmlns:a16="http://schemas.microsoft.com/office/drawing/2014/main" id="{E596A81C-2935-E029-21C0-2213A972052B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Rectangle: Rounded Corners 9">
                  <a:extLst>
                    <a:ext uri="{FF2B5EF4-FFF2-40B4-BE49-F238E27FC236}">
                      <a16:creationId xmlns:a16="http://schemas.microsoft.com/office/drawing/2014/main" id="{99FDDFDD-B19E-D2F3-3B92-0ED005300849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Rectangle: Rounded Corners 10">
                  <a:extLst>
                    <a:ext uri="{FF2B5EF4-FFF2-40B4-BE49-F238E27FC236}">
                      <a16:creationId xmlns:a16="http://schemas.microsoft.com/office/drawing/2014/main" id="{9CE18A0E-DB53-5A63-2295-B44E4D87F4D6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12B6E38-7FDF-073C-F5F5-3DFEF730168B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44" name="Rectangle: Rounded Corners 8">
                  <a:extLst>
                    <a:ext uri="{FF2B5EF4-FFF2-40B4-BE49-F238E27FC236}">
                      <a16:creationId xmlns:a16="http://schemas.microsoft.com/office/drawing/2014/main" id="{767174D7-0AA8-6704-6980-28681CC9B9B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Rectangle: Rounded Corners 9">
                  <a:extLst>
                    <a:ext uri="{FF2B5EF4-FFF2-40B4-BE49-F238E27FC236}">
                      <a16:creationId xmlns:a16="http://schemas.microsoft.com/office/drawing/2014/main" id="{E3410BBC-F699-69B7-6736-882FF7397C02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Rectangle: Rounded Corners 10">
                  <a:extLst>
                    <a:ext uri="{FF2B5EF4-FFF2-40B4-BE49-F238E27FC236}">
                      <a16:creationId xmlns:a16="http://schemas.microsoft.com/office/drawing/2014/main" id="{B8ADAFAA-B558-B69F-B029-BD538FE54AF9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B402D6A-92EE-826B-C7AA-3F4215DFD782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AFC951F-DE16-56B8-1E76-D56988354D40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210B33A-CAA2-C6EC-5DBD-521ED3B46146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36CE3D-5479-9F14-0C58-AEC716AB414F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4" name="ttsMP3.com_VoiceText_2025-1-27_21-59-52">
            <a:hlinkClick r:id="" action="ppaction://media"/>
            <a:extLst>
              <a:ext uri="{FF2B5EF4-FFF2-40B4-BE49-F238E27FC236}">
                <a16:creationId xmlns:a16="http://schemas.microsoft.com/office/drawing/2014/main" id="{3E813931-1757-78B7-A370-F95E89E6EC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4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ED9287B-F8EF-771E-C8EC-54E3D82B5A23}"/>
              </a:ext>
            </a:extLst>
          </p:cNvPr>
          <p:cNvGrpSpPr/>
          <p:nvPr/>
        </p:nvGrpSpPr>
        <p:grpSpPr>
          <a:xfrm>
            <a:off x="354322" y="611980"/>
            <a:ext cx="6147950" cy="2915007"/>
            <a:chOff x="504320" y="1285791"/>
            <a:chExt cx="6147950" cy="291500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3212B9-E49D-B051-0103-6A27CAB536B1}"/>
                </a:ext>
              </a:extLst>
            </p:cNvPr>
            <p:cNvSpPr txBox="1"/>
            <p:nvPr/>
          </p:nvSpPr>
          <p:spPr>
            <a:xfrm>
              <a:off x="4332236" y="1677180"/>
              <a:ext cx="232003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C7C69F6-79FC-008A-E445-7AAFFCD2DAEF}"/>
                </a:ext>
              </a:extLst>
            </p:cNvPr>
            <p:cNvGrpSpPr/>
            <p:nvPr/>
          </p:nvGrpSpPr>
          <p:grpSpPr>
            <a:xfrm>
              <a:off x="504320" y="1285791"/>
              <a:ext cx="3441713" cy="2915007"/>
              <a:chOff x="-1057780" y="-152156"/>
              <a:chExt cx="8187089" cy="693417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82B3A8-1C20-38E7-CB69-5DC94A8237A1}"/>
                  </a:ext>
                </a:extLst>
              </p:cNvPr>
              <p:cNvGrpSpPr/>
              <p:nvPr/>
            </p:nvGrpSpPr>
            <p:grpSpPr>
              <a:xfrm>
                <a:off x="-1057780" y="-152156"/>
                <a:ext cx="8187089" cy="6934170"/>
                <a:chOff x="-1057780" y="-152156"/>
                <a:chExt cx="8187089" cy="6934170"/>
              </a:xfrm>
              <a:solidFill>
                <a:srgbClr val="FFC000">
                  <a:lumMod val="20000"/>
                  <a:lumOff val="80000"/>
                  <a:alpha val="47000"/>
                </a:srgbClr>
              </a:solidFill>
            </p:grpSpPr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7D110768-D6B4-BD00-71EA-80453AE6BC9B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C53C90FF-289F-3B5F-187E-E47ACC264CF2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A32603DA-227A-F498-D115-ECF33C7D3982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BE93B5DB-C834-06E9-681C-5A7B054F8668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D8D637FB-81E7-B59C-C36D-9B7949574041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759F42AA-8975-CB2B-16F4-8BF12151D9BF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3446F5AC-8BB9-F35E-82B2-7762236AA861}"/>
                    </a:ext>
                  </a:extLst>
                </p:cNvPr>
                <p:cNvSpPr/>
                <p:nvPr/>
              </p:nvSpPr>
              <p:spPr>
                <a:xfrm rot="2206634" flipH="1">
                  <a:off x="2205048" y="-152156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B0E7B2C7-E0A4-95D7-2D30-373EAD9EB234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32A9FDF6-3EA6-8953-B636-741824EDBA9C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EFD0B2D2-1107-4FDE-F6D7-0431FC809DD7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D213F33E-CD9A-AEC2-1F0B-F0830918F746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C53BA700-1FD1-C1BF-296D-44DD91D91CDC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AB45BFC-35B1-F137-4C33-86DF3599B54F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99000">
                    <a:srgbClr val="FFC000">
                      <a:lumMod val="60000"/>
                      <a:lumOff val="4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glow rad="1308100">
                  <a:srgbClr val="FFC000">
                    <a:lumMod val="40000"/>
                    <a:lumOff val="6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8864480-AE93-8F4A-C4C2-B8D43C714A12}"/>
              </a:ext>
            </a:extLst>
          </p:cNvPr>
          <p:cNvGrpSpPr/>
          <p:nvPr/>
        </p:nvGrpSpPr>
        <p:grpSpPr>
          <a:xfrm>
            <a:off x="58341" y="4288331"/>
            <a:ext cx="6768292" cy="3498343"/>
            <a:chOff x="-1719213" y="2468790"/>
            <a:chExt cx="6768292" cy="349834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6D6AEA4-A1EE-F864-14C6-0E06C294FB0C}"/>
                </a:ext>
              </a:extLst>
            </p:cNvPr>
            <p:cNvSpPr txBox="1"/>
            <p:nvPr/>
          </p:nvSpPr>
          <p:spPr>
            <a:xfrm>
              <a:off x="-1719213" y="3929555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65717A7-C395-FE5B-D757-52F562031D5F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105" name="Moon 104">
                <a:extLst>
                  <a:ext uri="{FF2B5EF4-FFF2-40B4-BE49-F238E27FC236}">
                    <a16:creationId xmlns:a16="http://schemas.microsoft.com/office/drawing/2014/main" id="{A286BBF7-4452-F0E8-E803-2CD741B27425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Moon 105">
                <a:extLst>
                  <a:ext uri="{FF2B5EF4-FFF2-40B4-BE49-F238E27FC236}">
                    <a16:creationId xmlns:a16="http://schemas.microsoft.com/office/drawing/2014/main" id="{FA3B1C8A-8C7F-694E-8796-8BA4B2B30E36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BC0BADC-3F8F-2E97-87BA-ABCF92B88796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01ACB7B1-94EE-4F1C-CA20-146934FD64EC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ysClr val="windowText" lastClr="000000"/>
              </a:solidFill>
            </p:grpSpPr>
            <p:sp>
              <p:nvSpPr>
                <p:cNvPr id="229" name="Rectangle: Rounded Corners 8">
                  <a:extLst>
                    <a:ext uri="{FF2B5EF4-FFF2-40B4-BE49-F238E27FC236}">
                      <a16:creationId xmlns:a16="http://schemas.microsoft.com/office/drawing/2014/main" id="{38F90B88-9254-A3A8-F37A-95F82FFC79C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Rectangle: Rounded Corners 9">
                  <a:extLst>
                    <a:ext uri="{FF2B5EF4-FFF2-40B4-BE49-F238E27FC236}">
                      <a16:creationId xmlns:a16="http://schemas.microsoft.com/office/drawing/2014/main" id="{25B82669-58A0-0E63-7467-DCF78921D475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Rectangle: Rounded Corners 10">
                  <a:extLst>
                    <a:ext uri="{FF2B5EF4-FFF2-40B4-BE49-F238E27FC236}">
                      <a16:creationId xmlns:a16="http://schemas.microsoft.com/office/drawing/2014/main" id="{B6B1E503-2255-485A-C3AC-7C0BAE72D984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BEBF19D-BBBF-EF5D-D916-1161DCA071D3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ysClr val="windowText" lastClr="000000"/>
              </a:solidFill>
            </p:grpSpPr>
            <p:sp>
              <p:nvSpPr>
                <p:cNvPr id="226" name="Rectangle: Rounded Corners 8">
                  <a:extLst>
                    <a:ext uri="{FF2B5EF4-FFF2-40B4-BE49-F238E27FC236}">
                      <a16:creationId xmlns:a16="http://schemas.microsoft.com/office/drawing/2014/main" id="{FCFA4EFE-5024-A92E-1892-10084FFBC36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Rectangle: Rounded Corners 9">
                  <a:extLst>
                    <a:ext uri="{FF2B5EF4-FFF2-40B4-BE49-F238E27FC236}">
                      <a16:creationId xmlns:a16="http://schemas.microsoft.com/office/drawing/2014/main" id="{1514BB8C-0B61-B37B-D873-CE4299D09C0E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8" name="Rectangle: Rounded Corners 10">
                  <a:extLst>
                    <a:ext uri="{FF2B5EF4-FFF2-40B4-BE49-F238E27FC236}">
                      <a16:creationId xmlns:a16="http://schemas.microsoft.com/office/drawing/2014/main" id="{F0467602-DA70-84E7-92BF-48A8AC0D72B0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8097659-C503-E2A7-8B0D-BC5B1FEB0CF2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ysClr val="windowText" lastClr="000000"/>
              </a:solidFill>
            </p:grpSpPr>
            <p:sp>
              <p:nvSpPr>
                <p:cNvPr id="223" name="Rectangle: Rounded Corners 8">
                  <a:extLst>
                    <a:ext uri="{FF2B5EF4-FFF2-40B4-BE49-F238E27FC236}">
                      <a16:creationId xmlns:a16="http://schemas.microsoft.com/office/drawing/2014/main" id="{809C7D63-5B84-DC0B-295C-DE776AB6CE9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4" name="Rectangle: Rounded Corners 9">
                  <a:extLst>
                    <a:ext uri="{FF2B5EF4-FFF2-40B4-BE49-F238E27FC236}">
                      <a16:creationId xmlns:a16="http://schemas.microsoft.com/office/drawing/2014/main" id="{9B3A005D-6890-BDB1-616C-399773EDCC54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5" name="Rectangle: Rounded Corners 10">
                  <a:extLst>
                    <a:ext uri="{FF2B5EF4-FFF2-40B4-BE49-F238E27FC236}">
                      <a16:creationId xmlns:a16="http://schemas.microsoft.com/office/drawing/2014/main" id="{C84B0ED5-F61A-8924-7192-8D84DB7E91A5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B209C32-4D86-AE6C-0C57-1006FA3477FE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ysClr val="windowText" lastClr="000000"/>
              </a:solidFill>
            </p:grpSpPr>
            <p:sp>
              <p:nvSpPr>
                <p:cNvPr id="220" name="Rectangle: Rounded Corners 8">
                  <a:extLst>
                    <a:ext uri="{FF2B5EF4-FFF2-40B4-BE49-F238E27FC236}">
                      <a16:creationId xmlns:a16="http://schemas.microsoft.com/office/drawing/2014/main" id="{8F6C324A-7A36-50AF-B6F0-AAB1BAD9441A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Rectangle: Rounded Corners 9">
                  <a:extLst>
                    <a:ext uri="{FF2B5EF4-FFF2-40B4-BE49-F238E27FC236}">
                      <a16:creationId xmlns:a16="http://schemas.microsoft.com/office/drawing/2014/main" id="{56174225-F92D-83E0-377F-AFD3D68F5D0A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2" name="Rectangle: Rounded Corners 10">
                  <a:extLst>
                    <a:ext uri="{FF2B5EF4-FFF2-40B4-BE49-F238E27FC236}">
                      <a16:creationId xmlns:a16="http://schemas.microsoft.com/office/drawing/2014/main" id="{6DFA09F0-67EF-9C51-4A14-84E6B74030F7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BFFEEB-5D71-F53E-90C1-D7F8CF2BD55E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ysClr val="windowText" lastClr="000000"/>
              </a:solidFill>
            </p:grpSpPr>
            <p:sp>
              <p:nvSpPr>
                <p:cNvPr id="217" name="Rectangle: Rounded Corners 8">
                  <a:extLst>
                    <a:ext uri="{FF2B5EF4-FFF2-40B4-BE49-F238E27FC236}">
                      <a16:creationId xmlns:a16="http://schemas.microsoft.com/office/drawing/2014/main" id="{BA3299EF-ACCD-5B60-7423-78922643C09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Rectangle: Rounded Corners 9">
                  <a:extLst>
                    <a:ext uri="{FF2B5EF4-FFF2-40B4-BE49-F238E27FC236}">
                      <a16:creationId xmlns:a16="http://schemas.microsoft.com/office/drawing/2014/main" id="{8C352122-2967-04AA-AF4A-2A676822EF2C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9" name="Rectangle: Rounded Corners 10">
                  <a:extLst>
                    <a:ext uri="{FF2B5EF4-FFF2-40B4-BE49-F238E27FC236}">
                      <a16:creationId xmlns:a16="http://schemas.microsoft.com/office/drawing/2014/main" id="{257A6366-C4CC-0495-37DE-7F7644EC6131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0C8FADB-9368-075A-E743-AD72D49F2115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ysClr val="windowText" lastClr="000000"/>
              </a:solidFill>
            </p:grpSpPr>
            <p:sp>
              <p:nvSpPr>
                <p:cNvPr id="198" name="Rectangle: Rounded Corners 8">
                  <a:extLst>
                    <a:ext uri="{FF2B5EF4-FFF2-40B4-BE49-F238E27FC236}">
                      <a16:creationId xmlns:a16="http://schemas.microsoft.com/office/drawing/2014/main" id="{830AE981-85ED-F49C-2400-514131F33B9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9" name="Rectangle: Rounded Corners 9">
                  <a:extLst>
                    <a:ext uri="{FF2B5EF4-FFF2-40B4-BE49-F238E27FC236}">
                      <a16:creationId xmlns:a16="http://schemas.microsoft.com/office/drawing/2014/main" id="{B0DDD4CB-C12E-90CC-6684-CA6F3CF4E733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0" name="Rectangle: Rounded Corners 10">
                  <a:extLst>
                    <a:ext uri="{FF2B5EF4-FFF2-40B4-BE49-F238E27FC236}">
                      <a16:creationId xmlns:a16="http://schemas.microsoft.com/office/drawing/2014/main" id="{F0BE2A0B-6C24-F1E0-14E7-FB66A304BDE0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4879A58-B39C-D8B9-1A46-8F930D7AC0B6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195" name="Rectangle: Rounded Corners 8">
                  <a:extLst>
                    <a:ext uri="{FF2B5EF4-FFF2-40B4-BE49-F238E27FC236}">
                      <a16:creationId xmlns:a16="http://schemas.microsoft.com/office/drawing/2014/main" id="{04D2C0DE-1ED9-B9EB-C9D1-CD84DE6FB561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6" name="Rectangle: Rounded Corners 9">
                  <a:extLst>
                    <a:ext uri="{FF2B5EF4-FFF2-40B4-BE49-F238E27FC236}">
                      <a16:creationId xmlns:a16="http://schemas.microsoft.com/office/drawing/2014/main" id="{6F538B6F-097D-2C1A-9BD4-AB8277CD2A41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7" name="Rectangle: Rounded Corners 10">
                  <a:extLst>
                    <a:ext uri="{FF2B5EF4-FFF2-40B4-BE49-F238E27FC236}">
                      <a16:creationId xmlns:a16="http://schemas.microsoft.com/office/drawing/2014/main" id="{DB1F46AB-3363-DC00-F9A3-C8DA04EF051F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D1AB740-37F9-DBFA-5FF9-B73D468883FB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192" name="Rectangle: Rounded Corners 8">
                  <a:extLst>
                    <a:ext uri="{FF2B5EF4-FFF2-40B4-BE49-F238E27FC236}">
                      <a16:creationId xmlns:a16="http://schemas.microsoft.com/office/drawing/2014/main" id="{061E4940-D344-64ED-6C11-093384D8D9BB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Rectangle: Rounded Corners 9">
                  <a:extLst>
                    <a:ext uri="{FF2B5EF4-FFF2-40B4-BE49-F238E27FC236}">
                      <a16:creationId xmlns:a16="http://schemas.microsoft.com/office/drawing/2014/main" id="{BDDBB314-BA36-7635-08F0-46B1508B5F96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Rectangle: Rounded Corners 10">
                  <a:extLst>
                    <a:ext uri="{FF2B5EF4-FFF2-40B4-BE49-F238E27FC236}">
                      <a16:creationId xmlns:a16="http://schemas.microsoft.com/office/drawing/2014/main" id="{1A4F2A2C-C382-17BD-F39E-CECCC4E242DA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BF52E62-846E-E1C0-D948-5AD55BFCA419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125" name="Rectangle: Rounded Corners 8">
                  <a:extLst>
                    <a:ext uri="{FF2B5EF4-FFF2-40B4-BE49-F238E27FC236}">
                      <a16:creationId xmlns:a16="http://schemas.microsoft.com/office/drawing/2014/main" id="{BC67F9E2-DC0A-1A64-1F4C-D6E53B80D13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Rectangle: Rounded Corners 9">
                  <a:extLst>
                    <a:ext uri="{FF2B5EF4-FFF2-40B4-BE49-F238E27FC236}">
                      <a16:creationId xmlns:a16="http://schemas.microsoft.com/office/drawing/2014/main" id="{3FF5C8EF-7F8C-6947-86BA-FD643F3D6C30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Rectangle: Rounded Corners 10">
                  <a:extLst>
                    <a:ext uri="{FF2B5EF4-FFF2-40B4-BE49-F238E27FC236}">
                      <a16:creationId xmlns:a16="http://schemas.microsoft.com/office/drawing/2014/main" id="{B2FF0BDF-F18B-1292-1BBC-D5C81FB9A4F4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04804D-4DDE-F429-528E-27C47063517B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122" name="Rectangle: Rounded Corners 8">
                  <a:extLst>
                    <a:ext uri="{FF2B5EF4-FFF2-40B4-BE49-F238E27FC236}">
                      <a16:creationId xmlns:a16="http://schemas.microsoft.com/office/drawing/2014/main" id="{B7F673F8-247D-5F91-C227-5ACD39C18168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Rectangle: Rounded Corners 9">
                  <a:extLst>
                    <a:ext uri="{FF2B5EF4-FFF2-40B4-BE49-F238E27FC236}">
                      <a16:creationId xmlns:a16="http://schemas.microsoft.com/office/drawing/2014/main" id="{0D14F51C-427E-6D3C-E72E-69D5CDCC84DC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Rectangle: Rounded Corners 10">
                  <a:extLst>
                    <a:ext uri="{FF2B5EF4-FFF2-40B4-BE49-F238E27FC236}">
                      <a16:creationId xmlns:a16="http://schemas.microsoft.com/office/drawing/2014/main" id="{97C994EE-3A13-BA31-07C5-B4E34DD2258F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3BBDC7B-CA94-77BE-0503-0A6240C9D288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AE0EC02-A81E-1B11-909D-0125F46DDB1F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7FEF40A-E7C2-C6D2-AC3C-279EF7B98206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03B047E-D4C5-DB3D-764A-13AADF1BDEA4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76AB6B4-74E6-F34B-5F3E-F1FEE26A4ED8}"/>
              </a:ext>
            </a:extLst>
          </p:cNvPr>
          <p:cNvGrpSpPr/>
          <p:nvPr/>
        </p:nvGrpSpPr>
        <p:grpSpPr>
          <a:xfrm>
            <a:off x="404070" y="8794833"/>
            <a:ext cx="6254057" cy="2814430"/>
            <a:chOff x="8807388" y="1319814"/>
            <a:chExt cx="6254057" cy="281443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FCDF165-4699-6E9A-CEA2-EB9051D1E47B}"/>
                </a:ext>
              </a:extLst>
            </p:cNvPr>
            <p:cNvSpPr txBox="1"/>
            <p:nvPr/>
          </p:nvSpPr>
          <p:spPr>
            <a:xfrm>
              <a:off x="12307219" y="2496948"/>
              <a:ext cx="27542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tar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Star: 5 Points 233">
              <a:extLst>
                <a:ext uri="{FF2B5EF4-FFF2-40B4-BE49-F238E27FC236}">
                  <a16:creationId xmlns:a16="http://schemas.microsoft.com/office/drawing/2014/main" id="{E3099E24-ECFC-FAAB-C73F-BCEE0068D906}"/>
                </a:ext>
              </a:extLst>
            </p:cNvPr>
            <p:cNvSpPr/>
            <p:nvPr/>
          </p:nvSpPr>
          <p:spPr>
            <a:xfrm>
              <a:off x="8807388" y="1319814"/>
              <a:ext cx="2814430" cy="2814430"/>
            </a:xfrm>
            <a:prstGeom prst="star5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35" name="ttsMP3.com_VoiceText_2025-1-27_22-0-51">
            <a:hlinkClick r:id="" action="ppaction://media"/>
            <a:extLst>
              <a:ext uri="{FF2B5EF4-FFF2-40B4-BE49-F238E27FC236}">
                <a16:creationId xmlns:a16="http://schemas.microsoft.com/office/drawing/2014/main" id="{5522B2BC-3215-0465-41F3-F132C793D6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816" y="3839870"/>
            <a:ext cx="609600" cy="609600"/>
          </a:xfrm>
          <a:prstGeom prst="rect">
            <a:avLst/>
          </a:prstGeom>
        </p:spPr>
      </p:pic>
      <p:pic>
        <p:nvPicPr>
          <p:cNvPr id="236" name="ttsMP3.com_VoiceText_2025-1-27_22-1-7">
            <a:hlinkClick r:id="" action="ppaction://media"/>
            <a:extLst>
              <a:ext uri="{FF2B5EF4-FFF2-40B4-BE49-F238E27FC236}">
                <a16:creationId xmlns:a16="http://schemas.microsoft.com/office/drawing/2014/main" id="{5748FF09-A45B-987C-EB8A-9C0FC208097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86400" y="100760"/>
            <a:ext cx="609600" cy="609600"/>
          </a:xfrm>
          <a:prstGeom prst="rect">
            <a:avLst/>
          </a:prstGeom>
        </p:spPr>
      </p:pic>
      <p:pic>
        <p:nvPicPr>
          <p:cNvPr id="237" name="ttsMP3.com_VoiceText_2025-1-27_22-1-26">
            <a:hlinkClick r:id="" action="ppaction://media"/>
            <a:extLst>
              <a:ext uri="{FF2B5EF4-FFF2-40B4-BE49-F238E27FC236}">
                <a16:creationId xmlns:a16="http://schemas.microsoft.com/office/drawing/2014/main" id="{E3900E08-E0C8-EBC6-4F32-4F9C397C302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34572" y="1479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48" fill="hold"/>
                                        <p:tgtEl>
                                          <p:spTgt spid="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6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30</Words>
  <Application>Microsoft Office PowerPoint</Application>
  <PresentationFormat>Widescreen</PresentationFormat>
  <Paragraphs>23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52</cp:revision>
  <dcterms:created xsi:type="dcterms:W3CDTF">2025-02-07T18:26:38Z</dcterms:created>
  <dcterms:modified xsi:type="dcterms:W3CDTF">2025-02-17T19:22:10Z</dcterms:modified>
</cp:coreProperties>
</file>