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D1D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NULL" TargetMode="External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microsoft.com/office/2007/relationships/media" Target="../media/media10.mp3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5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15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3277E6E-04FF-C065-8AD0-F6D3782033CE}"/>
              </a:ext>
            </a:extLst>
          </p:cNvPr>
          <p:cNvSpPr txBox="1"/>
          <p:nvPr/>
        </p:nvSpPr>
        <p:spPr>
          <a:xfrm>
            <a:off x="-758070" y="2350446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BD69B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BD69B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iger!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511DEA-E690-9BEE-E623-BCDB185EEFB0}"/>
              </a:ext>
            </a:extLst>
          </p:cNvPr>
          <p:cNvGrpSpPr/>
          <p:nvPr/>
        </p:nvGrpSpPr>
        <p:grpSpPr>
          <a:xfrm>
            <a:off x="1293213" y="4166092"/>
            <a:ext cx="4271573" cy="5332362"/>
            <a:chOff x="1887014" y="1249255"/>
            <a:chExt cx="4271573" cy="533236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A46784-8B96-397B-2C13-B91746C910FF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2ED0C0D-94CC-070A-F67D-FCB6735BDC68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rgbClr val="E7E6E6"/>
              </a:solidFill>
            </p:grpSpPr>
            <p:sp>
              <p:nvSpPr>
                <p:cNvPr id="97" name="Rectangle 100">
                  <a:extLst>
                    <a:ext uri="{FF2B5EF4-FFF2-40B4-BE49-F238E27FC236}">
                      <a16:creationId xmlns:a16="http://schemas.microsoft.com/office/drawing/2014/main" id="{3EF7692E-8B45-14B5-8644-7696530236FC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15">
                  <a:extLst>
                    <a:ext uri="{FF2B5EF4-FFF2-40B4-BE49-F238E27FC236}">
                      <a16:creationId xmlns:a16="http://schemas.microsoft.com/office/drawing/2014/main" id="{A8B33498-8A70-0111-200F-CDE4DA375776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884EBAB-0147-9A7F-BB5A-168647B11063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7311362F-E59A-42EA-9D3A-730539782EDF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5AEBDC2D-43E8-6E1B-E301-0178E97C50CE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1917D275-2984-F120-573F-C87D9CCA8215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68D2141E-F6CF-1C89-1032-402D6E4D2E53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029113-04EE-2B6E-E8A6-F0F3DF79DBDD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88" name="Rectangle 116">
                <a:extLst>
                  <a:ext uri="{FF2B5EF4-FFF2-40B4-BE49-F238E27FC236}">
                    <a16:creationId xmlns:a16="http://schemas.microsoft.com/office/drawing/2014/main" id="{CDC9A689-9444-1A05-681F-2F3048EFCB18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56684BB-9C33-728A-58A4-55A2CFCDA038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7D1755E-0CA2-CB57-59C2-11A3E912A36E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1B4E3B7-0F86-454F-CAE4-3130B1EFE571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BCB6C61-6DFE-0CD0-7889-57164CFB9674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B00076-36F6-E4F3-0D88-DE9CFB6216F2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CEB0D60-4BC7-30B3-43F7-B14C84CBBE03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C9990B7C-8321-8802-3E39-B89AAA672777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4B742F5-021B-3E3C-CA18-22C4B778DBA7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0301B68-5BE5-9C30-14E7-A2F8F1324312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67F131E1-DC3F-246E-62C4-967F1786F0CB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451B8E-E0E6-B6DB-E336-0F15CA14D798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82" name="Oval 10">
                <a:extLst>
                  <a:ext uri="{FF2B5EF4-FFF2-40B4-BE49-F238E27FC236}">
                    <a16:creationId xmlns:a16="http://schemas.microsoft.com/office/drawing/2014/main" id="{36DC671C-2F9D-2456-42EA-BEB7E7CA2BB6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10">
                <a:extLst>
                  <a:ext uri="{FF2B5EF4-FFF2-40B4-BE49-F238E27FC236}">
                    <a16:creationId xmlns:a16="http://schemas.microsoft.com/office/drawing/2014/main" id="{446CFF21-38D7-F8D6-5B43-0DD8857C4664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7A61AF-6DE8-A950-A84A-E36BF4E53303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80" name="Oval 10">
                <a:extLst>
                  <a:ext uri="{FF2B5EF4-FFF2-40B4-BE49-F238E27FC236}">
                    <a16:creationId xmlns:a16="http://schemas.microsoft.com/office/drawing/2014/main" id="{A445B7DC-DFDA-28F3-980F-A7815B8AD562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ABA707F-7F22-3A64-7E14-41E2DF797E29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DD3BCE-3B46-02D0-6353-ABE7AE79D638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rgbClr val="E7E6E6"/>
            </a:solidFill>
          </p:grpSpPr>
          <p:sp>
            <p:nvSpPr>
              <p:cNvPr id="76" name="Rectangle 114">
                <a:extLst>
                  <a:ext uri="{FF2B5EF4-FFF2-40B4-BE49-F238E27FC236}">
                    <a16:creationId xmlns:a16="http://schemas.microsoft.com/office/drawing/2014/main" id="{3DF72B5F-C43F-950B-2089-F46D84812A1F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15">
                <a:extLst>
                  <a:ext uri="{FF2B5EF4-FFF2-40B4-BE49-F238E27FC236}">
                    <a16:creationId xmlns:a16="http://schemas.microsoft.com/office/drawing/2014/main" id="{2F316FA4-E8EB-753D-11C9-5B4AA7437970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E8A9225-5CC8-894F-61EC-2A93DF9C3D17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10B3F7C-A99D-BD68-D040-8E2E33F8F281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15">
              <a:extLst>
                <a:ext uri="{FF2B5EF4-FFF2-40B4-BE49-F238E27FC236}">
                  <a16:creationId xmlns:a16="http://schemas.microsoft.com/office/drawing/2014/main" id="{7910C180-23B3-3000-353B-B68885BCA6D5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32781A-5F47-C5C3-694A-0548F258E4C2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66812B3E-C86C-207E-4051-00C7CE3B2D3D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2393C819-A150-9453-493B-41532DA17212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CE3626A-336A-338D-2907-49E038DA9AAE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A8969F2F-9F52-173C-3434-DF0004ED1FF0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AA6FC28-E5F2-0227-BDD7-C3EEE3761FE5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C505BB-D9FC-741F-EF56-315F185DCF9B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 cap="flat" cmpd="sng" algn="ctr">
              <a:solidFill>
                <a:srgbClr val="FBD6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E3BFFD-F3E6-EEA9-D620-7125C1133089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392780D-73F2-A8D5-B236-04FBB876C5CC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63F9018-B31C-80C6-6D60-DB95C7A0BA3B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0DD6CA6B-E5B8-2877-C2D8-CB3B0C4ED591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18A2D74-7A56-40F0-761B-BE0C834EE082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2BEB98E-4A03-09FD-3A58-20A714CAEC9E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30FF03B-63EE-79DA-5BF5-3457F5FED7C0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1366BB3-A539-2331-7863-578D31C058A4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291717F9-2E3C-0E16-267B-C8B8FAA6F96F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A5D2B6-E0B6-8042-3314-01A1C66A255E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58" name="Oval 8">
                <a:extLst>
                  <a:ext uri="{FF2B5EF4-FFF2-40B4-BE49-F238E27FC236}">
                    <a16:creationId xmlns:a16="http://schemas.microsoft.com/office/drawing/2014/main" id="{02839BF6-38A9-70DA-D717-BAF01D2D6561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14">
                <a:extLst>
                  <a:ext uri="{FF2B5EF4-FFF2-40B4-BE49-F238E27FC236}">
                    <a16:creationId xmlns:a16="http://schemas.microsoft.com/office/drawing/2014/main" id="{4A34B05F-A4AD-A12C-0A0B-5AC66FC5D167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CB02E9F-CDB2-6186-8F1F-76E1302E380C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AB427A2-0D7B-3A66-FC24-FF14D9965D04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D74D70C6-9759-B38A-098D-9681077B3384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EA7DA10-DE9D-615C-B902-17D5D6DEE70D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6724A9E-D9A0-51DD-30E9-75F03D901F00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24DC226-15CA-A2BF-201B-C7F04D198A1D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E4D6CD4-AD41-F4E0-C5AC-680A507596F7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F1A579D-A4A8-DE9E-CBAD-90BC98E3D91B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06B66CC-392A-F490-2967-973FD3386B82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229B4A-2FAF-9DEA-92A8-28FAE6D84BD4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BA99651-9C45-CAEF-918A-9714BFBD8A19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EF49FF-B0CA-AAC7-3093-9CFFAFC71945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7EBEAC-168C-2D45-16FB-ACA6D09DB849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CA4FA1D-53F5-F21F-DBA2-DB2FF5EFC8C7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7491F0F-79E1-0E64-87F3-48A84639055E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10D63E5-FAB4-5DF7-F1DB-FB64A67342ED}"/>
              </a:ext>
            </a:extLst>
          </p:cNvPr>
          <p:cNvGrpSpPr/>
          <p:nvPr/>
        </p:nvGrpSpPr>
        <p:grpSpPr>
          <a:xfrm>
            <a:off x="278743" y="1965559"/>
            <a:ext cx="7014864" cy="1884368"/>
            <a:chOff x="233594" y="1817340"/>
            <a:chExt cx="17961513" cy="4824912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46774D7-7907-8E1C-7F85-7C74D51F5C15}"/>
                </a:ext>
              </a:extLst>
            </p:cNvPr>
            <p:cNvSpPr txBox="1"/>
            <p:nvPr/>
          </p:nvSpPr>
          <p:spPr>
            <a:xfrm>
              <a:off x="5614678" y="2745327"/>
              <a:ext cx="12580429" cy="3073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ortoise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AA580A5-4E55-3650-6CA4-1A653DEF9823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145" name="Rectangle 6">
                <a:extLst>
                  <a:ext uri="{FF2B5EF4-FFF2-40B4-BE49-F238E27FC236}">
                    <a16:creationId xmlns:a16="http://schemas.microsoft.com/office/drawing/2014/main" id="{F8D6D66B-607A-0576-FF2A-B3AD90E4504C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B7A8BD9D-863B-B1F0-560A-4588E47C5857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26">
                <a:extLst>
                  <a:ext uri="{FF2B5EF4-FFF2-40B4-BE49-F238E27FC236}">
                    <a16:creationId xmlns:a16="http://schemas.microsoft.com/office/drawing/2014/main" id="{D6A6696E-9E0A-C9CC-1168-34A17F375AB3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6">
                <a:extLst>
                  <a:ext uri="{FF2B5EF4-FFF2-40B4-BE49-F238E27FC236}">
                    <a16:creationId xmlns:a16="http://schemas.microsoft.com/office/drawing/2014/main" id="{7DCE2AA0-62C2-2017-5221-73F9E857AB4F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26">
                <a:extLst>
                  <a:ext uri="{FF2B5EF4-FFF2-40B4-BE49-F238E27FC236}">
                    <a16:creationId xmlns:a16="http://schemas.microsoft.com/office/drawing/2014/main" id="{2807ACEA-D16E-677E-D629-308A0DF9C3E7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26">
                <a:extLst>
                  <a:ext uri="{FF2B5EF4-FFF2-40B4-BE49-F238E27FC236}">
                    <a16:creationId xmlns:a16="http://schemas.microsoft.com/office/drawing/2014/main" id="{9B8BD503-D3A9-5B8D-46BE-3E7C5BF1BF45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4">
                <a:extLst>
                  <a:ext uri="{FF2B5EF4-FFF2-40B4-BE49-F238E27FC236}">
                    <a16:creationId xmlns:a16="http://schemas.microsoft.com/office/drawing/2014/main" id="{D8D9A838-64C9-9908-D2A4-34A35A932A4A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CF665C05-8EC8-18F3-2DE3-BD92838F1226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BD7B7BDD-F7E4-BC60-476E-8FC2E7E34E1D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6">
                <a:extLst>
                  <a:ext uri="{FF2B5EF4-FFF2-40B4-BE49-F238E27FC236}">
                    <a16:creationId xmlns:a16="http://schemas.microsoft.com/office/drawing/2014/main" id="{49D3569E-676F-1BB1-C055-DB2F78A016AE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415E522-D6A9-6372-D26C-805036EDEA12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1745F0F-ACFC-1C42-E07D-CDE63F5E110C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369E9D86-C0A3-439B-AA89-B41CDE6EAAEC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017C14B4-0EA8-04CA-4C29-30AA6DD2B956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26">
                <a:extLst>
                  <a:ext uri="{FF2B5EF4-FFF2-40B4-BE49-F238E27FC236}">
                    <a16:creationId xmlns:a16="http://schemas.microsoft.com/office/drawing/2014/main" id="{B991785C-46DD-3819-A3D1-3DC42BC1F663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26">
                <a:extLst>
                  <a:ext uri="{FF2B5EF4-FFF2-40B4-BE49-F238E27FC236}">
                    <a16:creationId xmlns:a16="http://schemas.microsoft.com/office/drawing/2014/main" id="{ED8B0D66-604F-6543-948E-A7523B2BEDA7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26">
                <a:extLst>
                  <a:ext uri="{FF2B5EF4-FFF2-40B4-BE49-F238E27FC236}">
                    <a16:creationId xmlns:a16="http://schemas.microsoft.com/office/drawing/2014/main" id="{B8FBEEF3-F265-EEB3-CA18-3A47A3FEEBDC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26">
                <a:extLst>
                  <a:ext uri="{FF2B5EF4-FFF2-40B4-BE49-F238E27FC236}">
                    <a16:creationId xmlns:a16="http://schemas.microsoft.com/office/drawing/2014/main" id="{1A7874EE-CC7A-CF07-8857-F46B2C57DE96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26">
                <a:extLst>
                  <a:ext uri="{FF2B5EF4-FFF2-40B4-BE49-F238E27FC236}">
                    <a16:creationId xmlns:a16="http://schemas.microsoft.com/office/drawing/2014/main" id="{30E3D4CD-CBF4-6AAC-8173-6D2146FCED27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26">
                <a:extLst>
                  <a:ext uri="{FF2B5EF4-FFF2-40B4-BE49-F238E27FC236}">
                    <a16:creationId xmlns:a16="http://schemas.microsoft.com/office/drawing/2014/main" id="{6467B9BD-61AC-D4BE-A73D-2C2F5D6AEC2A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030FBC5F-077B-3AED-5A9D-5D4FE94A0C05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FA6C0404-95FF-E429-6297-4EFE8B94C7F0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7CB204F8-EE0B-F98B-3361-D6E2AA923E90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3">
                <a:extLst>
                  <a:ext uri="{FF2B5EF4-FFF2-40B4-BE49-F238E27FC236}">
                    <a16:creationId xmlns:a16="http://schemas.microsoft.com/office/drawing/2014/main" id="{0AB8F755-DE5E-512B-2C97-0C804171D6E7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4">
                <a:extLst>
                  <a:ext uri="{FF2B5EF4-FFF2-40B4-BE49-F238E27FC236}">
                    <a16:creationId xmlns:a16="http://schemas.microsoft.com/office/drawing/2014/main" id="{8735B8FB-4125-458D-0DDD-B1A07727E719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4">
                <a:extLst>
                  <a:ext uri="{FF2B5EF4-FFF2-40B4-BE49-F238E27FC236}">
                    <a16:creationId xmlns:a16="http://schemas.microsoft.com/office/drawing/2014/main" id="{BC66D90D-4049-B0C1-C3D1-5FCA983C8A9E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6">
                <a:extLst>
                  <a:ext uri="{FF2B5EF4-FFF2-40B4-BE49-F238E27FC236}">
                    <a16:creationId xmlns:a16="http://schemas.microsoft.com/office/drawing/2014/main" id="{87CB0976-4DD6-5626-EC97-0B39EF78B67D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6">
                <a:extLst>
                  <a:ext uri="{FF2B5EF4-FFF2-40B4-BE49-F238E27FC236}">
                    <a16:creationId xmlns:a16="http://schemas.microsoft.com/office/drawing/2014/main" id="{9231D4B4-4782-D58E-E471-89808AC65EC1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4">
                <a:extLst>
                  <a:ext uri="{FF2B5EF4-FFF2-40B4-BE49-F238E27FC236}">
                    <a16:creationId xmlns:a16="http://schemas.microsoft.com/office/drawing/2014/main" id="{860B177E-6468-0479-DF5A-B4B642F53378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6">
                <a:extLst>
                  <a:ext uri="{FF2B5EF4-FFF2-40B4-BE49-F238E27FC236}">
                    <a16:creationId xmlns:a16="http://schemas.microsoft.com/office/drawing/2014/main" id="{D86C6C2D-008F-AF6E-3BD6-3B3562206FAB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6">
                <a:extLst>
                  <a:ext uri="{FF2B5EF4-FFF2-40B4-BE49-F238E27FC236}">
                    <a16:creationId xmlns:a16="http://schemas.microsoft.com/office/drawing/2014/main" id="{FF775AC7-DE77-6F45-248B-B74B78C8A64D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2">
                <a:extLst>
                  <a:ext uri="{FF2B5EF4-FFF2-40B4-BE49-F238E27FC236}">
                    <a16:creationId xmlns:a16="http://schemas.microsoft.com/office/drawing/2014/main" id="{F9C08B0C-6DC4-F744-8ADD-5EF73902B22B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2C84634-0C18-7786-8913-4CC74AE5B116}"/>
              </a:ext>
            </a:extLst>
          </p:cNvPr>
          <p:cNvGrpSpPr/>
          <p:nvPr/>
        </p:nvGrpSpPr>
        <p:grpSpPr>
          <a:xfrm>
            <a:off x="268964" y="170972"/>
            <a:ext cx="4911310" cy="1857941"/>
            <a:chOff x="851640" y="1109981"/>
            <a:chExt cx="8473030" cy="3205335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48080658-E56E-781A-6252-1BC3AFF8505C}"/>
                </a:ext>
              </a:extLst>
            </p:cNvPr>
            <p:cNvGrpSpPr/>
            <p:nvPr/>
          </p:nvGrpSpPr>
          <p:grpSpPr>
            <a:xfrm>
              <a:off x="851640" y="1109981"/>
              <a:ext cx="2623600" cy="3205335"/>
              <a:chOff x="2772147" y="677901"/>
              <a:chExt cx="3713793" cy="3580512"/>
            </a:xfrm>
            <a:effectLst/>
          </p:grpSpPr>
          <p:sp>
            <p:nvSpPr>
              <p:cNvPr id="180" name="Cloud 179">
                <a:extLst>
                  <a:ext uri="{FF2B5EF4-FFF2-40B4-BE49-F238E27FC236}">
                    <a16:creationId xmlns:a16="http://schemas.microsoft.com/office/drawing/2014/main" id="{E80BAE8E-D508-6710-F2ED-C26FA52629D7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Cloud 180">
                <a:extLst>
                  <a:ext uri="{FF2B5EF4-FFF2-40B4-BE49-F238E27FC236}">
                    <a16:creationId xmlns:a16="http://schemas.microsoft.com/office/drawing/2014/main" id="{B52DA605-363F-9401-5A9C-ADDEFC6C2359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3">
                <a:extLst>
                  <a:ext uri="{FF2B5EF4-FFF2-40B4-BE49-F238E27FC236}">
                    <a16:creationId xmlns:a16="http://schemas.microsoft.com/office/drawing/2014/main" id="{23A8E034-F85A-BD70-3ED7-524F47E2FFE4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Cloud 201">
                <a:extLst>
                  <a:ext uri="{FF2B5EF4-FFF2-40B4-BE49-F238E27FC236}">
                    <a16:creationId xmlns:a16="http://schemas.microsoft.com/office/drawing/2014/main" id="{2A29034C-D2D1-9DBC-5D11-94230F03506C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73F30A8F-C30C-F76D-521D-279997E137EB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Cloud 203">
                <a:extLst>
                  <a:ext uri="{FF2B5EF4-FFF2-40B4-BE49-F238E27FC236}">
                    <a16:creationId xmlns:a16="http://schemas.microsoft.com/office/drawing/2014/main" id="{2E22F2CD-A417-33ED-02A3-56C1D36A0617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9CA61629-D2FC-6C2E-BB69-1EEF9ECA8827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7">
                <a:extLst>
                  <a:ext uri="{FF2B5EF4-FFF2-40B4-BE49-F238E27FC236}">
                    <a16:creationId xmlns:a16="http://schemas.microsoft.com/office/drawing/2014/main" id="{30C6931B-9B99-46DD-0768-5E4807F395B6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Cloud 206">
                <a:extLst>
                  <a:ext uri="{FF2B5EF4-FFF2-40B4-BE49-F238E27FC236}">
                    <a16:creationId xmlns:a16="http://schemas.microsoft.com/office/drawing/2014/main" id="{744894D9-3B2A-9B14-D90F-572C53DA7727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Cloud 207">
                <a:extLst>
                  <a:ext uri="{FF2B5EF4-FFF2-40B4-BE49-F238E27FC236}">
                    <a16:creationId xmlns:a16="http://schemas.microsoft.com/office/drawing/2014/main" id="{2B29A81E-F688-4642-8D1F-BA1D13B04C91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7D39B99-DDA8-8B23-4E20-DE9589346426}"/>
                </a:ext>
              </a:extLst>
            </p:cNvPr>
            <p:cNvSpPr txBox="1"/>
            <p:nvPr/>
          </p:nvSpPr>
          <p:spPr>
            <a:xfrm>
              <a:off x="3794889" y="1251707"/>
              <a:ext cx="5529781" cy="26626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975439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ree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AF4E0BC-05E8-35A9-B220-16786E197638}"/>
              </a:ext>
            </a:extLst>
          </p:cNvPr>
          <p:cNvGrpSpPr/>
          <p:nvPr/>
        </p:nvGrpSpPr>
        <p:grpSpPr>
          <a:xfrm>
            <a:off x="312392" y="4065759"/>
            <a:ext cx="7061778" cy="2369120"/>
            <a:chOff x="8059342" y="933662"/>
            <a:chExt cx="7061778" cy="2369120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66F23367-4632-BC66-FF36-479E0629621B}"/>
                </a:ext>
              </a:extLst>
            </p:cNvPr>
            <p:cNvGrpSpPr/>
            <p:nvPr/>
          </p:nvGrpSpPr>
          <p:grpSpPr>
            <a:xfrm flipH="1">
              <a:off x="8059342" y="933662"/>
              <a:ext cx="3731379" cy="2369120"/>
              <a:chOff x="2250252" y="848095"/>
              <a:chExt cx="7759699" cy="4926772"/>
            </a:xfrm>
          </p:grpSpPr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947655A8-766F-5FC8-6E72-0CF807AC4A88}"/>
                  </a:ext>
                </a:extLst>
              </p:cNvPr>
              <p:cNvSpPr/>
              <p:nvPr/>
            </p:nvSpPr>
            <p:spPr>
              <a:xfrm rot="16449497">
                <a:off x="2251106" y="4615006"/>
                <a:ext cx="525844" cy="380387"/>
              </a:xfrm>
              <a:prstGeom prst="roundRect">
                <a:avLst>
                  <a:gd name="adj" fmla="val 33113"/>
                </a:avLst>
              </a:prstGeom>
              <a:solidFill>
                <a:srgbClr val="68686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66AF6965-81FD-315A-3B57-196A66C3EBCE}"/>
                  </a:ext>
                </a:extLst>
              </p:cNvPr>
              <p:cNvSpPr/>
              <p:nvPr/>
            </p:nvSpPr>
            <p:spPr>
              <a:xfrm rot="21411363">
                <a:off x="4871474" y="491769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74">
                <a:extLst>
                  <a:ext uri="{FF2B5EF4-FFF2-40B4-BE49-F238E27FC236}">
                    <a16:creationId xmlns:a16="http://schemas.microsoft.com/office/drawing/2014/main" id="{AA3FE1A2-8526-2092-A7A8-3386FC99B935}"/>
                  </a:ext>
                </a:extLst>
              </p:cNvPr>
              <p:cNvSpPr/>
              <p:nvPr/>
            </p:nvSpPr>
            <p:spPr>
              <a:xfrm>
                <a:off x="2659360" y="848095"/>
                <a:ext cx="7350591" cy="2442570"/>
              </a:xfrm>
              <a:custGeom>
                <a:avLst/>
                <a:gdLst>
                  <a:gd name="connsiteX0" fmla="*/ 0 w 5433060"/>
                  <a:gd name="connsiteY0" fmla="*/ 0 h 1094737"/>
                  <a:gd name="connsiteX1" fmla="*/ 5433060 w 5433060"/>
                  <a:gd name="connsiteY1" fmla="*/ 0 h 1094737"/>
                  <a:gd name="connsiteX2" fmla="*/ 5433060 w 5433060"/>
                  <a:gd name="connsiteY2" fmla="*/ 1094737 h 1094737"/>
                  <a:gd name="connsiteX3" fmla="*/ 0 w 5433060"/>
                  <a:gd name="connsiteY3" fmla="*/ 1094737 h 1094737"/>
                  <a:gd name="connsiteX4" fmla="*/ 0 w 5433060"/>
                  <a:gd name="connsiteY4" fmla="*/ 0 h 109473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0 w 6347460"/>
                  <a:gd name="connsiteY3" fmla="*/ 1559557 h 1559557"/>
                  <a:gd name="connsiteX4" fmla="*/ 914400 w 6347460"/>
                  <a:gd name="connsiteY4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20980 w 6347460"/>
                  <a:gd name="connsiteY3" fmla="*/ 1341120 h 1559557"/>
                  <a:gd name="connsiteX4" fmla="*/ 0 w 6347460"/>
                  <a:gd name="connsiteY4" fmla="*/ 1559557 h 1559557"/>
                  <a:gd name="connsiteX5" fmla="*/ 914400 w 6347460"/>
                  <a:gd name="connsiteY5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716280 w 6347460"/>
                  <a:gd name="connsiteY3" fmla="*/ 1082040 h 1559557"/>
                  <a:gd name="connsiteX4" fmla="*/ 220980 w 6347460"/>
                  <a:gd name="connsiteY4" fmla="*/ 1341120 h 1559557"/>
                  <a:gd name="connsiteX5" fmla="*/ 0 w 6347460"/>
                  <a:gd name="connsiteY5" fmla="*/ 1559557 h 1559557"/>
                  <a:gd name="connsiteX6" fmla="*/ 914400 w 6347460"/>
                  <a:gd name="connsiteY6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1485900 w 6347460"/>
                  <a:gd name="connsiteY3" fmla="*/ 1143000 h 1559557"/>
                  <a:gd name="connsiteX4" fmla="*/ 716280 w 6347460"/>
                  <a:gd name="connsiteY4" fmla="*/ 1082040 h 1559557"/>
                  <a:gd name="connsiteX5" fmla="*/ 220980 w 6347460"/>
                  <a:gd name="connsiteY5" fmla="*/ 1341120 h 1559557"/>
                  <a:gd name="connsiteX6" fmla="*/ 0 w 6347460"/>
                  <a:gd name="connsiteY6" fmla="*/ 1559557 h 1559557"/>
                  <a:gd name="connsiteX7" fmla="*/ 914400 w 6347460"/>
                  <a:gd name="connsiteY7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773680 w 6347460"/>
                  <a:gd name="connsiteY3" fmla="*/ 960120 h 1559557"/>
                  <a:gd name="connsiteX4" fmla="*/ 1485900 w 6347460"/>
                  <a:gd name="connsiteY4" fmla="*/ 1143000 h 1559557"/>
                  <a:gd name="connsiteX5" fmla="*/ 716280 w 6347460"/>
                  <a:gd name="connsiteY5" fmla="*/ 1082040 h 1559557"/>
                  <a:gd name="connsiteX6" fmla="*/ 220980 w 6347460"/>
                  <a:gd name="connsiteY6" fmla="*/ 1341120 h 1559557"/>
                  <a:gd name="connsiteX7" fmla="*/ 0 w 6347460"/>
                  <a:gd name="connsiteY7" fmla="*/ 1559557 h 1559557"/>
                  <a:gd name="connsiteX8" fmla="*/ 914400 w 6347460"/>
                  <a:gd name="connsiteY8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3108960 w 6347460"/>
                  <a:gd name="connsiteY3" fmla="*/ 914400 h 1559557"/>
                  <a:gd name="connsiteX4" fmla="*/ 2773680 w 6347460"/>
                  <a:gd name="connsiteY4" fmla="*/ 960120 h 1559557"/>
                  <a:gd name="connsiteX5" fmla="*/ 1485900 w 6347460"/>
                  <a:gd name="connsiteY5" fmla="*/ 1143000 h 1559557"/>
                  <a:gd name="connsiteX6" fmla="*/ 716280 w 6347460"/>
                  <a:gd name="connsiteY6" fmla="*/ 1082040 h 1559557"/>
                  <a:gd name="connsiteX7" fmla="*/ 220980 w 6347460"/>
                  <a:gd name="connsiteY7" fmla="*/ 1341120 h 1559557"/>
                  <a:gd name="connsiteX8" fmla="*/ 0 w 6347460"/>
                  <a:gd name="connsiteY8" fmla="*/ 1559557 h 1559557"/>
                  <a:gd name="connsiteX9" fmla="*/ 914400 w 6347460"/>
                  <a:gd name="connsiteY9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191000 w 6347460"/>
                  <a:gd name="connsiteY3" fmla="*/ 1539240 h 1559557"/>
                  <a:gd name="connsiteX4" fmla="*/ 3108960 w 6347460"/>
                  <a:gd name="connsiteY4" fmla="*/ 914400 h 1559557"/>
                  <a:gd name="connsiteX5" fmla="*/ 2773680 w 6347460"/>
                  <a:gd name="connsiteY5" fmla="*/ 960120 h 1559557"/>
                  <a:gd name="connsiteX6" fmla="*/ 1485900 w 6347460"/>
                  <a:gd name="connsiteY6" fmla="*/ 1143000 h 1559557"/>
                  <a:gd name="connsiteX7" fmla="*/ 716280 w 6347460"/>
                  <a:gd name="connsiteY7" fmla="*/ 1082040 h 1559557"/>
                  <a:gd name="connsiteX8" fmla="*/ 220980 w 6347460"/>
                  <a:gd name="connsiteY8" fmla="*/ 1341120 h 1559557"/>
                  <a:gd name="connsiteX9" fmla="*/ 0 w 6347460"/>
                  <a:gd name="connsiteY9" fmla="*/ 1559557 h 1559557"/>
                  <a:gd name="connsiteX10" fmla="*/ 914400 w 6347460"/>
                  <a:gd name="connsiteY10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732020 w 6347460"/>
                  <a:gd name="connsiteY3" fmla="*/ 990600 h 1559557"/>
                  <a:gd name="connsiteX4" fmla="*/ 4191000 w 6347460"/>
                  <a:gd name="connsiteY4" fmla="*/ 1539240 h 1559557"/>
                  <a:gd name="connsiteX5" fmla="*/ 3108960 w 6347460"/>
                  <a:gd name="connsiteY5" fmla="*/ 914400 h 1559557"/>
                  <a:gd name="connsiteX6" fmla="*/ 2773680 w 6347460"/>
                  <a:gd name="connsiteY6" fmla="*/ 960120 h 1559557"/>
                  <a:gd name="connsiteX7" fmla="*/ 1485900 w 6347460"/>
                  <a:gd name="connsiteY7" fmla="*/ 1143000 h 1559557"/>
                  <a:gd name="connsiteX8" fmla="*/ 716280 w 6347460"/>
                  <a:gd name="connsiteY8" fmla="*/ 1082040 h 1559557"/>
                  <a:gd name="connsiteX9" fmla="*/ 220980 w 6347460"/>
                  <a:gd name="connsiteY9" fmla="*/ 1341120 h 1559557"/>
                  <a:gd name="connsiteX10" fmla="*/ 0 w 6347460"/>
                  <a:gd name="connsiteY10" fmla="*/ 1559557 h 1559557"/>
                  <a:gd name="connsiteX11" fmla="*/ 914400 w 6347460"/>
                  <a:gd name="connsiteY11" fmla="*/ 0 h 1559557"/>
                  <a:gd name="connsiteX0" fmla="*/ 914400 w 6393180"/>
                  <a:gd name="connsiteY0" fmla="*/ 0 h 1559557"/>
                  <a:gd name="connsiteX1" fmla="*/ 6347460 w 6393180"/>
                  <a:gd name="connsiteY1" fmla="*/ 0 h 1559557"/>
                  <a:gd name="connsiteX2" fmla="*/ 6393180 w 6393180"/>
                  <a:gd name="connsiteY2" fmla="*/ 1338577 h 1559557"/>
                  <a:gd name="connsiteX3" fmla="*/ 4732020 w 6393180"/>
                  <a:gd name="connsiteY3" fmla="*/ 990600 h 1559557"/>
                  <a:gd name="connsiteX4" fmla="*/ 4191000 w 6393180"/>
                  <a:gd name="connsiteY4" fmla="*/ 1539240 h 1559557"/>
                  <a:gd name="connsiteX5" fmla="*/ 3108960 w 6393180"/>
                  <a:gd name="connsiteY5" fmla="*/ 914400 h 1559557"/>
                  <a:gd name="connsiteX6" fmla="*/ 2773680 w 6393180"/>
                  <a:gd name="connsiteY6" fmla="*/ 960120 h 1559557"/>
                  <a:gd name="connsiteX7" fmla="*/ 1485900 w 6393180"/>
                  <a:gd name="connsiteY7" fmla="*/ 1143000 h 1559557"/>
                  <a:gd name="connsiteX8" fmla="*/ 716280 w 6393180"/>
                  <a:gd name="connsiteY8" fmla="*/ 1082040 h 1559557"/>
                  <a:gd name="connsiteX9" fmla="*/ 220980 w 6393180"/>
                  <a:gd name="connsiteY9" fmla="*/ 1341120 h 1559557"/>
                  <a:gd name="connsiteX10" fmla="*/ 0 w 6393180"/>
                  <a:gd name="connsiteY10" fmla="*/ 1559557 h 1559557"/>
                  <a:gd name="connsiteX11" fmla="*/ 914400 w 6393180"/>
                  <a:gd name="connsiteY11" fmla="*/ 0 h 1559557"/>
                  <a:gd name="connsiteX0" fmla="*/ 914400 w 6408420"/>
                  <a:gd name="connsiteY0" fmla="*/ 0 h 1559557"/>
                  <a:gd name="connsiteX1" fmla="*/ 6347460 w 6408420"/>
                  <a:gd name="connsiteY1" fmla="*/ 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5120640 w 6408420"/>
                  <a:gd name="connsiteY1" fmla="*/ 16002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3581400 w 6408420"/>
                  <a:gd name="connsiteY1" fmla="*/ 167640 h 1559557"/>
                  <a:gd name="connsiteX2" fmla="*/ 5120640 w 6408420"/>
                  <a:gd name="connsiteY2" fmla="*/ 160020 h 1559557"/>
                  <a:gd name="connsiteX3" fmla="*/ 6408420 w 6408420"/>
                  <a:gd name="connsiteY3" fmla="*/ 533400 h 1559557"/>
                  <a:gd name="connsiteX4" fmla="*/ 6393180 w 6408420"/>
                  <a:gd name="connsiteY4" fmla="*/ 1338577 h 1559557"/>
                  <a:gd name="connsiteX5" fmla="*/ 4732020 w 6408420"/>
                  <a:gd name="connsiteY5" fmla="*/ 990600 h 1559557"/>
                  <a:gd name="connsiteX6" fmla="*/ 4191000 w 6408420"/>
                  <a:gd name="connsiteY6" fmla="*/ 1539240 h 1559557"/>
                  <a:gd name="connsiteX7" fmla="*/ 3108960 w 6408420"/>
                  <a:gd name="connsiteY7" fmla="*/ 914400 h 1559557"/>
                  <a:gd name="connsiteX8" fmla="*/ 2773680 w 6408420"/>
                  <a:gd name="connsiteY8" fmla="*/ 960120 h 1559557"/>
                  <a:gd name="connsiteX9" fmla="*/ 1485900 w 6408420"/>
                  <a:gd name="connsiteY9" fmla="*/ 1143000 h 1559557"/>
                  <a:gd name="connsiteX10" fmla="*/ 716280 w 6408420"/>
                  <a:gd name="connsiteY10" fmla="*/ 1082040 h 1559557"/>
                  <a:gd name="connsiteX11" fmla="*/ 220980 w 6408420"/>
                  <a:gd name="connsiteY11" fmla="*/ 1341120 h 1559557"/>
                  <a:gd name="connsiteX12" fmla="*/ 0 w 6408420"/>
                  <a:gd name="connsiteY12" fmla="*/ 1559557 h 1559557"/>
                  <a:gd name="connsiteX13" fmla="*/ 914400 w 6408420"/>
                  <a:gd name="connsiteY13" fmla="*/ 0 h 1559557"/>
                  <a:gd name="connsiteX0" fmla="*/ 914400 w 6408420"/>
                  <a:gd name="connsiteY0" fmla="*/ 354070 h 1913627"/>
                  <a:gd name="connsiteX1" fmla="*/ 2202180 w 6408420"/>
                  <a:gd name="connsiteY1" fmla="*/ 3550 h 1913627"/>
                  <a:gd name="connsiteX2" fmla="*/ 3581400 w 6408420"/>
                  <a:gd name="connsiteY2" fmla="*/ 521710 h 1913627"/>
                  <a:gd name="connsiteX3" fmla="*/ 5120640 w 6408420"/>
                  <a:gd name="connsiteY3" fmla="*/ 514090 h 1913627"/>
                  <a:gd name="connsiteX4" fmla="*/ 6408420 w 6408420"/>
                  <a:gd name="connsiteY4" fmla="*/ 887470 h 1913627"/>
                  <a:gd name="connsiteX5" fmla="*/ 6393180 w 6408420"/>
                  <a:gd name="connsiteY5" fmla="*/ 1692647 h 1913627"/>
                  <a:gd name="connsiteX6" fmla="*/ 4732020 w 6408420"/>
                  <a:gd name="connsiteY6" fmla="*/ 1344670 h 1913627"/>
                  <a:gd name="connsiteX7" fmla="*/ 4191000 w 6408420"/>
                  <a:gd name="connsiteY7" fmla="*/ 1893310 h 1913627"/>
                  <a:gd name="connsiteX8" fmla="*/ 3108960 w 6408420"/>
                  <a:gd name="connsiteY8" fmla="*/ 1268470 h 1913627"/>
                  <a:gd name="connsiteX9" fmla="*/ 2773680 w 6408420"/>
                  <a:gd name="connsiteY9" fmla="*/ 1314190 h 1913627"/>
                  <a:gd name="connsiteX10" fmla="*/ 1485900 w 6408420"/>
                  <a:gd name="connsiteY10" fmla="*/ 1497070 h 1913627"/>
                  <a:gd name="connsiteX11" fmla="*/ 716280 w 6408420"/>
                  <a:gd name="connsiteY11" fmla="*/ 1436110 h 1913627"/>
                  <a:gd name="connsiteX12" fmla="*/ 220980 w 6408420"/>
                  <a:gd name="connsiteY12" fmla="*/ 1695190 h 1913627"/>
                  <a:gd name="connsiteX13" fmla="*/ 0 w 6408420"/>
                  <a:gd name="connsiteY13" fmla="*/ 1913627 h 1913627"/>
                  <a:gd name="connsiteX14" fmla="*/ 914400 w 6408420"/>
                  <a:gd name="connsiteY14" fmla="*/ 354070 h 1913627"/>
                  <a:gd name="connsiteX0" fmla="*/ 0 w 6865620"/>
                  <a:gd name="connsiteY0" fmla="*/ 1775830 h 1910447"/>
                  <a:gd name="connsiteX1" fmla="*/ 2659380 w 6865620"/>
                  <a:gd name="connsiteY1" fmla="*/ 370 h 1910447"/>
                  <a:gd name="connsiteX2" fmla="*/ 4038600 w 6865620"/>
                  <a:gd name="connsiteY2" fmla="*/ 518530 h 1910447"/>
                  <a:gd name="connsiteX3" fmla="*/ 5577840 w 6865620"/>
                  <a:gd name="connsiteY3" fmla="*/ 510910 h 1910447"/>
                  <a:gd name="connsiteX4" fmla="*/ 6865620 w 6865620"/>
                  <a:gd name="connsiteY4" fmla="*/ 884290 h 1910447"/>
                  <a:gd name="connsiteX5" fmla="*/ 6850380 w 6865620"/>
                  <a:gd name="connsiteY5" fmla="*/ 1689467 h 1910447"/>
                  <a:gd name="connsiteX6" fmla="*/ 5189220 w 6865620"/>
                  <a:gd name="connsiteY6" fmla="*/ 1341490 h 1910447"/>
                  <a:gd name="connsiteX7" fmla="*/ 4648200 w 6865620"/>
                  <a:gd name="connsiteY7" fmla="*/ 1890130 h 1910447"/>
                  <a:gd name="connsiteX8" fmla="*/ 3566160 w 6865620"/>
                  <a:gd name="connsiteY8" fmla="*/ 1265290 h 1910447"/>
                  <a:gd name="connsiteX9" fmla="*/ 3230880 w 6865620"/>
                  <a:gd name="connsiteY9" fmla="*/ 1311010 h 1910447"/>
                  <a:gd name="connsiteX10" fmla="*/ 1943100 w 6865620"/>
                  <a:gd name="connsiteY10" fmla="*/ 1493890 h 1910447"/>
                  <a:gd name="connsiteX11" fmla="*/ 1173480 w 6865620"/>
                  <a:gd name="connsiteY11" fmla="*/ 1432930 h 1910447"/>
                  <a:gd name="connsiteX12" fmla="*/ 678180 w 6865620"/>
                  <a:gd name="connsiteY12" fmla="*/ 1692010 h 1910447"/>
                  <a:gd name="connsiteX13" fmla="*/ 457200 w 6865620"/>
                  <a:gd name="connsiteY13" fmla="*/ 1910447 h 1910447"/>
                  <a:gd name="connsiteX14" fmla="*/ 0 w 6865620"/>
                  <a:gd name="connsiteY14" fmla="*/ 1775830 h 1910447"/>
                  <a:gd name="connsiteX0" fmla="*/ 47626 w 6913246"/>
                  <a:gd name="connsiteY0" fmla="*/ 1797232 h 1931849"/>
                  <a:gd name="connsiteX1" fmla="*/ 276226 w 6913246"/>
                  <a:gd name="connsiteY1" fmla="*/ 1347652 h 1931849"/>
                  <a:gd name="connsiteX2" fmla="*/ 2707006 w 6913246"/>
                  <a:gd name="connsiteY2" fmla="*/ 21772 h 1931849"/>
                  <a:gd name="connsiteX3" fmla="*/ 4086226 w 6913246"/>
                  <a:gd name="connsiteY3" fmla="*/ 539932 h 1931849"/>
                  <a:gd name="connsiteX4" fmla="*/ 5625466 w 6913246"/>
                  <a:gd name="connsiteY4" fmla="*/ 532312 h 1931849"/>
                  <a:gd name="connsiteX5" fmla="*/ 6913246 w 6913246"/>
                  <a:gd name="connsiteY5" fmla="*/ 905692 h 1931849"/>
                  <a:gd name="connsiteX6" fmla="*/ 6898006 w 6913246"/>
                  <a:gd name="connsiteY6" fmla="*/ 1710869 h 1931849"/>
                  <a:gd name="connsiteX7" fmla="*/ 5236846 w 6913246"/>
                  <a:gd name="connsiteY7" fmla="*/ 1362892 h 1931849"/>
                  <a:gd name="connsiteX8" fmla="*/ 4695826 w 6913246"/>
                  <a:gd name="connsiteY8" fmla="*/ 1911532 h 1931849"/>
                  <a:gd name="connsiteX9" fmla="*/ 3613786 w 6913246"/>
                  <a:gd name="connsiteY9" fmla="*/ 1286692 h 1931849"/>
                  <a:gd name="connsiteX10" fmla="*/ 3278506 w 6913246"/>
                  <a:gd name="connsiteY10" fmla="*/ 1332412 h 1931849"/>
                  <a:gd name="connsiteX11" fmla="*/ 1990726 w 6913246"/>
                  <a:gd name="connsiteY11" fmla="*/ 1515292 h 1931849"/>
                  <a:gd name="connsiteX12" fmla="*/ 1221106 w 6913246"/>
                  <a:gd name="connsiteY12" fmla="*/ 1454332 h 1931849"/>
                  <a:gd name="connsiteX13" fmla="*/ 725806 w 6913246"/>
                  <a:gd name="connsiteY13" fmla="*/ 1713412 h 1931849"/>
                  <a:gd name="connsiteX14" fmla="*/ 504826 w 6913246"/>
                  <a:gd name="connsiteY14" fmla="*/ 1931849 h 1931849"/>
                  <a:gd name="connsiteX15" fmla="*/ 47626 w 6913246"/>
                  <a:gd name="connsiteY15" fmla="*/ 1797232 h 1931849"/>
                  <a:gd name="connsiteX0" fmla="*/ 47626 w 6913246"/>
                  <a:gd name="connsiteY0" fmla="*/ 1781282 h 1915899"/>
                  <a:gd name="connsiteX1" fmla="*/ 276226 w 6913246"/>
                  <a:gd name="connsiteY1" fmla="*/ 1331702 h 1915899"/>
                  <a:gd name="connsiteX2" fmla="*/ 573406 w 6913246"/>
                  <a:gd name="connsiteY2" fmla="*/ 630662 h 1915899"/>
                  <a:gd name="connsiteX3" fmla="*/ 2707006 w 6913246"/>
                  <a:gd name="connsiteY3" fmla="*/ 5822 h 1915899"/>
                  <a:gd name="connsiteX4" fmla="*/ 4086226 w 6913246"/>
                  <a:gd name="connsiteY4" fmla="*/ 523982 h 1915899"/>
                  <a:gd name="connsiteX5" fmla="*/ 5625466 w 6913246"/>
                  <a:gd name="connsiteY5" fmla="*/ 516362 h 1915899"/>
                  <a:gd name="connsiteX6" fmla="*/ 6913246 w 6913246"/>
                  <a:gd name="connsiteY6" fmla="*/ 889742 h 1915899"/>
                  <a:gd name="connsiteX7" fmla="*/ 6898006 w 6913246"/>
                  <a:gd name="connsiteY7" fmla="*/ 1694919 h 1915899"/>
                  <a:gd name="connsiteX8" fmla="*/ 5236846 w 6913246"/>
                  <a:gd name="connsiteY8" fmla="*/ 1346942 h 1915899"/>
                  <a:gd name="connsiteX9" fmla="*/ 4695826 w 6913246"/>
                  <a:gd name="connsiteY9" fmla="*/ 1895582 h 1915899"/>
                  <a:gd name="connsiteX10" fmla="*/ 3613786 w 6913246"/>
                  <a:gd name="connsiteY10" fmla="*/ 1270742 h 1915899"/>
                  <a:gd name="connsiteX11" fmla="*/ 3278506 w 6913246"/>
                  <a:gd name="connsiteY11" fmla="*/ 1316462 h 1915899"/>
                  <a:gd name="connsiteX12" fmla="*/ 1990726 w 6913246"/>
                  <a:gd name="connsiteY12" fmla="*/ 1499342 h 1915899"/>
                  <a:gd name="connsiteX13" fmla="*/ 1221106 w 6913246"/>
                  <a:gd name="connsiteY13" fmla="*/ 1438382 h 1915899"/>
                  <a:gd name="connsiteX14" fmla="*/ 725806 w 6913246"/>
                  <a:gd name="connsiteY14" fmla="*/ 1697462 h 1915899"/>
                  <a:gd name="connsiteX15" fmla="*/ 504826 w 6913246"/>
                  <a:gd name="connsiteY15" fmla="*/ 1915899 h 1915899"/>
                  <a:gd name="connsiteX16" fmla="*/ 47626 w 6913246"/>
                  <a:gd name="connsiteY16" fmla="*/ 1781282 h 1915899"/>
                  <a:gd name="connsiteX0" fmla="*/ 47626 w 6913246"/>
                  <a:gd name="connsiteY0" fmla="*/ 1780025 h 1914642"/>
                  <a:gd name="connsiteX1" fmla="*/ 276226 w 6913246"/>
                  <a:gd name="connsiteY1" fmla="*/ 1330445 h 1914642"/>
                  <a:gd name="connsiteX2" fmla="*/ 573406 w 6913246"/>
                  <a:gd name="connsiteY2" fmla="*/ 629405 h 1914642"/>
                  <a:gd name="connsiteX3" fmla="*/ 1739266 w 6913246"/>
                  <a:gd name="connsiteY3" fmla="*/ 408425 h 1914642"/>
                  <a:gd name="connsiteX4" fmla="*/ 2707006 w 6913246"/>
                  <a:gd name="connsiteY4" fmla="*/ 4565 h 1914642"/>
                  <a:gd name="connsiteX5" fmla="*/ 4086226 w 6913246"/>
                  <a:gd name="connsiteY5" fmla="*/ 522725 h 1914642"/>
                  <a:gd name="connsiteX6" fmla="*/ 5625466 w 6913246"/>
                  <a:gd name="connsiteY6" fmla="*/ 515105 h 1914642"/>
                  <a:gd name="connsiteX7" fmla="*/ 6913246 w 6913246"/>
                  <a:gd name="connsiteY7" fmla="*/ 888485 h 1914642"/>
                  <a:gd name="connsiteX8" fmla="*/ 6898006 w 6913246"/>
                  <a:gd name="connsiteY8" fmla="*/ 1693662 h 1914642"/>
                  <a:gd name="connsiteX9" fmla="*/ 5236846 w 6913246"/>
                  <a:gd name="connsiteY9" fmla="*/ 1345685 h 1914642"/>
                  <a:gd name="connsiteX10" fmla="*/ 4695826 w 6913246"/>
                  <a:gd name="connsiteY10" fmla="*/ 1894325 h 1914642"/>
                  <a:gd name="connsiteX11" fmla="*/ 3613786 w 6913246"/>
                  <a:gd name="connsiteY11" fmla="*/ 1269485 h 1914642"/>
                  <a:gd name="connsiteX12" fmla="*/ 3278506 w 6913246"/>
                  <a:gd name="connsiteY12" fmla="*/ 1315205 h 1914642"/>
                  <a:gd name="connsiteX13" fmla="*/ 1990726 w 6913246"/>
                  <a:gd name="connsiteY13" fmla="*/ 1498085 h 1914642"/>
                  <a:gd name="connsiteX14" fmla="*/ 1221106 w 6913246"/>
                  <a:gd name="connsiteY14" fmla="*/ 1437125 h 1914642"/>
                  <a:gd name="connsiteX15" fmla="*/ 725806 w 6913246"/>
                  <a:gd name="connsiteY15" fmla="*/ 1696205 h 1914642"/>
                  <a:gd name="connsiteX16" fmla="*/ 504826 w 6913246"/>
                  <a:gd name="connsiteY16" fmla="*/ 1914642 h 1914642"/>
                  <a:gd name="connsiteX17" fmla="*/ 47626 w 6913246"/>
                  <a:gd name="connsiteY17" fmla="*/ 1780025 h 1914642"/>
                  <a:gd name="connsiteX0" fmla="*/ 105580 w 6971200"/>
                  <a:gd name="connsiteY0" fmla="*/ 1780025 h 1914642"/>
                  <a:gd name="connsiteX1" fmla="*/ 334180 w 6971200"/>
                  <a:gd name="connsiteY1" fmla="*/ 1330445 h 1914642"/>
                  <a:gd name="connsiteX2" fmla="*/ 631360 w 6971200"/>
                  <a:gd name="connsiteY2" fmla="*/ 629405 h 1914642"/>
                  <a:gd name="connsiteX3" fmla="*/ 1797220 w 6971200"/>
                  <a:gd name="connsiteY3" fmla="*/ 408425 h 1914642"/>
                  <a:gd name="connsiteX4" fmla="*/ 2764960 w 6971200"/>
                  <a:gd name="connsiteY4" fmla="*/ 4565 h 1914642"/>
                  <a:gd name="connsiteX5" fmla="*/ 4144180 w 6971200"/>
                  <a:gd name="connsiteY5" fmla="*/ 522725 h 1914642"/>
                  <a:gd name="connsiteX6" fmla="*/ 5683420 w 6971200"/>
                  <a:gd name="connsiteY6" fmla="*/ 515105 h 1914642"/>
                  <a:gd name="connsiteX7" fmla="*/ 6971200 w 6971200"/>
                  <a:gd name="connsiteY7" fmla="*/ 888485 h 1914642"/>
                  <a:gd name="connsiteX8" fmla="*/ 6955960 w 6971200"/>
                  <a:gd name="connsiteY8" fmla="*/ 1693662 h 1914642"/>
                  <a:gd name="connsiteX9" fmla="*/ 5294800 w 6971200"/>
                  <a:gd name="connsiteY9" fmla="*/ 1345685 h 1914642"/>
                  <a:gd name="connsiteX10" fmla="*/ 4753780 w 6971200"/>
                  <a:gd name="connsiteY10" fmla="*/ 1894325 h 1914642"/>
                  <a:gd name="connsiteX11" fmla="*/ 3671740 w 6971200"/>
                  <a:gd name="connsiteY11" fmla="*/ 1269485 h 1914642"/>
                  <a:gd name="connsiteX12" fmla="*/ 3336460 w 6971200"/>
                  <a:gd name="connsiteY12" fmla="*/ 1315205 h 1914642"/>
                  <a:gd name="connsiteX13" fmla="*/ 2048680 w 6971200"/>
                  <a:gd name="connsiteY13" fmla="*/ 1498085 h 1914642"/>
                  <a:gd name="connsiteX14" fmla="*/ 1279060 w 6971200"/>
                  <a:gd name="connsiteY14" fmla="*/ 1437125 h 1914642"/>
                  <a:gd name="connsiteX15" fmla="*/ 783760 w 6971200"/>
                  <a:gd name="connsiteY15" fmla="*/ 1696205 h 1914642"/>
                  <a:gd name="connsiteX16" fmla="*/ 562780 w 6971200"/>
                  <a:gd name="connsiteY16" fmla="*/ 1914642 h 1914642"/>
                  <a:gd name="connsiteX17" fmla="*/ 105580 w 6971200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845528 h 1980145"/>
                  <a:gd name="connsiteX1" fmla="*/ 331771 w 6968791"/>
                  <a:gd name="connsiteY1" fmla="*/ 1395948 h 1980145"/>
                  <a:gd name="connsiteX2" fmla="*/ 628951 w 6968791"/>
                  <a:gd name="connsiteY2" fmla="*/ 694908 h 1980145"/>
                  <a:gd name="connsiteX3" fmla="*/ 1794811 w 6968791"/>
                  <a:gd name="connsiteY3" fmla="*/ 473928 h 1980145"/>
                  <a:gd name="connsiteX4" fmla="*/ 2762551 w 6968791"/>
                  <a:gd name="connsiteY4" fmla="*/ 70068 h 1980145"/>
                  <a:gd name="connsiteX5" fmla="*/ 4141771 w 6968791"/>
                  <a:gd name="connsiteY5" fmla="*/ 588228 h 1980145"/>
                  <a:gd name="connsiteX6" fmla="*/ 5681011 w 6968791"/>
                  <a:gd name="connsiteY6" fmla="*/ 580608 h 1980145"/>
                  <a:gd name="connsiteX7" fmla="*/ 6968791 w 6968791"/>
                  <a:gd name="connsiteY7" fmla="*/ 953988 h 1980145"/>
                  <a:gd name="connsiteX8" fmla="*/ 6953551 w 6968791"/>
                  <a:gd name="connsiteY8" fmla="*/ 1759165 h 1980145"/>
                  <a:gd name="connsiteX9" fmla="*/ 5292391 w 6968791"/>
                  <a:gd name="connsiteY9" fmla="*/ 1411188 h 1980145"/>
                  <a:gd name="connsiteX10" fmla="*/ 4751371 w 6968791"/>
                  <a:gd name="connsiteY10" fmla="*/ 1959828 h 1980145"/>
                  <a:gd name="connsiteX11" fmla="*/ 3669331 w 6968791"/>
                  <a:gd name="connsiteY11" fmla="*/ 1334988 h 1980145"/>
                  <a:gd name="connsiteX12" fmla="*/ 3334051 w 6968791"/>
                  <a:gd name="connsiteY12" fmla="*/ 1380708 h 1980145"/>
                  <a:gd name="connsiteX13" fmla="*/ 2046271 w 6968791"/>
                  <a:gd name="connsiteY13" fmla="*/ 1563588 h 1980145"/>
                  <a:gd name="connsiteX14" fmla="*/ 1276651 w 6968791"/>
                  <a:gd name="connsiteY14" fmla="*/ 1502628 h 1980145"/>
                  <a:gd name="connsiteX15" fmla="*/ 781351 w 6968791"/>
                  <a:gd name="connsiteY15" fmla="*/ 1761708 h 1980145"/>
                  <a:gd name="connsiteX16" fmla="*/ 560371 w 6968791"/>
                  <a:gd name="connsiteY16" fmla="*/ 1980145 h 1980145"/>
                  <a:gd name="connsiteX17" fmla="*/ 103171 w 6968791"/>
                  <a:gd name="connsiteY17" fmla="*/ 1845528 h 1980145"/>
                  <a:gd name="connsiteX0" fmla="*/ 103171 w 6968791"/>
                  <a:gd name="connsiteY0" fmla="*/ 1878499 h 2013116"/>
                  <a:gd name="connsiteX1" fmla="*/ 331771 w 6968791"/>
                  <a:gd name="connsiteY1" fmla="*/ 1428919 h 2013116"/>
                  <a:gd name="connsiteX2" fmla="*/ 628951 w 6968791"/>
                  <a:gd name="connsiteY2" fmla="*/ 727879 h 2013116"/>
                  <a:gd name="connsiteX3" fmla="*/ 1634791 w 6968791"/>
                  <a:gd name="connsiteY3" fmla="*/ 453559 h 2013116"/>
                  <a:gd name="connsiteX4" fmla="*/ 2762551 w 6968791"/>
                  <a:gd name="connsiteY4" fmla="*/ 103039 h 2013116"/>
                  <a:gd name="connsiteX5" fmla="*/ 4141771 w 6968791"/>
                  <a:gd name="connsiteY5" fmla="*/ 621199 h 2013116"/>
                  <a:gd name="connsiteX6" fmla="*/ 5681011 w 6968791"/>
                  <a:gd name="connsiteY6" fmla="*/ 613579 h 2013116"/>
                  <a:gd name="connsiteX7" fmla="*/ 6968791 w 6968791"/>
                  <a:gd name="connsiteY7" fmla="*/ 986959 h 2013116"/>
                  <a:gd name="connsiteX8" fmla="*/ 6953551 w 6968791"/>
                  <a:gd name="connsiteY8" fmla="*/ 1792136 h 2013116"/>
                  <a:gd name="connsiteX9" fmla="*/ 5292391 w 6968791"/>
                  <a:gd name="connsiteY9" fmla="*/ 1444159 h 2013116"/>
                  <a:gd name="connsiteX10" fmla="*/ 4751371 w 6968791"/>
                  <a:gd name="connsiteY10" fmla="*/ 1992799 h 2013116"/>
                  <a:gd name="connsiteX11" fmla="*/ 3669331 w 6968791"/>
                  <a:gd name="connsiteY11" fmla="*/ 1367959 h 2013116"/>
                  <a:gd name="connsiteX12" fmla="*/ 3334051 w 6968791"/>
                  <a:gd name="connsiteY12" fmla="*/ 1413679 h 2013116"/>
                  <a:gd name="connsiteX13" fmla="*/ 2046271 w 6968791"/>
                  <a:gd name="connsiteY13" fmla="*/ 1596559 h 2013116"/>
                  <a:gd name="connsiteX14" fmla="*/ 1276651 w 6968791"/>
                  <a:gd name="connsiteY14" fmla="*/ 1535599 h 2013116"/>
                  <a:gd name="connsiteX15" fmla="*/ 781351 w 6968791"/>
                  <a:gd name="connsiteY15" fmla="*/ 1794679 h 2013116"/>
                  <a:gd name="connsiteX16" fmla="*/ 560371 w 6968791"/>
                  <a:gd name="connsiteY16" fmla="*/ 2013116 h 2013116"/>
                  <a:gd name="connsiteX17" fmla="*/ 103171 w 6968791"/>
                  <a:gd name="connsiteY17" fmla="*/ 1878499 h 2013116"/>
                  <a:gd name="connsiteX0" fmla="*/ 103171 w 6968791"/>
                  <a:gd name="connsiteY0" fmla="*/ 1780758 h 1915375"/>
                  <a:gd name="connsiteX1" fmla="*/ 331771 w 6968791"/>
                  <a:gd name="connsiteY1" fmla="*/ 1331178 h 1915375"/>
                  <a:gd name="connsiteX2" fmla="*/ 628951 w 6968791"/>
                  <a:gd name="connsiteY2" fmla="*/ 630138 h 1915375"/>
                  <a:gd name="connsiteX3" fmla="*/ 1634791 w 6968791"/>
                  <a:gd name="connsiteY3" fmla="*/ 355818 h 1915375"/>
                  <a:gd name="connsiteX4" fmla="*/ 2762551 w 6968791"/>
                  <a:gd name="connsiteY4" fmla="*/ 5298 h 1915375"/>
                  <a:gd name="connsiteX5" fmla="*/ 4141771 w 6968791"/>
                  <a:gd name="connsiteY5" fmla="*/ 523458 h 1915375"/>
                  <a:gd name="connsiteX6" fmla="*/ 5681011 w 6968791"/>
                  <a:gd name="connsiteY6" fmla="*/ 515838 h 1915375"/>
                  <a:gd name="connsiteX7" fmla="*/ 6968791 w 6968791"/>
                  <a:gd name="connsiteY7" fmla="*/ 889218 h 1915375"/>
                  <a:gd name="connsiteX8" fmla="*/ 6953551 w 6968791"/>
                  <a:gd name="connsiteY8" fmla="*/ 1694395 h 1915375"/>
                  <a:gd name="connsiteX9" fmla="*/ 5292391 w 6968791"/>
                  <a:gd name="connsiteY9" fmla="*/ 1346418 h 1915375"/>
                  <a:gd name="connsiteX10" fmla="*/ 4751371 w 6968791"/>
                  <a:gd name="connsiteY10" fmla="*/ 1895058 h 1915375"/>
                  <a:gd name="connsiteX11" fmla="*/ 3669331 w 6968791"/>
                  <a:gd name="connsiteY11" fmla="*/ 1270218 h 1915375"/>
                  <a:gd name="connsiteX12" fmla="*/ 3334051 w 6968791"/>
                  <a:gd name="connsiteY12" fmla="*/ 1315938 h 1915375"/>
                  <a:gd name="connsiteX13" fmla="*/ 2046271 w 6968791"/>
                  <a:gd name="connsiteY13" fmla="*/ 1498818 h 1915375"/>
                  <a:gd name="connsiteX14" fmla="*/ 1276651 w 6968791"/>
                  <a:gd name="connsiteY14" fmla="*/ 1437858 h 1915375"/>
                  <a:gd name="connsiteX15" fmla="*/ 781351 w 6968791"/>
                  <a:gd name="connsiteY15" fmla="*/ 1696938 h 1915375"/>
                  <a:gd name="connsiteX16" fmla="*/ 560371 w 6968791"/>
                  <a:gd name="connsiteY16" fmla="*/ 1915375 h 1915375"/>
                  <a:gd name="connsiteX17" fmla="*/ 103171 w 6968791"/>
                  <a:gd name="connsiteY17" fmla="*/ 1780758 h 1915375"/>
                  <a:gd name="connsiteX0" fmla="*/ 103171 w 6968791"/>
                  <a:gd name="connsiteY0" fmla="*/ 1817275 h 1951892"/>
                  <a:gd name="connsiteX1" fmla="*/ 331771 w 6968791"/>
                  <a:gd name="connsiteY1" fmla="*/ 1367695 h 1951892"/>
                  <a:gd name="connsiteX2" fmla="*/ 628951 w 6968791"/>
                  <a:gd name="connsiteY2" fmla="*/ 666655 h 1951892"/>
                  <a:gd name="connsiteX3" fmla="*/ 1634791 w 6968791"/>
                  <a:gd name="connsiteY3" fmla="*/ 392335 h 1951892"/>
                  <a:gd name="connsiteX4" fmla="*/ 2762551 w 6968791"/>
                  <a:gd name="connsiteY4" fmla="*/ 41815 h 1951892"/>
                  <a:gd name="connsiteX5" fmla="*/ 4141771 w 6968791"/>
                  <a:gd name="connsiteY5" fmla="*/ 559975 h 1951892"/>
                  <a:gd name="connsiteX6" fmla="*/ 5681011 w 6968791"/>
                  <a:gd name="connsiteY6" fmla="*/ 552355 h 1951892"/>
                  <a:gd name="connsiteX7" fmla="*/ 6968791 w 6968791"/>
                  <a:gd name="connsiteY7" fmla="*/ 925735 h 1951892"/>
                  <a:gd name="connsiteX8" fmla="*/ 6953551 w 6968791"/>
                  <a:gd name="connsiteY8" fmla="*/ 1730912 h 1951892"/>
                  <a:gd name="connsiteX9" fmla="*/ 5292391 w 6968791"/>
                  <a:gd name="connsiteY9" fmla="*/ 1382935 h 1951892"/>
                  <a:gd name="connsiteX10" fmla="*/ 4751371 w 6968791"/>
                  <a:gd name="connsiteY10" fmla="*/ 1931575 h 1951892"/>
                  <a:gd name="connsiteX11" fmla="*/ 3669331 w 6968791"/>
                  <a:gd name="connsiteY11" fmla="*/ 1306735 h 1951892"/>
                  <a:gd name="connsiteX12" fmla="*/ 3334051 w 6968791"/>
                  <a:gd name="connsiteY12" fmla="*/ 1352455 h 1951892"/>
                  <a:gd name="connsiteX13" fmla="*/ 2046271 w 6968791"/>
                  <a:gd name="connsiteY13" fmla="*/ 1535335 h 1951892"/>
                  <a:gd name="connsiteX14" fmla="*/ 1276651 w 6968791"/>
                  <a:gd name="connsiteY14" fmla="*/ 1474375 h 1951892"/>
                  <a:gd name="connsiteX15" fmla="*/ 781351 w 6968791"/>
                  <a:gd name="connsiteY15" fmla="*/ 1733455 h 1951892"/>
                  <a:gd name="connsiteX16" fmla="*/ 560371 w 6968791"/>
                  <a:gd name="connsiteY16" fmla="*/ 1951892 h 1951892"/>
                  <a:gd name="connsiteX17" fmla="*/ 103171 w 6968791"/>
                  <a:gd name="connsiteY17" fmla="*/ 1817275 h 1951892"/>
                  <a:gd name="connsiteX0" fmla="*/ 103171 w 6968791"/>
                  <a:gd name="connsiteY0" fmla="*/ 1939003 h 2073620"/>
                  <a:gd name="connsiteX1" fmla="*/ 331771 w 6968791"/>
                  <a:gd name="connsiteY1" fmla="*/ 1489423 h 2073620"/>
                  <a:gd name="connsiteX2" fmla="*/ 628951 w 6968791"/>
                  <a:gd name="connsiteY2" fmla="*/ 788383 h 2073620"/>
                  <a:gd name="connsiteX3" fmla="*/ 1634791 w 6968791"/>
                  <a:gd name="connsiteY3" fmla="*/ 514063 h 2073620"/>
                  <a:gd name="connsiteX4" fmla="*/ 2762551 w 6968791"/>
                  <a:gd name="connsiteY4" fmla="*/ 163543 h 2073620"/>
                  <a:gd name="connsiteX5" fmla="*/ 4141771 w 6968791"/>
                  <a:gd name="connsiteY5" fmla="*/ 681703 h 2073620"/>
                  <a:gd name="connsiteX6" fmla="*/ 5681011 w 6968791"/>
                  <a:gd name="connsiteY6" fmla="*/ 674083 h 2073620"/>
                  <a:gd name="connsiteX7" fmla="*/ 6968791 w 6968791"/>
                  <a:gd name="connsiteY7" fmla="*/ 1047463 h 2073620"/>
                  <a:gd name="connsiteX8" fmla="*/ 6953551 w 6968791"/>
                  <a:gd name="connsiteY8" fmla="*/ 1852640 h 2073620"/>
                  <a:gd name="connsiteX9" fmla="*/ 5292391 w 6968791"/>
                  <a:gd name="connsiteY9" fmla="*/ 1504663 h 2073620"/>
                  <a:gd name="connsiteX10" fmla="*/ 4751371 w 6968791"/>
                  <a:gd name="connsiteY10" fmla="*/ 2053303 h 2073620"/>
                  <a:gd name="connsiteX11" fmla="*/ 3669331 w 6968791"/>
                  <a:gd name="connsiteY11" fmla="*/ 1428463 h 2073620"/>
                  <a:gd name="connsiteX12" fmla="*/ 3334051 w 6968791"/>
                  <a:gd name="connsiteY12" fmla="*/ 1474183 h 2073620"/>
                  <a:gd name="connsiteX13" fmla="*/ 2046271 w 6968791"/>
                  <a:gd name="connsiteY13" fmla="*/ 1657063 h 2073620"/>
                  <a:gd name="connsiteX14" fmla="*/ 1276651 w 6968791"/>
                  <a:gd name="connsiteY14" fmla="*/ 1596103 h 2073620"/>
                  <a:gd name="connsiteX15" fmla="*/ 781351 w 6968791"/>
                  <a:gd name="connsiteY15" fmla="*/ 1855183 h 2073620"/>
                  <a:gd name="connsiteX16" fmla="*/ 560371 w 6968791"/>
                  <a:gd name="connsiteY16" fmla="*/ 2073620 h 2073620"/>
                  <a:gd name="connsiteX17" fmla="*/ 103171 w 6968791"/>
                  <a:gd name="connsiteY17" fmla="*/ 1939003 h 2073620"/>
                  <a:gd name="connsiteX0" fmla="*/ 103171 w 6968791"/>
                  <a:gd name="connsiteY0" fmla="*/ 1817276 h 1951893"/>
                  <a:gd name="connsiteX1" fmla="*/ 331771 w 6968791"/>
                  <a:gd name="connsiteY1" fmla="*/ 1367696 h 1951893"/>
                  <a:gd name="connsiteX2" fmla="*/ 628951 w 6968791"/>
                  <a:gd name="connsiteY2" fmla="*/ 666656 h 1951893"/>
                  <a:gd name="connsiteX3" fmla="*/ 1634791 w 6968791"/>
                  <a:gd name="connsiteY3" fmla="*/ 392336 h 1951893"/>
                  <a:gd name="connsiteX4" fmla="*/ 1886251 w 6968791"/>
                  <a:gd name="connsiteY4" fmla="*/ 377096 h 1951893"/>
                  <a:gd name="connsiteX5" fmla="*/ 2762551 w 6968791"/>
                  <a:gd name="connsiteY5" fmla="*/ 41816 h 1951893"/>
                  <a:gd name="connsiteX6" fmla="*/ 4141771 w 6968791"/>
                  <a:gd name="connsiteY6" fmla="*/ 559976 h 1951893"/>
                  <a:gd name="connsiteX7" fmla="*/ 5681011 w 6968791"/>
                  <a:gd name="connsiteY7" fmla="*/ 552356 h 1951893"/>
                  <a:gd name="connsiteX8" fmla="*/ 6968791 w 6968791"/>
                  <a:gd name="connsiteY8" fmla="*/ 925736 h 1951893"/>
                  <a:gd name="connsiteX9" fmla="*/ 6953551 w 6968791"/>
                  <a:gd name="connsiteY9" fmla="*/ 1730913 h 1951893"/>
                  <a:gd name="connsiteX10" fmla="*/ 5292391 w 6968791"/>
                  <a:gd name="connsiteY10" fmla="*/ 1382936 h 1951893"/>
                  <a:gd name="connsiteX11" fmla="*/ 4751371 w 6968791"/>
                  <a:gd name="connsiteY11" fmla="*/ 1931576 h 1951893"/>
                  <a:gd name="connsiteX12" fmla="*/ 3669331 w 6968791"/>
                  <a:gd name="connsiteY12" fmla="*/ 1306736 h 1951893"/>
                  <a:gd name="connsiteX13" fmla="*/ 3334051 w 6968791"/>
                  <a:gd name="connsiteY13" fmla="*/ 1352456 h 1951893"/>
                  <a:gd name="connsiteX14" fmla="*/ 2046271 w 6968791"/>
                  <a:gd name="connsiteY14" fmla="*/ 1535336 h 1951893"/>
                  <a:gd name="connsiteX15" fmla="*/ 1276651 w 6968791"/>
                  <a:gd name="connsiteY15" fmla="*/ 1474376 h 1951893"/>
                  <a:gd name="connsiteX16" fmla="*/ 781351 w 6968791"/>
                  <a:gd name="connsiteY16" fmla="*/ 1733456 h 1951893"/>
                  <a:gd name="connsiteX17" fmla="*/ 560371 w 6968791"/>
                  <a:gd name="connsiteY17" fmla="*/ 1951893 h 1951893"/>
                  <a:gd name="connsiteX18" fmla="*/ 103171 w 6968791"/>
                  <a:gd name="connsiteY18" fmla="*/ 1817276 h 1951893"/>
                  <a:gd name="connsiteX0" fmla="*/ 103171 w 6968791"/>
                  <a:gd name="connsiteY0" fmla="*/ 1931829 h 2066446"/>
                  <a:gd name="connsiteX1" fmla="*/ 331771 w 6968791"/>
                  <a:gd name="connsiteY1" fmla="*/ 1482249 h 2066446"/>
                  <a:gd name="connsiteX2" fmla="*/ 628951 w 6968791"/>
                  <a:gd name="connsiteY2" fmla="*/ 781209 h 2066446"/>
                  <a:gd name="connsiteX3" fmla="*/ 1634791 w 6968791"/>
                  <a:gd name="connsiteY3" fmla="*/ 506889 h 2066446"/>
                  <a:gd name="connsiteX4" fmla="*/ 1886251 w 6968791"/>
                  <a:gd name="connsiteY4" fmla="*/ 491649 h 2066446"/>
                  <a:gd name="connsiteX5" fmla="*/ 2762551 w 6968791"/>
                  <a:gd name="connsiteY5" fmla="*/ 156369 h 2066446"/>
                  <a:gd name="connsiteX6" fmla="*/ 4141771 w 6968791"/>
                  <a:gd name="connsiteY6" fmla="*/ 674529 h 2066446"/>
                  <a:gd name="connsiteX7" fmla="*/ 5681011 w 6968791"/>
                  <a:gd name="connsiteY7" fmla="*/ 666909 h 2066446"/>
                  <a:gd name="connsiteX8" fmla="*/ 6968791 w 6968791"/>
                  <a:gd name="connsiteY8" fmla="*/ 1040289 h 2066446"/>
                  <a:gd name="connsiteX9" fmla="*/ 6953551 w 6968791"/>
                  <a:gd name="connsiteY9" fmla="*/ 1845466 h 2066446"/>
                  <a:gd name="connsiteX10" fmla="*/ 5292391 w 6968791"/>
                  <a:gd name="connsiteY10" fmla="*/ 1497489 h 2066446"/>
                  <a:gd name="connsiteX11" fmla="*/ 4751371 w 6968791"/>
                  <a:gd name="connsiteY11" fmla="*/ 2046129 h 2066446"/>
                  <a:gd name="connsiteX12" fmla="*/ 3669331 w 6968791"/>
                  <a:gd name="connsiteY12" fmla="*/ 1421289 h 2066446"/>
                  <a:gd name="connsiteX13" fmla="*/ 3334051 w 6968791"/>
                  <a:gd name="connsiteY13" fmla="*/ 1467009 h 2066446"/>
                  <a:gd name="connsiteX14" fmla="*/ 2046271 w 6968791"/>
                  <a:gd name="connsiteY14" fmla="*/ 1649889 h 2066446"/>
                  <a:gd name="connsiteX15" fmla="*/ 1276651 w 6968791"/>
                  <a:gd name="connsiteY15" fmla="*/ 1588929 h 2066446"/>
                  <a:gd name="connsiteX16" fmla="*/ 781351 w 6968791"/>
                  <a:gd name="connsiteY16" fmla="*/ 1848009 h 2066446"/>
                  <a:gd name="connsiteX17" fmla="*/ 560371 w 6968791"/>
                  <a:gd name="connsiteY17" fmla="*/ 2066446 h 2066446"/>
                  <a:gd name="connsiteX18" fmla="*/ 103171 w 6968791"/>
                  <a:gd name="connsiteY18" fmla="*/ 1931829 h 2066446"/>
                  <a:gd name="connsiteX0" fmla="*/ 103171 w 6968791"/>
                  <a:gd name="connsiteY0" fmla="*/ 1948441 h 2083058"/>
                  <a:gd name="connsiteX1" fmla="*/ 331771 w 6968791"/>
                  <a:gd name="connsiteY1" fmla="*/ 1498861 h 2083058"/>
                  <a:gd name="connsiteX2" fmla="*/ 628951 w 6968791"/>
                  <a:gd name="connsiteY2" fmla="*/ 797821 h 2083058"/>
                  <a:gd name="connsiteX3" fmla="*/ 1634791 w 6968791"/>
                  <a:gd name="connsiteY3" fmla="*/ 523501 h 2083058"/>
                  <a:gd name="connsiteX4" fmla="*/ 1886251 w 6968791"/>
                  <a:gd name="connsiteY4" fmla="*/ 508261 h 2083058"/>
                  <a:gd name="connsiteX5" fmla="*/ 2762551 w 6968791"/>
                  <a:gd name="connsiteY5" fmla="*/ 172981 h 2083058"/>
                  <a:gd name="connsiteX6" fmla="*/ 4141771 w 6968791"/>
                  <a:gd name="connsiteY6" fmla="*/ 691141 h 2083058"/>
                  <a:gd name="connsiteX7" fmla="*/ 5681011 w 6968791"/>
                  <a:gd name="connsiteY7" fmla="*/ 683521 h 2083058"/>
                  <a:gd name="connsiteX8" fmla="*/ 6968791 w 6968791"/>
                  <a:gd name="connsiteY8" fmla="*/ 1056901 h 2083058"/>
                  <a:gd name="connsiteX9" fmla="*/ 6953551 w 6968791"/>
                  <a:gd name="connsiteY9" fmla="*/ 1862078 h 2083058"/>
                  <a:gd name="connsiteX10" fmla="*/ 5292391 w 6968791"/>
                  <a:gd name="connsiteY10" fmla="*/ 1514101 h 2083058"/>
                  <a:gd name="connsiteX11" fmla="*/ 4751371 w 6968791"/>
                  <a:gd name="connsiteY11" fmla="*/ 2062741 h 2083058"/>
                  <a:gd name="connsiteX12" fmla="*/ 3669331 w 6968791"/>
                  <a:gd name="connsiteY12" fmla="*/ 1437901 h 2083058"/>
                  <a:gd name="connsiteX13" fmla="*/ 3334051 w 6968791"/>
                  <a:gd name="connsiteY13" fmla="*/ 1483621 h 2083058"/>
                  <a:gd name="connsiteX14" fmla="*/ 2046271 w 6968791"/>
                  <a:gd name="connsiteY14" fmla="*/ 1666501 h 2083058"/>
                  <a:gd name="connsiteX15" fmla="*/ 1276651 w 6968791"/>
                  <a:gd name="connsiteY15" fmla="*/ 1605541 h 2083058"/>
                  <a:gd name="connsiteX16" fmla="*/ 781351 w 6968791"/>
                  <a:gd name="connsiteY16" fmla="*/ 1864621 h 2083058"/>
                  <a:gd name="connsiteX17" fmla="*/ 560371 w 6968791"/>
                  <a:gd name="connsiteY17" fmla="*/ 2083058 h 2083058"/>
                  <a:gd name="connsiteX18" fmla="*/ 103171 w 6968791"/>
                  <a:gd name="connsiteY18" fmla="*/ 1948441 h 2083058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4141771 w 6968791"/>
                  <a:gd name="connsiteY6" fmla="*/ 684946 h 2076863"/>
                  <a:gd name="connsiteX7" fmla="*/ 5681011 w 6968791"/>
                  <a:gd name="connsiteY7" fmla="*/ 677326 h 2076863"/>
                  <a:gd name="connsiteX8" fmla="*/ 6968791 w 6968791"/>
                  <a:gd name="connsiteY8" fmla="*/ 1050706 h 2076863"/>
                  <a:gd name="connsiteX9" fmla="*/ 6953551 w 6968791"/>
                  <a:gd name="connsiteY9" fmla="*/ 1855883 h 2076863"/>
                  <a:gd name="connsiteX10" fmla="*/ 5292391 w 6968791"/>
                  <a:gd name="connsiteY10" fmla="*/ 1507906 h 2076863"/>
                  <a:gd name="connsiteX11" fmla="*/ 4751371 w 6968791"/>
                  <a:gd name="connsiteY11" fmla="*/ 2056546 h 2076863"/>
                  <a:gd name="connsiteX12" fmla="*/ 3669331 w 6968791"/>
                  <a:gd name="connsiteY12" fmla="*/ 1431706 h 2076863"/>
                  <a:gd name="connsiteX13" fmla="*/ 3334051 w 6968791"/>
                  <a:gd name="connsiteY13" fmla="*/ 1477426 h 2076863"/>
                  <a:gd name="connsiteX14" fmla="*/ 2046271 w 6968791"/>
                  <a:gd name="connsiteY14" fmla="*/ 1660306 h 2076863"/>
                  <a:gd name="connsiteX15" fmla="*/ 1276651 w 6968791"/>
                  <a:gd name="connsiteY15" fmla="*/ 1599346 h 2076863"/>
                  <a:gd name="connsiteX16" fmla="*/ 781351 w 6968791"/>
                  <a:gd name="connsiteY16" fmla="*/ 1858426 h 2076863"/>
                  <a:gd name="connsiteX17" fmla="*/ 560371 w 6968791"/>
                  <a:gd name="connsiteY17" fmla="*/ 2076863 h 2076863"/>
                  <a:gd name="connsiteX18" fmla="*/ 103171 w 6968791"/>
                  <a:gd name="connsiteY18" fmla="*/ 1942246 h 2076863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3753151 w 6968791"/>
                  <a:gd name="connsiteY6" fmla="*/ 403007 h 2076863"/>
                  <a:gd name="connsiteX7" fmla="*/ 4141771 w 6968791"/>
                  <a:gd name="connsiteY7" fmla="*/ 684946 h 2076863"/>
                  <a:gd name="connsiteX8" fmla="*/ 5681011 w 6968791"/>
                  <a:gd name="connsiteY8" fmla="*/ 677326 h 2076863"/>
                  <a:gd name="connsiteX9" fmla="*/ 6968791 w 6968791"/>
                  <a:gd name="connsiteY9" fmla="*/ 1050706 h 2076863"/>
                  <a:gd name="connsiteX10" fmla="*/ 6953551 w 6968791"/>
                  <a:gd name="connsiteY10" fmla="*/ 1855883 h 2076863"/>
                  <a:gd name="connsiteX11" fmla="*/ 5292391 w 6968791"/>
                  <a:gd name="connsiteY11" fmla="*/ 1507906 h 2076863"/>
                  <a:gd name="connsiteX12" fmla="*/ 4751371 w 6968791"/>
                  <a:gd name="connsiteY12" fmla="*/ 2056546 h 2076863"/>
                  <a:gd name="connsiteX13" fmla="*/ 3669331 w 6968791"/>
                  <a:gd name="connsiteY13" fmla="*/ 1431706 h 2076863"/>
                  <a:gd name="connsiteX14" fmla="*/ 3334051 w 6968791"/>
                  <a:gd name="connsiteY14" fmla="*/ 1477426 h 2076863"/>
                  <a:gd name="connsiteX15" fmla="*/ 2046271 w 6968791"/>
                  <a:gd name="connsiteY15" fmla="*/ 1660306 h 2076863"/>
                  <a:gd name="connsiteX16" fmla="*/ 1276651 w 6968791"/>
                  <a:gd name="connsiteY16" fmla="*/ 1599346 h 2076863"/>
                  <a:gd name="connsiteX17" fmla="*/ 781351 w 6968791"/>
                  <a:gd name="connsiteY17" fmla="*/ 1858426 h 2076863"/>
                  <a:gd name="connsiteX18" fmla="*/ 560371 w 6968791"/>
                  <a:gd name="connsiteY18" fmla="*/ 2076863 h 2076863"/>
                  <a:gd name="connsiteX19" fmla="*/ 103171 w 6968791"/>
                  <a:gd name="connsiteY19" fmla="*/ 1942246 h 2076863"/>
                  <a:gd name="connsiteX0" fmla="*/ 103171 w 6968791"/>
                  <a:gd name="connsiteY0" fmla="*/ 2063363 h 2197980"/>
                  <a:gd name="connsiteX1" fmla="*/ 331771 w 6968791"/>
                  <a:gd name="connsiteY1" fmla="*/ 1613783 h 2197980"/>
                  <a:gd name="connsiteX2" fmla="*/ 628951 w 6968791"/>
                  <a:gd name="connsiteY2" fmla="*/ 912743 h 2197980"/>
                  <a:gd name="connsiteX3" fmla="*/ 1634791 w 6968791"/>
                  <a:gd name="connsiteY3" fmla="*/ 638423 h 2197980"/>
                  <a:gd name="connsiteX4" fmla="*/ 1985311 w 6968791"/>
                  <a:gd name="connsiteY4" fmla="*/ 539363 h 2197980"/>
                  <a:gd name="connsiteX5" fmla="*/ 2762551 w 6968791"/>
                  <a:gd name="connsiteY5" fmla="*/ 287903 h 2197980"/>
                  <a:gd name="connsiteX6" fmla="*/ 3753151 w 6968791"/>
                  <a:gd name="connsiteY6" fmla="*/ 524124 h 2197980"/>
                  <a:gd name="connsiteX7" fmla="*/ 4141771 w 6968791"/>
                  <a:gd name="connsiteY7" fmla="*/ 806063 h 2197980"/>
                  <a:gd name="connsiteX8" fmla="*/ 5681011 w 6968791"/>
                  <a:gd name="connsiteY8" fmla="*/ 798443 h 2197980"/>
                  <a:gd name="connsiteX9" fmla="*/ 6968791 w 6968791"/>
                  <a:gd name="connsiteY9" fmla="*/ 1171823 h 2197980"/>
                  <a:gd name="connsiteX10" fmla="*/ 6953551 w 6968791"/>
                  <a:gd name="connsiteY10" fmla="*/ 1977000 h 2197980"/>
                  <a:gd name="connsiteX11" fmla="*/ 5292391 w 6968791"/>
                  <a:gd name="connsiteY11" fmla="*/ 1629023 h 2197980"/>
                  <a:gd name="connsiteX12" fmla="*/ 4751371 w 6968791"/>
                  <a:gd name="connsiteY12" fmla="*/ 2177663 h 2197980"/>
                  <a:gd name="connsiteX13" fmla="*/ 3669331 w 6968791"/>
                  <a:gd name="connsiteY13" fmla="*/ 1552823 h 2197980"/>
                  <a:gd name="connsiteX14" fmla="*/ 3334051 w 6968791"/>
                  <a:gd name="connsiteY14" fmla="*/ 1598543 h 2197980"/>
                  <a:gd name="connsiteX15" fmla="*/ 2046271 w 6968791"/>
                  <a:gd name="connsiteY15" fmla="*/ 1781423 h 2197980"/>
                  <a:gd name="connsiteX16" fmla="*/ 1276651 w 6968791"/>
                  <a:gd name="connsiteY16" fmla="*/ 1720463 h 2197980"/>
                  <a:gd name="connsiteX17" fmla="*/ 781351 w 6968791"/>
                  <a:gd name="connsiteY17" fmla="*/ 1979543 h 2197980"/>
                  <a:gd name="connsiteX18" fmla="*/ 560371 w 6968791"/>
                  <a:gd name="connsiteY18" fmla="*/ 2197980 h 2197980"/>
                  <a:gd name="connsiteX19" fmla="*/ 103171 w 6968791"/>
                  <a:gd name="connsiteY19" fmla="*/ 2063363 h 2197980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93593"/>
                  <a:gd name="connsiteY0" fmla="*/ 2238004 h 2372621"/>
                  <a:gd name="connsiteX1" fmla="*/ 331771 w 6993593"/>
                  <a:gd name="connsiteY1" fmla="*/ 1788424 h 2372621"/>
                  <a:gd name="connsiteX2" fmla="*/ 628951 w 6993593"/>
                  <a:gd name="connsiteY2" fmla="*/ 1087384 h 2372621"/>
                  <a:gd name="connsiteX3" fmla="*/ 1634791 w 6993593"/>
                  <a:gd name="connsiteY3" fmla="*/ 813064 h 2372621"/>
                  <a:gd name="connsiteX4" fmla="*/ 1985311 w 6993593"/>
                  <a:gd name="connsiteY4" fmla="*/ 714004 h 2372621"/>
                  <a:gd name="connsiteX5" fmla="*/ 2762551 w 6993593"/>
                  <a:gd name="connsiteY5" fmla="*/ 462544 h 2372621"/>
                  <a:gd name="connsiteX6" fmla="*/ 3753151 w 6993593"/>
                  <a:gd name="connsiteY6" fmla="*/ 698765 h 2372621"/>
                  <a:gd name="connsiteX7" fmla="*/ 4141771 w 6993593"/>
                  <a:gd name="connsiteY7" fmla="*/ 980704 h 2372621"/>
                  <a:gd name="connsiteX8" fmla="*/ 4576111 w 6993593"/>
                  <a:gd name="connsiteY8" fmla="*/ 843546 h 2372621"/>
                  <a:gd name="connsiteX9" fmla="*/ 5665771 w 6993593"/>
                  <a:gd name="connsiteY9" fmla="*/ 973084 h 2372621"/>
                  <a:gd name="connsiteX10" fmla="*/ 6968791 w 6993593"/>
                  <a:gd name="connsiteY10" fmla="*/ 1346464 h 2372621"/>
                  <a:gd name="connsiteX11" fmla="*/ 6953551 w 6993593"/>
                  <a:gd name="connsiteY11" fmla="*/ 2151641 h 2372621"/>
                  <a:gd name="connsiteX12" fmla="*/ 5292391 w 6993593"/>
                  <a:gd name="connsiteY12" fmla="*/ 1803664 h 2372621"/>
                  <a:gd name="connsiteX13" fmla="*/ 4751371 w 6993593"/>
                  <a:gd name="connsiteY13" fmla="*/ 2352304 h 2372621"/>
                  <a:gd name="connsiteX14" fmla="*/ 3669331 w 6993593"/>
                  <a:gd name="connsiteY14" fmla="*/ 1727464 h 2372621"/>
                  <a:gd name="connsiteX15" fmla="*/ 3334051 w 6993593"/>
                  <a:gd name="connsiteY15" fmla="*/ 1773184 h 2372621"/>
                  <a:gd name="connsiteX16" fmla="*/ 2046271 w 6993593"/>
                  <a:gd name="connsiteY16" fmla="*/ 1956064 h 2372621"/>
                  <a:gd name="connsiteX17" fmla="*/ 1276651 w 6993593"/>
                  <a:gd name="connsiteY17" fmla="*/ 1895104 h 2372621"/>
                  <a:gd name="connsiteX18" fmla="*/ 781351 w 6993593"/>
                  <a:gd name="connsiteY18" fmla="*/ 2154184 h 2372621"/>
                  <a:gd name="connsiteX19" fmla="*/ 560371 w 6993593"/>
                  <a:gd name="connsiteY19" fmla="*/ 2372621 h 2372621"/>
                  <a:gd name="connsiteX20" fmla="*/ 103171 w 6993593"/>
                  <a:gd name="connsiteY20" fmla="*/ 2238004 h 2372621"/>
                  <a:gd name="connsiteX0" fmla="*/ 103171 w 7295630"/>
                  <a:gd name="connsiteY0" fmla="*/ 2238004 h 2372621"/>
                  <a:gd name="connsiteX1" fmla="*/ 331771 w 7295630"/>
                  <a:gd name="connsiteY1" fmla="*/ 1788424 h 2372621"/>
                  <a:gd name="connsiteX2" fmla="*/ 628951 w 7295630"/>
                  <a:gd name="connsiteY2" fmla="*/ 1087384 h 2372621"/>
                  <a:gd name="connsiteX3" fmla="*/ 1634791 w 7295630"/>
                  <a:gd name="connsiteY3" fmla="*/ 813064 h 2372621"/>
                  <a:gd name="connsiteX4" fmla="*/ 1985311 w 7295630"/>
                  <a:gd name="connsiteY4" fmla="*/ 714004 h 2372621"/>
                  <a:gd name="connsiteX5" fmla="*/ 2762551 w 7295630"/>
                  <a:gd name="connsiteY5" fmla="*/ 462544 h 2372621"/>
                  <a:gd name="connsiteX6" fmla="*/ 3753151 w 7295630"/>
                  <a:gd name="connsiteY6" fmla="*/ 698765 h 2372621"/>
                  <a:gd name="connsiteX7" fmla="*/ 4141771 w 7295630"/>
                  <a:gd name="connsiteY7" fmla="*/ 980704 h 2372621"/>
                  <a:gd name="connsiteX8" fmla="*/ 4576111 w 7295630"/>
                  <a:gd name="connsiteY8" fmla="*/ 843546 h 2372621"/>
                  <a:gd name="connsiteX9" fmla="*/ 5665771 w 7295630"/>
                  <a:gd name="connsiteY9" fmla="*/ 973084 h 2372621"/>
                  <a:gd name="connsiteX10" fmla="*/ 6968791 w 7295630"/>
                  <a:gd name="connsiteY10" fmla="*/ 1346464 h 2372621"/>
                  <a:gd name="connsiteX11" fmla="*/ 6953551 w 7295630"/>
                  <a:gd name="connsiteY11" fmla="*/ 2151641 h 2372621"/>
                  <a:gd name="connsiteX12" fmla="*/ 5292391 w 7295630"/>
                  <a:gd name="connsiteY12" fmla="*/ 1803664 h 2372621"/>
                  <a:gd name="connsiteX13" fmla="*/ 4751371 w 7295630"/>
                  <a:gd name="connsiteY13" fmla="*/ 2352304 h 2372621"/>
                  <a:gd name="connsiteX14" fmla="*/ 3669331 w 7295630"/>
                  <a:gd name="connsiteY14" fmla="*/ 1727464 h 2372621"/>
                  <a:gd name="connsiteX15" fmla="*/ 3334051 w 7295630"/>
                  <a:gd name="connsiteY15" fmla="*/ 1773184 h 2372621"/>
                  <a:gd name="connsiteX16" fmla="*/ 2046271 w 7295630"/>
                  <a:gd name="connsiteY16" fmla="*/ 1956064 h 2372621"/>
                  <a:gd name="connsiteX17" fmla="*/ 1276651 w 7295630"/>
                  <a:gd name="connsiteY17" fmla="*/ 1895104 h 2372621"/>
                  <a:gd name="connsiteX18" fmla="*/ 781351 w 7295630"/>
                  <a:gd name="connsiteY18" fmla="*/ 2154184 h 2372621"/>
                  <a:gd name="connsiteX19" fmla="*/ 560371 w 7295630"/>
                  <a:gd name="connsiteY19" fmla="*/ 2372621 h 2372621"/>
                  <a:gd name="connsiteX20" fmla="*/ 103171 w 7295630"/>
                  <a:gd name="connsiteY20" fmla="*/ 2238004 h 2372621"/>
                  <a:gd name="connsiteX0" fmla="*/ 103171 w 7316582"/>
                  <a:gd name="connsiteY0" fmla="*/ 2238004 h 2372621"/>
                  <a:gd name="connsiteX1" fmla="*/ 331771 w 7316582"/>
                  <a:gd name="connsiteY1" fmla="*/ 1788424 h 2372621"/>
                  <a:gd name="connsiteX2" fmla="*/ 628951 w 7316582"/>
                  <a:gd name="connsiteY2" fmla="*/ 1087384 h 2372621"/>
                  <a:gd name="connsiteX3" fmla="*/ 1634791 w 7316582"/>
                  <a:gd name="connsiteY3" fmla="*/ 813064 h 2372621"/>
                  <a:gd name="connsiteX4" fmla="*/ 1985311 w 7316582"/>
                  <a:gd name="connsiteY4" fmla="*/ 714004 h 2372621"/>
                  <a:gd name="connsiteX5" fmla="*/ 2762551 w 7316582"/>
                  <a:gd name="connsiteY5" fmla="*/ 462544 h 2372621"/>
                  <a:gd name="connsiteX6" fmla="*/ 3753151 w 7316582"/>
                  <a:gd name="connsiteY6" fmla="*/ 698765 h 2372621"/>
                  <a:gd name="connsiteX7" fmla="*/ 4141771 w 7316582"/>
                  <a:gd name="connsiteY7" fmla="*/ 980704 h 2372621"/>
                  <a:gd name="connsiteX8" fmla="*/ 4576111 w 7316582"/>
                  <a:gd name="connsiteY8" fmla="*/ 843546 h 2372621"/>
                  <a:gd name="connsiteX9" fmla="*/ 5665771 w 7316582"/>
                  <a:gd name="connsiteY9" fmla="*/ 973084 h 2372621"/>
                  <a:gd name="connsiteX10" fmla="*/ 6968791 w 7316582"/>
                  <a:gd name="connsiteY10" fmla="*/ 1346464 h 2372621"/>
                  <a:gd name="connsiteX11" fmla="*/ 6953551 w 7316582"/>
                  <a:gd name="connsiteY11" fmla="*/ 2151641 h 2372621"/>
                  <a:gd name="connsiteX12" fmla="*/ 5292391 w 7316582"/>
                  <a:gd name="connsiteY12" fmla="*/ 1803664 h 2372621"/>
                  <a:gd name="connsiteX13" fmla="*/ 4751371 w 7316582"/>
                  <a:gd name="connsiteY13" fmla="*/ 2352304 h 2372621"/>
                  <a:gd name="connsiteX14" fmla="*/ 3669331 w 7316582"/>
                  <a:gd name="connsiteY14" fmla="*/ 1727464 h 2372621"/>
                  <a:gd name="connsiteX15" fmla="*/ 3334051 w 7316582"/>
                  <a:gd name="connsiteY15" fmla="*/ 1773184 h 2372621"/>
                  <a:gd name="connsiteX16" fmla="*/ 2046271 w 7316582"/>
                  <a:gd name="connsiteY16" fmla="*/ 1956064 h 2372621"/>
                  <a:gd name="connsiteX17" fmla="*/ 1276651 w 7316582"/>
                  <a:gd name="connsiteY17" fmla="*/ 1895104 h 2372621"/>
                  <a:gd name="connsiteX18" fmla="*/ 781351 w 7316582"/>
                  <a:gd name="connsiteY18" fmla="*/ 2154184 h 2372621"/>
                  <a:gd name="connsiteX19" fmla="*/ 560371 w 7316582"/>
                  <a:gd name="connsiteY19" fmla="*/ 2372621 h 2372621"/>
                  <a:gd name="connsiteX20" fmla="*/ 103171 w 7316582"/>
                  <a:gd name="connsiteY20" fmla="*/ 2238004 h 2372621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442570"/>
                  <a:gd name="connsiteX1" fmla="*/ 331771 w 7316582"/>
                  <a:gd name="connsiteY1" fmla="*/ 1788424 h 2442570"/>
                  <a:gd name="connsiteX2" fmla="*/ 628951 w 7316582"/>
                  <a:gd name="connsiteY2" fmla="*/ 1087384 h 2442570"/>
                  <a:gd name="connsiteX3" fmla="*/ 1634791 w 7316582"/>
                  <a:gd name="connsiteY3" fmla="*/ 813064 h 2442570"/>
                  <a:gd name="connsiteX4" fmla="*/ 1985311 w 7316582"/>
                  <a:gd name="connsiteY4" fmla="*/ 714004 h 2442570"/>
                  <a:gd name="connsiteX5" fmla="*/ 2762551 w 7316582"/>
                  <a:gd name="connsiteY5" fmla="*/ 462544 h 2442570"/>
                  <a:gd name="connsiteX6" fmla="*/ 3753151 w 7316582"/>
                  <a:gd name="connsiteY6" fmla="*/ 698765 h 2442570"/>
                  <a:gd name="connsiteX7" fmla="*/ 4141771 w 7316582"/>
                  <a:gd name="connsiteY7" fmla="*/ 980704 h 2442570"/>
                  <a:gd name="connsiteX8" fmla="*/ 4576111 w 7316582"/>
                  <a:gd name="connsiteY8" fmla="*/ 843546 h 2442570"/>
                  <a:gd name="connsiteX9" fmla="*/ 5665771 w 7316582"/>
                  <a:gd name="connsiteY9" fmla="*/ 973084 h 2442570"/>
                  <a:gd name="connsiteX10" fmla="*/ 6968791 w 7316582"/>
                  <a:gd name="connsiteY10" fmla="*/ 1346464 h 2442570"/>
                  <a:gd name="connsiteX11" fmla="*/ 6953551 w 7316582"/>
                  <a:gd name="connsiteY11" fmla="*/ 2151641 h 2442570"/>
                  <a:gd name="connsiteX12" fmla="*/ 5292391 w 7316582"/>
                  <a:gd name="connsiteY12" fmla="*/ 1803664 h 2442570"/>
                  <a:gd name="connsiteX13" fmla="*/ 4751371 w 7316582"/>
                  <a:gd name="connsiteY13" fmla="*/ 2352304 h 2442570"/>
                  <a:gd name="connsiteX14" fmla="*/ 3661711 w 7316582"/>
                  <a:gd name="connsiteY14" fmla="*/ 1727464 h 2442570"/>
                  <a:gd name="connsiteX15" fmla="*/ 3334051 w 7316582"/>
                  <a:gd name="connsiteY15" fmla="*/ 1773184 h 2442570"/>
                  <a:gd name="connsiteX16" fmla="*/ 2412030 w 7316582"/>
                  <a:gd name="connsiteY16" fmla="*/ 1521725 h 2442570"/>
                  <a:gd name="connsiteX17" fmla="*/ 2046271 w 7316582"/>
                  <a:gd name="connsiteY17" fmla="*/ 1956064 h 2442570"/>
                  <a:gd name="connsiteX18" fmla="*/ 1672890 w 7316582"/>
                  <a:gd name="connsiteY18" fmla="*/ 1674125 h 2442570"/>
                  <a:gd name="connsiteX19" fmla="*/ 1276651 w 7316582"/>
                  <a:gd name="connsiteY19" fmla="*/ 1895104 h 2442570"/>
                  <a:gd name="connsiteX20" fmla="*/ 781351 w 7316582"/>
                  <a:gd name="connsiteY20" fmla="*/ 2154184 h 2442570"/>
                  <a:gd name="connsiteX21" fmla="*/ 560371 w 7316582"/>
                  <a:gd name="connsiteY21" fmla="*/ 2372621 h 2442570"/>
                  <a:gd name="connsiteX22" fmla="*/ 49830 w 7316582"/>
                  <a:gd name="connsiteY22" fmla="*/ 2436125 h 2442570"/>
                  <a:gd name="connsiteX23" fmla="*/ 103171 w 7316582"/>
                  <a:gd name="connsiteY23" fmla="*/ 2238004 h 2442570"/>
                  <a:gd name="connsiteX0" fmla="*/ 94571 w 7330842"/>
                  <a:gd name="connsiteY0" fmla="*/ 2390404 h 2442570"/>
                  <a:gd name="connsiteX1" fmla="*/ 346031 w 7330842"/>
                  <a:gd name="connsiteY1" fmla="*/ 1788424 h 2442570"/>
                  <a:gd name="connsiteX2" fmla="*/ 643211 w 7330842"/>
                  <a:gd name="connsiteY2" fmla="*/ 1087384 h 2442570"/>
                  <a:gd name="connsiteX3" fmla="*/ 1649051 w 7330842"/>
                  <a:gd name="connsiteY3" fmla="*/ 813064 h 2442570"/>
                  <a:gd name="connsiteX4" fmla="*/ 1999571 w 7330842"/>
                  <a:gd name="connsiteY4" fmla="*/ 714004 h 2442570"/>
                  <a:gd name="connsiteX5" fmla="*/ 2776811 w 7330842"/>
                  <a:gd name="connsiteY5" fmla="*/ 462544 h 2442570"/>
                  <a:gd name="connsiteX6" fmla="*/ 3767411 w 7330842"/>
                  <a:gd name="connsiteY6" fmla="*/ 698765 h 2442570"/>
                  <a:gd name="connsiteX7" fmla="*/ 4156031 w 7330842"/>
                  <a:gd name="connsiteY7" fmla="*/ 980704 h 2442570"/>
                  <a:gd name="connsiteX8" fmla="*/ 4590371 w 7330842"/>
                  <a:gd name="connsiteY8" fmla="*/ 843546 h 2442570"/>
                  <a:gd name="connsiteX9" fmla="*/ 5680031 w 7330842"/>
                  <a:gd name="connsiteY9" fmla="*/ 973084 h 2442570"/>
                  <a:gd name="connsiteX10" fmla="*/ 6983051 w 7330842"/>
                  <a:gd name="connsiteY10" fmla="*/ 1346464 h 2442570"/>
                  <a:gd name="connsiteX11" fmla="*/ 6967811 w 7330842"/>
                  <a:gd name="connsiteY11" fmla="*/ 2151641 h 2442570"/>
                  <a:gd name="connsiteX12" fmla="*/ 5306651 w 7330842"/>
                  <a:gd name="connsiteY12" fmla="*/ 1803664 h 2442570"/>
                  <a:gd name="connsiteX13" fmla="*/ 4765631 w 7330842"/>
                  <a:gd name="connsiteY13" fmla="*/ 2352304 h 2442570"/>
                  <a:gd name="connsiteX14" fmla="*/ 3675971 w 7330842"/>
                  <a:gd name="connsiteY14" fmla="*/ 1727464 h 2442570"/>
                  <a:gd name="connsiteX15" fmla="*/ 3348311 w 7330842"/>
                  <a:gd name="connsiteY15" fmla="*/ 1773184 h 2442570"/>
                  <a:gd name="connsiteX16" fmla="*/ 2426290 w 7330842"/>
                  <a:gd name="connsiteY16" fmla="*/ 1521725 h 2442570"/>
                  <a:gd name="connsiteX17" fmla="*/ 2060531 w 7330842"/>
                  <a:gd name="connsiteY17" fmla="*/ 1956064 h 2442570"/>
                  <a:gd name="connsiteX18" fmla="*/ 1687150 w 7330842"/>
                  <a:gd name="connsiteY18" fmla="*/ 1674125 h 2442570"/>
                  <a:gd name="connsiteX19" fmla="*/ 1290911 w 7330842"/>
                  <a:gd name="connsiteY19" fmla="*/ 1895104 h 2442570"/>
                  <a:gd name="connsiteX20" fmla="*/ 795611 w 7330842"/>
                  <a:gd name="connsiteY20" fmla="*/ 2154184 h 2442570"/>
                  <a:gd name="connsiteX21" fmla="*/ 574631 w 7330842"/>
                  <a:gd name="connsiteY21" fmla="*/ 2372621 h 2442570"/>
                  <a:gd name="connsiteX22" fmla="*/ 64090 w 7330842"/>
                  <a:gd name="connsiteY22" fmla="*/ 2436125 h 2442570"/>
                  <a:gd name="connsiteX23" fmla="*/ 94571 w 7330842"/>
                  <a:gd name="connsiteY23" fmla="*/ 2390404 h 2442570"/>
                  <a:gd name="connsiteX0" fmla="*/ 114320 w 7350591"/>
                  <a:gd name="connsiteY0" fmla="*/ 2390404 h 2442570"/>
                  <a:gd name="connsiteX1" fmla="*/ 365780 w 7350591"/>
                  <a:gd name="connsiteY1" fmla="*/ 1788424 h 2442570"/>
                  <a:gd name="connsiteX2" fmla="*/ 662960 w 7350591"/>
                  <a:gd name="connsiteY2" fmla="*/ 1087384 h 2442570"/>
                  <a:gd name="connsiteX3" fmla="*/ 1668800 w 7350591"/>
                  <a:gd name="connsiteY3" fmla="*/ 813064 h 2442570"/>
                  <a:gd name="connsiteX4" fmla="*/ 2019320 w 7350591"/>
                  <a:gd name="connsiteY4" fmla="*/ 714004 h 2442570"/>
                  <a:gd name="connsiteX5" fmla="*/ 2796560 w 7350591"/>
                  <a:gd name="connsiteY5" fmla="*/ 462544 h 2442570"/>
                  <a:gd name="connsiteX6" fmla="*/ 3787160 w 7350591"/>
                  <a:gd name="connsiteY6" fmla="*/ 698765 h 2442570"/>
                  <a:gd name="connsiteX7" fmla="*/ 4175780 w 7350591"/>
                  <a:gd name="connsiteY7" fmla="*/ 980704 h 2442570"/>
                  <a:gd name="connsiteX8" fmla="*/ 4610120 w 7350591"/>
                  <a:gd name="connsiteY8" fmla="*/ 843546 h 2442570"/>
                  <a:gd name="connsiteX9" fmla="*/ 5699780 w 7350591"/>
                  <a:gd name="connsiteY9" fmla="*/ 973084 h 2442570"/>
                  <a:gd name="connsiteX10" fmla="*/ 7002800 w 7350591"/>
                  <a:gd name="connsiteY10" fmla="*/ 1346464 h 2442570"/>
                  <a:gd name="connsiteX11" fmla="*/ 6987560 w 7350591"/>
                  <a:gd name="connsiteY11" fmla="*/ 2151641 h 2442570"/>
                  <a:gd name="connsiteX12" fmla="*/ 5326400 w 7350591"/>
                  <a:gd name="connsiteY12" fmla="*/ 1803664 h 2442570"/>
                  <a:gd name="connsiteX13" fmla="*/ 4785380 w 7350591"/>
                  <a:gd name="connsiteY13" fmla="*/ 2352304 h 2442570"/>
                  <a:gd name="connsiteX14" fmla="*/ 3695720 w 7350591"/>
                  <a:gd name="connsiteY14" fmla="*/ 1727464 h 2442570"/>
                  <a:gd name="connsiteX15" fmla="*/ 3368060 w 7350591"/>
                  <a:gd name="connsiteY15" fmla="*/ 1773184 h 2442570"/>
                  <a:gd name="connsiteX16" fmla="*/ 2446039 w 7350591"/>
                  <a:gd name="connsiteY16" fmla="*/ 1521725 h 2442570"/>
                  <a:gd name="connsiteX17" fmla="*/ 2080280 w 7350591"/>
                  <a:gd name="connsiteY17" fmla="*/ 1956064 h 2442570"/>
                  <a:gd name="connsiteX18" fmla="*/ 1706899 w 7350591"/>
                  <a:gd name="connsiteY18" fmla="*/ 1674125 h 2442570"/>
                  <a:gd name="connsiteX19" fmla="*/ 1310660 w 7350591"/>
                  <a:gd name="connsiteY19" fmla="*/ 1895104 h 2442570"/>
                  <a:gd name="connsiteX20" fmla="*/ 815360 w 7350591"/>
                  <a:gd name="connsiteY20" fmla="*/ 2154184 h 2442570"/>
                  <a:gd name="connsiteX21" fmla="*/ 594380 w 7350591"/>
                  <a:gd name="connsiteY21" fmla="*/ 2372621 h 2442570"/>
                  <a:gd name="connsiteX22" fmla="*/ 83839 w 7350591"/>
                  <a:gd name="connsiteY22" fmla="*/ 2436125 h 2442570"/>
                  <a:gd name="connsiteX23" fmla="*/ 114320 w 7350591"/>
                  <a:gd name="connsiteY23" fmla="*/ 2390404 h 244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50591" h="2442570">
                    <a:moveTo>
                      <a:pt x="114320" y="2390404"/>
                    </a:moveTo>
                    <a:cubicBezTo>
                      <a:pt x="-64750" y="2139368"/>
                      <a:pt x="-69830" y="1870974"/>
                      <a:pt x="365780" y="1788424"/>
                    </a:cubicBezTo>
                    <a:cubicBezTo>
                      <a:pt x="134640" y="1587764"/>
                      <a:pt x="113050" y="1026424"/>
                      <a:pt x="662960" y="1087384"/>
                    </a:cubicBezTo>
                    <a:cubicBezTo>
                      <a:pt x="346730" y="698764"/>
                      <a:pt x="1267480" y="-35296"/>
                      <a:pt x="1668800" y="813064"/>
                    </a:cubicBezTo>
                    <a:cubicBezTo>
                      <a:pt x="1828820" y="875294"/>
                      <a:pt x="1838980" y="863864"/>
                      <a:pt x="2019320" y="714004"/>
                    </a:cubicBezTo>
                    <a:cubicBezTo>
                      <a:pt x="2260620" y="38364"/>
                      <a:pt x="2477790" y="359674"/>
                      <a:pt x="2796560" y="462544"/>
                    </a:cubicBezTo>
                    <a:cubicBezTo>
                      <a:pt x="2575580" y="-54346"/>
                      <a:pt x="4105930" y="-332475"/>
                      <a:pt x="3787160" y="698765"/>
                    </a:cubicBezTo>
                    <a:cubicBezTo>
                      <a:pt x="3872250" y="899425"/>
                      <a:pt x="3826530" y="954034"/>
                      <a:pt x="4175780" y="980704"/>
                    </a:cubicBezTo>
                    <a:cubicBezTo>
                      <a:pt x="4356120" y="980705"/>
                      <a:pt x="4452640" y="927365"/>
                      <a:pt x="4610120" y="843546"/>
                    </a:cubicBezTo>
                    <a:cubicBezTo>
                      <a:pt x="5001280" y="231405"/>
                      <a:pt x="5514360" y="731785"/>
                      <a:pt x="5699780" y="973084"/>
                    </a:cubicBezTo>
                    <a:cubicBezTo>
                      <a:pt x="6342400" y="84084"/>
                      <a:pt x="7183140" y="962924"/>
                      <a:pt x="7002800" y="1346464"/>
                    </a:cubicBezTo>
                    <a:cubicBezTo>
                      <a:pt x="7744480" y="1409116"/>
                      <a:pt x="7084080" y="2096609"/>
                      <a:pt x="6987560" y="2151641"/>
                    </a:cubicBezTo>
                    <a:cubicBezTo>
                      <a:pt x="5812810" y="2842521"/>
                      <a:pt x="5685810" y="1729580"/>
                      <a:pt x="5326400" y="1803664"/>
                    </a:cubicBezTo>
                    <a:cubicBezTo>
                      <a:pt x="5035570" y="1862508"/>
                      <a:pt x="4942860" y="2372624"/>
                      <a:pt x="4785380" y="2352304"/>
                    </a:cubicBezTo>
                    <a:cubicBezTo>
                      <a:pt x="4437400" y="2431044"/>
                      <a:pt x="3916700" y="2316744"/>
                      <a:pt x="3695720" y="1727464"/>
                    </a:cubicBezTo>
                    <a:cubicBezTo>
                      <a:pt x="3451880" y="1717304"/>
                      <a:pt x="3510300" y="1738894"/>
                      <a:pt x="3368060" y="1773184"/>
                    </a:cubicBezTo>
                    <a:cubicBezTo>
                      <a:pt x="3036590" y="1500134"/>
                      <a:pt x="2691149" y="1422665"/>
                      <a:pt x="2446039" y="1521725"/>
                    </a:cubicBezTo>
                    <a:cubicBezTo>
                      <a:pt x="2178069" y="1575065"/>
                      <a:pt x="2405400" y="1937014"/>
                      <a:pt x="2080280" y="1956064"/>
                    </a:cubicBezTo>
                    <a:cubicBezTo>
                      <a:pt x="1762780" y="1909074"/>
                      <a:pt x="1835169" y="1684285"/>
                      <a:pt x="1706899" y="1674125"/>
                    </a:cubicBezTo>
                    <a:cubicBezTo>
                      <a:pt x="1273829" y="1564905"/>
                      <a:pt x="1303040" y="1879864"/>
                      <a:pt x="1310660" y="1895104"/>
                    </a:cubicBezTo>
                    <a:cubicBezTo>
                      <a:pt x="1243350" y="1867164"/>
                      <a:pt x="574060" y="1589458"/>
                      <a:pt x="815360" y="2154184"/>
                    </a:cubicBezTo>
                    <a:lnTo>
                      <a:pt x="594380" y="2372621"/>
                    </a:lnTo>
                    <a:cubicBezTo>
                      <a:pt x="462300" y="2335369"/>
                      <a:pt x="215919" y="2473377"/>
                      <a:pt x="83839" y="2436125"/>
                    </a:cubicBezTo>
                    <a:lnTo>
                      <a:pt x="114320" y="239040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2BEEA661-D27F-CB34-73FA-EAB018D0F81D}"/>
                  </a:ext>
                </a:extLst>
              </p:cNvPr>
              <p:cNvSpPr/>
              <p:nvPr/>
            </p:nvSpPr>
            <p:spPr>
              <a:xfrm rot="16200000">
                <a:off x="2467697" y="3843260"/>
                <a:ext cx="1110780" cy="380387"/>
              </a:xfrm>
              <a:prstGeom prst="roundRect">
                <a:avLst>
                  <a:gd name="adj" fmla="val 8073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6">
                <a:extLst>
                  <a:ext uri="{FF2B5EF4-FFF2-40B4-BE49-F238E27FC236}">
                    <a16:creationId xmlns:a16="http://schemas.microsoft.com/office/drawing/2014/main" id="{0CD43816-4167-6A77-AA96-C286FA8FB976}"/>
                  </a:ext>
                </a:extLst>
              </p:cNvPr>
              <p:cNvSpPr/>
              <p:nvPr/>
            </p:nvSpPr>
            <p:spPr>
              <a:xfrm>
                <a:off x="2663620" y="3130158"/>
                <a:ext cx="718933" cy="444074"/>
              </a:xfrm>
              <a:custGeom>
                <a:avLst/>
                <a:gdLst>
                  <a:gd name="connsiteX0" fmla="*/ 0 w 862687"/>
                  <a:gd name="connsiteY0" fmla="*/ 455328 h 910656"/>
                  <a:gd name="connsiteX1" fmla="*/ 431344 w 862687"/>
                  <a:gd name="connsiteY1" fmla="*/ 0 h 910656"/>
                  <a:gd name="connsiteX2" fmla="*/ 862688 w 862687"/>
                  <a:gd name="connsiteY2" fmla="*/ 455328 h 910656"/>
                  <a:gd name="connsiteX3" fmla="*/ 431344 w 862687"/>
                  <a:gd name="connsiteY3" fmla="*/ 910656 h 910656"/>
                  <a:gd name="connsiteX4" fmla="*/ 0 w 862687"/>
                  <a:gd name="connsiteY4" fmla="*/ 455328 h 910656"/>
                  <a:gd name="connsiteX0" fmla="*/ 0 w 874678"/>
                  <a:gd name="connsiteY0" fmla="*/ 56916 h 512244"/>
                  <a:gd name="connsiteX1" fmla="*/ 862688 w 874678"/>
                  <a:gd name="connsiteY1" fmla="*/ 56916 h 512244"/>
                  <a:gd name="connsiteX2" fmla="*/ 431344 w 874678"/>
                  <a:gd name="connsiteY2" fmla="*/ 512244 h 512244"/>
                  <a:gd name="connsiteX3" fmla="*/ 0 w 874678"/>
                  <a:gd name="connsiteY3" fmla="*/ 56916 h 512244"/>
                  <a:gd name="connsiteX0" fmla="*/ 4678 w 746841"/>
                  <a:gd name="connsiteY0" fmla="*/ 25802 h 481502"/>
                  <a:gd name="connsiteX1" fmla="*/ 734016 w 746841"/>
                  <a:gd name="connsiteY1" fmla="*/ 102002 h 481502"/>
                  <a:gd name="connsiteX2" fmla="*/ 436022 w 746841"/>
                  <a:gd name="connsiteY2" fmla="*/ 481130 h 481502"/>
                  <a:gd name="connsiteX3" fmla="*/ 4678 w 746841"/>
                  <a:gd name="connsiteY3" fmla="*/ 25802 h 481502"/>
                  <a:gd name="connsiteX0" fmla="*/ 5257 w 694694"/>
                  <a:gd name="connsiteY0" fmla="*/ 41068 h 444046"/>
                  <a:gd name="connsiteX1" fmla="*/ 682207 w 694694"/>
                  <a:gd name="connsiteY1" fmla="*/ 64880 h 444046"/>
                  <a:gd name="connsiteX2" fmla="*/ 384213 w 694694"/>
                  <a:gd name="connsiteY2" fmla="*/ 444008 h 444046"/>
                  <a:gd name="connsiteX3" fmla="*/ 5257 w 694694"/>
                  <a:gd name="connsiteY3" fmla="*/ 41068 h 444046"/>
                  <a:gd name="connsiteX0" fmla="*/ 18690 w 739981"/>
                  <a:gd name="connsiteY0" fmla="*/ 41068 h 444046"/>
                  <a:gd name="connsiteX1" fmla="*/ 695640 w 739981"/>
                  <a:gd name="connsiteY1" fmla="*/ 64880 h 444046"/>
                  <a:gd name="connsiteX2" fmla="*/ 397646 w 739981"/>
                  <a:gd name="connsiteY2" fmla="*/ 444008 h 444046"/>
                  <a:gd name="connsiteX3" fmla="*/ 18690 w 739981"/>
                  <a:gd name="connsiteY3" fmla="*/ 41068 h 444046"/>
                  <a:gd name="connsiteX0" fmla="*/ 11928 w 718723"/>
                  <a:gd name="connsiteY0" fmla="*/ 41068 h 444074"/>
                  <a:gd name="connsiteX1" fmla="*/ 688878 w 718723"/>
                  <a:gd name="connsiteY1" fmla="*/ 64880 h 444074"/>
                  <a:gd name="connsiteX2" fmla="*/ 390884 w 718723"/>
                  <a:gd name="connsiteY2" fmla="*/ 444008 h 444074"/>
                  <a:gd name="connsiteX3" fmla="*/ 11928 w 718723"/>
                  <a:gd name="connsiteY3" fmla="*/ 41068 h 444074"/>
                  <a:gd name="connsiteX0" fmla="*/ 18290 w 718933"/>
                  <a:gd name="connsiteY0" fmla="*/ 41068 h 444074"/>
                  <a:gd name="connsiteX1" fmla="*/ 695240 w 718933"/>
                  <a:gd name="connsiteY1" fmla="*/ 64880 h 444074"/>
                  <a:gd name="connsiteX2" fmla="*/ 354384 w 718933"/>
                  <a:gd name="connsiteY2" fmla="*/ 444008 h 444074"/>
                  <a:gd name="connsiteX3" fmla="*/ 18290 w 718933"/>
                  <a:gd name="connsiteY3" fmla="*/ 41068 h 4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933" h="444074">
                    <a:moveTo>
                      <a:pt x="18290" y="41068"/>
                    </a:moveTo>
                    <a:cubicBezTo>
                      <a:pt x="75099" y="-22120"/>
                      <a:pt x="623349" y="-11008"/>
                      <a:pt x="695240" y="64880"/>
                    </a:cubicBezTo>
                    <a:cubicBezTo>
                      <a:pt x="767131" y="140768"/>
                      <a:pt x="681521" y="438452"/>
                      <a:pt x="354384" y="444008"/>
                    </a:cubicBezTo>
                    <a:cubicBezTo>
                      <a:pt x="27247" y="449564"/>
                      <a:pt x="-38519" y="104256"/>
                      <a:pt x="18290" y="41068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365D929-7390-D7D6-80E6-CC9E9593C638}"/>
                  </a:ext>
                </a:extLst>
              </p:cNvPr>
              <p:cNvGrpSpPr/>
              <p:nvPr/>
            </p:nvGrpSpPr>
            <p:grpSpPr>
              <a:xfrm>
                <a:off x="2465692" y="2983822"/>
                <a:ext cx="2562191" cy="2153758"/>
                <a:chOff x="-213709" y="2314574"/>
                <a:chExt cx="2562191" cy="2153758"/>
              </a:xfrm>
            </p:grpSpPr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4D7B8513-8D86-7409-6264-273CA50DB1CF}"/>
                    </a:ext>
                  </a:extLst>
                </p:cNvPr>
                <p:cNvSpPr/>
                <p:nvPr/>
              </p:nvSpPr>
              <p:spPr>
                <a:xfrm rot="16200000">
                  <a:off x="1440643" y="2417177"/>
                  <a:ext cx="461545" cy="927099"/>
                </a:xfrm>
                <a:custGeom>
                  <a:avLst/>
                  <a:gdLst>
                    <a:gd name="connsiteX0" fmla="*/ 461545 w 461545"/>
                    <a:gd name="connsiteY0" fmla="*/ 37260 h 927099"/>
                    <a:gd name="connsiteX1" fmla="*/ 461544 w 461545"/>
                    <a:gd name="connsiteY1" fmla="*/ 889843 h 927099"/>
                    <a:gd name="connsiteX2" fmla="*/ 450631 w 461545"/>
                    <a:gd name="connsiteY2" fmla="*/ 916190 h 927099"/>
                    <a:gd name="connsiteX3" fmla="*/ 424294 w 461545"/>
                    <a:gd name="connsiteY3" fmla="*/ 927099 h 927099"/>
                    <a:gd name="connsiteX4" fmla="*/ 37251 w 461545"/>
                    <a:gd name="connsiteY4" fmla="*/ 927099 h 927099"/>
                    <a:gd name="connsiteX5" fmla="*/ 10913 w 461545"/>
                    <a:gd name="connsiteY5" fmla="*/ 916190 h 927099"/>
                    <a:gd name="connsiteX6" fmla="*/ 0 w 461545"/>
                    <a:gd name="connsiteY6" fmla="*/ 889843 h 927099"/>
                    <a:gd name="connsiteX7" fmla="*/ 0 w 461545"/>
                    <a:gd name="connsiteY7" fmla="*/ 37260 h 927099"/>
                    <a:gd name="connsiteX8" fmla="*/ 37261 w 461545"/>
                    <a:gd name="connsiteY8" fmla="*/ 0 h 927099"/>
                    <a:gd name="connsiteX9" fmla="*/ 424285 w 461545"/>
                    <a:gd name="connsiteY9" fmla="*/ 0 h 927099"/>
                    <a:gd name="connsiteX10" fmla="*/ 461545 w 461545"/>
                    <a:gd name="connsiteY10" fmla="*/ 37260 h 92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1545" h="927099">
                      <a:moveTo>
                        <a:pt x="461545" y="37260"/>
                      </a:moveTo>
                      <a:lnTo>
                        <a:pt x="461544" y="889843"/>
                      </a:lnTo>
                      <a:cubicBezTo>
                        <a:pt x="461544" y="900132"/>
                        <a:pt x="457374" y="909447"/>
                        <a:pt x="450631" y="916190"/>
                      </a:cubicBezTo>
                      <a:lnTo>
                        <a:pt x="424294" y="927099"/>
                      </a:lnTo>
                      <a:lnTo>
                        <a:pt x="37251" y="927099"/>
                      </a:lnTo>
                      <a:lnTo>
                        <a:pt x="10913" y="916190"/>
                      </a:lnTo>
                      <a:cubicBezTo>
                        <a:pt x="4171" y="909447"/>
                        <a:pt x="0" y="900132"/>
                        <a:pt x="0" y="889843"/>
                      </a:cubicBezTo>
                      <a:lnTo>
                        <a:pt x="0" y="37260"/>
                      </a:lnTo>
                      <a:cubicBezTo>
                        <a:pt x="0" y="16682"/>
                        <a:pt x="16683" y="0"/>
                        <a:pt x="37261" y="0"/>
                      </a:cubicBezTo>
                      <a:lnTo>
                        <a:pt x="424285" y="0"/>
                      </a:lnTo>
                      <a:cubicBezTo>
                        <a:pt x="444863" y="0"/>
                        <a:pt x="461545" y="16682"/>
                        <a:pt x="461545" y="3726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286CD0AB-C2D9-CAF4-CFF6-97312AEE618A}"/>
                    </a:ext>
                  </a:extLst>
                </p:cNvPr>
                <p:cNvSpPr/>
                <p:nvPr/>
              </p:nvSpPr>
              <p:spPr>
                <a:xfrm rot="16200000">
                  <a:off x="-9492" y="2110357"/>
                  <a:ext cx="2153758" cy="2562191"/>
                </a:xfrm>
                <a:custGeom>
                  <a:avLst/>
                  <a:gdLst>
                    <a:gd name="connsiteX0" fmla="*/ 2153758 w 2153758"/>
                    <a:gd name="connsiteY0" fmla="*/ 1325542 h 2562191"/>
                    <a:gd name="connsiteX1" fmla="*/ 2153758 w 2153758"/>
                    <a:gd name="connsiteY1" fmla="*/ 2447572 h 2562191"/>
                    <a:gd name="connsiteX2" fmla="*/ 2045735 w 2153758"/>
                    <a:gd name="connsiteY2" fmla="*/ 2555595 h 2562191"/>
                    <a:gd name="connsiteX3" fmla="*/ 1351616 w 2153758"/>
                    <a:gd name="connsiteY3" fmla="*/ 2555595 h 2562191"/>
                    <a:gd name="connsiteX4" fmla="*/ 1351622 w 2153758"/>
                    <a:gd name="connsiteY4" fmla="*/ 2557567 h 2562191"/>
                    <a:gd name="connsiteX5" fmla="*/ 44590 w 2153758"/>
                    <a:gd name="connsiteY5" fmla="*/ 2552285 h 2562191"/>
                    <a:gd name="connsiteX6" fmla="*/ 30822 w 2153758"/>
                    <a:gd name="connsiteY6" fmla="*/ 14260 h 2562191"/>
                    <a:gd name="connsiteX7" fmla="*/ 41415 w 2153758"/>
                    <a:gd name="connsiteY7" fmla="*/ 3667 h 2562191"/>
                    <a:gd name="connsiteX8" fmla="*/ 1326222 w 2153758"/>
                    <a:gd name="connsiteY8" fmla="*/ 271435 h 2562191"/>
                    <a:gd name="connsiteX9" fmla="*/ 1356781 w 2153758"/>
                    <a:gd name="connsiteY9" fmla="*/ 1165660 h 2562191"/>
                    <a:gd name="connsiteX10" fmla="*/ 1356583 w 2153758"/>
                    <a:gd name="connsiteY10" fmla="*/ 1217519 h 2562191"/>
                    <a:gd name="connsiteX11" fmla="*/ 2045735 w 2153758"/>
                    <a:gd name="connsiteY11" fmla="*/ 1217519 h 2562191"/>
                    <a:gd name="connsiteX12" fmla="*/ 2153758 w 2153758"/>
                    <a:gd name="connsiteY12" fmla="*/ 1325542 h 2562191"/>
                    <a:gd name="connsiteX13" fmla="*/ 1818377 w 2153758"/>
                    <a:gd name="connsiteY13" fmla="*/ 1458834 h 2562191"/>
                    <a:gd name="connsiteX14" fmla="*/ 1781117 w 2153758"/>
                    <a:gd name="connsiteY14" fmla="*/ 1421574 h 2562191"/>
                    <a:gd name="connsiteX15" fmla="*/ 1394093 w 2153758"/>
                    <a:gd name="connsiteY15" fmla="*/ 1421574 h 2562191"/>
                    <a:gd name="connsiteX16" fmla="*/ 1356832 w 2153758"/>
                    <a:gd name="connsiteY16" fmla="*/ 1458834 h 2562191"/>
                    <a:gd name="connsiteX17" fmla="*/ 1356832 w 2153758"/>
                    <a:gd name="connsiteY17" fmla="*/ 2311417 h 2562191"/>
                    <a:gd name="connsiteX18" fmla="*/ 1367745 w 2153758"/>
                    <a:gd name="connsiteY18" fmla="*/ 2337764 h 2562191"/>
                    <a:gd name="connsiteX19" fmla="*/ 1394083 w 2153758"/>
                    <a:gd name="connsiteY19" fmla="*/ 2348673 h 2562191"/>
                    <a:gd name="connsiteX20" fmla="*/ 1781126 w 2153758"/>
                    <a:gd name="connsiteY20" fmla="*/ 2348673 h 2562191"/>
                    <a:gd name="connsiteX21" fmla="*/ 1807463 w 2153758"/>
                    <a:gd name="connsiteY21" fmla="*/ 2337764 h 2562191"/>
                    <a:gd name="connsiteX22" fmla="*/ 1818376 w 2153758"/>
                    <a:gd name="connsiteY22" fmla="*/ 2311417 h 2562191"/>
                    <a:gd name="connsiteX23" fmla="*/ 1818377 w 2153758"/>
                    <a:gd name="connsiteY23" fmla="*/ 1458834 h 256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53758" h="2562191">
                      <a:moveTo>
                        <a:pt x="2153758" y="1325542"/>
                      </a:moveTo>
                      <a:lnTo>
                        <a:pt x="2153758" y="2447572"/>
                      </a:lnTo>
                      <a:cubicBezTo>
                        <a:pt x="2153758" y="2507231"/>
                        <a:pt x="2105394" y="2555595"/>
                        <a:pt x="2045735" y="2555595"/>
                      </a:cubicBezTo>
                      <a:lnTo>
                        <a:pt x="1351616" y="2555595"/>
                      </a:lnTo>
                      <a:lnTo>
                        <a:pt x="1351622" y="2557567"/>
                      </a:lnTo>
                      <a:cubicBezTo>
                        <a:pt x="1087746" y="2570467"/>
                        <a:pt x="264723" y="2552285"/>
                        <a:pt x="44590" y="2552285"/>
                      </a:cubicBezTo>
                      <a:cubicBezTo>
                        <a:pt x="-46955" y="2099827"/>
                        <a:pt x="30822" y="435325"/>
                        <a:pt x="30822" y="14260"/>
                      </a:cubicBezTo>
                      <a:cubicBezTo>
                        <a:pt x="30822" y="8410"/>
                        <a:pt x="35565" y="3667"/>
                        <a:pt x="41415" y="3667"/>
                      </a:cubicBezTo>
                      <a:cubicBezTo>
                        <a:pt x="259432" y="51292"/>
                        <a:pt x="1079279" y="-138340"/>
                        <a:pt x="1326222" y="271435"/>
                      </a:cubicBezTo>
                      <a:cubicBezTo>
                        <a:pt x="1352151" y="315907"/>
                        <a:pt x="1357443" y="699310"/>
                        <a:pt x="1356781" y="1165660"/>
                      </a:cubicBezTo>
                      <a:lnTo>
                        <a:pt x="1356583" y="1217519"/>
                      </a:lnTo>
                      <a:lnTo>
                        <a:pt x="2045735" y="1217519"/>
                      </a:lnTo>
                      <a:cubicBezTo>
                        <a:pt x="2105394" y="1217519"/>
                        <a:pt x="2153758" y="1265883"/>
                        <a:pt x="2153758" y="1325542"/>
                      </a:cubicBezTo>
                      <a:close/>
                      <a:moveTo>
                        <a:pt x="1818377" y="1458834"/>
                      </a:moveTo>
                      <a:cubicBezTo>
                        <a:pt x="1818377" y="1438256"/>
                        <a:pt x="1801695" y="1421574"/>
                        <a:pt x="1781117" y="1421574"/>
                      </a:cubicBezTo>
                      <a:lnTo>
                        <a:pt x="1394093" y="1421574"/>
                      </a:lnTo>
                      <a:cubicBezTo>
                        <a:pt x="1373515" y="1421574"/>
                        <a:pt x="1356832" y="1438256"/>
                        <a:pt x="1356832" y="1458834"/>
                      </a:cubicBezTo>
                      <a:lnTo>
                        <a:pt x="1356832" y="2311417"/>
                      </a:lnTo>
                      <a:cubicBezTo>
                        <a:pt x="1356832" y="2321706"/>
                        <a:pt x="1361003" y="2331021"/>
                        <a:pt x="1367745" y="2337764"/>
                      </a:cubicBezTo>
                      <a:lnTo>
                        <a:pt x="1394083" y="2348673"/>
                      </a:lnTo>
                      <a:lnTo>
                        <a:pt x="1781126" y="2348673"/>
                      </a:lnTo>
                      <a:lnTo>
                        <a:pt x="1807463" y="2337764"/>
                      </a:lnTo>
                      <a:cubicBezTo>
                        <a:pt x="1814206" y="2331021"/>
                        <a:pt x="1818376" y="2321706"/>
                        <a:pt x="1818376" y="2311417"/>
                      </a:cubicBezTo>
                      <a:lnTo>
                        <a:pt x="1818377" y="145883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FC88AFF1-1D22-D67D-06E3-2F1CEF705AA6}"/>
                    </a:ext>
                  </a:extLst>
                </p:cNvPr>
                <p:cNvSpPr/>
                <p:nvPr/>
              </p:nvSpPr>
              <p:spPr>
                <a:xfrm rot="16200000">
                  <a:off x="1025020" y="2810472"/>
                  <a:ext cx="1296770" cy="927102"/>
                </a:xfrm>
                <a:custGeom>
                  <a:avLst/>
                  <a:gdLst>
                    <a:gd name="connsiteX0" fmla="*/ 1593850 w 1593850"/>
                    <a:gd name="connsiteY0" fmla="*/ 74846 h 927102"/>
                    <a:gd name="connsiteX1" fmla="*/ 1593850 w 1593850"/>
                    <a:gd name="connsiteY1" fmla="*/ 852257 h 927102"/>
                    <a:gd name="connsiteX2" fmla="*/ 1519005 w 1593850"/>
                    <a:gd name="connsiteY2" fmla="*/ 927102 h 927102"/>
                    <a:gd name="connsiteX3" fmla="*/ 1427595 w 1593850"/>
                    <a:gd name="connsiteY3" fmla="*/ 927102 h 927102"/>
                    <a:gd name="connsiteX4" fmla="*/ 1453932 w 1593850"/>
                    <a:gd name="connsiteY4" fmla="*/ 916193 h 927102"/>
                    <a:gd name="connsiteX5" fmla="*/ 1464845 w 1593850"/>
                    <a:gd name="connsiteY5" fmla="*/ 889846 h 927102"/>
                    <a:gd name="connsiteX6" fmla="*/ 1464846 w 1593850"/>
                    <a:gd name="connsiteY6" fmla="*/ 37263 h 927102"/>
                    <a:gd name="connsiteX7" fmla="*/ 1427586 w 1593850"/>
                    <a:gd name="connsiteY7" fmla="*/ 3 h 927102"/>
                    <a:gd name="connsiteX8" fmla="*/ 1040562 w 1593850"/>
                    <a:gd name="connsiteY8" fmla="*/ 3 h 927102"/>
                    <a:gd name="connsiteX9" fmla="*/ 1003301 w 1593850"/>
                    <a:gd name="connsiteY9" fmla="*/ 37263 h 927102"/>
                    <a:gd name="connsiteX10" fmla="*/ 1003301 w 1593850"/>
                    <a:gd name="connsiteY10" fmla="*/ 889846 h 927102"/>
                    <a:gd name="connsiteX11" fmla="*/ 1014214 w 1593850"/>
                    <a:gd name="connsiteY11" fmla="*/ 916193 h 927102"/>
                    <a:gd name="connsiteX12" fmla="*/ 1040552 w 1593850"/>
                    <a:gd name="connsiteY12" fmla="*/ 927102 h 927102"/>
                    <a:gd name="connsiteX13" fmla="*/ 74845 w 1593850"/>
                    <a:gd name="connsiteY13" fmla="*/ 927101 h 927102"/>
                    <a:gd name="connsiteX14" fmla="*/ 0 w 1593850"/>
                    <a:gd name="connsiteY14" fmla="*/ 852256 h 927102"/>
                    <a:gd name="connsiteX15" fmla="*/ 0 w 1593850"/>
                    <a:gd name="connsiteY15" fmla="*/ 74845 h 927102"/>
                    <a:gd name="connsiteX16" fmla="*/ 74845 w 1593850"/>
                    <a:gd name="connsiteY16" fmla="*/ 0 h 927102"/>
                    <a:gd name="connsiteX17" fmla="*/ 1519006 w 1593850"/>
                    <a:gd name="connsiteY17" fmla="*/ 0 h 927102"/>
                    <a:gd name="connsiteX18" fmla="*/ 1593850 w 1593850"/>
                    <a:gd name="connsiteY18" fmla="*/ 74846 h 927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93850" h="927102">
                      <a:moveTo>
                        <a:pt x="1593850" y="74846"/>
                      </a:moveTo>
                      <a:lnTo>
                        <a:pt x="1593850" y="852257"/>
                      </a:lnTo>
                      <a:cubicBezTo>
                        <a:pt x="1593850" y="893593"/>
                        <a:pt x="1560341" y="927102"/>
                        <a:pt x="1519005" y="927102"/>
                      </a:cubicBezTo>
                      <a:lnTo>
                        <a:pt x="1427595" y="927102"/>
                      </a:lnTo>
                      <a:lnTo>
                        <a:pt x="1453932" y="916193"/>
                      </a:lnTo>
                      <a:cubicBezTo>
                        <a:pt x="1460675" y="909450"/>
                        <a:pt x="1464845" y="900135"/>
                        <a:pt x="1464845" y="889846"/>
                      </a:cubicBezTo>
                      <a:lnTo>
                        <a:pt x="1464846" y="37263"/>
                      </a:lnTo>
                      <a:cubicBezTo>
                        <a:pt x="1464846" y="16685"/>
                        <a:pt x="1448164" y="3"/>
                        <a:pt x="1427586" y="3"/>
                      </a:cubicBezTo>
                      <a:lnTo>
                        <a:pt x="1040562" y="3"/>
                      </a:lnTo>
                      <a:cubicBezTo>
                        <a:pt x="1019984" y="3"/>
                        <a:pt x="1003301" y="16685"/>
                        <a:pt x="1003301" y="37263"/>
                      </a:cubicBezTo>
                      <a:lnTo>
                        <a:pt x="1003301" y="889846"/>
                      </a:lnTo>
                      <a:cubicBezTo>
                        <a:pt x="1003301" y="900135"/>
                        <a:pt x="1007472" y="909450"/>
                        <a:pt x="1014214" y="916193"/>
                      </a:cubicBezTo>
                      <a:lnTo>
                        <a:pt x="1040552" y="927102"/>
                      </a:lnTo>
                      <a:lnTo>
                        <a:pt x="74845" y="927101"/>
                      </a:lnTo>
                      <a:cubicBezTo>
                        <a:pt x="33509" y="927101"/>
                        <a:pt x="0" y="893592"/>
                        <a:pt x="0" y="852256"/>
                      </a:cubicBezTo>
                      <a:lnTo>
                        <a:pt x="0" y="74845"/>
                      </a:lnTo>
                      <a:cubicBezTo>
                        <a:pt x="0" y="33509"/>
                        <a:pt x="33509" y="0"/>
                        <a:pt x="74845" y="0"/>
                      </a:cubicBezTo>
                      <a:lnTo>
                        <a:pt x="1519006" y="0"/>
                      </a:lnTo>
                      <a:cubicBezTo>
                        <a:pt x="1560342" y="0"/>
                        <a:pt x="1593851" y="33510"/>
                        <a:pt x="1593850" y="74846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451B41B5-E92C-6B24-F571-2F906F3DC449}"/>
                  </a:ext>
                </a:extLst>
              </p:cNvPr>
              <p:cNvSpPr/>
              <p:nvPr/>
            </p:nvSpPr>
            <p:spPr>
              <a:xfrm rot="21411363">
                <a:off x="7332097" y="495157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C1AAC68D-9AA8-A4AE-ACE6-C4DB0B68ECBE}"/>
                  </a:ext>
                </a:extLst>
              </p:cNvPr>
              <p:cNvSpPr/>
              <p:nvPr/>
            </p:nvSpPr>
            <p:spPr>
              <a:xfrm>
                <a:off x="7708900" y="3949700"/>
                <a:ext cx="2120900" cy="1219200"/>
              </a:xfrm>
              <a:prstGeom prst="roundRect">
                <a:avLst>
                  <a:gd name="adj" fmla="val 8542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28B73A5B-CCD8-B01E-20FD-737DB23CEFFC}"/>
                  </a:ext>
                </a:extLst>
              </p:cNvPr>
              <p:cNvSpPr/>
              <p:nvPr/>
            </p:nvSpPr>
            <p:spPr>
              <a:xfrm>
                <a:off x="5285597" y="3949700"/>
                <a:ext cx="2120900" cy="1219200"/>
              </a:xfrm>
              <a:prstGeom prst="roundRect">
                <a:avLst>
                  <a:gd name="adj" fmla="val 8073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: Rounded Corners 62">
                <a:extLst>
                  <a:ext uri="{FF2B5EF4-FFF2-40B4-BE49-F238E27FC236}">
                    <a16:creationId xmlns:a16="http://schemas.microsoft.com/office/drawing/2014/main" id="{F558DF29-C130-EFFF-A41A-A10A812B6082}"/>
                  </a:ext>
                </a:extLst>
              </p:cNvPr>
              <p:cNvSpPr/>
              <p:nvPr/>
            </p:nvSpPr>
            <p:spPr>
              <a:xfrm rot="16200000">
                <a:off x="4162443" y="2276246"/>
                <a:ext cx="366564" cy="1575916"/>
              </a:xfrm>
              <a:custGeom>
                <a:avLst/>
                <a:gdLst>
                  <a:gd name="connsiteX0" fmla="*/ 0 w 266474"/>
                  <a:gd name="connsiteY0" fmla="*/ 21512 h 1524755"/>
                  <a:gd name="connsiteX1" fmla="*/ 21512 w 266474"/>
                  <a:gd name="connsiteY1" fmla="*/ 0 h 1524755"/>
                  <a:gd name="connsiteX2" fmla="*/ 244962 w 266474"/>
                  <a:gd name="connsiteY2" fmla="*/ 0 h 1524755"/>
                  <a:gd name="connsiteX3" fmla="*/ 266474 w 266474"/>
                  <a:gd name="connsiteY3" fmla="*/ 21512 h 1524755"/>
                  <a:gd name="connsiteX4" fmla="*/ 266474 w 266474"/>
                  <a:gd name="connsiteY4" fmla="*/ 1503243 h 1524755"/>
                  <a:gd name="connsiteX5" fmla="*/ 244962 w 266474"/>
                  <a:gd name="connsiteY5" fmla="*/ 1524755 h 1524755"/>
                  <a:gd name="connsiteX6" fmla="*/ 21512 w 266474"/>
                  <a:gd name="connsiteY6" fmla="*/ 1524755 h 1524755"/>
                  <a:gd name="connsiteX7" fmla="*/ 0 w 266474"/>
                  <a:gd name="connsiteY7" fmla="*/ 1503243 h 1524755"/>
                  <a:gd name="connsiteX8" fmla="*/ 0 w 266474"/>
                  <a:gd name="connsiteY8" fmla="*/ 21512 h 1524755"/>
                  <a:gd name="connsiteX0" fmla="*/ 0 w 266474"/>
                  <a:gd name="connsiteY0" fmla="*/ 41619 h 1544862"/>
                  <a:gd name="connsiteX1" fmla="*/ 21512 w 266474"/>
                  <a:gd name="connsiteY1" fmla="*/ 20107 h 1544862"/>
                  <a:gd name="connsiteX2" fmla="*/ 244962 w 266474"/>
                  <a:gd name="connsiteY2" fmla="*/ 20107 h 1544862"/>
                  <a:gd name="connsiteX3" fmla="*/ 266474 w 266474"/>
                  <a:gd name="connsiteY3" fmla="*/ 41619 h 1544862"/>
                  <a:gd name="connsiteX4" fmla="*/ 266474 w 266474"/>
                  <a:gd name="connsiteY4" fmla="*/ 1523350 h 1544862"/>
                  <a:gd name="connsiteX5" fmla="*/ 244962 w 266474"/>
                  <a:gd name="connsiteY5" fmla="*/ 1544862 h 1544862"/>
                  <a:gd name="connsiteX6" fmla="*/ 21512 w 266474"/>
                  <a:gd name="connsiteY6" fmla="*/ 1544862 h 1544862"/>
                  <a:gd name="connsiteX7" fmla="*/ 0 w 266474"/>
                  <a:gd name="connsiteY7" fmla="*/ 1523350 h 1544862"/>
                  <a:gd name="connsiteX8" fmla="*/ 0 w 266474"/>
                  <a:gd name="connsiteY8" fmla="*/ 41619 h 1544862"/>
                  <a:gd name="connsiteX0" fmla="*/ 0 w 266474"/>
                  <a:gd name="connsiteY0" fmla="*/ 50332 h 1553575"/>
                  <a:gd name="connsiteX1" fmla="*/ 21512 w 266474"/>
                  <a:gd name="connsiteY1" fmla="*/ 28820 h 1553575"/>
                  <a:gd name="connsiteX2" fmla="*/ 244962 w 266474"/>
                  <a:gd name="connsiteY2" fmla="*/ 28820 h 1553575"/>
                  <a:gd name="connsiteX3" fmla="*/ 266474 w 266474"/>
                  <a:gd name="connsiteY3" fmla="*/ 50332 h 1553575"/>
                  <a:gd name="connsiteX4" fmla="*/ 266474 w 266474"/>
                  <a:gd name="connsiteY4" fmla="*/ 1532063 h 1553575"/>
                  <a:gd name="connsiteX5" fmla="*/ 244962 w 266474"/>
                  <a:gd name="connsiteY5" fmla="*/ 1553575 h 1553575"/>
                  <a:gd name="connsiteX6" fmla="*/ 21512 w 266474"/>
                  <a:gd name="connsiteY6" fmla="*/ 1553575 h 1553575"/>
                  <a:gd name="connsiteX7" fmla="*/ 0 w 266474"/>
                  <a:gd name="connsiteY7" fmla="*/ 1532063 h 1553575"/>
                  <a:gd name="connsiteX8" fmla="*/ 0 w 266474"/>
                  <a:gd name="connsiteY8" fmla="*/ 50332 h 1553575"/>
                  <a:gd name="connsiteX0" fmla="*/ 0 w 325740"/>
                  <a:gd name="connsiteY0" fmla="*/ 50332 h 1553575"/>
                  <a:gd name="connsiteX1" fmla="*/ 21512 w 325740"/>
                  <a:gd name="connsiteY1" fmla="*/ 28820 h 1553575"/>
                  <a:gd name="connsiteX2" fmla="*/ 244962 w 325740"/>
                  <a:gd name="connsiteY2" fmla="*/ 28820 h 1553575"/>
                  <a:gd name="connsiteX3" fmla="*/ 266474 w 325740"/>
                  <a:gd name="connsiteY3" fmla="*/ 50332 h 1553575"/>
                  <a:gd name="connsiteX4" fmla="*/ 266474 w 325740"/>
                  <a:gd name="connsiteY4" fmla="*/ 1532063 h 1553575"/>
                  <a:gd name="connsiteX5" fmla="*/ 244962 w 325740"/>
                  <a:gd name="connsiteY5" fmla="*/ 1553575 h 1553575"/>
                  <a:gd name="connsiteX6" fmla="*/ 21512 w 325740"/>
                  <a:gd name="connsiteY6" fmla="*/ 1553575 h 1553575"/>
                  <a:gd name="connsiteX7" fmla="*/ 0 w 325740"/>
                  <a:gd name="connsiteY7" fmla="*/ 1532063 h 1553575"/>
                  <a:gd name="connsiteX8" fmla="*/ 0 w 325740"/>
                  <a:gd name="connsiteY8" fmla="*/ 50332 h 1553575"/>
                  <a:gd name="connsiteX0" fmla="*/ 0 w 365595"/>
                  <a:gd name="connsiteY0" fmla="*/ 50332 h 1553575"/>
                  <a:gd name="connsiteX1" fmla="*/ 21512 w 365595"/>
                  <a:gd name="connsiteY1" fmla="*/ 28820 h 1553575"/>
                  <a:gd name="connsiteX2" fmla="*/ 244962 w 365595"/>
                  <a:gd name="connsiteY2" fmla="*/ 28820 h 1553575"/>
                  <a:gd name="connsiteX3" fmla="*/ 266474 w 365595"/>
                  <a:gd name="connsiteY3" fmla="*/ 50332 h 1553575"/>
                  <a:gd name="connsiteX4" fmla="*/ 266474 w 365595"/>
                  <a:gd name="connsiteY4" fmla="*/ 1532063 h 1553575"/>
                  <a:gd name="connsiteX5" fmla="*/ 244962 w 365595"/>
                  <a:gd name="connsiteY5" fmla="*/ 1553575 h 1553575"/>
                  <a:gd name="connsiteX6" fmla="*/ 21512 w 365595"/>
                  <a:gd name="connsiteY6" fmla="*/ 1553575 h 1553575"/>
                  <a:gd name="connsiteX7" fmla="*/ 0 w 365595"/>
                  <a:gd name="connsiteY7" fmla="*/ 1532063 h 1553575"/>
                  <a:gd name="connsiteX8" fmla="*/ 0 w 365595"/>
                  <a:gd name="connsiteY8" fmla="*/ 50332 h 1553575"/>
                  <a:gd name="connsiteX0" fmla="*/ 0 w 365595"/>
                  <a:gd name="connsiteY0" fmla="*/ 50332 h 1578975"/>
                  <a:gd name="connsiteX1" fmla="*/ 21512 w 365595"/>
                  <a:gd name="connsiteY1" fmla="*/ 28820 h 1578975"/>
                  <a:gd name="connsiteX2" fmla="*/ 244962 w 365595"/>
                  <a:gd name="connsiteY2" fmla="*/ 28820 h 1578975"/>
                  <a:gd name="connsiteX3" fmla="*/ 266474 w 365595"/>
                  <a:gd name="connsiteY3" fmla="*/ 50332 h 1578975"/>
                  <a:gd name="connsiteX4" fmla="*/ 266474 w 365595"/>
                  <a:gd name="connsiteY4" fmla="*/ 1532063 h 1578975"/>
                  <a:gd name="connsiteX5" fmla="*/ 244962 w 365595"/>
                  <a:gd name="connsiteY5" fmla="*/ 1553575 h 1578975"/>
                  <a:gd name="connsiteX6" fmla="*/ 21512 w 365595"/>
                  <a:gd name="connsiteY6" fmla="*/ 1553575 h 1578975"/>
                  <a:gd name="connsiteX7" fmla="*/ 0 w 365595"/>
                  <a:gd name="connsiteY7" fmla="*/ 1532063 h 1578975"/>
                  <a:gd name="connsiteX8" fmla="*/ 0 w 365595"/>
                  <a:gd name="connsiteY8" fmla="*/ 50332 h 1578975"/>
                  <a:gd name="connsiteX0" fmla="*/ 0 w 365595"/>
                  <a:gd name="connsiteY0" fmla="*/ 50332 h 1587315"/>
                  <a:gd name="connsiteX1" fmla="*/ 21512 w 365595"/>
                  <a:gd name="connsiteY1" fmla="*/ 28820 h 1587315"/>
                  <a:gd name="connsiteX2" fmla="*/ 244962 w 365595"/>
                  <a:gd name="connsiteY2" fmla="*/ 28820 h 1587315"/>
                  <a:gd name="connsiteX3" fmla="*/ 266474 w 365595"/>
                  <a:gd name="connsiteY3" fmla="*/ 50332 h 1587315"/>
                  <a:gd name="connsiteX4" fmla="*/ 266474 w 365595"/>
                  <a:gd name="connsiteY4" fmla="*/ 1532063 h 1587315"/>
                  <a:gd name="connsiteX5" fmla="*/ 244962 w 365595"/>
                  <a:gd name="connsiteY5" fmla="*/ 1553575 h 1587315"/>
                  <a:gd name="connsiteX6" fmla="*/ 21512 w 365595"/>
                  <a:gd name="connsiteY6" fmla="*/ 1553575 h 1587315"/>
                  <a:gd name="connsiteX7" fmla="*/ 0 w 365595"/>
                  <a:gd name="connsiteY7" fmla="*/ 1532063 h 1587315"/>
                  <a:gd name="connsiteX8" fmla="*/ 0 w 365595"/>
                  <a:gd name="connsiteY8" fmla="*/ 50332 h 1587315"/>
                  <a:gd name="connsiteX0" fmla="*/ 0 w 271039"/>
                  <a:gd name="connsiteY0" fmla="*/ 50332 h 1587315"/>
                  <a:gd name="connsiteX1" fmla="*/ 21512 w 271039"/>
                  <a:gd name="connsiteY1" fmla="*/ 28820 h 1587315"/>
                  <a:gd name="connsiteX2" fmla="*/ 244962 w 271039"/>
                  <a:gd name="connsiteY2" fmla="*/ 28820 h 1587315"/>
                  <a:gd name="connsiteX3" fmla="*/ 266474 w 271039"/>
                  <a:gd name="connsiteY3" fmla="*/ 50332 h 1587315"/>
                  <a:gd name="connsiteX4" fmla="*/ 244962 w 271039"/>
                  <a:gd name="connsiteY4" fmla="*/ 1553575 h 1587315"/>
                  <a:gd name="connsiteX5" fmla="*/ 21512 w 271039"/>
                  <a:gd name="connsiteY5" fmla="*/ 1553575 h 1587315"/>
                  <a:gd name="connsiteX6" fmla="*/ 0 w 271039"/>
                  <a:gd name="connsiteY6" fmla="*/ 1532063 h 1587315"/>
                  <a:gd name="connsiteX7" fmla="*/ 0 w 271039"/>
                  <a:gd name="connsiteY7" fmla="*/ 50332 h 1587315"/>
                  <a:gd name="connsiteX0" fmla="*/ 0 w 352608"/>
                  <a:gd name="connsiteY0" fmla="*/ 50332 h 1587315"/>
                  <a:gd name="connsiteX1" fmla="*/ 21512 w 352608"/>
                  <a:gd name="connsiteY1" fmla="*/ 28820 h 1587315"/>
                  <a:gd name="connsiteX2" fmla="*/ 244962 w 352608"/>
                  <a:gd name="connsiteY2" fmla="*/ 28820 h 1587315"/>
                  <a:gd name="connsiteX3" fmla="*/ 266474 w 352608"/>
                  <a:gd name="connsiteY3" fmla="*/ 50332 h 1587315"/>
                  <a:gd name="connsiteX4" fmla="*/ 244962 w 352608"/>
                  <a:gd name="connsiteY4" fmla="*/ 1553575 h 1587315"/>
                  <a:gd name="connsiteX5" fmla="*/ 21512 w 352608"/>
                  <a:gd name="connsiteY5" fmla="*/ 1553575 h 1587315"/>
                  <a:gd name="connsiteX6" fmla="*/ 0 w 352608"/>
                  <a:gd name="connsiteY6" fmla="*/ 1532063 h 1587315"/>
                  <a:gd name="connsiteX7" fmla="*/ 0 w 352608"/>
                  <a:gd name="connsiteY7" fmla="*/ 50332 h 1587315"/>
                  <a:gd name="connsiteX0" fmla="*/ 0 w 363167"/>
                  <a:gd name="connsiteY0" fmla="*/ 50332 h 1587315"/>
                  <a:gd name="connsiteX1" fmla="*/ 21512 w 363167"/>
                  <a:gd name="connsiteY1" fmla="*/ 28820 h 1587315"/>
                  <a:gd name="connsiteX2" fmla="*/ 244962 w 363167"/>
                  <a:gd name="connsiteY2" fmla="*/ 28820 h 1587315"/>
                  <a:gd name="connsiteX3" fmla="*/ 266474 w 363167"/>
                  <a:gd name="connsiteY3" fmla="*/ 50332 h 1587315"/>
                  <a:gd name="connsiteX4" fmla="*/ 244962 w 363167"/>
                  <a:gd name="connsiteY4" fmla="*/ 1553575 h 1587315"/>
                  <a:gd name="connsiteX5" fmla="*/ 21512 w 363167"/>
                  <a:gd name="connsiteY5" fmla="*/ 1553575 h 1587315"/>
                  <a:gd name="connsiteX6" fmla="*/ 0 w 363167"/>
                  <a:gd name="connsiteY6" fmla="*/ 1532063 h 1587315"/>
                  <a:gd name="connsiteX7" fmla="*/ 0 w 363167"/>
                  <a:gd name="connsiteY7" fmla="*/ 50332 h 1587315"/>
                  <a:gd name="connsiteX0" fmla="*/ 0 w 363167"/>
                  <a:gd name="connsiteY0" fmla="*/ 50332 h 1729672"/>
                  <a:gd name="connsiteX1" fmla="*/ 21512 w 363167"/>
                  <a:gd name="connsiteY1" fmla="*/ 28820 h 1729672"/>
                  <a:gd name="connsiteX2" fmla="*/ 244962 w 363167"/>
                  <a:gd name="connsiteY2" fmla="*/ 28820 h 1729672"/>
                  <a:gd name="connsiteX3" fmla="*/ 266474 w 363167"/>
                  <a:gd name="connsiteY3" fmla="*/ 50332 h 1729672"/>
                  <a:gd name="connsiteX4" fmla="*/ 244962 w 363167"/>
                  <a:gd name="connsiteY4" fmla="*/ 1553575 h 1729672"/>
                  <a:gd name="connsiteX5" fmla="*/ 0 w 363167"/>
                  <a:gd name="connsiteY5" fmla="*/ 1532063 h 1729672"/>
                  <a:gd name="connsiteX6" fmla="*/ 0 w 363167"/>
                  <a:gd name="connsiteY6" fmla="*/ 50332 h 1729672"/>
                  <a:gd name="connsiteX0" fmla="*/ 0 w 363167"/>
                  <a:gd name="connsiteY0" fmla="*/ 50332 h 1649688"/>
                  <a:gd name="connsiteX1" fmla="*/ 21512 w 363167"/>
                  <a:gd name="connsiteY1" fmla="*/ 28820 h 1649688"/>
                  <a:gd name="connsiteX2" fmla="*/ 244962 w 363167"/>
                  <a:gd name="connsiteY2" fmla="*/ 28820 h 1649688"/>
                  <a:gd name="connsiteX3" fmla="*/ 266474 w 363167"/>
                  <a:gd name="connsiteY3" fmla="*/ 50332 h 1649688"/>
                  <a:gd name="connsiteX4" fmla="*/ 244962 w 363167"/>
                  <a:gd name="connsiteY4" fmla="*/ 1553575 h 1649688"/>
                  <a:gd name="connsiteX5" fmla="*/ 0 w 363167"/>
                  <a:gd name="connsiteY5" fmla="*/ 1532063 h 1649688"/>
                  <a:gd name="connsiteX6" fmla="*/ 0 w 363167"/>
                  <a:gd name="connsiteY6" fmla="*/ 50332 h 1649688"/>
                  <a:gd name="connsiteX0" fmla="*/ 0 w 363167"/>
                  <a:gd name="connsiteY0" fmla="*/ 50332 h 1566296"/>
                  <a:gd name="connsiteX1" fmla="*/ 21512 w 363167"/>
                  <a:gd name="connsiteY1" fmla="*/ 28820 h 1566296"/>
                  <a:gd name="connsiteX2" fmla="*/ 244962 w 363167"/>
                  <a:gd name="connsiteY2" fmla="*/ 28820 h 1566296"/>
                  <a:gd name="connsiteX3" fmla="*/ 266474 w 363167"/>
                  <a:gd name="connsiteY3" fmla="*/ 50332 h 1566296"/>
                  <a:gd name="connsiteX4" fmla="*/ 244962 w 363167"/>
                  <a:gd name="connsiteY4" fmla="*/ 1553575 h 1566296"/>
                  <a:gd name="connsiteX5" fmla="*/ 0 w 363167"/>
                  <a:gd name="connsiteY5" fmla="*/ 1532063 h 1566296"/>
                  <a:gd name="connsiteX6" fmla="*/ 0 w 363167"/>
                  <a:gd name="connsiteY6" fmla="*/ 50332 h 1566296"/>
                  <a:gd name="connsiteX0" fmla="*/ 0 w 363167"/>
                  <a:gd name="connsiteY0" fmla="*/ 50332 h 1575916"/>
                  <a:gd name="connsiteX1" fmla="*/ 21512 w 363167"/>
                  <a:gd name="connsiteY1" fmla="*/ 28820 h 1575916"/>
                  <a:gd name="connsiteX2" fmla="*/ 244962 w 363167"/>
                  <a:gd name="connsiteY2" fmla="*/ 28820 h 1575916"/>
                  <a:gd name="connsiteX3" fmla="*/ 266474 w 363167"/>
                  <a:gd name="connsiteY3" fmla="*/ 50332 h 1575916"/>
                  <a:gd name="connsiteX4" fmla="*/ 244962 w 363167"/>
                  <a:gd name="connsiteY4" fmla="*/ 1553575 h 1575916"/>
                  <a:gd name="connsiteX5" fmla="*/ 0 w 363167"/>
                  <a:gd name="connsiteY5" fmla="*/ 1532063 h 1575916"/>
                  <a:gd name="connsiteX6" fmla="*/ 0 w 363167"/>
                  <a:gd name="connsiteY6" fmla="*/ 50332 h 1575916"/>
                  <a:gd name="connsiteX0" fmla="*/ 0 w 274253"/>
                  <a:gd name="connsiteY0" fmla="*/ 50332 h 1575916"/>
                  <a:gd name="connsiteX1" fmla="*/ 21512 w 274253"/>
                  <a:gd name="connsiteY1" fmla="*/ 28820 h 1575916"/>
                  <a:gd name="connsiteX2" fmla="*/ 244962 w 274253"/>
                  <a:gd name="connsiteY2" fmla="*/ 28820 h 1575916"/>
                  <a:gd name="connsiteX3" fmla="*/ 244962 w 274253"/>
                  <a:gd name="connsiteY3" fmla="*/ 1553575 h 1575916"/>
                  <a:gd name="connsiteX4" fmla="*/ 0 w 274253"/>
                  <a:gd name="connsiteY4" fmla="*/ 1532063 h 1575916"/>
                  <a:gd name="connsiteX5" fmla="*/ 0 w 274253"/>
                  <a:gd name="connsiteY5" fmla="*/ 50332 h 1575916"/>
                  <a:gd name="connsiteX0" fmla="*/ 0 w 317127"/>
                  <a:gd name="connsiteY0" fmla="*/ 50332 h 1575916"/>
                  <a:gd name="connsiteX1" fmla="*/ 21512 w 317127"/>
                  <a:gd name="connsiteY1" fmla="*/ 28820 h 1575916"/>
                  <a:gd name="connsiteX2" fmla="*/ 244962 w 317127"/>
                  <a:gd name="connsiteY2" fmla="*/ 28820 h 1575916"/>
                  <a:gd name="connsiteX3" fmla="*/ 244962 w 317127"/>
                  <a:gd name="connsiteY3" fmla="*/ 1553575 h 1575916"/>
                  <a:gd name="connsiteX4" fmla="*/ 0 w 317127"/>
                  <a:gd name="connsiteY4" fmla="*/ 1532063 h 1575916"/>
                  <a:gd name="connsiteX5" fmla="*/ 0 w 317127"/>
                  <a:gd name="connsiteY5" fmla="*/ 50332 h 1575916"/>
                  <a:gd name="connsiteX0" fmla="*/ 0 w 377335"/>
                  <a:gd name="connsiteY0" fmla="*/ 50332 h 1575916"/>
                  <a:gd name="connsiteX1" fmla="*/ 21512 w 377335"/>
                  <a:gd name="connsiteY1" fmla="*/ 28820 h 1575916"/>
                  <a:gd name="connsiteX2" fmla="*/ 244962 w 377335"/>
                  <a:gd name="connsiteY2" fmla="*/ 28820 h 1575916"/>
                  <a:gd name="connsiteX3" fmla="*/ 244962 w 377335"/>
                  <a:gd name="connsiteY3" fmla="*/ 1553575 h 1575916"/>
                  <a:gd name="connsiteX4" fmla="*/ 0 w 377335"/>
                  <a:gd name="connsiteY4" fmla="*/ 1532063 h 1575916"/>
                  <a:gd name="connsiteX5" fmla="*/ 0 w 377335"/>
                  <a:gd name="connsiteY5" fmla="*/ 50332 h 1575916"/>
                  <a:gd name="connsiteX0" fmla="*/ 0 w 366564"/>
                  <a:gd name="connsiteY0" fmla="*/ 50332 h 1575916"/>
                  <a:gd name="connsiteX1" fmla="*/ 21512 w 366564"/>
                  <a:gd name="connsiteY1" fmla="*/ 28820 h 1575916"/>
                  <a:gd name="connsiteX2" fmla="*/ 244962 w 366564"/>
                  <a:gd name="connsiteY2" fmla="*/ 28820 h 1575916"/>
                  <a:gd name="connsiteX3" fmla="*/ 244962 w 366564"/>
                  <a:gd name="connsiteY3" fmla="*/ 1553575 h 1575916"/>
                  <a:gd name="connsiteX4" fmla="*/ 0 w 366564"/>
                  <a:gd name="connsiteY4" fmla="*/ 1532063 h 1575916"/>
                  <a:gd name="connsiteX5" fmla="*/ 0 w 366564"/>
                  <a:gd name="connsiteY5" fmla="*/ 50332 h 157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6564" h="1575916">
                    <a:moveTo>
                      <a:pt x="0" y="50332"/>
                    </a:moveTo>
                    <a:cubicBezTo>
                      <a:pt x="0" y="38451"/>
                      <a:pt x="9631" y="28820"/>
                      <a:pt x="21512" y="28820"/>
                    </a:cubicBezTo>
                    <a:cubicBezTo>
                      <a:pt x="72182" y="-2136"/>
                      <a:pt x="180004" y="-16421"/>
                      <a:pt x="244962" y="28820"/>
                    </a:cubicBezTo>
                    <a:cubicBezTo>
                      <a:pt x="351260" y="178177"/>
                      <a:pt x="454860" y="1531635"/>
                      <a:pt x="244962" y="1553575"/>
                    </a:cubicBezTo>
                    <a:cubicBezTo>
                      <a:pt x="176742" y="1581454"/>
                      <a:pt x="12252" y="1592103"/>
                      <a:pt x="0" y="1532063"/>
                    </a:cubicBezTo>
                    <a:lnTo>
                      <a:pt x="0" y="50332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EBF1F87-6B57-55A8-2B07-DFBBD0533E5A}"/>
                  </a:ext>
                </a:extLst>
              </p:cNvPr>
              <p:cNvSpPr/>
              <p:nvPr/>
            </p:nvSpPr>
            <p:spPr>
              <a:xfrm>
                <a:off x="3957802" y="4114799"/>
                <a:ext cx="146050" cy="1460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1753E542-38BA-12D3-98D9-8627790F4EEB}"/>
                  </a:ext>
                </a:extLst>
              </p:cNvPr>
              <p:cNvSpPr/>
              <p:nvPr/>
            </p:nvSpPr>
            <p:spPr>
              <a:xfrm flipV="1">
                <a:off x="2250252" y="5542534"/>
                <a:ext cx="7759699" cy="23233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14240779-57D3-71CD-DCC9-525B240E68D6}"/>
                  </a:ext>
                </a:extLst>
              </p:cNvPr>
              <p:cNvSpPr/>
              <p:nvPr/>
            </p:nvSpPr>
            <p:spPr>
              <a:xfrm>
                <a:off x="3903670" y="4617206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BBD9419-3354-0EE1-DE42-4588B01EE056}"/>
                  </a:ext>
                </a:extLst>
              </p:cNvPr>
              <p:cNvSpPr/>
              <p:nvPr/>
            </p:nvSpPr>
            <p:spPr>
              <a:xfrm>
                <a:off x="2788378" y="4616140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AB31FB7-6F85-E2F8-E567-4A1806A1A9B7}"/>
                  </a:ext>
                </a:extLst>
              </p:cNvPr>
              <p:cNvSpPr/>
              <p:nvPr/>
            </p:nvSpPr>
            <p:spPr>
              <a:xfrm>
                <a:off x="5385349" y="4629463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18103DE-15A8-A32A-209A-2DC108529886}"/>
                  </a:ext>
                </a:extLst>
              </p:cNvPr>
              <p:cNvSpPr/>
              <p:nvPr/>
            </p:nvSpPr>
            <p:spPr>
              <a:xfrm>
                <a:off x="6380952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0CAFCEC-96BF-45DD-AF2B-E70919EF1B7C}"/>
                  </a:ext>
                </a:extLst>
              </p:cNvPr>
              <p:cNvSpPr/>
              <p:nvPr/>
            </p:nvSpPr>
            <p:spPr>
              <a:xfrm>
                <a:off x="7831714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E05EDE4D-1EF8-6D53-49A5-346577D06797}"/>
                  </a:ext>
                </a:extLst>
              </p:cNvPr>
              <p:cNvSpPr/>
              <p:nvPr/>
            </p:nvSpPr>
            <p:spPr>
              <a:xfrm>
                <a:off x="8813658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: Rounded Corners 229">
                <a:extLst>
                  <a:ext uri="{FF2B5EF4-FFF2-40B4-BE49-F238E27FC236}">
                    <a16:creationId xmlns:a16="http://schemas.microsoft.com/office/drawing/2014/main" id="{663454AE-ADD4-5D9A-AB25-F457C94AEEC0}"/>
                  </a:ext>
                </a:extLst>
              </p:cNvPr>
              <p:cNvSpPr/>
              <p:nvPr/>
            </p:nvSpPr>
            <p:spPr>
              <a:xfrm>
                <a:off x="2868128" y="5101790"/>
                <a:ext cx="1663378" cy="71579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15406C40-FC22-4E88-AD51-216A862647BC}"/>
                  </a:ext>
                </a:extLst>
              </p:cNvPr>
              <p:cNvSpPr/>
              <p:nvPr/>
            </p:nvSpPr>
            <p:spPr>
              <a:xfrm>
                <a:off x="5479771" y="5118429"/>
                <a:ext cx="1422139" cy="61198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: Rounded Corners 231">
                <a:extLst>
                  <a:ext uri="{FF2B5EF4-FFF2-40B4-BE49-F238E27FC236}">
                    <a16:creationId xmlns:a16="http://schemas.microsoft.com/office/drawing/2014/main" id="{58B0131D-5BB5-4D35-CCEF-1A94DB5D0EA9}"/>
                  </a:ext>
                </a:extLst>
              </p:cNvPr>
              <p:cNvSpPr/>
              <p:nvPr/>
            </p:nvSpPr>
            <p:spPr>
              <a:xfrm>
                <a:off x="7950540" y="5118429"/>
                <a:ext cx="1422139" cy="61198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47585B9B-48BF-E1AB-2054-4D65D54A294E}"/>
                  </a:ext>
                </a:extLst>
              </p:cNvPr>
              <p:cNvSpPr/>
              <p:nvPr/>
            </p:nvSpPr>
            <p:spPr>
              <a:xfrm>
                <a:off x="5440329" y="5112971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7BB1F249-26EE-FBB8-B56F-A42E6CB5BA60}"/>
                  </a:ext>
                </a:extLst>
              </p:cNvPr>
              <p:cNvSpPr/>
              <p:nvPr/>
            </p:nvSpPr>
            <p:spPr>
              <a:xfrm>
                <a:off x="6850794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5825D77A-954A-9BE4-5620-CB92F35AB7A0}"/>
                  </a:ext>
                </a:extLst>
              </p:cNvPr>
              <p:cNvSpPr/>
              <p:nvPr/>
            </p:nvSpPr>
            <p:spPr>
              <a:xfrm>
                <a:off x="4471303" y="5083709"/>
                <a:ext cx="101066" cy="10106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D1292B4-32F4-6AB8-947A-CC4B8A031BF2}"/>
                  </a:ext>
                </a:extLst>
              </p:cNvPr>
              <p:cNvSpPr/>
              <p:nvPr/>
            </p:nvSpPr>
            <p:spPr>
              <a:xfrm>
                <a:off x="2819321" y="5090422"/>
                <a:ext cx="101066" cy="10106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5322D9BB-6966-F8A1-593D-44CE4C683EFA}"/>
                  </a:ext>
                </a:extLst>
              </p:cNvPr>
              <p:cNvSpPr/>
              <p:nvPr/>
            </p:nvSpPr>
            <p:spPr>
              <a:xfrm>
                <a:off x="7894449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85D46C44-81BD-9534-9FAC-21BBA053BAFA}"/>
                  </a:ext>
                </a:extLst>
              </p:cNvPr>
              <p:cNvSpPr/>
              <p:nvPr/>
            </p:nvSpPr>
            <p:spPr>
              <a:xfrm>
                <a:off x="9321110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72B9AC2-8C85-F254-1398-E345493B1178}"/>
                </a:ext>
              </a:extLst>
            </p:cNvPr>
            <p:cNvSpPr txBox="1"/>
            <p:nvPr/>
          </p:nvSpPr>
          <p:spPr>
            <a:xfrm>
              <a:off x="11787554" y="1913842"/>
              <a:ext cx="333356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rain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4D41E91-DA07-EFCA-D3EE-4A2D3BD0898D}"/>
              </a:ext>
            </a:extLst>
          </p:cNvPr>
          <p:cNvGrpSpPr/>
          <p:nvPr/>
        </p:nvGrpSpPr>
        <p:grpSpPr>
          <a:xfrm>
            <a:off x="1966315" y="6696888"/>
            <a:ext cx="4271573" cy="5332362"/>
            <a:chOff x="1887014" y="1249255"/>
            <a:chExt cx="4271573" cy="5332362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D30AC5A-6977-2753-3ADC-E3228D6C7078}"/>
                </a:ext>
              </a:extLst>
            </p:cNvPr>
            <p:cNvGrpSpPr/>
            <p:nvPr/>
          </p:nvGrpSpPr>
          <p:grpSpPr>
            <a:xfrm>
              <a:off x="2501941" y="4145791"/>
              <a:ext cx="861062" cy="2283192"/>
              <a:chOff x="2501941" y="4145791"/>
              <a:chExt cx="861062" cy="2283192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9E19EEF4-0844-8456-4579-73FCE93A80F6}"/>
                  </a:ext>
                </a:extLst>
              </p:cNvPr>
              <p:cNvGrpSpPr/>
              <p:nvPr/>
            </p:nvGrpSpPr>
            <p:grpSpPr>
              <a:xfrm>
                <a:off x="2501941" y="4145791"/>
                <a:ext cx="861062" cy="2147721"/>
                <a:chOff x="6705053" y="2840094"/>
                <a:chExt cx="861062" cy="2147721"/>
              </a:xfrm>
              <a:solidFill>
                <a:srgbClr val="E7E6E6"/>
              </a:solidFill>
            </p:grpSpPr>
            <p:sp>
              <p:nvSpPr>
                <p:cNvPr id="401" name="Rectangle 100">
                  <a:extLst>
                    <a:ext uri="{FF2B5EF4-FFF2-40B4-BE49-F238E27FC236}">
                      <a16:creationId xmlns:a16="http://schemas.microsoft.com/office/drawing/2014/main" id="{B0386515-601B-5283-435C-FD0FB94A9D90}"/>
                    </a:ext>
                  </a:extLst>
                </p:cNvPr>
                <p:cNvSpPr/>
                <p:nvPr/>
              </p:nvSpPr>
              <p:spPr>
                <a:xfrm>
                  <a:off x="6825844" y="2840094"/>
                  <a:ext cx="740271" cy="2046592"/>
                </a:xfrm>
                <a:custGeom>
                  <a:avLst/>
                  <a:gdLst>
                    <a:gd name="connsiteX0" fmla="*/ 0 w 204360"/>
                    <a:gd name="connsiteY0" fmla="*/ 0 h 338442"/>
                    <a:gd name="connsiteX1" fmla="*/ 204360 w 204360"/>
                    <a:gd name="connsiteY1" fmla="*/ 0 h 338442"/>
                    <a:gd name="connsiteX2" fmla="*/ 204360 w 204360"/>
                    <a:gd name="connsiteY2" fmla="*/ 338442 h 338442"/>
                    <a:gd name="connsiteX3" fmla="*/ 0 w 204360"/>
                    <a:gd name="connsiteY3" fmla="*/ 338442 h 338442"/>
                    <a:gd name="connsiteX4" fmla="*/ 0 w 204360"/>
                    <a:gd name="connsiteY4" fmla="*/ 0 h 338442"/>
                    <a:gd name="connsiteX0" fmla="*/ 0 w 242460"/>
                    <a:gd name="connsiteY0" fmla="*/ 0 h 2071992"/>
                    <a:gd name="connsiteX1" fmla="*/ 204360 w 242460"/>
                    <a:gd name="connsiteY1" fmla="*/ 0 h 2071992"/>
                    <a:gd name="connsiteX2" fmla="*/ 242460 w 242460"/>
                    <a:gd name="connsiteY2" fmla="*/ 2071992 h 2071992"/>
                    <a:gd name="connsiteX3" fmla="*/ 0 w 242460"/>
                    <a:gd name="connsiteY3" fmla="*/ 338442 h 2071992"/>
                    <a:gd name="connsiteX4" fmla="*/ 0 w 242460"/>
                    <a:gd name="connsiteY4" fmla="*/ 0 h 2071992"/>
                    <a:gd name="connsiteX0" fmla="*/ 352425 w 594885"/>
                    <a:gd name="connsiteY0" fmla="*/ 0 h 2071992"/>
                    <a:gd name="connsiteX1" fmla="*/ 556785 w 594885"/>
                    <a:gd name="connsiteY1" fmla="*/ 0 h 2071992"/>
                    <a:gd name="connsiteX2" fmla="*/ 594885 w 594885"/>
                    <a:gd name="connsiteY2" fmla="*/ 2071992 h 2071992"/>
                    <a:gd name="connsiteX3" fmla="*/ 0 w 594885"/>
                    <a:gd name="connsiteY3" fmla="*/ 1919592 h 2071992"/>
                    <a:gd name="connsiteX4" fmla="*/ 352425 w 594885"/>
                    <a:gd name="connsiteY4" fmla="*/ 0 h 2071992"/>
                    <a:gd name="connsiteX0" fmla="*/ 352425 w 718021"/>
                    <a:gd name="connsiteY0" fmla="*/ 0 h 2071992"/>
                    <a:gd name="connsiteX1" fmla="*/ 556785 w 718021"/>
                    <a:gd name="connsiteY1" fmla="*/ 0 h 2071992"/>
                    <a:gd name="connsiteX2" fmla="*/ 594885 w 718021"/>
                    <a:gd name="connsiteY2" fmla="*/ 2071992 h 2071992"/>
                    <a:gd name="connsiteX3" fmla="*/ 0 w 718021"/>
                    <a:gd name="connsiteY3" fmla="*/ 1919592 h 2071992"/>
                    <a:gd name="connsiteX4" fmla="*/ 352425 w 718021"/>
                    <a:gd name="connsiteY4" fmla="*/ 0 h 2071992"/>
                    <a:gd name="connsiteX0" fmla="*/ 352425 w 770546"/>
                    <a:gd name="connsiteY0" fmla="*/ 0 h 2071992"/>
                    <a:gd name="connsiteX1" fmla="*/ 556785 w 770546"/>
                    <a:gd name="connsiteY1" fmla="*/ 0 h 2071992"/>
                    <a:gd name="connsiteX2" fmla="*/ 594885 w 770546"/>
                    <a:gd name="connsiteY2" fmla="*/ 2071992 h 2071992"/>
                    <a:gd name="connsiteX3" fmla="*/ 0 w 770546"/>
                    <a:gd name="connsiteY3" fmla="*/ 1919592 h 2071992"/>
                    <a:gd name="connsiteX4" fmla="*/ 352425 w 770546"/>
                    <a:gd name="connsiteY4" fmla="*/ 0 h 2071992"/>
                    <a:gd name="connsiteX0" fmla="*/ 352425 w 762606"/>
                    <a:gd name="connsiteY0" fmla="*/ 0 h 2046592"/>
                    <a:gd name="connsiteX1" fmla="*/ 556785 w 762606"/>
                    <a:gd name="connsiteY1" fmla="*/ 0 h 2046592"/>
                    <a:gd name="connsiteX2" fmla="*/ 575835 w 762606"/>
                    <a:gd name="connsiteY2" fmla="*/ 2046592 h 2046592"/>
                    <a:gd name="connsiteX3" fmla="*/ 0 w 762606"/>
                    <a:gd name="connsiteY3" fmla="*/ 1919592 h 2046592"/>
                    <a:gd name="connsiteX4" fmla="*/ 352425 w 762606"/>
                    <a:gd name="connsiteY4" fmla="*/ 0 h 2046592"/>
                    <a:gd name="connsiteX0" fmla="*/ 352425 w 773052"/>
                    <a:gd name="connsiteY0" fmla="*/ 0 h 2046592"/>
                    <a:gd name="connsiteX1" fmla="*/ 556785 w 773052"/>
                    <a:gd name="connsiteY1" fmla="*/ 0 h 2046592"/>
                    <a:gd name="connsiteX2" fmla="*/ 575835 w 773052"/>
                    <a:gd name="connsiteY2" fmla="*/ 2046592 h 2046592"/>
                    <a:gd name="connsiteX3" fmla="*/ 0 w 773052"/>
                    <a:gd name="connsiteY3" fmla="*/ 1919592 h 2046592"/>
                    <a:gd name="connsiteX4" fmla="*/ 352425 w 773052"/>
                    <a:gd name="connsiteY4" fmla="*/ 0 h 2046592"/>
                    <a:gd name="connsiteX0" fmla="*/ 352425 w 740271"/>
                    <a:gd name="connsiteY0" fmla="*/ 0 h 2046592"/>
                    <a:gd name="connsiteX1" fmla="*/ 556785 w 740271"/>
                    <a:gd name="connsiteY1" fmla="*/ 0 h 2046592"/>
                    <a:gd name="connsiteX2" fmla="*/ 575835 w 740271"/>
                    <a:gd name="connsiteY2" fmla="*/ 2046592 h 2046592"/>
                    <a:gd name="connsiteX3" fmla="*/ 0 w 740271"/>
                    <a:gd name="connsiteY3" fmla="*/ 1919592 h 2046592"/>
                    <a:gd name="connsiteX4" fmla="*/ 352425 w 740271"/>
                    <a:gd name="connsiteY4" fmla="*/ 0 h 2046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0271" h="2046592">
                      <a:moveTo>
                        <a:pt x="352425" y="0"/>
                      </a:moveTo>
                      <a:lnTo>
                        <a:pt x="556785" y="0"/>
                      </a:lnTo>
                      <a:cubicBezTo>
                        <a:pt x="820310" y="1443139"/>
                        <a:pt x="775860" y="1940128"/>
                        <a:pt x="575835" y="2046592"/>
                      </a:cubicBezTo>
                      <a:lnTo>
                        <a:pt x="0" y="1919592"/>
                      </a:lnTo>
                      <a:lnTo>
                        <a:pt x="352425" y="0"/>
                      </a:ln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Oval 15">
                  <a:extLst>
                    <a:ext uri="{FF2B5EF4-FFF2-40B4-BE49-F238E27FC236}">
                      <a16:creationId xmlns:a16="http://schemas.microsoft.com/office/drawing/2014/main" id="{38FF1496-5A89-FC62-F740-0DA1F3B49195}"/>
                    </a:ext>
                  </a:extLst>
                </p:cNvPr>
                <p:cNvSpPr/>
                <p:nvPr/>
              </p:nvSpPr>
              <p:spPr>
                <a:xfrm>
                  <a:off x="6705053" y="4338029"/>
                  <a:ext cx="779007" cy="649786"/>
                </a:xfrm>
                <a:custGeom>
                  <a:avLst/>
                  <a:gdLst>
                    <a:gd name="connsiteX0" fmla="*/ 0 w 807490"/>
                    <a:gd name="connsiteY0" fmla="*/ 203200 h 406400"/>
                    <a:gd name="connsiteX1" fmla="*/ 403745 w 807490"/>
                    <a:gd name="connsiteY1" fmla="*/ 0 h 406400"/>
                    <a:gd name="connsiteX2" fmla="*/ 807490 w 807490"/>
                    <a:gd name="connsiteY2" fmla="*/ 203200 h 406400"/>
                    <a:gd name="connsiteX3" fmla="*/ 403745 w 807490"/>
                    <a:gd name="connsiteY3" fmla="*/ 406400 h 406400"/>
                    <a:gd name="connsiteX4" fmla="*/ 0 w 807490"/>
                    <a:gd name="connsiteY4" fmla="*/ 203200 h 406400"/>
                    <a:gd name="connsiteX0" fmla="*/ 0 w 944650"/>
                    <a:gd name="connsiteY0" fmla="*/ 209307 h 478170"/>
                    <a:gd name="connsiteX1" fmla="*/ 403745 w 944650"/>
                    <a:gd name="connsiteY1" fmla="*/ 6107 h 478170"/>
                    <a:gd name="connsiteX2" fmla="*/ 944650 w 944650"/>
                    <a:gd name="connsiteY2" fmla="*/ 422667 h 478170"/>
                    <a:gd name="connsiteX3" fmla="*/ 403745 w 944650"/>
                    <a:gd name="connsiteY3" fmla="*/ 412507 h 478170"/>
                    <a:gd name="connsiteX4" fmla="*/ 0 w 944650"/>
                    <a:gd name="connsiteY4" fmla="*/ 209307 h 478170"/>
                    <a:gd name="connsiteX0" fmla="*/ 0 w 944650"/>
                    <a:gd name="connsiteY0" fmla="*/ 570350 h 599220"/>
                    <a:gd name="connsiteX1" fmla="*/ 403745 w 944650"/>
                    <a:gd name="connsiteY1" fmla="*/ 1390 h 599220"/>
                    <a:gd name="connsiteX2" fmla="*/ 944650 w 944650"/>
                    <a:gd name="connsiteY2" fmla="*/ 417950 h 599220"/>
                    <a:gd name="connsiteX3" fmla="*/ 403745 w 944650"/>
                    <a:gd name="connsiteY3" fmla="*/ 407790 h 599220"/>
                    <a:gd name="connsiteX4" fmla="*/ 0 w 944650"/>
                    <a:gd name="connsiteY4" fmla="*/ 570350 h 599220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0 w 944650"/>
                    <a:gd name="connsiteY0" fmla="*/ 568976 h 597846"/>
                    <a:gd name="connsiteX1" fmla="*/ 403745 w 944650"/>
                    <a:gd name="connsiteY1" fmla="*/ 16 h 597846"/>
                    <a:gd name="connsiteX2" fmla="*/ 944650 w 944650"/>
                    <a:gd name="connsiteY2" fmla="*/ 416576 h 597846"/>
                    <a:gd name="connsiteX3" fmla="*/ 403745 w 944650"/>
                    <a:gd name="connsiteY3" fmla="*/ 406416 h 597846"/>
                    <a:gd name="connsiteX4" fmla="*/ 0 w 944650"/>
                    <a:gd name="connsiteY4" fmla="*/ 568976 h 597846"/>
                    <a:gd name="connsiteX0" fmla="*/ 56567 w 1001217"/>
                    <a:gd name="connsiteY0" fmla="*/ 568976 h 662007"/>
                    <a:gd name="connsiteX1" fmla="*/ 460312 w 1001217"/>
                    <a:gd name="connsiteY1" fmla="*/ 16 h 662007"/>
                    <a:gd name="connsiteX2" fmla="*/ 1001217 w 1001217"/>
                    <a:gd name="connsiteY2" fmla="*/ 416576 h 662007"/>
                    <a:gd name="connsiteX3" fmla="*/ 460312 w 1001217"/>
                    <a:gd name="connsiteY3" fmla="*/ 406416 h 662007"/>
                    <a:gd name="connsiteX4" fmla="*/ 56567 w 1001217"/>
                    <a:gd name="connsiteY4" fmla="*/ 568976 h 662007"/>
                    <a:gd name="connsiteX0" fmla="*/ 56567 w 1001217"/>
                    <a:gd name="connsiteY0" fmla="*/ 568976 h 588889"/>
                    <a:gd name="connsiteX1" fmla="*/ 460312 w 1001217"/>
                    <a:gd name="connsiteY1" fmla="*/ 16 h 588889"/>
                    <a:gd name="connsiteX2" fmla="*/ 1001217 w 1001217"/>
                    <a:gd name="connsiteY2" fmla="*/ 416576 h 588889"/>
                    <a:gd name="connsiteX3" fmla="*/ 56567 w 1001217"/>
                    <a:gd name="connsiteY3" fmla="*/ 568976 h 588889"/>
                    <a:gd name="connsiteX0" fmla="*/ 56567 w 1001217"/>
                    <a:gd name="connsiteY0" fmla="*/ 568976 h 657246"/>
                    <a:gd name="connsiteX1" fmla="*/ 460312 w 1001217"/>
                    <a:gd name="connsiteY1" fmla="*/ 16 h 657246"/>
                    <a:gd name="connsiteX2" fmla="*/ 1001217 w 1001217"/>
                    <a:gd name="connsiteY2" fmla="*/ 416576 h 657246"/>
                    <a:gd name="connsiteX3" fmla="*/ 56567 w 1001217"/>
                    <a:gd name="connsiteY3" fmla="*/ 568976 h 657246"/>
                    <a:gd name="connsiteX0" fmla="*/ 56567 w 1001217"/>
                    <a:gd name="connsiteY0" fmla="*/ 568976 h 662977"/>
                    <a:gd name="connsiteX1" fmla="*/ 460312 w 1001217"/>
                    <a:gd name="connsiteY1" fmla="*/ 16 h 662977"/>
                    <a:gd name="connsiteX2" fmla="*/ 1001217 w 1001217"/>
                    <a:gd name="connsiteY2" fmla="*/ 416576 h 662977"/>
                    <a:gd name="connsiteX3" fmla="*/ 56567 w 1001217"/>
                    <a:gd name="connsiteY3" fmla="*/ 568976 h 662977"/>
                    <a:gd name="connsiteX0" fmla="*/ 15514 w 968310"/>
                    <a:gd name="connsiteY0" fmla="*/ 568962 h 767510"/>
                    <a:gd name="connsiteX1" fmla="*/ 419259 w 968310"/>
                    <a:gd name="connsiteY1" fmla="*/ 2 h 767510"/>
                    <a:gd name="connsiteX2" fmla="*/ 968310 w 968310"/>
                    <a:gd name="connsiteY2" fmla="*/ 575312 h 767510"/>
                    <a:gd name="connsiteX3" fmla="*/ 15514 w 968310"/>
                    <a:gd name="connsiteY3" fmla="*/ 568962 h 767510"/>
                    <a:gd name="connsiteX0" fmla="*/ 79236 w 1035542"/>
                    <a:gd name="connsiteY0" fmla="*/ 569044 h 767592"/>
                    <a:gd name="connsiteX1" fmla="*/ 482981 w 1035542"/>
                    <a:gd name="connsiteY1" fmla="*/ 84 h 767592"/>
                    <a:gd name="connsiteX2" fmla="*/ 1032032 w 1035542"/>
                    <a:gd name="connsiteY2" fmla="*/ 575394 h 767592"/>
                    <a:gd name="connsiteX3" fmla="*/ 79236 w 1035542"/>
                    <a:gd name="connsiteY3" fmla="*/ 569044 h 767592"/>
                    <a:gd name="connsiteX0" fmla="*/ 51148 w 1007454"/>
                    <a:gd name="connsiteY0" fmla="*/ 569048 h 772661"/>
                    <a:gd name="connsiteX1" fmla="*/ 454893 w 1007454"/>
                    <a:gd name="connsiteY1" fmla="*/ 88 h 772661"/>
                    <a:gd name="connsiteX2" fmla="*/ 1003944 w 1007454"/>
                    <a:gd name="connsiteY2" fmla="*/ 575398 h 772661"/>
                    <a:gd name="connsiteX3" fmla="*/ 51148 w 1007454"/>
                    <a:gd name="connsiteY3" fmla="*/ 569048 h 772661"/>
                    <a:gd name="connsiteX0" fmla="*/ 51147 w 1007453"/>
                    <a:gd name="connsiteY0" fmla="*/ 569038 h 756415"/>
                    <a:gd name="connsiteX1" fmla="*/ 454892 w 1007453"/>
                    <a:gd name="connsiteY1" fmla="*/ 78 h 756415"/>
                    <a:gd name="connsiteX2" fmla="*/ 1003943 w 1007453"/>
                    <a:gd name="connsiteY2" fmla="*/ 575388 h 756415"/>
                    <a:gd name="connsiteX3" fmla="*/ 51147 w 1007453"/>
                    <a:gd name="connsiteY3" fmla="*/ 569038 h 756415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51147 w 1007453"/>
                    <a:gd name="connsiteY0" fmla="*/ 569038 h 649862"/>
                    <a:gd name="connsiteX1" fmla="*/ 454892 w 1007453"/>
                    <a:gd name="connsiteY1" fmla="*/ 78 h 649862"/>
                    <a:gd name="connsiteX2" fmla="*/ 1003943 w 1007453"/>
                    <a:gd name="connsiteY2" fmla="*/ 575388 h 649862"/>
                    <a:gd name="connsiteX3" fmla="*/ 51147 w 1007453"/>
                    <a:gd name="connsiteY3" fmla="*/ 569038 h 649862"/>
                    <a:gd name="connsiteX0" fmla="*/ 63775 w 1025392"/>
                    <a:gd name="connsiteY0" fmla="*/ 569038 h 649862"/>
                    <a:gd name="connsiteX1" fmla="*/ 467520 w 1025392"/>
                    <a:gd name="connsiteY1" fmla="*/ 78 h 649862"/>
                    <a:gd name="connsiteX2" fmla="*/ 1016571 w 1025392"/>
                    <a:gd name="connsiteY2" fmla="*/ 575388 h 649862"/>
                    <a:gd name="connsiteX3" fmla="*/ 63775 w 1025392"/>
                    <a:gd name="connsiteY3" fmla="*/ 569038 h 649862"/>
                    <a:gd name="connsiteX0" fmla="*/ 35272 w 988231"/>
                    <a:gd name="connsiteY0" fmla="*/ 569038 h 649862"/>
                    <a:gd name="connsiteX1" fmla="*/ 439017 w 988231"/>
                    <a:gd name="connsiteY1" fmla="*/ 78 h 649862"/>
                    <a:gd name="connsiteX2" fmla="*/ 988068 w 988231"/>
                    <a:gd name="connsiteY2" fmla="*/ 575388 h 649862"/>
                    <a:gd name="connsiteX3" fmla="*/ 35272 w 988231"/>
                    <a:gd name="connsiteY3" fmla="*/ 569038 h 649862"/>
                    <a:gd name="connsiteX0" fmla="*/ 16338 w 969134"/>
                    <a:gd name="connsiteY0" fmla="*/ 568962 h 649786"/>
                    <a:gd name="connsiteX1" fmla="*/ 420083 w 969134"/>
                    <a:gd name="connsiteY1" fmla="*/ 2 h 649786"/>
                    <a:gd name="connsiteX2" fmla="*/ 969134 w 969134"/>
                    <a:gd name="connsiteY2" fmla="*/ 575312 h 649786"/>
                    <a:gd name="connsiteX3" fmla="*/ 16338 w 969134"/>
                    <a:gd name="connsiteY3" fmla="*/ 568962 h 649786"/>
                    <a:gd name="connsiteX0" fmla="*/ 16338 w 999320"/>
                    <a:gd name="connsiteY0" fmla="*/ 568962 h 649786"/>
                    <a:gd name="connsiteX1" fmla="*/ 420083 w 999320"/>
                    <a:gd name="connsiteY1" fmla="*/ 2 h 649786"/>
                    <a:gd name="connsiteX2" fmla="*/ 969134 w 999320"/>
                    <a:gd name="connsiteY2" fmla="*/ 575312 h 649786"/>
                    <a:gd name="connsiteX3" fmla="*/ 16338 w 999320"/>
                    <a:gd name="connsiteY3" fmla="*/ 568962 h 6497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9320" h="649786">
                      <a:moveTo>
                        <a:pt x="16338" y="568962"/>
                      </a:moveTo>
                      <a:cubicBezTo>
                        <a:pt x="-10004" y="517527"/>
                        <a:pt x="-64550" y="-1056"/>
                        <a:pt x="420083" y="2"/>
                      </a:cubicBezTo>
                      <a:cubicBezTo>
                        <a:pt x="904716" y="1060"/>
                        <a:pt x="1075030" y="304338"/>
                        <a:pt x="969134" y="575312"/>
                      </a:cubicBezTo>
                      <a:cubicBezTo>
                        <a:pt x="724480" y="718399"/>
                        <a:pt x="42680" y="620397"/>
                        <a:pt x="16338" y="568962"/>
                      </a:cubicBezTo>
                      <a:close/>
                    </a:path>
                  </a:pathLst>
                </a:custGeom>
                <a:solidFill>
                  <a:srgbClr val="FBD69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23A22C4F-2D43-A168-4134-8C218F1E2326}"/>
                    </a:ext>
                  </a:extLst>
                </p:cNvPr>
                <p:cNvSpPr/>
                <p:nvPr/>
              </p:nvSpPr>
              <p:spPr>
                <a:xfrm rot="8050841" flipH="1">
                  <a:off x="7009542" y="3372007"/>
                  <a:ext cx="323490" cy="515657"/>
                </a:xfrm>
                <a:custGeom>
                  <a:avLst/>
                  <a:gdLst>
                    <a:gd name="connsiteX0" fmla="*/ 323490 w 323490"/>
                    <a:gd name="connsiteY0" fmla="*/ 515657 h 515657"/>
                    <a:gd name="connsiteX1" fmla="*/ 295575 w 323490"/>
                    <a:gd name="connsiteY1" fmla="*/ 388161 h 515657"/>
                    <a:gd name="connsiteX2" fmla="*/ 158177 w 323490"/>
                    <a:gd name="connsiteY2" fmla="*/ 3024 h 515657"/>
                    <a:gd name="connsiteX3" fmla="*/ 12884 w 323490"/>
                    <a:gd name="connsiteY3" fmla="*/ 227932 h 515657"/>
                    <a:gd name="connsiteX4" fmla="*/ 0 w 323490"/>
                    <a:gd name="connsiteY4" fmla="*/ 299284 h 515657"/>
                    <a:gd name="connsiteX5" fmla="*/ 323490 w 323490"/>
                    <a:gd name="connsiteY5" fmla="*/ 515657 h 515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3490" h="515657">
                      <a:moveTo>
                        <a:pt x="323490" y="515657"/>
                      </a:moveTo>
                      <a:lnTo>
                        <a:pt x="295575" y="388161"/>
                      </a:lnTo>
                      <a:cubicBezTo>
                        <a:pt x="262268" y="249501"/>
                        <a:pt x="220216" y="118038"/>
                        <a:pt x="158177" y="3024"/>
                      </a:cubicBezTo>
                      <a:cubicBezTo>
                        <a:pt x="89401" y="-18691"/>
                        <a:pt x="45664" y="78591"/>
                        <a:pt x="12884" y="227932"/>
                      </a:cubicBezTo>
                      <a:lnTo>
                        <a:pt x="0" y="299284"/>
                      </a:lnTo>
                      <a:lnTo>
                        <a:pt x="323490" y="515657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C2B0A4BB-70AE-993A-2AF3-E448198CE4BD}"/>
                    </a:ext>
                  </a:extLst>
                </p:cNvPr>
                <p:cNvSpPr/>
                <p:nvPr/>
              </p:nvSpPr>
              <p:spPr>
                <a:xfrm rot="8050841" flipH="1">
                  <a:off x="6923434" y="3897166"/>
                  <a:ext cx="276259" cy="365521"/>
                </a:xfrm>
                <a:custGeom>
                  <a:avLst/>
                  <a:gdLst>
                    <a:gd name="connsiteX0" fmla="*/ 235566 w 276259"/>
                    <a:gd name="connsiteY0" fmla="*/ 365521 h 365521"/>
                    <a:gd name="connsiteX1" fmla="*/ 252591 w 276259"/>
                    <a:gd name="connsiteY1" fmla="*/ 284868 h 365521"/>
                    <a:gd name="connsiteX2" fmla="*/ 275980 w 276259"/>
                    <a:gd name="connsiteY2" fmla="*/ 17070 h 365521"/>
                    <a:gd name="connsiteX3" fmla="*/ 44404 w 276259"/>
                    <a:gd name="connsiteY3" fmla="*/ 151482 h 365521"/>
                    <a:gd name="connsiteX4" fmla="*/ 0 w 276259"/>
                    <a:gd name="connsiteY4" fmla="*/ 207957 h 365521"/>
                    <a:gd name="connsiteX5" fmla="*/ 235566 w 276259"/>
                    <a:gd name="connsiteY5" fmla="*/ 365521 h 36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6259" h="365521">
                      <a:moveTo>
                        <a:pt x="235566" y="365521"/>
                      </a:moveTo>
                      <a:lnTo>
                        <a:pt x="252591" y="284868"/>
                      </a:lnTo>
                      <a:cubicBezTo>
                        <a:pt x="268813" y="193742"/>
                        <a:pt x="278014" y="104166"/>
                        <a:pt x="275980" y="17070"/>
                      </a:cubicBezTo>
                      <a:cubicBezTo>
                        <a:pt x="224563" y="-33506"/>
                        <a:pt x="141423" y="33309"/>
                        <a:pt x="44404" y="151482"/>
                      </a:cubicBezTo>
                      <a:lnTo>
                        <a:pt x="0" y="207957"/>
                      </a:lnTo>
                      <a:lnTo>
                        <a:pt x="235566" y="365521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Arc 397">
                <a:extLst>
                  <a:ext uri="{FF2B5EF4-FFF2-40B4-BE49-F238E27FC236}">
                    <a16:creationId xmlns:a16="http://schemas.microsoft.com/office/drawing/2014/main" id="{46F038BC-1B13-8C73-4E5A-496F91C970BE}"/>
                  </a:ext>
                </a:extLst>
              </p:cNvPr>
              <p:cNvSpPr/>
              <p:nvPr/>
            </p:nvSpPr>
            <p:spPr>
              <a:xfrm flipH="1">
                <a:off x="2541363" y="5965310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Arc 398">
                <a:extLst>
                  <a:ext uri="{FF2B5EF4-FFF2-40B4-BE49-F238E27FC236}">
                    <a16:creationId xmlns:a16="http://schemas.microsoft.com/office/drawing/2014/main" id="{B3C35F2D-4F40-13C9-FBF6-58313A619C73}"/>
                  </a:ext>
                </a:extLst>
              </p:cNvPr>
              <p:cNvSpPr/>
              <p:nvPr/>
            </p:nvSpPr>
            <p:spPr>
              <a:xfrm flipH="1">
                <a:off x="2796277" y="6011010"/>
                <a:ext cx="168822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Arc 399">
                <a:extLst>
                  <a:ext uri="{FF2B5EF4-FFF2-40B4-BE49-F238E27FC236}">
                    <a16:creationId xmlns:a16="http://schemas.microsoft.com/office/drawing/2014/main" id="{575AE53E-A8B9-3564-7D08-5AAFB5028D45}"/>
                  </a:ext>
                </a:extLst>
              </p:cNvPr>
              <p:cNvSpPr/>
              <p:nvPr/>
            </p:nvSpPr>
            <p:spPr>
              <a:xfrm flipH="1">
                <a:off x="3064124" y="6001483"/>
                <a:ext cx="163843" cy="417973"/>
              </a:xfrm>
              <a:prstGeom prst="arc">
                <a:avLst>
                  <a:gd name="adj1" fmla="val 16200000"/>
                  <a:gd name="adj2" fmla="val 2436514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543A7F37-3949-D7E0-7BD4-769FD17AF4D7}"/>
                </a:ext>
              </a:extLst>
            </p:cNvPr>
            <p:cNvGrpSpPr/>
            <p:nvPr/>
          </p:nvGrpSpPr>
          <p:grpSpPr>
            <a:xfrm>
              <a:off x="5128204" y="4476176"/>
              <a:ext cx="1030383" cy="1447190"/>
              <a:chOff x="9381299" y="3183027"/>
              <a:chExt cx="1030383" cy="1447190"/>
            </a:xfrm>
            <a:solidFill>
              <a:srgbClr val="FBD69B"/>
            </a:solidFill>
          </p:grpSpPr>
          <p:sp>
            <p:nvSpPr>
              <p:cNvPr id="392" name="Rectangle 116">
                <a:extLst>
                  <a:ext uri="{FF2B5EF4-FFF2-40B4-BE49-F238E27FC236}">
                    <a16:creationId xmlns:a16="http://schemas.microsoft.com/office/drawing/2014/main" id="{89D18D7F-D623-AA48-2EE1-84F06B718E6F}"/>
                  </a:ext>
                </a:extLst>
              </p:cNvPr>
              <p:cNvSpPr/>
              <p:nvPr/>
            </p:nvSpPr>
            <p:spPr>
              <a:xfrm>
                <a:off x="9381299" y="3183027"/>
                <a:ext cx="1030383" cy="1447190"/>
              </a:xfrm>
              <a:custGeom>
                <a:avLst/>
                <a:gdLst>
                  <a:gd name="connsiteX0" fmla="*/ 0 w 363404"/>
                  <a:gd name="connsiteY0" fmla="*/ 0 h 121115"/>
                  <a:gd name="connsiteX1" fmla="*/ 363404 w 363404"/>
                  <a:gd name="connsiteY1" fmla="*/ 0 h 121115"/>
                  <a:gd name="connsiteX2" fmla="*/ 363404 w 363404"/>
                  <a:gd name="connsiteY2" fmla="*/ 121115 h 121115"/>
                  <a:gd name="connsiteX3" fmla="*/ 0 w 363404"/>
                  <a:gd name="connsiteY3" fmla="*/ 121115 h 121115"/>
                  <a:gd name="connsiteX4" fmla="*/ 0 w 363404"/>
                  <a:gd name="connsiteY4" fmla="*/ 0 h 121115"/>
                  <a:gd name="connsiteX0" fmla="*/ 0 w 1058729"/>
                  <a:gd name="connsiteY0" fmla="*/ 866775 h 987890"/>
                  <a:gd name="connsiteX1" fmla="*/ 1058729 w 1058729"/>
                  <a:gd name="connsiteY1" fmla="*/ 0 h 987890"/>
                  <a:gd name="connsiteX2" fmla="*/ 363404 w 1058729"/>
                  <a:gd name="connsiteY2" fmla="*/ 987890 h 987890"/>
                  <a:gd name="connsiteX3" fmla="*/ 0 w 1058729"/>
                  <a:gd name="connsiteY3" fmla="*/ 987890 h 987890"/>
                  <a:gd name="connsiteX4" fmla="*/ 0 w 1058729"/>
                  <a:gd name="connsiteY4" fmla="*/ 866775 h 987890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363404 w 1089416"/>
                  <a:gd name="connsiteY2" fmla="*/ 1312763 h 1312763"/>
                  <a:gd name="connsiteX3" fmla="*/ 0 w 1089416"/>
                  <a:gd name="connsiteY3" fmla="*/ 1312763 h 1312763"/>
                  <a:gd name="connsiteX4" fmla="*/ 0 w 1089416"/>
                  <a:gd name="connsiteY4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43802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0 w 1089416"/>
                  <a:gd name="connsiteY0" fmla="*/ 1191648 h 1312763"/>
                  <a:gd name="connsiteX1" fmla="*/ 1058729 w 1089416"/>
                  <a:gd name="connsiteY1" fmla="*/ 324873 h 1312763"/>
                  <a:gd name="connsiteX2" fmla="*/ 919990 w 1089416"/>
                  <a:gd name="connsiteY2" fmla="*/ 302048 h 1312763"/>
                  <a:gd name="connsiteX3" fmla="*/ 363404 w 1089416"/>
                  <a:gd name="connsiteY3" fmla="*/ 1312763 h 1312763"/>
                  <a:gd name="connsiteX4" fmla="*/ 0 w 1089416"/>
                  <a:gd name="connsiteY4" fmla="*/ 1312763 h 1312763"/>
                  <a:gd name="connsiteX5" fmla="*/ 0 w 1089416"/>
                  <a:gd name="connsiteY5" fmla="*/ 1191648 h 1312763"/>
                  <a:gd name="connsiteX0" fmla="*/ 199 w 1081913"/>
                  <a:gd name="connsiteY0" fmla="*/ 1240481 h 1361596"/>
                  <a:gd name="connsiteX1" fmla="*/ 1058928 w 1081913"/>
                  <a:gd name="connsiteY1" fmla="*/ 373706 h 1361596"/>
                  <a:gd name="connsiteX2" fmla="*/ 920189 w 1081913"/>
                  <a:gd name="connsiteY2" fmla="*/ 350881 h 1361596"/>
                  <a:gd name="connsiteX3" fmla="*/ 363603 w 1081913"/>
                  <a:gd name="connsiteY3" fmla="*/ 1361596 h 1361596"/>
                  <a:gd name="connsiteX4" fmla="*/ 199 w 1081913"/>
                  <a:gd name="connsiteY4" fmla="*/ 1361596 h 1361596"/>
                  <a:gd name="connsiteX5" fmla="*/ 199 w 1081913"/>
                  <a:gd name="connsiteY5" fmla="*/ 1240481 h 1361596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99 w 1081913"/>
                  <a:gd name="connsiteY0" fmla="*/ 1240481 h 1528283"/>
                  <a:gd name="connsiteX1" fmla="*/ 1058928 w 1081913"/>
                  <a:gd name="connsiteY1" fmla="*/ 373706 h 1528283"/>
                  <a:gd name="connsiteX2" fmla="*/ 920189 w 1081913"/>
                  <a:gd name="connsiteY2" fmla="*/ 350881 h 1528283"/>
                  <a:gd name="connsiteX3" fmla="*/ 230253 w 1081913"/>
                  <a:gd name="connsiteY3" fmla="*/ 1528283 h 1528283"/>
                  <a:gd name="connsiteX4" fmla="*/ 199 w 1081913"/>
                  <a:gd name="connsiteY4" fmla="*/ 1361596 h 1528283"/>
                  <a:gd name="connsiteX5" fmla="*/ 199 w 1081913"/>
                  <a:gd name="connsiteY5" fmla="*/ 1240481 h 1528283"/>
                  <a:gd name="connsiteX0" fmla="*/ 176 w 1124018"/>
                  <a:gd name="connsiteY0" fmla="*/ 1118236 h 1406038"/>
                  <a:gd name="connsiteX1" fmla="*/ 1058905 w 1124018"/>
                  <a:gd name="connsiteY1" fmla="*/ 251461 h 1406038"/>
                  <a:gd name="connsiteX2" fmla="*/ 920166 w 1124018"/>
                  <a:gd name="connsiteY2" fmla="*/ 228636 h 1406038"/>
                  <a:gd name="connsiteX3" fmla="*/ 230230 w 1124018"/>
                  <a:gd name="connsiteY3" fmla="*/ 1406038 h 1406038"/>
                  <a:gd name="connsiteX4" fmla="*/ 176 w 1124018"/>
                  <a:gd name="connsiteY4" fmla="*/ 1239351 h 1406038"/>
                  <a:gd name="connsiteX5" fmla="*/ 176 w 1124018"/>
                  <a:gd name="connsiteY5" fmla="*/ 1118236 h 1406038"/>
                  <a:gd name="connsiteX0" fmla="*/ 628650 w 1161107"/>
                  <a:gd name="connsiteY0" fmla="*/ 513950 h 1646302"/>
                  <a:gd name="connsiteX1" fmla="*/ 1058729 w 1161107"/>
                  <a:gd name="connsiteY1" fmla="*/ 491725 h 1646302"/>
                  <a:gd name="connsiteX2" fmla="*/ 919990 w 1161107"/>
                  <a:gd name="connsiteY2" fmla="*/ 468900 h 1646302"/>
                  <a:gd name="connsiteX3" fmla="*/ 230054 w 1161107"/>
                  <a:gd name="connsiteY3" fmla="*/ 1646302 h 1646302"/>
                  <a:gd name="connsiteX4" fmla="*/ 0 w 1161107"/>
                  <a:gd name="connsiteY4" fmla="*/ 1479615 h 1646302"/>
                  <a:gd name="connsiteX5" fmla="*/ 628650 w 1161107"/>
                  <a:gd name="connsiteY5" fmla="*/ 513950 h 1646302"/>
                  <a:gd name="connsiteX0" fmla="*/ 628650 w 1133479"/>
                  <a:gd name="connsiteY0" fmla="*/ 375023 h 1507375"/>
                  <a:gd name="connsiteX1" fmla="*/ 1058729 w 1133479"/>
                  <a:gd name="connsiteY1" fmla="*/ 352798 h 1507375"/>
                  <a:gd name="connsiteX2" fmla="*/ 919990 w 1133479"/>
                  <a:gd name="connsiteY2" fmla="*/ 329973 h 1507375"/>
                  <a:gd name="connsiteX3" fmla="*/ 230054 w 1133479"/>
                  <a:gd name="connsiteY3" fmla="*/ 1507375 h 1507375"/>
                  <a:gd name="connsiteX4" fmla="*/ 0 w 1133479"/>
                  <a:gd name="connsiteY4" fmla="*/ 1340688 h 1507375"/>
                  <a:gd name="connsiteX5" fmla="*/ 628650 w 1133479"/>
                  <a:gd name="connsiteY5" fmla="*/ 375023 h 1507375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628650 w 1135158"/>
                  <a:gd name="connsiteY0" fmla="*/ 371988 h 1504340"/>
                  <a:gd name="connsiteX1" fmla="*/ 1058729 w 1135158"/>
                  <a:gd name="connsiteY1" fmla="*/ 349763 h 1504340"/>
                  <a:gd name="connsiteX2" fmla="*/ 919990 w 1135158"/>
                  <a:gd name="connsiteY2" fmla="*/ 326938 h 1504340"/>
                  <a:gd name="connsiteX3" fmla="*/ 230054 w 1135158"/>
                  <a:gd name="connsiteY3" fmla="*/ 1504340 h 1504340"/>
                  <a:gd name="connsiteX4" fmla="*/ 0 w 1135158"/>
                  <a:gd name="connsiteY4" fmla="*/ 1337653 h 1504340"/>
                  <a:gd name="connsiteX5" fmla="*/ 628650 w 1135158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504340"/>
                  <a:gd name="connsiteX1" fmla="*/ 953954 w 1030383"/>
                  <a:gd name="connsiteY1" fmla="*/ 349763 h 1504340"/>
                  <a:gd name="connsiteX2" fmla="*/ 815215 w 1030383"/>
                  <a:gd name="connsiteY2" fmla="*/ 326938 h 1504340"/>
                  <a:gd name="connsiteX3" fmla="*/ 125279 w 1030383"/>
                  <a:gd name="connsiteY3" fmla="*/ 1504340 h 1504340"/>
                  <a:gd name="connsiteX4" fmla="*/ 0 w 1030383"/>
                  <a:gd name="connsiteY4" fmla="*/ 1080478 h 1504340"/>
                  <a:gd name="connsiteX5" fmla="*/ 523875 w 1030383"/>
                  <a:gd name="connsiteY5" fmla="*/ 371988 h 150434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  <a:gd name="connsiteX0" fmla="*/ 523875 w 1030383"/>
                  <a:gd name="connsiteY0" fmla="*/ 371988 h 1447190"/>
                  <a:gd name="connsiteX1" fmla="*/ 953954 w 1030383"/>
                  <a:gd name="connsiteY1" fmla="*/ 349763 h 1447190"/>
                  <a:gd name="connsiteX2" fmla="*/ 815215 w 1030383"/>
                  <a:gd name="connsiteY2" fmla="*/ 326938 h 1447190"/>
                  <a:gd name="connsiteX3" fmla="*/ 106229 w 1030383"/>
                  <a:gd name="connsiteY3" fmla="*/ 1447190 h 1447190"/>
                  <a:gd name="connsiteX4" fmla="*/ 0 w 1030383"/>
                  <a:gd name="connsiteY4" fmla="*/ 1080478 h 1447190"/>
                  <a:gd name="connsiteX5" fmla="*/ 523875 w 1030383"/>
                  <a:gd name="connsiteY5" fmla="*/ 371988 h 1447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0383" h="1447190">
                    <a:moveTo>
                      <a:pt x="523875" y="371988"/>
                    </a:moveTo>
                    <a:cubicBezTo>
                      <a:pt x="505310" y="-259837"/>
                      <a:pt x="1269382" y="38613"/>
                      <a:pt x="953954" y="349763"/>
                    </a:cubicBezTo>
                    <a:cubicBezTo>
                      <a:pt x="887070" y="369142"/>
                      <a:pt x="843999" y="288509"/>
                      <a:pt x="815215" y="326938"/>
                    </a:cubicBezTo>
                    <a:cubicBezTo>
                      <a:pt x="685249" y="528905"/>
                      <a:pt x="1183933" y="1216648"/>
                      <a:pt x="106229" y="1447190"/>
                    </a:cubicBezTo>
                    <a:lnTo>
                      <a:pt x="0" y="1080478"/>
                    </a:lnTo>
                    <a:cubicBezTo>
                      <a:pt x="728662" y="1011002"/>
                      <a:pt x="519112" y="627201"/>
                      <a:pt x="523875" y="37198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1B711ED-35BA-3267-AA96-C741E48D315C}"/>
                  </a:ext>
                </a:extLst>
              </p:cNvPr>
              <p:cNvSpPr/>
              <p:nvPr/>
            </p:nvSpPr>
            <p:spPr>
              <a:xfrm>
                <a:off x="9915525" y="3523088"/>
                <a:ext cx="261938" cy="34500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15744 h 25744"/>
                  <a:gd name="connsiteX1" fmla="*/ 10000 w 10000"/>
                  <a:gd name="connsiteY1" fmla="*/ 25744 h 25744"/>
                  <a:gd name="connsiteX2" fmla="*/ 10000 w 10000"/>
                  <a:gd name="connsiteY2" fmla="*/ 25744 h 25744"/>
                  <a:gd name="connsiteX0" fmla="*/ 0 w 10000"/>
                  <a:gd name="connsiteY0" fmla="*/ 26221 h 36221"/>
                  <a:gd name="connsiteX1" fmla="*/ 10000 w 10000"/>
                  <a:gd name="connsiteY1" fmla="*/ 36221 h 36221"/>
                  <a:gd name="connsiteX2" fmla="*/ 10000 w 10000"/>
                  <a:gd name="connsiteY2" fmla="*/ 36221 h 36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0" h="36221">
                    <a:moveTo>
                      <a:pt x="0" y="26221"/>
                    </a:moveTo>
                    <a:cubicBezTo>
                      <a:pt x="3606" y="-12946"/>
                      <a:pt x="7122" y="-7113"/>
                      <a:pt x="10000" y="36221"/>
                    </a:cubicBezTo>
                    <a:lnTo>
                      <a:pt x="10000" y="3622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3370B6E-494D-14F0-64F8-B066B5B92F6F}"/>
                  </a:ext>
                </a:extLst>
              </p:cNvPr>
              <p:cNvSpPr/>
              <p:nvPr/>
            </p:nvSpPr>
            <p:spPr>
              <a:xfrm>
                <a:off x="9932218" y="3738006"/>
                <a:ext cx="250030" cy="3719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8636"/>
                  <a:gd name="connsiteY0" fmla="*/ 20000 h 20000"/>
                  <a:gd name="connsiteX1" fmla="*/ 8636 w 8636"/>
                  <a:gd name="connsiteY1" fmla="*/ 0 h 20000"/>
                  <a:gd name="connsiteX2" fmla="*/ 8636 w 8636"/>
                  <a:gd name="connsiteY2" fmla="*/ 0 h 20000"/>
                  <a:gd name="connsiteX0" fmla="*/ 0 w 11053"/>
                  <a:gd name="connsiteY0" fmla="*/ 10000 h 10000"/>
                  <a:gd name="connsiteX1" fmla="*/ 10000 w 11053"/>
                  <a:gd name="connsiteY1" fmla="*/ 0 h 10000"/>
                  <a:gd name="connsiteX2" fmla="*/ 11053 w 11053"/>
                  <a:gd name="connsiteY2" fmla="*/ 2500 h 10000"/>
                  <a:gd name="connsiteX0" fmla="*/ 0 w 11053"/>
                  <a:gd name="connsiteY0" fmla="*/ 7500 h 7500"/>
                  <a:gd name="connsiteX1" fmla="*/ 11053 w 11053"/>
                  <a:gd name="connsiteY1" fmla="*/ 0 h 7500"/>
                  <a:gd name="connsiteX0" fmla="*/ 0 w 10000"/>
                  <a:gd name="connsiteY0" fmla="*/ 22450 h 22450"/>
                  <a:gd name="connsiteX1" fmla="*/ 10000 w 10000"/>
                  <a:gd name="connsiteY1" fmla="*/ 12450 h 22450"/>
                  <a:gd name="connsiteX0" fmla="*/ 0 w 10000"/>
                  <a:gd name="connsiteY0" fmla="*/ 26034 h 26034"/>
                  <a:gd name="connsiteX1" fmla="*/ 10000 w 10000"/>
                  <a:gd name="connsiteY1" fmla="*/ 16034 h 26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26034">
                    <a:moveTo>
                      <a:pt x="0" y="26034"/>
                    </a:moveTo>
                    <a:cubicBezTo>
                      <a:pt x="2285" y="6033"/>
                      <a:pt x="6572" y="-15634"/>
                      <a:pt x="10000" y="16034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F720DD9F-D307-7C33-994A-D995677E2239}"/>
                  </a:ext>
                </a:extLst>
              </p:cNvPr>
              <p:cNvSpPr/>
              <p:nvPr/>
            </p:nvSpPr>
            <p:spPr>
              <a:xfrm>
                <a:off x="9896489" y="4015212"/>
                <a:ext cx="280974" cy="138264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100000"/>
                  <a:gd name="connsiteX1" fmla="*/ 10000 w 10000"/>
                  <a:gd name="connsiteY1" fmla="*/ 10000 h 100000"/>
                  <a:gd name="connsiteX2" fmla="*/ 9636 w 10000"/>
                  <a:gd name="connsiteY2" fmla="*/ 100000 h 100000"/>
                  <a:gd name="connsiteX0" fmla="*/ 0 w 9636"/>
                  <a:gd name="connsiteY0" fmla="*/ 0 h 100000"/>
                  <a:gd name="connsiteX1" fmla="*/ 9636 w 9636"/>
                  <a:gd name="connsiteY1" fmla="*/ 100000 h 100000"/>
                  <a:gd name="connsiteX0" fmla="*/ 0 w 10000"/>
                  <a:gd name="connsiteY0" fmla="*/ 337 h 10337"/>
                  <a:gd name="connsiteX1" fmla="*/ 10000 w 10000"/>
                  <a:gd name="connsiteY1" fmla="*/ 10337 h 10337"/>
                  <a:gd name="connsiteX0" fmla="*/ 0 w 10000"/>
                  <a:gd name="connsiteY0" fmla="*/ 371 h 10371"/>
                  <a:gd name="connsiteX1" fmla="*/ 10000 w 10000"/>
                  <a:gd name="connsiteY1" fmla="*/ 10371 h 10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371">
                    <a:moveTo>
                      <a:pt x="0" y="371"/>
                    </a:moveTo>
                    <a:cubicBezTo>
                      <a:pt x="6163" y="-1796"/>
                      <a:pt x="8931" y="6038"/>
                      <a:pt x="10000" y="10371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D7E895F2-76C4-D627-EB49-9E0585772B29}"/>
                  </a:ext>
                </a:extLst>
              </p:cNvPr>
              <p:cNvSpPr/>
              <p:nvPr/>
            </p:nvSpPr>
            <p:spPr>
              <a:xfrm>
                <a:off x="9809094" y="4139320"/>
                <a:ext cx="166697" cy="290513"/>
              </a:xfrm>
              <a:custGeom>
                <a:avLst/>
                <a:gdLst>
                  <a:gd name="connsiteX0" fmla="*/ 0 w 261938"/>
                  <a:gd name="connsiteY0" fmla="*/ 0 h 9525"/>
                  <a:gd name="connsiteX1" fmla="*/ 261938 w 261938"/>
                  <a:gd name="connsiteY1" fmla="*/ 9525 h 9525"/>
                  <a:gd name="connsiteX2" fmla="*/ 261938 w 261938"/>
                  <a:gd name="connsiteY2" fmla="*/ 9525 h 9525"/>
                  <a:gd name="connsiteX0" fmla="*/ 0 w 10000"/>
                  <a:gd name="connsiteY0" fmla="*/ 0 h 305001"/>
                  <a:gd name="connsiteX1" fmla="*/ 10000 w 10000"/>
                  <a:gd name="connsiteY1" fmla="*/ 10000 h 305001"/>
                  <a:gd name="connsiteX2" fmla="*/ 6364 w 10000"/>
                  <a:gd name="connsiteY2" fmla="*/ 305001 h 305001"/>
                  <a:gd name="connsiteX0" fmla="*/ 0 w 6364"/>
                  <a:gd name="connsiteY0" fmla="*/ 0 h 305001"/>
                  <a:gd name="connsiteX1" fmla="*/ 6364 w 6364"/>
                  <a:gd name="connsiteY1" fmla="*/ 305001 h 305001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  <a:gd name="connsiteX0" fmla="*/ 0 w 10000"/>
                  <a:gd name="connsiteY0" fmla="*/ 0 h 10000"/>
                  <a:gd name="connsiteX1" fmla="*/ 10000 w 10000"/>
                  <a:gd name="connsiteY1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00" h="10000">
                    <a:moveTo>
                      <a:pt x="0" y="0"/>
                    </a:moveTo>
                    <a:cubicBezTo>
                      <a:pt x="8476" y="1366"/>
                      <a:pt x="9524" y="7651"/>
                      <a:pt x="10000" y="1000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1F9D0AA-6488-5198-B431-3D6D2D725081}"/>
                </a:ext>
              </a:extLst>
            </p:cNvPr>
            <p:cNvGrpSpPr/>
            <p:nvPr/>
          </p:nvGrpSpPr>
          <p:grpSpPr>
            <a:xfrm>
              <a:off x="3510199" y="3574206"/>
              <a:ext cx="2001210" cy="2745900"/>
              <a:chOff x="7736744" y="2482370"/>
              <a:chExt cx="2001210" cy="2745900"/>
            </a:xfrm>
          </p:grpSpPr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BE5BA99-DEE8-460E-60EF-ADA044B6E642}"/>
                  </a:ext>
                </a:extLst>
              </p:cNvPr>
              <p:cNvSpPr/>
              <p:nvPr/>
            </p:nvSpPr>
            <p:spPr>
              <a:xfrm rot="565808">
                <a:off x="8906068" y="2908498"/>
                <a:ext cx="402862" cy="696949"/>
              </a:xfrm>
              <a:custGeom>
                <a:avLst/>
                <a:gdLst>
                  <a:gd name="connsiteX0" fmla="*/ 114669 w 402862"/>
                  <a:gd name="connsiteY0" fmla="*/ 0 h 696949"/>
                  <a:gd name="connsiteX1" fmla="*/ 135437 w 402862"/>
                  <a:gd name="connsiteY1" fmla="*/ 19057 h 696949"/>
                  <a:gd name="connsiteX2" fmla="*/ 268341 w 402862"/>
                  <a:gd name="connsiteY2" fmla="*/ 149629 h 696949"/>
                  <a:gd name="connsiteX3" fmla="*/ 402862 w 402862"/>
                  <a:gd name="connsiteY3" fmla="*/ 293938 h 696949"/>
                  <a:gd name="connsiteX4" fmla="*/ 327867 w 402862"/>
                  <a:gd name="connsiteY4" fmla="*/ 406493 h 696949"/>
                  <a:gd name="connsiteX5" fmla="*/ 1030 w 402862"/>
                  <a:gd name="connsiteY5" fmla="*/ 680721 h 696949"/>
                  <a:gd name="connsiteX6" fmla="*/ 78403 w 402862"/>
                  <a:gd name="connsiteY6" fmla="*/ 134069 h 696949"/>
                  <a:gd name="connsiteX7" fmla="*/ 114669 w 402862"/>
                  <a:gd name="connsiteY7" fmla="*/ 0 h 696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2862" h="696949">
                    <a:moveTo>
                      <a:pt x="114669" y="0"/>
                    </a:moveTo>
                    <a:lnTo>
                      <a:pt x="135437" y="19057"/>
                    </a:lnTo>
                    <a:cubicBezTo>
                      <a:pt x="178742" y="60024"/>
                      <a:pt x="223365" y="103636"/>
                      <a:pt x="268341" y="149629"/>
                    </a:cubicBezTo>
                    <a:lnTo>
                      <a:pt x="402862" y="293938"/>
                    </a:lnTo>
                    <a:lnTo>
                      <a:pt x="327867" y="406493"/>
                    </a:lnTo>
                    <a:cubicBezTo>
                      <a:pt x="192934" y="602822"/>
                      <a:pt x="70996" y="746692"/>
                      <a:pt x="1030" y="680721"/>
                    </a:cubicBezTo>
                    <a:cubicBezTo>
                      <a:pt x="-6717" y="506654"/>
                      <a:pt x="30253" y="321720"/>
                      <a:pt x="78403" y="134069"/>
                    </a:cubicBezTo>
                    <a:lnTo>
                      <a:pt x="11466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3DCF5CC-BE52-0516-66E6-A1D5D215828E}"/>
                  </a:ext>
                </a:extLst>
              </p:cNvPr>
              <p:cNvSpPr/>
              <p:nvPr/>
            </p:nvSpPr>
            <p:spPr>
              <a:xfrm rot="565808">
                <a:off x="9247309" y="3470824"/>
                <a:ext cx="330139" cy="223512"/>
              </a:xfrm>
              <a:custGeom>
                <a:avLst/>
                <a:gdLst>
                  <a:gd name="connsiteX0" fmla="*/ 184714 w 330139"/>
                  <a:gd name="connsiteY0" fmla="*/ 0 h 223512"/>
                  <a:gd name="connsiteX1" fmla="*/ 266180 w 330139"/>
                  <a:gd name="connsiteY1" fmla="*/ 112681 h 223512"/>
                  <a:gd name="connsiteX2" fmla="*/ 330139 w 330139"/>
                  <a:gd name="connsiteY2" fmla="*/ 219479 h 223512"/>
                  <a:gd name="connsiteX3" fmla="*/ 253264 w 330139"/>
                  <a:gd name="connsiteY3" fmla="*/ 223044 h 223512"/>
                  <a:gd name="connsiteX4" fmla="*/ 149 w 330139"/>
                  <a:gd name="connsiteY4" fmla="*/ 135715 h 223512"/>
                  <a:gd name="connsiteX5" fmla="*/ 103487 w 330139"/>
                  <a:gd name="connsiteY5" fmla="*/ 52821 h 223512"/>
                  <a:gd name="connsiteX6" fmla="*/ 184714 w 330139"/>
                  <a:gd name="connsiteY6" fmla="*/ 0 h 2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139" h="223512">
                    <a:moveTo>
                      <a:pt x="184714" y="0"/>
                    </a:moveTo>
                    <a:lnTo>
                      <a:pt x="266180" y="112681"/>
                    </a:lnTo>
                    <a:lnTo>
                      <a:pt x="330139" y="219479"/>
                    </a:lnTo>
                    <a:lnTo>
                      <a:pt x="253264" y="223044"/>
                    </a:lnTo>
                    <a:cubicBezTo>
                      <a:pt x="100416" y="226906"/>
                      <a:pt x="-4499" y="207687"/>
                      <a:pt x="149" y="135715"/>
                    </a:cubicBezTo>
                    <a:cubicBezTo>
                      <a:pt x="32434" y="106472"/>
                      <a:pt x="67024" y="78948"/>
                      <a:pt x="103487" y="52821"/>
                    </a:cubicBezTo>
                    <a:lnTo>
                      <a:pt x="1847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E65B3B5A-FFF3-8D1F-5947-5BB60A8B7965}"/>
                  </a:ext>
                </a:extLst>
              </p:cNvPr>
              <p:cNvSpPr/>
              <p:nvPr/>
            </p:nvSpPr>
            <p:spPr>
              <a:xfrm rot="565808">
                <a:off x="9242510" y="3805960"/>
                <a:ext cx="446703" cy="307374"/>
              </a:xfrm>
              <a:custGeom>
                <a:avLst/>
                <a:gdLst>
                  <a:gd name="connsiteX0" fmla="*/ 330629 w 446703"/>
                  <a:gd name="connsiteY0" fmla="*/ 0 h 307374"/>
                  <a:gd name="connsiteX1" fmla="*/ 402260 w 446703"/>
                  <a:gd name="connsiteY1" fmla="*/ 155574 h 307374"/>
                  <a:gd name="connsiteX2" fmla="*/ 435398 w 446703"/>
                  <a:gd name="connsiteY2" fmla="*/ 251061 h 307374"/>
                  <a:gd name="connsiteX3" fmla="*/ 446703 w 446703"/>
                  <a:gd name="connsiteY3" fmla="*/ 293649 h 307374"/>
                  <a:gd name="connsiteX4" fmla="*/ 419807 w 446703"/>
                  <a:gd name="connsiteY4" fmla="*/ 296450 h 307374"/>
                  <a:gd name="connsiteX5" fmla="*/ 149 w 446703"/>
                  <a:gd name="connsiteY5" fmla="*/ 219576 h 307374"/>
                  <a:gd name="connsiteX6" fmla="*/ 218064 w 446703"/>
                  <a:gd name="connsiteY6" fmla="*/ 62174 h 307374"/>
                  <a:gd name="connsiteX7" fmla="*/ 330629 w 446703"/>
                  <a:gd name="connsiteY7" fmla="*/ 0 h 30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6703" h="307374">
                    <a:moveTo>
                      <a:pt x="330629" y="0"/>
                    </a:moveTo>
                    <a:lnTo>
                      <a:pt x="402260" y="155574"/>
                    </a:lnTo>
                    <a:cubicBezTo>
                      <a:pt x="414464" y="187151"/>
                      <a:pt x="425549" y="218991"/>
                      <a:pt x="435398" y="251061"/>
                    </a:cubicBezTo>
                    <a:lnTo>
                      <a:pt x="446703" y="293649"/>
                    </a:lnTo>
                    <a:lnTo>
                      <a:pt x="419807" y="296450"/>
                    </a:lnTo>
                    <a:cubicBezTo>
                      <a:pt x="182532" y="317718"/>
                      <a:pt x="-6049" y="315540"/>
                      <a:pt x="149" y="219576"/>
                    </a:cubicBezTo>
                    <a:cubicBezTo>
                      <a:pt x="64718" y="161090"/>
                      <a:pt x="138509" y="109482"/>
                      <a:pt x="218064" y="62174"/>
                    </a:cubicBezTo>
                    <a:lnTo>
                      <a:pt x="33062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2593C753-8083-E51D-3C5E-81CFB03049EE}"/>
                  </a:ext>
                </a:extLst>
              </p:cNvPr>
              <p:cNvSpPr/>
              <p:nvPr/>
            </p:nvSpPr>
            <p:spPr>
              <a:xfrm rot="565808">
                <a:off x="7736744" y="2482370"/>
                <a:ext cx="2001210" cy="2745900"/>
              </a:xfrm>
              <a:custGeom>
                <a:avLst/>
                <a:gdLst>
                  <a:gd name="connsiteX0" fmla="*/ 630907 w 2001210"/>
                  <a:gd name="connsiteY0" fmla="*/ 10370 h 2745900"/>
                  <a:gd name="connsiteX1" fmla="*/ 807072 w 2001210"/>
                  <a:gd name="connsiteY1" fmla="*/ 45015 h 2745900"/>
                  <a:gd name="connsiteX2" fmla="*/ 1076729 w 2001210"/>
                  <a:gd name="connsiteY2" fmla="*/ 277926 h 2745900"/>
                  <a:gd name="connsiteX3" fmla="*/ 1180954 w 2001210"/>
                  <a:gd name="connsiteY3" fmla="*/ 373566 h 2745900"/>
                  <a:gd name="connsiteX4" fmla="*/ 1144688 w 2001210"/>
                  <a:gd name="connsiteY4" fmla="*/ 507635 h 2745900"/>
                  <a:gd name="connsiteX5" fmla="*/ 1067315 w 2001210"/>
                  <a:gd name="connsiteY5" fmla="*/ 1054287 h 2745900"/>
                  <a:gd name="connsiteX6" fmla="*/ 1394152 w 2001210"/>
                  <a:gd name="connsiteY6" fmla="*/ 780059 h 2745900"/>
                  <a:gd name="connsiteX7" fmla="*/ 1469147 w 2001210"/>
                  <a:gd name="connsiteY7" fmla="*/ 667504 h 2745900"/>
                  <a:gd name="connsiteX8" fmla="*/ 1469654 w 2001210"/>
                  <a:gd name="connsiteY8" fmla="*/ 668047 h 2745900"/>
                  <a:gd name="connsiteX9" fmla="*/ 1601018 w 2001210"/>
                  <a:gd name="connsiteY9" fmla="*/ 825586 h 2745900"/>
                  <a:gd name="connsiteX10" fmla="*/ 1641469 w 2001210"/>
                  <a:gd name="connsiteY10" fmla="*/ 881539 h 2745900"/>
                  <a:gd name="connsiteX11" fmla="*/ 1560242 w 2001210"/>
                  <a:gd name="connsiteY11" fmla="*/ 934360 h 2745900"/>
                  <a:gd name="connsiteX12" fmla="*/ 1456904 w 2001210"/>
                  <a:gd name="connsiteY12" fmla="*/ 1017254 h 2745900"/>
                  <a:gd name="connsiteX13" fmla="*/ 1710019 w 2001210"/>
                  <a:gd name="connsiteY13" fmla="*/ 1104583 h 2745900"/>
                  <a:gd name="connsiteX14" fmla="*/ 1786894 w 2001210"/>
                  <a:gd name="connsiteY14" fmla="*/ 1101018 h 2745900"/>
                  <a:gd name="connsiteX15" fmla="*/ 1829615 w 2001210"/>
                  <a:gd name="connsiteY15" fmla="*/ 1172352 h 2745900"/>
                  <a:gd name="connsiteX16" fmla="*/ 1843642 w 2001210"/>
                  <a:gd name="connsiteY16" fmla="*/ 1202817 h 2745900"/>
                  <a:gd name="connsiteX17" fmla="*/ 1731077 w 2001210"/>
                  <a:gd name="connsiteY17" fmla="*/ 1264991 h 2745900"/>
                  <a:gd name="connsiteX18" fmla="*/ 1513162 w 2001210"/>
                  <a:gd name="connsiteY18" fmla="*/ 1422393 h 2745900"/>
                  <a:gd name="connsiteX19" fmla="*/ 1932820 w 2001210"/>
                  <a:gd name="connsiteY19" fmla="*/ 1499267 h 2745900"/>
                  <a:gd name="connsiteX20" fmla="*/ 1959716 w 2001210"/>
                  <a:gd name="connsiteY20" fmla="*/ 1496466 h 2745900"/>
                  <a:gd name="connsiteX21" fmla="*/ 1974123 w 2001210"/>
                  <a:gd name="connsiteY21" fmla="*/ 1550742 h 2745900"/>
                  <a:gd name="connsiteX22" fmla="*/ 1663725 w 2001210"/>
                  <a:gd name="connsiteY22" fmla="*/ 2551409 h 2745900"/>
                  <a:gd name="connsiteX23" fmla="*/ 720822 w 2001210"/>
                  <a:gd name="connsiteY23" fmla="*/ 2549897 h 2745900"/>
                  <a:gd name="connsiteX24" fmla="*/ 330 w 2001210"/>
                  <a:gd name="connsiteY24" fmla="*/ 1058475 h 2745900"/>
                  <a:gd name="connsiteX25" fmla="*/ 630907 w 2001210"/>
                  <a:gd name="connsiteY25" fmla="*/ 10370 h 274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001210" h="2745900">
                    <a:moveTo>
                      <a:pt x="630907" y="10370"/>
                    </a:moveTo>
                    <a:cubicBezTo>
                      <a:pt x="694747" y="-9846"/>
                      <a:pt x="755091" y="-1639"/>
                      <a:pt x="807072" y="45015"/>
                    </a:cubicBezTo>
                    <a:cubicBezTo>
                      <a:pt x="859054" y="91669"/>
                      <a:pt x="957619" y="171696"/>
                      <a:pt x="1076729" y="277926"/>
                    </a:cubicBezTo>
                    <a:lnTo>
                      <a:pt x="1180954" y="373566"/>
                    </a:lnTo>
                    <a:lnTo>
                      <a:pt x="1144688" y="507635"/>
                    </a:lnTo>
                    <a:cubicBezTo>
                      <a:pt x="1096538" y="695286"/>
                      <a:pt x="1059568" y="880220"/>
                      <a:pt x="1067315" y="1054287"/>
                    </a:cubicBezTo>
                    <a:cubicBezTo>
                      <a:pt x="1137281" y="1120258"/>
                      <a:pt x="1259219" y="976388"/>
                      <a:pt x="1394152" y="780059"/>
                    </a:cubicBezTo>
                    <a:lnTo>
                      <a:pt x="1469147" y="667504"/>
                    </a:lnTo>
                    <a:lnTo>
                      <a:pt x="1469654" y="668047"/>
                    </a:lnTo>
                    <a:cubicBezTo>
                      <a:pt x="1514373" y="718535"/>
                      <a:pt x="1558484" y="771136"/>
                      <a:pt x="1601018" y="825586"/>
                    </a:cubicBezTo>
                    <a:lnTo>
                      <a:pt x="1641469" y="881539"/>
                    </a:lnTo>
                    <a:lnTo>
                      <a:pt x="1560242" y="934360"/>
                    </a:lnTo>
                    <a:cubicBezTo>
                      <a:pt x="1523779" y="960487"/>
                      <a:pt x="1489189" y="988011"/>
                      <a:pt x="1456904" y="1017254"/>
                    </a:cubicBezTo>
                    <a:cubicBezTo>
                      <a:pt x="1452256" y="1089226"/>
                      <a:pt x="1557171" y="1108445"/>
                      <a:pt x="1710019" y="1104583"/>
                    </a:cubicBezTo>
                    <a:lnTo>
                      <a:pt x="1786894" y="1101018"/>
                    </a:lnTo>
                    <a:lnTo>
                      <a:pt x="1829615" y="1172352"/>
                    </a:lnTo>
                    <a:lnTo>
                      <a:pt x="1843642" y="1202817"/>
                    </a:lnTo>
                    <a:lnTo>
                      <a:pt x="1731077" y="1264991"/>
                    </a:lnTo>
                    <a:cubicBezTo>
                      <a:pt x="1651522" y="1312299"/>
                      <a:pt x="1577731" y="1363907"/>
                      <a:pt x="1513162" y="1422393"/>
                    </a:cubicBezTo>
                    <a:cubicBezTo>
                      <a:pt x="1506964" y="1518357"/>
                      <a:pt x="1695545" y="1520535"/>
                      <a:pt x="1932820" y="1499267"/>
                    </a:cubicBezTo>
                    <a:lnTo>
                      <a:pt x="1959716" y="1496466"/>
                    </a:lnTo>
                    <a:lnTo>
                      <a:pt x="1974123" y="1550742"/>
                    </a:lnTo>
                    <a:cubicBezTo>
                      <a:pt x="2046653" y="1875702"/>
                      <a:pt x="1983370" y="2220325"/>
                      <a:pt x="1663725" y="2551409"/>
                    </a:cubicBezTo>
                    <a:cubicBezTo>
                      <a:pt x="1279551" y="2822929"/>
                      <a:pt x="998055" y="2798719"/>
                      <a:pt x="720822" y="2549897"/>
                    </a:cubicBezTo>
                    <a:cubicBezTo>
                      <a:pt x="443590" y="2301076"/>
                      <a:pt x="-14045" y="1475955"/>
                      <a:pt x="330" y="1058475"/>
                    </a:cubicBezTo>
                    <a:cubicBezTo>
                      <a:pt x="12010" y="719273"/>
                      <a:pt x="354269" y="97971"/>
                      <a:pt x="630907" y="1037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2" name="Oval 16">
              <a:extLst>
                <a:ext uri="{FF2B5EF4-FFF2-40B4-BE49-F238E27FC236}">
                  <a16:creationId xmlns:a16="http://schemas.microsoft.com/office/drawing/2014/main" id="{F055AD3B-6A52-8C24-81FB-257E9F5C680C}"/>
                </a:ext>
              </a:extLst>
            </p:cNvPr>
            <p:cNvSpPr/>
            <p:nvPr/>
          </p:nvSpPr>
          <p:spPr>
            <a:xfrm rot="20307658">
              <a:off x="3234844" y="3892083"/>
              <a:ext cx="1550962" cy="2586539"/>
            </a:xfrm>
            <a:custGeom>
              <a:avLst/>
              <a:gdLst>
                <a:gd name="connsiteX0" fmla="*/ 0 w 1613483"/>
                <a:gd name="connsiteY0" fmla="*/ 1013460 h 2026920"/>
                <a:gd name="connsiteX1" fmla="*/ 806742 w 1613483"/>
                <a:gd name="connsiteY1" fmla="*/ 0 h 2026920"/>
                <a:gd name="connsiteX2" fmla="*/ 1613484 w 1613483"/>
                <a:gd name="connsiteY2" fmla="*/ 1013460 h 2026920"/>
                <a:gd name="connsiteX3" fmla="*/ 806742 w 1613483"/>
                <a:gd name="connsiteY3" fmla="*/ 2026920 h 2026920"/>
                <a:gd name="connsiteX4" fmla="*/ 0 w 1613483"/>
                <a:gd name="connsiteY4" fmla="*/ 1013460 h 2026920"/>
                <a:gd name="connsiteX0" fmla="*/ 512 w 1613996"/>
                <a:gd name="connsiteY0" fmla="*/ 1013460 h 2504882"/>
                <a:gd name="connsiteX1" fmla="*/ 807254 w 1613996"/>
                <a:gd name="connsiteY1" fmla="*/ 0 h 2504882"/>
                <a:gd name="connsiteX2" fmla="*/ 1613996 w 1613996"/>
                <a:gd name="connsiteY2" fmla="*/ 1013460 h 2504882"/>
                <a:gd name="connsiteX3" fmla="*/ 721004 w 1613996"/>
                <a:gd name="connsiteY3" fmla="*/ 2504882 h 2504882"/>
                <a:gd name="connsiteX4" fmla="*/ 512 w 1613996"/>
                <a:gd name="connsiteY4" fmla="*/ 1013460 h 2504882"/>
                <a:gd name="connsiteX0" fmla="*/ 65373 w 1692134"/>
                <a:gd name="connsiteY0" fmla="*/ 1013460 h 2586539"/>
                <a:gd name="connsiteX1" fmla="*/ 872115 w 1692134"/>
                <a:gd name="connsiteY1" fmla="*/ 0 h 2586539"/>
                <a:gd name="connsiteX2" fmla="*/ 1678857 w 1692134"/>
                <a:gd name="connsiteY2" fmla="*/ 1013460 h 2586539"/>
                <a:gd name="connsiteX3" fmla="*/ 785865 w 1692134"/>
                <a:gd name="connsiteY3" fmla="*/ 2504882 h 2586539"/>
                <a:gd name="connsiteX4" fmla="*/ 65373 w 1692134"/>
                <a:gd name="connsiteY4" fmla="*/ 1013460 h 2586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2134" h="2586539">
                  <a:moveTo>
                    <a:pt x="65373" y="1013460"/>
                  </a:moveTo>
                  <a:cubicBezTo>
                    <a:pt x="79748" y="595980"/>
                    <a:pt x="426564" y="0"/>
                    <a:pt x="872115" y="0"/>
                  </a:cubicBezTo>
                  <a:cubicBezTo>
                    <a:pt x="1317666" y="0"/>
                    <a:pt x="1678857" y="453741"/>
                    <a:pt x="1678857" y="1013460"/>
                  </a:cubicBezTo>
                  <a:cubicBezTo>
                    <a:pt x="1678857" y="1573179"/>
                    <a:pt x="1871895" y="2931759"/>
                    <a:pt x="785865" y="2504882"/>
                  </a:cubicBezTo>
                  <a:cubicBezTo>
                    <a:pt x="-300165" y="2078005"/>
                    <a:pt x="50998" y="1430940"/>
                    <a:pt x="65373" y="1013460"/>
                  </a:cubicBezTo>
                  <a:close/>
                </a:path>
              </a:pathLst>
            </a:custGeom>
            <a:solidFill>
              <a:srgbClr val="FDEAC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F265441B-15A6-ADC4-EF20-051EA40AC119}"/>
                </a:ext>
              </a:extLst>
            </p:cNvPr>
            <p:cNvGrpSpPr/>
            <p:nvPr/>
          </p:nvGrpSpPr>
          <p:grpSpPr>
            <a:xfrm flipH="1">
              <a:off x="4483258" y="1249255"/>
              <a:ext cx="1286337" cy="1305144"/>
              <a:chOff x="5902450" y="309045"/>
              <a:chExt cx="1286337" cy="1305144"/>
            </a:xfrm>
          </p:grpSpPr>
          <p:sp>
            <p:nvSpPr>
              <p:cNvPr id="386" name="Oval 10">
                <a:extLst>
                  <a:ext uri="{FF2B5EF4-FFF2-40B4-BE49-F238E27FC236}">
                    <a16:creationId xmlns:a16="http://schemas.microsoft.com/office/drawing/2014/main" id="{2C0702D6-377F-8669-F512-72DA0D394351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10">
                <a:extLst>
                  <a:ext uri="{FF2B5EF4-FFF2-40B4-BE49-F238E27FC236}">
                    <a16:creationId xmlns:a16="http://schemas.microsoft.com/office/drawing/2014/main" id="{3C8BDD4A-C6D0-8828-0CD2-09B8A4D565E4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1DEE970-C6ED-EE99-D885-E2D18DBDD3AE}"/>
                </a:ext>
              </a:extLst>
            </p:cNvPr>
            <p:cNvGrpSpPr/>
            <p:nvPr/>
          </p:nvGrpSpPr>
          <p:grpSpPr>
            <a:xfrm>
              <a:off x="1887014" y="1251836"/>
              <a:ext cx="1286337" cy="1305144"/>
              <a:chOff x="5902450" y="309045"/>
              <a:chExt cx="1286337" cy="1305144"/>
            </a:xfrm>
          </p:grpSpPr>
          <p:sp>
            <p:nvSpPr>
              <p:cNvPr id="384" name="Oval 10">
                <a:extLst>
                  <a:ext uri="{FF2B5EF4-FFF2-40B4-BE49-F238E27FC236}">
                    <a16:creationId xmlns:a16="http://schemas.microsoft.com/office/drawing/2014/main" id="{F4B73679-CA66-B3AF-8103-D0C3BBB1601E}"/>
                  </a:ext>
                </a:extLst>
              </p:cNvPr>
              <p:cNvSpPr/>
              <p:nvPr/>
            </p:nvSpPr>
            <p:spPr>
              <a:xfrm>
                <a:off x="5902450" y="309045"/>
                <a:ext cx="1286337" cy="1305144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6337" h="1305144">
                    <a:moveTo>
                      <a:pt x="109443" y="274653"/>
                    </a:moveTo>
                    <a:cubicBezTo>
                      <a:pt x="498063" y="-290497"/>
                      <a:pt x="1083533" y="164163"/>
                      <a:pt x="1214343" y="335613"/>
                    </a:cubicBezTo>
                    <a:cubicBezTo>
                      <a:pt x="1345153" y="507063"/>
                      <a:pt x="1329913" y="1267793"/>
                      <a:pt x="894303" y="1303353"/>
                    </a:cubicBezTo>
                    <a:cubicBezTo>
                      <a:pt x="458693" y="1338913"/>
                      <a:pt x="-279177" y="839803"/>
                      <a:pt x="109443" y="274653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Oval 10">
                <a:extLst>
                  <a:ext uri="{FF2B5EF4-FFF2-40B4-BE49-F238E27FC236}">
                    <a16:creationId xmlns:a16="http://schemas.microsoft.com/office/drawing/2014/main" id="{90F32732-1A69-E360-3A73-A43317CC6E1B}"/>
                  </a:ext>
                </a:extLst>
              </p:cNvPr>
              <p:cNvSpPr/>
              <p:nvPr/>
            </p:nvSpPr>
            <p:spPr>
              <a:xfrm>
                <a:off x="6190442" y="551428"/>
                <a:ext cx="928595" cy="952499"/>
              </a:xfrm>
              <a:custGeom>
                <a:avLst/>
                <a:gdLst>
                  <a:gd name="connsiteX0" fmla="*/ 0 w 1752600"/>
                  <a:gd name="connsiteY0" fmla="*/ 708660 h 1417320"/>
                  <a:gd name="connsiteX1" fmla="*/ 876300 w 1752600"/>
                  <a:gd name="connsiteY1" fmla="*/ 0 h 1417320"/>
                  <a:gd name="connsiteX2" fmla="*/ 1752600 w 1752600"/>
                  <a:gd name="connsiteY2" fmla="*/ 708660 h 1417320"/>
                  <a:gd name="connsiteX3" fmla="*/ 876300 w 1752600"/>
                  <a:gd name="connsiteY3" fmla="*/ 1417320 h 1417320"/>
                  <a:gd name="connsiteX4" fmla="*/ 0 w 1752600"/>
                  <a:gd name="connsiteY4" fmla="*/ 708660 h 1417320"/>
                  <a:gd name="connsiteX0" fmla="*/ 0 w 985837"/>
                  <a:gd name="connsiteY0" fmla="*/ 728359 h 1456718"/>
                  <a:gd name="connsiteX1" fmla="*/ 876300 w 985837"/>
                  <a:gd name="connsiteY1" fmla="*/ 19699 h 1456718"/>
                  <a:gd name="connsiteX2" fmla="*/ 876300 w 985837"/>
                  <a:gd name="connsiteY2" fmla="*/ 1437019 h 1456718"/>
                  <a:gd name="connsiteX3" fmla="*/ 0 w 985837"/>
                  <a:gd name="connsiteY3" fmla="*/ 728359 h 1456718"/>
                  <a:gd name="connsiteX0" fmla="*/ 2777 w 1241057"/>
                  <a:gd name="connsiteY0" fmla="*/ 292974 h 1003884"/>
                  <a:gd name="connsiteX1" fmla="*/ 1199117 w 1241057"/>
                  <a:gd name="connsiteY1" fmla="*/ 33894 h 1003884"/>
                  <a:gd name="connsiteX2" fmla="*/ 879077 w 1241057"/>
                  <a:gd name="connsiteY2" fmla="*/ 1001634 h 1003884"/>
                  <a:gd name="connsiteX3" fmla="*/ 2777 w 1241057"/>
                  <a:gd name="connsiteY3" fmla="*/ 292974 h 1003884"/>
                  <a:gd name="connsiteX0" fmla="*/ 3083 w 1142807"/>
                  <a:gd name="connsiteY0" fmla="*/ 97764 h 1126559"/>
                  <a:gd name="connsiteX1" fmla="*/ 1107983 w 1142807"/>
                  <a:gd name="connsiteY1" fmla="*/ 158724 h 1126559"/>
                  <a:gd name="connsiteX2" fmla="*/ 787943 w 1142807"/>
                  <a:gd name="connsiteY2" fmla="*/ 1126464 h 1126559"/>
                  <a:gd name="connsiteX3" fmla="*/ 3083 w 1142807"/>
                  <a:gd name="connsiteY3" fmla="*/ 97764 h 1126559"/>
                  <a:gd name="connsiteX0" fmla="*/ 89662 w 1229386"/>
                  <a:gd name="connsiteY0" fmla="*/ 274653 h 1303448"/>
                  <a:gd name="connsiteX1" fmla="*/ 1194562 w 1229386"/>
                  <a:gd name="connsiteY1" fmla="*/ 335613 h 1303448"/>
                  <a:gd name="connsiteX2" fmla="*/ 874522 w 1229386"/>
                  <a:gd name="connsiteY2" fmla="*/ 1303353 h 1303448"/>
                  <a:gd name="connsiteX3" fmla="*/ 89662 w 1229386"/>
                  <a:gd name="connsiteY3" fmla="*/ 274653 h 1303448"/>
                  <a:gd name="connsiteX0" fmla="*/ 109443 w 1286337"/>
                  <a:gd name="connsiteY0" fmla="*/ 274653 h 1305144"/>
                  <a:gd name="connsiteX1" fmla="*/ 1214343 w 1286337"/>
                  <a:gd name="connsiteY1" fmla="*/ 335613 h 1305144"/>
                  <a:gd name="connsiteX2" fmla="*/ 894303 w 1286337"/>
                  <a:gd name="connsiteY2" fmla="*/ 1303353 h 1305144"/>
                  <a:gd name="connsiteX3" fmla="*/ 109443 w 1286337"/>
                  <a:gd name="connsiteY3" fmla="*/ 274653 h 1305144"/>
                  <a:gd name="connsiteX0" fmla="*/ 92197 w 1269091"/>
                  <a:gd name="connsiteY0" fmla="*/ 294927 h 1325583"/>
                  <a:gd name="connsiteX1" fmla="*/ 1197097 w 1269091"/>
                  <a:gd name="connsiteY1" fmla="*/ 355887 h 1325583"/>
                  <a:gd name="connsiteX2" fmla="*/ 877057 w 1269091"/>
                  <a:gd name="connsiteY2" fmla="*/ 1323627 h 1325583"/>
                  <a:gd name="connsiteX3" fmla="*/ 92197 w 1269091"/>
                  <a:gd name="connsiteY3" fmla="*/ 294927 h 1325583"/>
                  <a:gd name="connsiteX0" fmla="*/ 73008 w 1240903"/>
                  <a:gd name="connsiteY0" fmla="*/ 291671 h 1333600"/>
                  <a:gd name="connsiteX1" fmla="*/ 1204085 w 1240903"/>
                  <a:gd name="connsiteY1" fmla="*/ 365720 h 1333600"/>
                  <a:gd name="connsiteX2" fmla="*/ 884045 w 1240903"/>
                  <a:gd name="connsiteY2" fmla="*/ 1333460 h 1333600"/>
                  <a:gd name="connsiteX3" fmla="*/ 73008 w 1240903"/>
                  <a:gd name="connsiteY3" fmla="*/ 291671 h 1333600"/>
                  <a:gd name="connsiteX0" fmla="*/ 79414 w 1247309"/>
                  <a:gd name="connsiteY0" fmla="*/ 280070 h 1321999"/>
                  <a:gd name="connsiteX1" fmla="*/ 1210491 w 1247309"/>
                  <a:gd name="connsiteY1" fmla="*/ 354119 h 1321999"/>
                  <a:gd name="connsiteX2" fmla="*/ 890451 w 1247309"/>
                  <a:gd name="connsiteY2" fmla="*/ 1321859 h 1321999"/>
                  <a:gd name="connsiteX3" fmla="*/ 79414 w 1247309"/>
                  <a:gd name="connsiteY3" fmla="*/ 280070 h 1321999"/>
                  <a:gd name="connsiteX0" fmla="*/ 70898 w 1238793"/>
                  <a:gd name="connsiteY0" fmla="*/ 280070 h 1321999"/>
                  <a:gd name="connsiteX1" fmla="*/ 1201975 w 1238793"/>
                  <a:gd name="connsiteY1" fmla="*/ 354119 h 1321999"/>
                  <a:gd name="connsiteX2" fmla="*/ 881935 w 1238793"/>
                  <a:gd name="connsiteY2" fmla="*/ 1321859 h 1321999"/>
                  <a:gd name="connsiteX3" fmla="*/ 70898 w 1238793"/>
                  <a:gd name="connsiteY3" fmla="*/ 280070 h 1321999"/>
                  <a:gd name="connsiteX0" fmla="*/ 107026 w 1371088"/>
                  <a:gd name="connsiteY0" fmla="*/ 280070 h 1343096"/>
                  <a:gd name="connsiteX1" fmla="*/ 1238103 w 1371088"/>
                  <a:gd name="connsiteY1" fmla="*/ 354119 h 1343096"/>
                  <a:gd name="connsiteX2" fmla="*/ 918063 w 1371088"/>
                  <a:gd name="connsiteY2" fmla="*/ 1321859 h 1343096"/>
                  <a:gd name="connsiteX3" fmla="*/ 107026 w 1371088"/>
                  <a:gd name="connsiteY3" fmla="*/ 280070 h 1343096"/>
                  <a:gd name="connsiteX0" fmla="*/ 107026 w 1422650"/>
                  <a:gd name="connsiteY0" fmla="*/ 269227 h 1331427"/>
                  <a:gd name="connsiteX1" fmla="*/ 1238103 w 1422650"/>
                  <a:gd name="connsiteY1" fmla="*/ 343276 h 1331427"/>
                  <a:gd name="connsiteX2" fmla="*/ 918063 w 1422650"/>
                  <a:gd name="connsiteY2" fmla="*/ 1311016 h 1331427"/>
                  <a:gd name="connsiteX3" fmla="*/ 107026 w 1422650"/>
                  <a:gd name="connsiteY3" fmla="*/ 269227 h 1331427"/>
                  <a:gd name="connsiteX0" fmla="*/ 1297 w 1122974"/>
                  <a:gd name="connsiteY0" fmla="*/ 23047 h 1068828"/>
                  <a:gd name="connsiteX1" fmla="*/ 1021120 w 1122974"/>
                  <a:gd name="connsiteY1" fmla="*/ 378505 h 1068828"/>
                  <a:gd name="connsiteX2" fmla="*/ 812334 w 1122974"/>
                  <a:gd name="connsiteY2" fmla="*/ 1064836 h 1068828"/>
                  <a:gd name="connsiteX3" fmla="*/ 1297 w 1122974"/>
                  <a:gd name="connsiteY3" fmla="*/ 23047 h 1068828"/>
                  <a:gd name="connsiteX0" fmla="*/ 154356 w 1276031"/>
                  <a:gd name="connsiteY0" fmla="*/ 263101 h 1308880"/>
                  <a:gd name="connsiteX1" fmla="*/ 1174179 w 1276031"/>
                  <a:gd name="connsiteY1" fmla="*/ 618559 h 1308880"/>
                  <a:gd name="connsiteX2" fmla="*/ 965393 w 1276031"/>
                  <a:gd name="connsiteY2" fmla="*/ 1304890 h 1308880"/>
                  <a:gd name="connsiteX3" fmla="*/ 154356 w 1276031"/>
                  <a:gd name="connsiteY3" fmla="*/ 263101 h 1308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6031" h="1308880">
                    <a:moveTo>
                      <a:pt x="154356" y="263101"/>
                    </a:moveTo>
                    <a:cubicBezTo>
                      <a:pt x="732340" y="-446828"/>
                      <a:pt x="914662" y="490740"/>
                      <a:pt x="1174179" y="618559"/>
                    </a:cubicBezTo>
                    <a:cubicBezTo>
                      <a:pt x="1433696" y="746378"/>
                      <a:pt x="1135364" y="1364133"/>
                      <a:pt x="965393" y="1304890"/>
                    </a:cubicBezTo>
                    <a:cubicBezTo>
                      <a:pt x="795423" y="1245647"/>
                      <a:pt x="-423628" y="973030"/>
                      <a:pt x="154356" y="263101"/>
                    </a:cubicBezTo>
                    <a:close/>
                  </a:path>
                </a:pathLst>
              </a:custGeom>
              <a:solidFill>
                <a:srgbClr val="FCDEA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4F22B8B6-6FA0-3003-802A-013CBF2E4CB6}"/>
                </a:ext>
              </a:extLst>
            </p:cNvPr>
            <p:cNvGrpSpPr/>
            <p:nvPr/>
          </p:nvGrpSpPr>
          <p:grpSpPr>
            <a:xfrm>
              <a:off x="3122021" y="3870714"/>
              <a:ext cx="1576334" cy="2576959"/>
              <a:chOff x="7281665" y="2560306"/>
              <a:chExt cx="1576334" cy="2576959"/>
            </a:xfrm>
            <a:solidFill>
              <a:srgbClr val="E7E6E6"/>
            </a:solidFill>
          </p:grpSpPr>
          <p:sp>
            <p:nvSpPr>
              <p:cNvPr id="380" name="Rectangle 114">
                <a:extLst>
                  <a:ext uri="{FF2B5EF4-FFF2-40B4-BE49-F238E27FC236}">
                    <a16:creationId xmlns:a16="http://schemas.microsoft.com/office/drawing/2014/main" id="{D27D689F-095E-1C55-D1DB-37600DA47FCB}"/>
                  </a:ext>
                </a:extLst>
              </p:cNvPr>
              <p:cNvSpPr/>
              <p:nvPr/>
            </p:nvSpPr>
            <p:spPr>
              <a:xfrm rot="20311786">
                <a:off x="7281665" y="2560306"/>
                <a:ext cx="1576334" cy="2414805"/>
              </a:xfrm>
              <a:custGeom>
                <a:avLst/>
                <a:gdLst>
                  <a:gd name="connsiteX0" fmla="*/ 0 w 387578"/>
                  <a:gd name="connsiteY0" fmla="*/ 0 h 914400"/>
                  <a:gd name="connsiteX1" fmla="*/ 387578 w 387578"/>
                  <a:gd name="connsiteY1" fmla="*/ 0 h 914400"/>
                  <a:gd name="connsiteX2" fmla="*/ 387578 w 387578"/>
                  <a:gd name="connsiteY2" fmla="*/ 914400 h 914400"/>
                  <a:gd name="connsiteX3" fmla="*/ 0 w 387578"/>
                  <a:gd name="connsiteY3" fmla="*/ 914400 h 914400"/>
                  <a:gd name="connsiteX4" fmla="*/ 0 w 387578"/>
                  <a:gd name="connsiteY4" fmla="*/ 0 h 914400"/>
                  <a:gd name="connsiteX0" fmla="*/ 0 w 387578"/>
                  <a:gd name="connsiteY0" fmla="*/ 0 h 1105231"/>
                  <a:gd name="connsiteX1" fmla="*/ 387578 w 387578"/>
                  <a:gd name="connsiteY1" fmla="*/ 0 h 1105231"/>
                  <a:gd name="connsiteX2" fmla="*/ 387578 w 387578"/>
                  <a:gd name="connsiteY2" fmla="*/ 914400 h 1105231"/>
                  <a:gd name="connsiteX3" fmla="*/ 34120 w 387578"/>
                  <a:gd name="connsiteY3" fmla="*/ 1105231 h 1105231"/>
                  <a:gd name="connsiteX4" fmla="*/ 0 w 387578"/>
                  <a:gd name="connsiteY4" fmla="*/ 0 h 110523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968746 w 1356324"/>
                  <a:gd name="connsiteY0" fmla="*/ 0 h 1906271"/>
                  <a:gd name="connsiteX1" fmla="*/ 1356324 w 1356324"/>
                  <a:gd name="connsiteY1" fmla="*/ 0 h 1906271"/>
                  <a:gd name="connsiteX2" fmla="*/ 1356324 w 1356324"/>
                  <a:gd name="connsiteY2" fmla="*/ 914400 h 1906271"/>
                  <a:gd name="connsiteX3" fmla="*/ 0 w 1356324"/>
                  <a:gd name="connsiteY3" fmla="*/ 1906271 h 1906271"/>
                  <a:gd name="connsiteX4" fmla="*/ 968746 w 1356324"/>
                  <a:gd name="connsiteY4" fmla="*/ 0 h 1906271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13462 w 1356324"/>
                  <a:gd name="connsiteY0" fmla="*/ 0 h 2006677"/>
                  <a:gd name="connsiteX1" fmla="*/ 1356324 w 1356324"/>
                  <a:gd name="connsiteY1" fmla="*/ 100406 h 2006677"/>
                  <a:gd name="connsiteX2" fmla="*/ 1356324 w 1356324"/>
                  <a:gd name="connsiteY2" fmla="*/ 1014806 h 2006677"/>
                  <a:gd name="connsiteX3" fmla="*/ 0 w 1356324"/>
                  <a:gd name="connsiteY3" fmla="*/ 2006677 h 2006677"/>
                  <a:gd name="connsiteX4" fmla="*/ 713462 w 1356324"/>
                  <a:gd name="connsiteY4" fmla="*/ 0 h 2006677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1981576"/>
                  <a:gd name="connsiteX1" fmla="*/ 1420145 w 1420145"/>
                  <a:gd name="connsiteY1" fmla="*/ 100406 h 1981576"/>
                  <a:gd name="connsiteX2" fmla="*/ 1420145 w 1420145"/>
                  <a:gd name="connsiteY2" fmla="*/ 1014806 h 1981576"/>
                  <a:gd name="connsiteX3" fmla="*/ 0 w 1420145"/>
                  <a:gd name="connsiteY3" fmla="*/ 1981576 h 1981576"/>
                  <a:gd name="connsiteX4" fmla="*/ 777283 w 1420145"/>
                  <a:gd name="connsiteY4" fmla="*/ 0 h 1981576"/>
                  <a:gd name="connsiteX0" fmla="*/ 777283 w 1420145"/>
                  <a:gd name="connsiteY0" fmla="*/ 0 h 2414805"/>
                  <a:gd name="connsiteX1" fmla="*/ 1420145 w 1420145"/>
                  <a:gd name="connsiteY1" fmla="*/ 100406 h 2414805"/>
                  <a:gd name="connsiteX2" fmla="*/ 836758 w 1420145"/>
                  <a:gd name="connsiteY2" fmla="*/ 2414805 h 2414805"/>
                  <a:gd name="connsiteX3" fmla="*/ 0 w 1420145"/>
                  <a:gd name="connsiteY3" fmla="*/ 1981576 h 2414805"/>
                  <a:gd name="connsiteX4" fmla="*/ 777283 w 1420145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  <a:gd name="connsiteX0" fmla="*/ 777283 w 1576334"/>
                  <a:gd name="connsiteY0" fmla="*/ 0 h 2414805"/>
                  <a:gd name="connsiteX1" fmla="*/ 1420145 w 1576334"/>
                  <a:gd name="connsiteY1" fmla="*/ 100406 h 2414805"/>
                  <a:gd name="connsiteX2" fmla="*/ 836758 w 1576334"/>
                  <a:gd name="connsiteY2" fmla="*/ 2414805 h 2414805"/>
                  <a:gd name="connsiteX3" fmla="*/ 0 w 1576334"/>
                  <a:gd name="connsiteY3" fmla="*/ 1981576 h 2414805"/>
                  <a:gd name="connsiteX4" fmla="*/ 777283 w 1576334"/>
                  <a:gd name="connsiteY4" fmla="*/ 0 h 241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6334" h="2414805">
                    <a:moveTo>
                      <a:pt x="777283" y="0"/>
                    </a:moveTo>
                    <a:lnTo>
                      <a:pt x="1420145" y="100406"/>
                    </a:lnTo>
                    <a:cubicBezTo>
                      <a:pt x="1225683" y="871872"/>
                      <a:pt x="2197273" y="677214"/>
                      <a:pt x="836758" y="2414805"/>
                    </a:cubicBezTo>
                    <a:lnTo>
                      <a:pt x="0" y="1981576"/>
                    </a:lnTo>
                    <a:cubicBezTo>
                      <a:pt x="363622" y="1534114"/>
                      <a:pt x="1547129" y="1188041"/>
                      <a:pt x="777283" y="0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15">
                <a:extLst>
                  <a:ext uri="{FF2B5EF4-FFF2-40B4-BE49-F238E27FC236}">
                    <a16:creationId xmlns:a16="http://schemas.microsoft.com/office/drawing/2014/main" id="{16C5831D-3425-718A-7833-71C99E30DF95}"/>
                  </a:ext>
                </a:extLst>
              </p:cNvPr>
              <p:cNvSpPr/>
              <p:nvPr/>
            </p:nvSpPr>
            <p:spPr>
              <a:xfrm>
                <a:off x="7548422" y="4474288"/>
                <a:ext cx="1001217" cy="662977"/>
              </a:xfrm>
              <a:custGeom>
                <a:avLst/>
                <a:gdLst>
                  <a:gd name="connsiteX0" fmla="*/ 0 w 807490"/>
                  <a:gd name="connsiteY0" fmla="*/ 203200 h 406400"/>
                  <a:gd name="connsiteX1" fmla="*/ 403745 w 807490"/>
                  <a:gd name="connsiteY1" fmla="*/ 0 h 406400"/>
                  <a:gd name="connsiteX2" fmla="*/ 807490 w 807490"/>
                  <a:gd name="connsiteY2" fmla="*/ 203200 h 406400"/>
                  <a:gd name="connsiteX3" fmla="*/ 403745 w 807490"/>
                  <a:gd name="connsiteY3" fmla="*/ 406400 h 406400"/>
                  <a:gd name="connsiteX4" fmla="*/ 0 w 807490"/>
                  <a:gd name="connsiteY4" fmla="*/ 203200 h 406400"/>
                  <a:gd name="connsiteX0" fmla="*/ 0 w 944650"/>
                  <a:gd name="connsiteY0" fmla="*/ 209307 h 478170"/>
                  <a:gd name="connsiteX1" fmla="*/ 403745 w 944650"/>
                  <a:gd name="connsiteY1" fmla="*/ 6107 h 478170"/>
                  <a:gd name="connsiteX2" fmla="*/ 944650 w 944650"/>
                  <a:gd name="connsiteY2" fmla="*/ 422667 h 478170"/>
                  <a:gd name="connsiteX3" fmla="*/ 403745 w 944650"/>
                  <a:gd name="connsiteY3" fmla="*/ 412507 h 478170"/>
                  <a:gd name="connsiteX4" fmla="*/ 0 w 944650"/>
                  <a:gd name="connsiteY4" fmla="*/ 209307 h 478170"/>
                  <a:gd name="connsiteX0" fmla="*/ 0 w 944650"/>
                  <a:gd name="connsiteY0" fmla="*/ 570350 h 599220"/>
                  <a:gd name="connsiteX1" fmla="*/ 403745 w 944650"/>
                  <a:gd name="connsiteY1" fmla="*/ 1390 h 599220"/>
                  <a:gd name="connsiteX2" fmla="*/ 944650 w 944650"/>
                  <a:gd name="connsiteY2" fmla="*/ 417950 h 599220"/>
                  <a:gd name="connsiteX3" fmla="*/ 403745 w 944650"/>
                  <a:gd name="connsiteY3" fmla="*/ 407790 h 599220"/>
                  <a:gd name="connsiteX4" fmla="*/ 0 w 944650"/>
                  <a:gd name="connsiteY4" fmla="*/ 570350 h 599220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0 w 944650"/>
                  <a:gd name="connsiteY0" fmla="*/ 568976 h 597846"/>
                  <a:gd name="connsiteX1" fmla="*/ 403745 w 944650"/>
                  <a:gd name="connsiteY1" fmla="*/ 16 h 597846"/>
                  <a:gd name="connsiteX2" fmla="*/ 944650 w 944650"/>
                  <a:gd name="connsiteY2" fmla="*/ 416576 h 597846"/>
                  <a:gd name="connsiteX3" fmla="*/ 403745 w 944650"/>
                  <a:gd name="connsiteY3" fmla="*/ 406416 h 597846"/>
                  <a:gd name="connsiteX4" fmla="*/ 0 w 944650"/>
                  <a:gd name="connsiteY4" fmla="*/ 568976 h 597846"/>
                  <a:gd name="connsiteX0" fmla="*/ 56567 w 1001217"/>
                  <a:gd name="connsiteY0" fmla="*/ 568976 h 662007"/>
                  <a:gd name="connsiteX1" fmla="*/ 460312 w 1001217"/>
                  <a:gd name="connsiteY1" fmla="*/ 16 h 662007"/>
                  <a:gd name="connsiteX2" fmla="*/ 1001217 w 1001217"/>
                  <a:gd name="connsiteY2" fmla="*/ 416576 h 662007"/>
                  <a:gd name="connsiteX3" fmla="*/ 460312 w 1001217"/>
                  <a:gd name="connsiteY3" fmla="*/ 406416 h 662007"/>
                  <a:gd name="connsiteX4" fmla="*/ 56567 w 1001217"/>
                  <a:gd name="connsiteY4" fmla="*/ 568976 h 662007"/>
                  <a:gd name="connsiteX0" fmla="*/ 56567 w 1001217"/>
                  <a:gd name="connsiteY0" fmla="*/ 568976 h 588889"/>
                  <a:gd name="connsiteX1" fmla="*/ 460312 w 1001217"/>
                  <a:gd name="connsiteY1" fmla="*/ 16 h 588889"/>
                  <a:gd name="connsiteX2" fmla="*/ 1001217 w 1001217"/>
                  <a:gd name="connsiteY2" fmla="*/ 416576 h 588889"/>
                  <a:gd name="connsiteX3" fmla="*/ 56567 w 1001217"/>
                  <a:gd name="connsiteY3" fmla="*/ 568976 h 588889"/>
                  <a:gd name="connsiteX0" fmla="*/ 56567 w 1001217"/>
                  <a:gd name="connsiteY0" fmla="*/ 568976 h 657246"/>
                  <a:gd name="connsiteX1" fmla="*/ 460312 w 1001217"/>
                  <a:gd name="connsiteY1" fmla="*/ 16 h 657246"/>
                  <a:gd name="connsiteX2" fmla="*/ 1001217 w 1001217"/>
                  <a:gd name="connsiteY2" fmla="*/ 416576 h 657246"/>
                  <a:gd name="connsiteX3" fmla="*/ 56567 w 1001217"/>
                  <a:gd name="connsiteY3" fmla="*/ 568976 h 657246"/>
                  <a:gd name="connsiteX0" fmla="*/ 56567 w 1001217"/>
                  <a:gd name="connsiteY0" fmla="*/ 568976 h 662977"/>
                  <a:gd name="connsiteX1" fmla="*/ 460312 w 1001217"/>
                  <a:gd name="connsiteY1" fmla="*/ 16 h 662977"/>
                  <a:gd name="connsiteX2" fmla="*/ 1001217 w 1001217"/>
                  <a:gd name="connsiteY2" fmla="*/ 416576 h 662977"/>
                  <a:gd name="connsiteX3" fmla="*/ 56567 w 1001217"/>
                  <a:gd name="connsiteY3" fmla="*/ 568976 h 662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217" h="662977">
                    <a:moveTo>
                      <a:pt x="56567" y="568976"/>
                    </a:moveTo>
                    <a:cubicBezTo>
                      <a:pt x="-95833" y="296732"/>
                      <a:pt x="66651" y="2556"/>
                      <a:pt x="460312" y="16"/>
                    </a:cubicBezTo>
                    <a:cubicBezTo>
                      <a:pt x="853973" y="-2524"/>
                      <a:pt x="1001217" y="304352"/>
                      <a:pt x="1001217" y="416576"/>
                    </a:cubicBezTo>
                    <a:cubicBezTo>
                      <a:pt x="789146" y="800963"/>
                      <a:pt x="146718" y="638403"/>
                      <a:pt x="56567" y="568976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DE4F9EAD-B870-6A20-80CB-B8FFCE68368B}"/>
                  </a:ext>
                </a:extLst>
              </p:cNvPr>
              <p:cNvSpPr/>
              <p:nvPr/>
            </p:nvSpPr>
            <p:spPr>
              <a:xfrm rot="21360729">
                <a:off x="8410816" y="3855784"/>
                <a:ext cx="376379" cy="290409"/>
              </a:xfrm>
              <a:custGeom>
                <a:avLst/>
                <a:gdLst>
                  <a:gd name="connsiteX0" fmla="*/ 376379 w 376379"/>
                  <a:gd name="connsiteY0" fmla="*/ 0 h 290409"/>
                  <a:gd name="connsiteX1" fmla="*/ 371400 w 376379"/>
                  <a:gd name="connsiteY1" fmla="*/ 34189 h 290409"/>
                  <a:gd name="connsiteX2" fmla="*/ 341577 w 376379"/>
                  <a:gd name="connsiteY2" fmla="*/ 181927 h 290409"/>
                  <a:gd name="connsiteX3" fmla="*/ 313995 w 376379"/>
                  <a:gd name="connsiteY3" fmla="*/ 290409 h 290409"/>
                  <a:gd name="connsiteX4" fmla="*/ 290612 w 376379"/>
                  <a:gd name="connsiteY4" fmla="*/ 284015 h 290409"/>
                  <a:gd name="connsiteX5" fmla="*/ 5227 w 376379"/>
                  <a:gd name="connsiteY5" fmla="*/ 92702 h 290409"/>
                  <a:gd name="connsiteX6" fmla="*/ 263514 w 376379"/>
                  <a:gd name="connsiteY6" fmla="*/ 18203 h 290409"/>
                  <a:gd name="connsiteX7" fmla="*/ 376379 w 376379"/>
                  <a:gd name="connsiteY7" fmla="*/ 0 h 29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6379" h="290409">
                    <a:moveTo>
                      <a:pt x="376379" y="0"/>
                    </a:moveTo>
                    <a:lnTo>
                      <a:pt x="371400" y="34189"/>
                    </a:lnTo>
                    <a:cubicBezTo>
                      <a:pt x="362817" y="82784"/>
                      <a:pt x="352741" y="132124"/>
                      <a:pt x="341577" y="181927"/>
                    </a:cubicBezTo>
                    <a:lnTo>
                      <a:pt x="313995" y="290409"/>
                    </a:lnTo>
                    <a:lnTo>
                      <a:pt x="290612" y="284015"/>
                    </a:lnTo>
                    <a:cubicBezTo>
                      <a:pt x="102885" y="229910"/>
                      <a:pt x="-28254" y="169897"/>
                      <a:pt x="5227" y="92702"/>
                    </a:cubicBezTo>
                    <a:cubicBezTo>
                      <a:pt x="85762" y="59477"/>
                      <a:pt x="172652" y="35843"/>
                      <a:pt x="263514" y="18203"/>
                    </a:cubicBezTo>
                    <a:lnTo>
                      <a:pt x="37637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4BF7A630-4F40-2BFF-90BF-0EFD1CD3AD42}"/>
                  </a:ext>
                </a:extLst>
              </p:cNvPr>
              <p:cNvSpPr/>
              <p:nvPr/>
            </p:nvSpPr>
            <p:spPr>
              <a:xfrm rot="21428600">
                <a:off x="8267779" y="4225120"/>
                <a:ext cx="445728" cy="347637"/>
              </a:xfrm>
              <a:custGeom>
                <a:avLst/>
                <a:gdLst>
                  <a:gd name="connsiteX0" fmla="*/ 146434 w 445728"/>
                  <a:gd name="connsiteY0" fmla="*/ 117 h 347637"/>
                  <a:gd name="connsiteX1" fmla="*/ 422451 w 445728"/>
                  <a:gd name="connsiteY1" fmla="*/ 26384 h 347637"/>
                  <a:gd name="connsiteX2" fmla="*/ 445728 w 445728"/>
                  <a:gd name="connsiteY2" fmla="*/ 30574 h 347637"/>
                  <a:gd name="connsiteX3" fmla="*/ 422729 w 445728"/>
                  <a:gd name="connsiteY3" fmla="*/ 121031 h 347637"/>
                  <a:gd name="connsiteX4" fmla="*/ 359560 w 445728"/>
                  <a:gd name="connsiteY4" fmla="*/ 347637 h 347637"/>
                  <a:gd name="connsiteX5" fmla="*/ 306339 w 445728"/>
                  <a:gd name="connsiteY5" fmla="*/ 316369 h 347637"/>
                  <a:gd name="connsiteX6" fmla="*/ 14070 w 445728"/>
                  <a:gd name="connsiteY6" fmla="*/ 5560 h 347637"/>
                  <a:gd name="connsiteX7" fmla="*/ 146434 w 445728"/>
                  <a:gd name="connsiteY7" fmla="*/ 117 h 347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728" h="347637">
                    <a:moveTo>
                      <a:pt x="146434" y="117"/>
                    </a:moveTo>
                    <a:cubicBezTo>
                      <a:pt x="236140" y="1305"/>
                      <a:pt x="328564" y="11436"/>
                      <a:pt x="422451" y="26384"/>
                    </a:cubicBezTo>
                    <a:lnTo>
                      <a:pt x="445728" y="30574"/>
                    </a:lnTo>
                    <a:lnTo>
                      <a:pt x="422729" y="121031"/>
                    </a:lnTo>
                    <a:lnTo>
                      <a:pt x="359560" y="347637"/>
                    </a:lnTo>
                    <a:lnTo>
                      <a:pt x="306339" y="316369"/>
                    </a:lnTo>
                    <a:cubicBezTo>
                      <a:pt x="102694" y="192754"/>
                      <a:pt x="-47840" y="79144"/>
                      <a:pt x="14070" y="5560"/>
                    </a:cubicBezTo>
                    <a:cubicBezTo>
                      <a:pt x="57408" y="1166"/>
                      <a:pt x="101581" y="-476"/>
                      <a:pt x="146434" y="11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6" name="Oval 15">
              <a:extLst>
                <a:ext uri="{FF2B5EF4-FFF2-40B4-BE49-F238E27FC236}">
                  <a16:creationId xmlns:a16="http://schemas.microsoft.com/office/drawing/2014/main" id="{0A2C8CB1-71CB-8EAE-A23E-2ABC4B5F9DDC}"/>
                </a:ext>
              </a:extLst>
            </p:cNvPr>
            <p:cNvSpPr/>
            <p:nvPr/>
          </p:nvSpPr>
          <p:spPr>
            <a:xfrm>
              <a:off x="4465936" y="5722982"/>
              <a:ext cx="1001217" cy="662977"/>
            </a:xfrm>
            <a:custGeom>
              <a:avLst/>
              <a:gdLst>
                <a:gd name="connsiteX0" fmla="*/ 0 w 807490"/>
                <a:gd name="connsiteY0" fmla="*/ 203200 h 406400"/>
                <a:gd name="connsiteX1" fmla="*/ 403745 w 807490"/>
                <a:gd name="connsiteY1" fmla="*/ 0 h 406400"/>
                <a:gd name="connsiteX2" fmla="*/ 807490 w 807490"/>
                <a:gd name="connsiteY2" fmla="*/ 203200 h 406400"/>
                <a:gd name="connsiteX3" fmla="*/ 403745 w 807490"/>
                <a:gd name="connsiteY3" fmla="*/ 406400 h 406400"/>
                <a:gd name="connsiteX4" fmla="*/ 0 w 807490"/>
                <a:gd name="connsiteY4" fmla="*/ 203200 h 406400"/>
                <a:gd name="connsiteX0" fmla="*/ 0 w 944650"/>
                <a:gd name="connsiteY0" fmla="*/ 209307 h 478170"/>
                <a:gd name="connsiteX1" fmla="*/ 403745 w 944650"/>
                <a:gd name="connsiteY1" fmla="*/ 6107 h 478170"/>
                <a:gd name="connsiteX2" fmla="*/ 944650 w 944650"/>
                <a:gd name="connsiteY2" fmla="*/ 422667 h 478170"/>
                <a:gd name="connsiteX3" fmla="*/ 403745 w 944650"/>
                <a:gd name="connsiteY3" fmla="*/ 412507 h 478170"/>
                <a:gd name="connsiteX4" fmla="*/ 0 w 944650"/>
                <a:gd name="connsiteY4" fmla="*/ 209307 h 478170"/>
                <a:gd name="connsiteX0" fmla="*/ 0 w 944650"/>
                <a:gd name="connsiteY0" fmla="*/ 570350 h 599220"/>
                <a:gd name="connsiteX1" fmla="*/ 403745 w 944650"/>
                <a:gd name="connsiteY1" fmla="*/ 1390 h 599220"/>
                <a:gd name="connsiteX2" fmla="*/ 944650 w 944650"/>
                <a:gd name="connsiteY2" fmla="*/ 417950 h 599220"/>
                <a:gd name="connsiteX3" fmla="*/ 403745 w 944650"/>
                <a:gd name="connsiteY3" fmla="*/ 407790 h 599220"/>
                <a:gd name="connsiteX4" fmla="*/ 0 w 944650"/>
                <a:gd name="connsiteY4" fmla="*/ 570350 h 599220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0 w 944650"/>
                <a:gd name="connsiteY0" fmla="*/ 568976 h 597846"/>
                <a:gd name="connsiteX1" fmla="*/ 403745 w 944650"/>
                <a:gd name="connsiteY1" fmla="*/ 16 h 597846"/>
                <a:gd name="connsiteX2" fmla="*/ 944650 w 944650"/>
                <a:gd name="connsiteY2" fmla="*/ 416576 h 597846"/>
                <a:gd name="connsiteX3" fmla="*/ 403745 w 944650"/>
                <a:gd name="connsiteY3" fmla="*/ 406416 h 597846"/>
                <a:gd name="connsiteX4" fmla="*/ 0 w 944650"/>
                <a:gd name="connsiteY4" fmla="*/ 568976 h 597846"/>
                <a:gd name="connsiteX0" fmla="*/ 56567 w 1001217"/>
                <a:gd name="connsiteY0" fmla="*/ 568976 h 662007"/>
                <a:gd name="connsiteX1" fmla="*/ 460312 w 1001217"/>
                <a:gd name="connsiteY1" fmla="*/ 16 h 662007"/>
                <a:gd name="connsiteX2" fmla="*/ 1001217 w 1001217"/>
                <a:gd name="connsiteY2" fmla="*/ 416576 h 662007"/>
                <a:gd name="connsiteX3" fmla="*/ 460312 w 1001217"/>
                <a:gd name="connsiteY3" fmla="*/ 406416 h 662007"/>
                <a:gd name="connsiteX4" fmla="*/ 56567 w 1001217"/>
                <a:gd name="connsiteY4" fmla="*/ 568976 h 662007"/>
                <a:gd name="connsiteX0" fmla="*/ 56567 w 1001217"/>
                <a:gd name="connsiteY0" fmla="*/ 568976 h 588889"/>
                <a:gd name="connsiteX1" fmla="*/ 460312 w 1001217"/>
                <a:gd name="connsiteY1" fmla="*/ 16 h 588889"/>
                <a:gd name="connsiteX2" fmla="*/ 1001217 w 1001217"/>
                <a:gd name="connsiteY2" fmla="*/ 416576 h 588889"/>
                <a:gd name="connsiteX3" fmla="*/ 56567 w 1001217"/>
                <a:gd name="connsiteY3" fmla="*/ 568976 h 588889"/>
                <a:gd name="connsiteX0" fmla="*/ 56567 w 1001217"/>
                <a:gd name="connsiteY0" fmla="*/ 568976 h 657246"/>
                <a:gd name="connsiteX1" fmla="*/ 460312 w 1001217"/>
                <a:gd name="connsiteY1" fmla="*/ 16 h 657246"/>
                <a:gd name="connsiteX2" fmla="*/ 1001217 w 1001217"/>
                <a:gd name="connsiteY2" fmla="*/ 416576 h 657246"/>
                <a:gd name="connsiteX3" fmla="*/ 56567 w 1001217"/>
                <a:gd name="connsiteY3" fmla="*/ 568976 h 657246"/>
                <a:gd name="connsiteX0" fmla="*/ 56567 w 1001217"/>
                <a:gd name="connsiteY0" fmla="*/ 568976 h 662977"/>
                <a:gd name="connsiteX1" fmla="*/ 460312 w 1001217"/>
                <a:gd name="connsiteY1" fmla="*/ 16 h 662977"/>
                <a:gd name="connsiteX2" fmla="*/ 1001217 w 1001217"/>
                <a:gd name="connsiteY2" fmla="*/ 416576 h 662977"/>
                <a:gd name="connsiteX3" fmla="*/ 56567 w 1001217"/>
                <a:gd name="connsiteY3" fmla="*/ 568976 h 662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217" h="662977">
                  <a:moveTo>
                    <a:pt x="56567" y="568976"/>
                  </a:moveTo>
                  <a:cubicBezTo>
                    <a:pt x="-95833" y="296732"/>
                    <a:pt x="66651" y="2556"/>
                    <a:pt x="460312" y="16"/>
                  </a:cubicBezTo>
                  <a:cubicBezTo>
                    <a:pt x="853973" y="-2524"/>
                    <a:pt x="1001217" y="304352"/>
                    <a:pt x="1001217" y="416576"/>
                  </a:cubicBezTo>
                  <a:cubicBezTo>
                    <a:pt x="789146" y="800963"/>
                    <a:pt x="146718" y="638403"/>
                    <a:pt x="56567" y="568976"/>
                  </a:cubicBezTo>
                  <a:close/>
                </a:path>
              </a:pathLst>
            </a:custGeom>
            <a:solidFill>
              <a:srgbClr val="FBD69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0B3723EE-BD96-4C7B-F34B-AB191C67653E}"/>
                </a:ext>
              </a:extLst>
            </p:cNvPr>
            <p:cNvSpPr/>
            <p:nvPr/>
          </p:nvSpPr>
          <p:spPr>
            <a:xfrm flipH="1">
              <a:off x="4678059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9C8D80A9-4EBB-D2D4-44B1-F03B032F0D68}"/>
                </a:ext>
              </a:extLst>
            </p:cNvPr>
            <p:cNvSpPr/>
            <p:nvPr/>
          </p:nvSpPr>
          <p:spPr>
            <a:xfrm flipH="1">
              <a:off x="4942372" y="611201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A9FEC8AA-56B4-6C23-1221-8EC50AAC3526}"/>
                </a:ext>
              </a:extLst>
            </p:cNvPr>
            <p:cNvSpPr/>
            <p:nvPr/>
          </p:nvSpPr>
          <p:spPr>
            <a:xfrm flipH="1">
              <a:off x="5201881" y="6077145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24CF8BCB-F331-79ED-95BD-8A25FA0B2E65}"/>
                </a:ext>
              </a:extLst>
            </p:cNvPr>
            <p:cNvSpPr/>
            <p:nvPr/>
          </p:nvSpPr>
          <p:spPr>
            <a:xfrm flipH="1">
              <a:off x="3531030" y="6117944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92808F83-2698-D268-18E2-CBE5CF9DA84B}"/>
                </a:ext>
              </a:extLst>
            </p:cNvPr>
            <p:cNvSpPr/>
            <p:nvPr/>
          </p:nvSpPr>
          <p:spPr>
            <a:xfrm flipH="1">
              <a:off x="3785944" y="6163644"/>
              <a:ext cx="168822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86204293-1BC8-246C-F41F-1EDF3BBF31E3}"/>
                </a:ext>
              </a:extLst>
            </p:cNvPr>
            <p:cNvSpPr/>
            <p:nvPr/>
          </p:nvSpPr>
          <p:spPr>
            <a:xfrm flipH="1">
              <a:off x="4053791" y="6154117"/>
              <a:ext cx="163843" cy="417973"/>
            </a:xfrm>
            <a:prstGeom prst="arc">
              <a:avLst>
                <a:gd name="adj1" fmla="val 16200000"/>
                <a:gd name="adj2" fmla="val 2436514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6C384AE-5E34-4B1C-A3B6-C3E00605D607}"/>
                </a:ext>
              </a:extLst>
            </p:cNvPr>
            <p:cNvSpPr/>
            <p:nvPr/>
          </p:nvSpPr>
          <p:spPr>
            <a:xfrm>
              <a:off x="4364453" y="4324520"/>
              <a:ext cx="237037" cy="406611"/>
            </a:xfrm>
            <a:custGeom>
              <a:avLst/>
              <a:gdLst>
                <a:gd name="connsiteX0" fmla="*/ 0 w 134448"/>
                <a:gd name="connsiteY0" fmla="*/ 0 h 287036"/>
                <a:gd name="connsiteX1" fmla="*/ 133350 w 134448"/>
                <a:gd name="connsiteY1" fmla="*/ 285750 h 287036"/>
                <a:gd name="connsiteX2" fmla="*/ 52388 w 134448"/>
                <a:gd name="connsiteY2" fmla="*/ 85725 h 287036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3350"/>
                <a:gd name="connsiteY0" fmla="*/ 0 h 285750"/>
                <a:gd name="connsiteX1" fmla="*/ 133350 w 133350"/>
                <a:gd name="connsiteY1" fmla="*/ 285750 h 285750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6030"/>
                <a:gd name="connsiteY0" fmla="*/ 0 h 282442"/>
                <a:gd name="connsiteX1" fmla="*/ 136030 w 136030"/>
                <a:gd name="connsiteY1" fmla="*/ 282442 h 282442"/>
                <a:gd name="connsiteX0" fmla="*/ 0 w 133351"/>
                <a:gd name="connsiteY0" fmla="*/ 0 h 282442"/>
                <a:gd name="connsiteX1" fmla="*/ 133351 w 133351"/>
                <a:gd name="connsiteY1" fmla="*/ 282442 h 282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351" h="282442">
                  <a:moveTo>
                    <a:pt x="0" y="0"/>
                  </a:moveTo>
                  <a:cubicBezTo>
                    <a:pt x="74367" y="84456"/>
                    <a:pt x="121940" y="188759"/>
                    <a:pt x="133351" y="282442"/>
                  </a:cubicBezTo>
                </a:path>
              </a:pathLst>
            </a:custGeom>
            <a:noFill/>
            <a:ln w="28575" cap="flat" cmpd="sng" algn="ctr">
              <a:solidFill>
                <a:srgbClr val="FBD69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0CE5D5C9-8783-DC14-ECA1-064C84783815}"/>
                </a:ext>
              </a:extLst>
            </p:cNvPr>
            <p:cNvGrpSpPr/>
            <p:nvPr/>
          </p:nvGrpSpPr>
          <p:grpSpPr>
            <a:xfrm>
              <a:off x="2171568" y="1460418"/>
              <a:ext cx="3352972" cy="2955382"/>
              <a:chOff x="9711377" y="2575081"/>
              <a:chExt cx="3352972" cy="2955382"/>
            </a:xfrm>
          </p:grpSpPr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157E0B9-280F-0FE5-8D55-1F98EA25DB20}"/>
                  </a:ext>
                </a:extLst>
              </p:cNvPr>
              <p:cNvSpPr/>
              <p:nvPr/>
            </p:nvSpPr>
            <p:spPr>
              <a:xfrm>
                <a:off x="9926396" y="3345069"/>
                <a:ext cx="351691" cy="836151"/>
              </a:xfrm>
              <a:custGeom>
                <a:avLst/>
                <a:gdLst>
                  <a:gd name="connsiteX0" fmla="*/ 170033 w 351691"/>
                  <a:gd name="connsiteY0" fmla="*/ 0 h 836151"/>
                  <a:gd name="connsiteX1" fmla="*/ 181922 w 351691"/>
                  <a:gd name="connsiteY1" fmla="*/ 41232 h 836151"/>
                  <a:gd name="connsiteX2" fmla="*/ 284304 w 351691"/>
                  <a:gd name="connsiteY2" fmla="*/ 836151 h 836151"/>
                  <a:gd name="connsiteX3" fmla="*/ 77187 w 351691"/>
                  <a:gd name="connsiteY3" fmla="*/ 658518 h 836151"/>
                  <a:gd name="connsiteX4" fmla="*/ 0 w 351691"/>
                  <a:gd name="connsiteY4" fmla="*/ 572519 h 836151"/>
                  <a:gd name="connsiteX5" fmla="*/ 43774 w 351691"/>
                  <a:gd name="connsiteY5" fmla="*/ 501366 h 836151"/>
                  <a:gd name="connsiteX6" fmla="*/ 141549 w 351691"/>
                  <a:gd name="connsiteY6" fmla="*/ 90327 h 836151"/>
                  <a:gd name="connsiteX7" fmla="*/ 170033 w 351691"/>
                  <a:gd name="connsiteY7" fmla="*/ 0 h 836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1691" h="836151">
                    <a:moveTo>
                      <a:pt x="170033" y="0"/>
                    </a:moveTo>
                    <a:lnTo>
                      <a:pt x="181922" y="41232"/>
                    </a:lnTo>
                    <a:cubicBezTo>
                      <a:pt x="291958" y="401913"/>
                      <a:pt x="439948" y="810449"/>
                      <a:pt x="284304" y="836151"/>
                    </a:cubicBezTo>
                    <a:cubicBezTo>
                      <a:pt x="210260" y="786391"/>
                      <a:pt x="141936" y="725830"/>
                      <a:pt x="77187" y="658518"/>
                    </a:cubicBezTo>
                    <a:lnTo>
                      <a:pt x="0" y="572519"/>
                    </a:lnTo>
                    <a:lnTo>
                      <a:pt x="43774" y="501366"/>
                    </a:lnTo>
                    <a:cubicBezTo>
                      <a:pt x="74617" y="427037"/>
                      <a:pt x="91215" y="269754"/>
                      <a:pt x="141549" y="90327"/>
                    </a:cubicBezTo>
                    <a:lnTo>
                      <a:pt x="17003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24C1A595-7722-033A-2B44-D45A26FADFA0}"/>
                  </a:ext>
                </a:extLst>
              </p:cNvPr>
              <p:cNvSpPr/>
              <p:nvPr/>
            </p:nvSpPr>
            <p:spPr>
              <a:xfrm>
                <a:off x="12416381" y="3423266"/>
                <a:ext cx="434404" cy="623077"/>
              </a:xfrm>
              <a:custGeom>
                <a:avLst/>
                <a:gdLst>
                  <a:gd name="connsiteX0" fmla="*/ 297458 w 434404"/>
                  <a:gd name="connsiteY0" fmla="*/ 0 h 623077"/>
                  <a:gd name="connsiteX1" fmla="*/ 330309 w 434404"/>
                  <a:gd name="connsiteY1" fmla="*/ 101383 h 623077"/>
                  <a:gd name="connsiteX2" fmla="*/ 434149 w 434404"/>
                  <a:gd name="connsiteY2" fmla="*/ 529849 h 623077"/>
                  <a:gd name="connsiteX3" fmla="*/ 434404 w 434404"/>
                  <a:gd name="connsiteY3" fmla="*/ 539385 h 623077"/>
                  <a:gd name="connsiteX4" fmla="*/ 357324 w 434404"/>
                  <a:gd name="connsiteY4" fmla="*/ 568802 h 623077"/>
                  <a:gd name="connsiteX5" fmla="*/ 45702 w 434404"/>
                  <a:gd name="connsiteY5" fmla="*/ 622814 h 623077"/>
                  <a:gd name="connsiteX6" fmla="*/ 255487 w 434404"/>
                  <a:gd name="connsiteY6" fmla="*/ 63644 h 623077"/>
                  <a:gd name="connsiteX7" fmla="*/ 297458 w 434404"/>
                  <a:gd name="connsiteY7" fmla="*/ 0 h 62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4404" h="623077">
                    <a:moveTo>
                      <a:pt x="297458" y="0"/>
                    </a:moveTo>
                    <a:lnTo>
                      <a:pt x="330309" y="101383"/>
                    </a:lnTo>
                    <a:cubicBezTo>
                      <a:pt x="383229" y="283999"/>
                      <a:pt x="402116" y="444804"/>
                      <a:pt x="434149" y="529849"/>
                    </a:cubicBezTo>
                    <a:lnTo>
                      <a:pt x="434404" y="539385"/>
                    </a:lnTo>
                    <a:lnTo>
                      <a:pt x="357324" y="568802"/>
                    </a:lnTo>
                    <a:cubicBezTo>
                      <a:pt x="258368" y="602961"/>
                      <a:pt x="155970" y="625811"/>
                      <a:pt x="45702" y="622814"/>
                    </a:cubicBezTo>
                    <a:cubicBezTo>
                      <a:pt x="-89419" y="517777"/>
                      <a:pt x="103539" y="282576"/>
                      <a:pt x="255487" y="63644"/>
                    </a:cubicBezTo>
                    <a:lnTo>
                      <a:pt x="297458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F85BFFF4-591E-6359-72FC-04466DA532EE}"/>
                  </a:ext>
                </a:extLst>
              </p:cNvPr>
              <p:cNvSpPr/>
              <p:nvPr/>
            </p:nvSpPr>
            <p:spPr>
              <a:xfrm>
                <a:off x="9711377" y="4154701"/>
                <a:ext cx="416341" cy="492697"/>
              </a:xfrm>
              <a:custGeom>
                <a:avLst/>
                <a:gdLst>
                  <a:gd name="connsiteX0" fmla="*/ 61944 w 416341"/>
                  <a:gd name="connsiteY0" fmla="*/ 0 h 492697"/>
                  <a:gd name="connsiteX1" fmla="*/ 125067 w 416341"/>
                  <a:gd name="connsiteY1" fmla="*/ 50371 h 492697"/>
                  <a:gd name="connsiteX2" fmla="*/ 399719 w 416341"/>
                  <a:gd name="connsiteY2" fmla="*/ 419953 h 492697"/>
                  <a:gd name="connsiteX3" fmla="*/ 162621 w 416341"/>
                  <a:gd name="connsiteY3" fmla="*/ 491907 h 492697"/>
                  <a:gd name="connsiteX4" fmla="*/ 152721 w 416341"/>
                  <a:gd name="connsiteY4" fmla="*/ 492697 h 492697"/>
                  <a:gd name="connsiteX5" fmla="*/ 129158 w 416341"/>
                  <a:gd name="connsiteY5" fmla="*/ 451591 h 492697"/>
                  <a:gd name="connsiteX6" fmla="*/ 77 w 416341"/>
                  <a:gd name="connsiteY6" fmla="*/ 123897 h 492697"/>
                  <a:gd name="connsiteX7" fmla="*/ 51599 w 416341"/>
                  <a:gd name="connsiteY7" fmla="*/ 15040 h 492697"/>
                  <a:gd name="connsiteX8" fmla="*/ 61944 w 416341"/>
                  <a:gd name="connsiteY8" fmla="*/ 0 h 492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341" h="492697">
                    <a:moveTo>
                      <a:pt x="61944" y="0"/>
                    </a:moveTo>
                    <a:lnTo>
                      <a:pt x="125067" y="50371"/>
                    </a:lnTo>
                    <a:cubicBezTo>
                      <a:pt x="283054" y="169279"/>
                      <a:pt x="474260" y="286044"/>
                      <a:pt x="399719" y="419953"/>
                    </a:cubicBezTo>
                    <a:cubicBezTo>
                      <a:pt x="320686" y="463092"/>
                      <a:pt x="241654" y="482656"/>
                      <a:pt x="162621" y="491907"/>
                    </a:cubicBezTo>
                    <a:lnTo>
                      <a:pt x="152721" y="492697"/>
                    </a:lnTo>
                    <a:lnTo>
                      <a:pt x="129158" y="451591"/>
                    </a:lnTo>
                    <a:cubicBezTo>
                      <a:pt x="38377" y="281992"/>
                      <a:pt x="-2002" y="149694"/>
                      <a:pt x="77" y="123897"/>
                    </a:cubicBezTo>
                    <a:cubicBezTo>
                      <a:pt x="4234" y="72303"/>
                      <a:pt x="-8712" y="101573"/>
                      <a:pt x="51599" y="15040"/>
                    </a:cubicBezTo>
                    <a:lnTo>
                      <a:pt x="6194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D38E9E14-3992-5929-954A-0A7CC2036C04}"/>
                  </a:ext>
                </a:extLst>
              </p:cNvPr>
              <p:cNvSpPr/>
              <p:nvPr/>
            </p:nvSpPr>
            <p:spPr>
              <a:xfrm>
                <a:off x="12472899" y="4233822"/>
                <a:ext cx="591450" cy="469370"/>
              </a:xfrm>
              <a:custGeom>
                <a:avLst/>
                <a:gdLst>
                  <a:gd name="connsiteX0" fmla="*/ 410105 w 591450"/>
                  <a:gd name="connsiteY0" fmla="*/ 0 h 469370"/>
                  <a:gd name="connsiteX1" fmla="*/ 420355 w 591450"/>
                  <a:gd name="connsiteY1" fmla="*/ 36228 h 469370"/>
                  <a:gd name="connsiteX2" fmla="*/ 557924 w 591450"/>
                  <a:gd name="connsiteY2" fmla="*/ 237124 h 469370"/>
                  <a:gd name="connsiteX3" fmla="*/ 591450 w 591450"/>
                  <a:gd name="connsiteY3" fmla="*/ 254324 h 469370"/>
                  <a:gd name="connsiteX4" fmla="*/ 545338 w 591450"/>
                  <a:gd name="connsiteY4" fmla="*/ 309730 h 469370"/>
                  <a:gd name="connsiteX5" fmla="*/ 490938 w 591450"/>
                  <a:gd name="connsiteY5" fmla="*/ 378080 h 469370"/>
                  <a:gd name="connsiteX6" fmla="*/ 417040 w 591450"/>
                  <a:gd name="connsiteY6" fmla="*/ 469370 h 469370"/>
                  <a:gd name="connsiteX7" fmla="*/ 384924 w 591450"/>
                  <a:gd name="connsiteY7" fmla="*/ 459730 h 469370"/>
                  <a:gd name="connsiteX8" fmla="*/ 3914 w 591450"/>
                  <a:gd name="connsiteY8" fmla="*/ 187873 h 469370"/>
                  <a:gd name="connsiteX9" fmla="*/ 382644 w 591450"/>
                  <a:gd name="connsiteY9" fmla="*/ 7081 h 469370"/>
                  <a:gd name="connsiteX10" fmla="*/ 410105 w 591450"/>
                  <a:gd name="connsiteY10" fmla="*/ 0 h 46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91450" h="469370">
                    <a:moveTo>
                      <a:pt x="410105" y="0"/>
                    </a:moveTo>
                    <a:lnTo>
                      <a:pt x="420355" y="36228"/>
                    </a:lnTo>
                    <a:cubicBezTo>
                      <a:pt x="459391" y="152182"/>
                      <a:pt x="517064" y="210278"/>
                      <a:pt x="557924" y="237124"/>
                    </a:cubicBezTo>
                    <a:lnTo>
                      <a:pt x="591450" y="254324"/>
                    </a:lnTo>
                    <a:lnTo>
                      <a:pt x="545338" y="309730"/>
                    </a:lnTo>
                    <a:cubicBezTo>
                      <a:pt x="528098" y="331090"/>
                      <a:pt x="510005" y="353972"/>
                      <a:pt x="490938" y="378080"/>
                    </a:cubicBezTo>
                    <a:lnTo>
                      <a:pt x="417040" y="469370"/>
                    </a:lnTo>
                    <a:lnTo>
                      <a:pt x="384924" y="459730"/>
                    </a:lnTo>
                    <a:cubicBezTo>
                      <a:pt x="169771" y="395151"/>
                      <a:pt x="-30691" y="326231"/>
                      <a:pt x="3914" y="187873"/>
                    </a:cubicBezTo>
                    <a:cubicBezTo>
                      <a:pt x="117151" y="94014"/>
                      <a:pt x="247729" y="44948"/>
                      <a:pt x="382644" y="7081"/>
                    </a:cubicBezTo>
                    <a:lnTo>
                      <a:pt x="41010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EE8635A7-BEA2-ECC1-CFD6-D420A7B34B25}"/>
                  </a:ext>
                </a:extLst>
              </p:cNvPr>
              <p:cNvSpPr/>
              <p:nvPr/>
            </p:nvSpPr>
            <p:spPr>
              <a:xfrm>
                <a:off x="10012189" y="4824707"/>
                <a:ext cx="331314" cy="324833"/>
              </a:xfrm>
              <a:custGeom>
                <a:avLst/>
                <a:gdLst>
                  <a:gd name="connsiteX0" fmla="*/ 221945 w 331314"/>
                  <a:gd name="connsiteY0" fmla="*/ 576 h 324833"/>
                  <a:gd name="connsiteX1" fmla="*/ 331314 w 331314"/>
                  <a:gd name="connsiteY1" fmla="*/ 68875 h 324833"/>
                  <a:gd name="connsiteX2" fmla="*/ 261268 w 331314"/>
                  <a:gd name="connsiteY2" fmla="*/ 306544 h 324833"/>
                  <a:gd name="connsiteX3" fmla="*/ 251237 w 331314"/>
                  <a:gd name="connsiteY3" fmla="*/ 324833 h 324833"/>
                  <a:gd name="connsiteX4" fmla="*/ 147061 w 331314"/>
                  <a:gd name="connsiteY4" fmla="*/ 224816 h 324833"/>
                  <a:gd name="connsiteX5" fmla="*/ 47902 w 331314"/>
                  <a:gd name="connsiteY5" fmla="*/ 112205 h 324833"/>
                  <a:gd name="connsiteX6" fmla="*/ 0 w 331314"/>
                  <a:gd name="connsiteY6" fmla="*/ 48856 h 324833"/>
                  <a:gd name="connsiteX7" fmla="*/ 57749 w 331314"/>
                  <a:gd name="connsiteY7" fmla="*/ 28744 h 324833"/>
                  <a:gd name="connsiteX8" fmla="*/ 221945 w 331314"/>
                  <a:gd name="connsiteY8" fmla="*/ 576 h 32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1314" h="324833">
                    <a:moveTo>
                      <a:pt x="221945" y="576"/>
                    </a:moveTo>
                    <a:cubicBezTo>
                      <a:pt x="269367" y="4050"/>
                      <a:pt x="307651" y="23600"/>
                      <a:pt x="331314" y="68875"/>
                    </a:cubicBezTo>
                    <a:cubicBezTo>
                      <a:pt x="323974" y="158615"/>
                      <a:pt x="296931" y="235411"/>
                      <a:pt x="261268" y="306544"/>
                    </a:cubicBezTo>
                    <a:lnTo>
                      <a:pt x="251237" y="324833"/>
                    </a:lnTo>
                    <a:lnTo>
                      <a:pt x="147061" y="224816"/>
                    </a:lnTo>
                    <a:cubicBezTo>
                      <a:pt x="111759" y="187817"/>
                      <a:pt x="78727" y="150095"/>
                      <a:pt x="47902" y="112205"/>
                    </a:cubicBezTo>
                    <a:lnTo>
                      <a:pt x="0" y="48856"/>
                    </a:lnTo>
                    <a:lnTo>
                      <a:pt x="57749" y="28744"/>
                    </a:lnTo>
                    <a:cubicBezTo>
                      <a:pt x="117964" y="9708"/>
                      <a:pt x="174523" y="-2896"/>
                      <a:pt x="221945" y="576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E5C5F3C9-438B-2F52-EE11-DE7B9F2C5851}"/>
                  </a:ext>
                </a:extLst>
              </p:cNvPr>
              <p:cNvSpPr/>
              <p:nvPr/>
            </p:nvSpPr>
            <p:spPr>
              <a:xfrm>
                <a:off x="12271450" y="4852160"/>
                <a:ext cx="423082" cy="296379"/>
              </a:xfrm>
              <a:custGeom>
                <a:avLst/>
                <a:gdLst>
                  <a:gd name="connsiteX0" fmla="*/ 23526 w 423082"/>
                  <a:gd name="connsiteY0" fmla="*/ 0 h 296379"/>
                  <a:gd name="connsiteX1" fmla="*/ 293712 w 423082"/>
                  <a:gd name="connsiteY1" fmla="*/ 38087 h 296379"/>
                  <a:gd name="connsiteX2" fmla="*/ 423082 w 423082"/>
                  <a:gd name="connsiteY2" fmla="*/ 73958 h 296379"/>
                  <a:gd name="connsiteX3" fmla="*/ 409019 w 423082"/>
                  <a:gd name="connsiteY3" fmla="*/ 88861 h 296379"/>
                  <a:gd name="connsiteX4" fmla="*/ 217652 w 423082"/>
                  <a:gd name="connsiteY4" fmla="*/ 261917 h 296379"/>
                  <a:gd name="connsiteX5" fmla="*/ 171380 w 423082"/>
                  <a:gd name="connsiteY5" fmla="*/ 296379 h 296379"/>
                  <a:gd name="connsiteX6" fmla="*/ 129152 w 423082"/>
                  <a:gd name="connsiteY6" fmla="*/ 255123 h 296379"/>
                  <a:gd name="connsiteX7" fmla="*/ 23526 w 423082"/>
                  <a:gd name="connsiteY7" fmla="*/ 0 h 29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3082" h="296379">
                    <a:moveTo>
                      <a:pt x="23526" y="0"/>
                    </a:moveTo>
                    <a:cubicBezTo>
                      <a:pt x="112714" y="2037"/>
                      <a:pt x="202900" y="16256"/>
                      <a:pt x="293712" y="38087"/>
                    </a:cubicBezTo>
                    <a:lnTo>
                      <a:pt x="423082" y="73958"/>
                    </a:lnTo>
                    <a:lnTo>
                      <a:pt x="409019" y="88861"/>
                    </a:lnTo>
                    <a:cubicBezTo>
                      <a:pt x="351399" y="147186"/>
                      <a:pt x="287935" y="205663"/>
                      <a:pt x="217652" y="261917"/>
                    </a:cubicBezTo>
                    <a:lnTo>
                      <a:pt x="171380" y="296379"/>
                    </a:lnTo>
                    <a:lnTo>
                      <a:pt x="129152" y="255123"/>
                    </a:lnTo>
                    <a:cubicBezTo>
                      <a:pt x="21750" y="145242"/>
                      <a:pt x="-35117" y="52748"/>
                      <a:pt x="23526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A8F444B4-8853-D5B2-9D9C-B733547F66BE}"/>
                  </a:ext>
                </a:extLst>
              </p:cNvPr>
              <p:cNvSpPr/>
              <p:nvPr/>
            </p:nvSpPr>
            <p:spPr>
              <a:xfrm>
                <a:off x="9773321" y="2575081"/>
                <a:ext cx="3116619" cy="2955382"/>
              </a:xfrm>
              <a:custGeom>
                <a:avLst/>
                <a:gdLst>
                  <a:gd name="connsiteX0" fmla="*/ 1502425 w 3116619"/>
                  <a:gd name="connsiteY0" fmla="*/ 129 h 2955382"/>
                  <a:gd name="connsiteX1" fmla="*/ 1627596 w 3116619"/>
                  <a:gd name="connsiteY1" fmla="*/ 2079 h 2955382"/>
                  <a:gd name="connsiteX2" fmla="*/ 2937158 w 3116619"/>
                  <a:gd name="connsiteY2" fmla="*/ 837812 h 2955382"/>
                  <a:gd name="connsiteX3" fmla="*/ 2940519 w 3116619"/>
                  <a:gd name="connsiteY3" fmla="*/ 848184 h 2955382"/>
                  <a:gd name="connsiteX4" fmla="*/ 2898548 w 3116619"/>
                  <a:gd name="connsiteY4" fmla="*/ 911828 h 2955382"/>
                  <a:gd name="connsiteX5" fmla="*/ 2688763 w 3116619"/>
                  <a:gd name="connsiteY5" fmla="*/ 1470998 h 2955382"/>
                  <a:gd name="connsiteX6" fmla="*/ 3000385 w 3116619"/>
                  <a:gd name="connsiteY6" fmla="*/ 1416986 h 2955382"/>
                  <a:gd name="connsiteX7" fmla="*/ 3077465 w 3116619"/>
                  <a:gd name="connsiteY7" fmla="*/ 1387569 h 2955382"/>
                  <a:gd name="connsiteX8" fmla="*/ 3079786 w 3116619"/>
                  <a:gd name="connsiteY8" fmla="*/ 1474318 h 2955382"/>
                  <a:gd name="connsiteX9" fmla="*/ 3102132 w 3116619"/>
                  <a:gd name="connsiteY9" fmla="*/ 1632047 h 2955382"/>
                  <a:gd name="connsiteX10" fmla="*/ 3109684 w 3116619"/>
                  <a:gd name="connsiteY10" fmla="*/ 1658741 h 2955382"/>
                  <a:gd name="connsiteX11" fmla="*/ 3082223 w 3116619"/>
                  <a:gd name="connsiteY11" fmla="*/ 1665822 h 2955382"/>
                  <a:gd name="connsiteX12" fmla="*/ 2703493 w 3116619"/>
                  <a:gd name="connsiteY12" fmla="*/ 1846614 h 2955382"/>
                  <a:gd name="connsiteX13" fmla="*/ 3084503 w 3116619"/>
                  <a:gd name="connsiteY13" fmla="*/ 2118471 h 2955382"/>
                  <a:gd name="connsiteX14" fmla="*/ 3116619 w 3116619"/>
                  <a:gd name="connsiteY14" fmla="*/ 2128111 h 2955382"/>
                  <a:gd name="connsiteX15" fmla="*/ 3063447 w 3116619"/>
                  <a:gd name="connsiteY15" fmla="*/ 2193798 h 2955382"/>
                  <a:gd name="connsiteX16" fmla="*/ 2989317 w 3116619"/>
                  <a:gd name="connsiteY16" fmla="*/ 2278864 h 2955382"/>
                  <a:gd name="connsiteX17" fmla="*/ 2921212 w 3116619"/>
                  <a:gd name="connsiteY17" fmla="*/ 2351036 h 2955382"/>
                  <a:gd name="connsiteX18" fmla="*/ 2791842 w 3116619"/>
                  <a:gd name="connsiteY18" fmla="*/ 2315165 h 2955382"/>
                  <a:gd name="connsiteX19" fmla="*/ 2521656 w 3116619"/>
                  <a:gd name="connsiteY19" fmla="*/ 2277078 h 2955382"/>
                  <a:gd name="connsiteX20" fmla="*/ 2627282 w 3116619"/>
                  <a:gd name="connsiteY20" fmla="*/ 2532201 h 2955382"/>
                  <a:gd name="connsiteX21" fmla="*/ 2669510 w 3116619"/>
                  <a:gd name="connsiteY21" fmla="*/ 2573457 h 2955382"/>
                  <a:gd name="connsiteX22" fmla="*/ 2605122 w 3116619"/>
                  <a:gd name="connsiteY22" fmla="*/ 2621412 h 2955382"/>
                  <a:gd name="connsiteX23" fmla="*/ 1482816 w 3116619"/>
                  <a:gd name="connsiteY23" fmla="*/ 2955373 h 2955382"/>
                  <a:gd name="connsiteX24" fmla="*/ 498710 w 3116619"/>
                  <a:gd name="connsiteY24" fmla="*/ 2582718 h 2955382"/>
                  <a:gd name="connsiteX25" fmla="*/ 490106 w 3116619"/>
                  <a:gd name="connsiteY25" fmla="*/ 2574458 h 2955382"/>
                  <a:gd name="connsiteX26" fmla="*/ 500137 w 3116619"/>
                  <a:gd name="connsiteY26" fmla="*/ 2556169 h 2955382"/>
                  <a:gd name="connsiteX27" fmla="*/ 570183 w 3116619"/>
                  <a:gd name="connsiteY27" fmla="*/ 2318500 h 2955382"/>
                  <a:gd name="connsiteX28" fmla="*/ 296618 w 3116619"/>
                  <a:gd name="connsiteY28" fmla="*/ 2278369 h 2955382"/>
                  <a:gd name="connsiteX29" fmla="*/ 238869 w 3116619"/>
                  <a:gd name="connsiteY29" fmla="*/ 2298481 h 2955382"/>
                  <a:gd name="connsiteX30" fmla="*/ 200853 w 3116619"/>
                  <a:gd name="connsiteY30" fmla="*/ 2248206 h 2955382"/>
                  <a:gd name="connsiteX31" fmla="*/ 127795 w 3116619"/>
                  <a:gd name="connsiteY31" fmla="*/ 2136893 h 2955382"/>
                  <a:gd name="connsiteX32" fmla="*/ 90777 w 3116619"/>
                  <a:gd name="connsiteY32" fmla="*/ 2072316 h 2955382"/>
                  <a:gd name="connsiteX33" fmla="*/ 100677 w 3116619"/>
                  <a:gd name="connsiteY33" fmla="*/ 2071526 h 2955382"/>
                  <a:gd name="connsiteX34" fmla="*/ 337775 w 3116619"/>
                  <a:gd name="connsiteY34" fmla="*/ 1999572 h 2955382"/>
                  <a:gd name="connsiteX35" fmla="*/ 63123 w 3116619"/>
                  <a:gd name="connsiteY35" fmla="*/ 1629990 h 2955382"/>
                  <a:gd name="connsiteX36" fmla="*/ 0 w 3116619"/>
                  <a:gd name="connsiteY36" fmla="*/ 1579619 h 2955382"/>
                  <a:gd name="connsiteX37" fmla="*/ 10036 w 3116619"/>
                  <a:gd name="connsiteY37" fmla="*/ 1565028 h 2955382"/>
                  <a:gd name="connsiteX38" fmla="*/ 146358 w 3116619"/>
                  <a:gd name="connsiteY38" fmla="*/ 1353424 h 2955382"/>
                  <a:gd name="connsiteX39" fmla="*/ 153075 w 3116619"/>
                  <a:gd name="connsiteY39" fmla="*/ 1342506 h 2955382"/>
                  <a:gd name="connsiteX40" fmla="*/ 230262 w 3116619"/>
                  <a:gd name="connsiteY40" fmla="*/ 1428505 h 2955382"/>
                  <a:gd name="connsiteX41" fmla="*/ 437379 w 3116619"/>
                  <a:gd name="connsiteY41" fmla="*/ 1606138 h 2955382"/>
                  <a:gd name="connsiteX42" fmla="*/ 334997 w 3116619"/>
                  <a:gd name="connsiteY42" fmla="*/ 811219 h 2955382"/>
                  <a:gd name="connsiteX43" fmla="*/ 323108 w 3116619"/>
                  <a:gd name="connsiteY43" fmla="*/ 769987 h 2955382"/>
                  <a:gd name="connsiteX44" fmla="*/ 329257 w 3116619"/>
                  <a:gd name="connsiteY44" fmla="*/ 750488 h 2955382"/>
                  <a:gd name="connsiteX45" fmla="*/ 1502425 w 3116619"/>
                  <a:gd name="connsiteY45" fmla="*/ 129 h 295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116619" h="2955382">
                    <a:moveTo>
                      <a:pt x="1502425" y="129"/>
                    </a:moveTo>
                    <a:cubicBezTo>
                      <a:pt x="1542788" y="-297"/>
                      <a:pt x="1584495" y="333"/>
                      <a:pt x="1627596" y="2079"/>
                    </a:cubicBezTo>
                    <a:cubicBezTo>
                      <a:pt x="2489608" y="37004"/>
                      <a:pt x="2800319" y="459449"/>
                      <a:pt x="2937158" y="837812"/>
                    </a:cubicBezTo>
                    <a:lnTo>
                      <a:pt x="2940519" y="848184"/>
                    </a:lnTo>
                    <a:lnTo>
                      <a:pt x="2898548" y="911828"/>
                    </a:lnTo>
                    <a:cubicBezTo>
                      <a:pt x="2746600" y="1130760"/>
                      <a:pt x="2553642" y="1365961"/>
                      <a:pt x="2688763" y="1470998"/>
                    </a:cubicBezTo>
                    <a:cubicBezTo>
                      <a:pt x="2799031" y="1473995"/>
                      <a:pt x="2901429" y="1451145"/>
                      <a:pt x="3000385" y="1416986"/>
                    </a:cubicBezTo>
                    <a:lnTo>
                      <a:pt x="3077465" y="1387569"/>
                    </a:lnTo>
                    <a:lnTo>
                      <a:pt x="3079786" y="1474318"/>
                    </a:lnTo>
                    <a:cubicBezTo>
                      <a:pt x="3083632" y="1534473"/>
                      <a:pt x="3091519" y="1586721"/>
                      <a:pt x="3102132" y="1632047"/>
                    </a:cubicBezTo>
                    <a:lnTo>
                      <a:pt x="3109684" y="1658741"/>
                    </a:lnTo>
                    <a:lnTo>
                      <a:pt x="3082223" y="1665822"/>
                    </a:lnTo>
                    <a:cubicBezTo>
                      <a:pt x="2947308" y="1703689"/>
                      <a:pt x="2816730" y="1752755"/>
                      <a:pt x="2703493" y="1846614"/>
                    </a:cubicBezTo>
                    <a:cubicBezTo>
                      <a:pt x="2668888" y="1984972"/>
                      <a:pt x="2869350" y="2053892"/>
                      <a:pt x="3084503" y="2118471"/>
                    </a:cubicBezTo>
                    <a:lnTo>
                      <a:pt x="3116619" y="2128111"/>
                    </a:lnTo>
                    <a:lnTo>
                      <a:pt x="3063447" y="2193798"/>
                    </a:lnTo>
                    <a:cubicBezTo>
                      <a:pt x="3039996" y="2221621"/>
                      <a:pt x="3015326" y="2250075"/>
                      <a:pt x="2989317" y="2278864"/>
                    </a:cubicBezTo>
                    <a:lnTo>
                      <a:pt x="2921212" y="2351036"/>
                    </a:lnTo>
                    <a:lnTo>
                      <a:pt x="2791842" y="2315165"/>
                    </a:lnTo>
                    <a:cubicBezTo>
                      <a:pt x="2701030" y="2293334"/>
                      <a:pt x="2610844" y="2279115"/>
                      <a:pt x="2521656" y="2277078"/>
                    </a:cubicBezTo>
                    <a:cubicBezTo>
                      <a:pt x="2463013" y="2329826"/>
                      <a:pt x="2519880" y="2422320"/>
                      <a:pt x="2627282" y="2532201"/>
                    </a:cubicBezTo>
                    <a:lnTo>
                      <a:pt x="2669510" y="2573457"/>
                    </a:lnTo>
                    <a:lnTo>
                      <a:pt x="2605122" y="2621412"/>
                    </a:lnTo>
                    <a:cubicBezTo>
                      <a:pt x="2334417" y="2808445"/>
                      <a:pt x="1974226" y="2953706"/>
                      <a:pt x="1482816" y="2955373"/>
                    </a:cubicBezTo>
                    <a:cubicBezTo>
                      <a:pt x="1061607" y="2956802"/>
                      <a:pt x="738148" y="2792725"/>
                      <a:pt x="498710" y="2582718"/>
                    </a:cubicBezTo>
                    <a:lnTo>
                      <a:pt x="490106" y="2574458"/>
                    </a:lnTo>
                    <a:lnTo>
                      <a:pt x="500137" y="2556169"/>
                    </a:lnTo>
                    <a:cubicBezTo>
                      <a:pt x="535800" y="2485036"/>
                      <a:pt x="562843" y="2408240"/>
                      <a:pt x="570183" y="2318500"/>
                    </a:cubicBezTo>
                    <a:cubicBezTo>
                      <a:pt x="522856" y="2227950"/>
                      <a:pt x="417047" y="2240297"/>
                      <a:pt x="296618" y="2278369"/>
                    </a:cubicBezTo>
                    <a:lnTo>
                      <a:pt x="238869" y="2298481"/>
                    </a:lnTo>
                    <a:lnTo>
                      <a:pt x="200853" y="2248206"/>
                    </a:lnTo>
                    <a:cubicBezTo>
                      <a:pt x="174378" y="2210533"/>
                      <a:pt x="150047" y="2173244"/>
                      <a:pt x="127795" y="2136893"/>
                    </a:cubicBezTo>
                    <a:lnTo>
                      <a:pt x="90777" y="2072316"/>
                    </a:lnTo>
                    <a:lnTo>
                      <a:pt x="100677" y="2071526"/>
                    </a:lnTo>
                    <a:cubicBezTo>
                      <a:pt x="179710" y="2062275"/>
                      <a:pt x="258742" y="2042711"/>
                      <a:pt x="337775" y="1999572"/>
                    </a:cubicBezTo>
                    <a:cubicBezTo>
                      <a:pt x="412316" y="1865663"/>
                      <a:pt x="221110" y="1748898"/>
                      <a:pt x="63123" y="1629990"/>
                    </a:cubicBezTo>
                    <a:lnTo>
                      <a:pt x="0" y="1579619"/>
                    </a:lnTo>
                    <a:lnTo>
                      <a:pt x="10036" y="1565028"/>
                    </a:lnTo>
                    <a:cubicBezTo>
                      <a:pt x="40382" y="1520364"/>
                      <a:pt x="83896" y="1454025"/>
                      <a:pt x="146358" y="1353424"/>
                    </a:cubicBezTo>
                    <a:lnTo>
                      <a:pt x="153075" y="1342506"/>
                    </a:lnTo>
                    <a:lnTo>
                      <a:pt x="230262" y="1428505"/>
                    </a:lnTo>
                    <a:cubicBezTo>
                      <a:pt x="295011" y="1495817"/>
                      <a:pt x="363335" y="1556378"/>
                      <a:pt x="437379" y="1606138"/>
                    </a:cubicBezTo>
                    <a:cubicBezTo>
                      <a:pt x="593023" y="1580436"/>
                      <a:pt x="445033" y="1171900"/>
                      <a:pt x="334997" y="811219"/>
                    </a:cubicBezTo>
                    <a:lnTo>
                      <a:pt x="323108" y="769987"/>
                    </a:lnTo>
                    <a:lnTo>
                      <a:pt x="329257" y="750488"/>
                    </a:lnTo>
                    <a:cubicBezTo>
                      <a:pt x="454180" y="397369"/>
                      <a:pt x="735534" y="8217"/>
                      <a:pt x="1502425" y="129"/>
                    </a:cubicBezTo>
                    <a:close/>
                  </a:path>
                </a:pathLst>
              </a:custGeom>
              <a:solidFill>
                <a:srgbClr val="FBD69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5" name="Rectangle 20">
              <a:extLst>
                <a:ext uri="{FF2B5EF4-FFF2-40B4-BE49-F238E27FC236}">
                  <a16:creationId xmlns:a16="http://schemas.microsoft.com/office/drawing/2014/main" id="{E19DEE2C-9220-F07A-2AF4-394464542CA8}"/>
                </a:ext>
              </a:extLst>
            </p:cNvPr>
            <p:cNvSpPr/>
            <p:nvPr/>
          </p:nvSpPr>
          <p:spPr>
            <a:xfrm>
              <a:off x="3433872" y="1927802"/>
              <a:ext cx="862020" cy="408234"/>
            </a:xfrm>
            <a:custGeom>
              <a:avLst/>
              <a:gdLst>
                <a:gd name="connsiteX0" fmla="*/ 0 w 472440"/>
                <a:gd name="connsiteY0" fmla="*/ 0 h 141534"/>
                <a:gd name="connsiteX1" fmla="*/ 472440 w 472440"/>
                <a:gd name="connsiteY1" fmla="*/ 0 h 141534"/>
                <a:gd name="connsiteX2" fmla="*/ 472440 w 472440"/>
                <a:gd name="connsiteY2" fmla="*/ 141534 h 141534"/>
                <a:gd name="connsiteX3" fmla="*/ 0 w 472440"/>
                <a:gd name="connsiteY3" fmla="*/ 141534 h 141534"/>
                <a:gd name="connsiteX4" fmla="*/ 0 w 472440"/>
                <a:gd name="connsiteY4" fmla="*/ 0 h 141534"/>
                <a:gd name="connsiteX0" fmla="*/ 0 w 594360"/>
                <a:gd name="connsiteY0" fmla="*/ 0 h 324414"/>
                <a:gd name="connsiteX1" fmla="*/ 472440 w 594360"/>
                <a:gd name="connsiteY1" fmla="*/ 0 h 324414"/>
                <a:gd name="connsiteX2" fmla="*/ 594360 w 594360"/>
                <a:gd name="connsiteY2" fmla="*/ 324414 h 324414"/>
                <a:gd name="connsiteX3" fmla="*/ 0 w 594360"/>
                <a:gd name="connsiteY3" fmla="*/ 141534 h 324414"/>
                <a:gd name="connsiteX4" fmla="*/ 0 w 594360"/>
                <a:gd name="connsiteY4" fmla="*/ 0 h 324414"/>
                <a:gd name="connsiteX0" fmla="*/ 228600 w 822960"/>
                <a:gd name="connsiteY0" fmla="*/ 0 h 324414"/>
                <a:gd name="connsiteX1" fmla="*/ 701040 w 822960"/>
                <a:gd name="connsiteY1" fmla="*/ 0 h 324414"/>
                <a:gd name="connsiteX2" fmla="*/ 822960 w 822960"/>
                <a:gd name="connsiteY2" fmla="*/ 324414 h 324414"/>
                <a:gd name="connsiteX3" fmla="*/ 0 w 822960"/>
                <a:gd name="connsiteY3" fmla="*/ 149154 h 324414"/>
                <a:gd name="connsiteX4" fmla="*/ 228600 w 822960"/>
                <a:gd name="connsiteY4" fmla="*/ 0 h 324414"/>
                <a:gd name="connsiteX0" fmla="*/ 228600 w 822960"/>
                <a:gd name="connsiteY0" fmla="*/ 83820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4" fmla="*/ 228600 w 822960"/>
                <a:gd name="connsiteY4" fmla="*/ 83820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22960"/>
                <a:gd name="connsiteY0" fmla="*/ 232974 h 408234"/>
                <a:gd name="connsiteX1" fmla="*/ 472440 w 822960"/>
                <a:gd name="connsiteY1" fmla="*/ 0 h 408234"/>
                <a:gd name="connsiteX2" fmla="*/ 822960 w 822960"/>
                <a:gd name="connsiteY2" fmla="*/ 408234 h 408234"/>
                <a:gd name="connsiteX3" fmla="*/ 0 w 82296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  <a:gd name="connsiteX0" fmla="*/ 0 w 862020"/>
                <a:gd name="connsiteY0" fmla="*/ 232974 h 408234"/>
                <a:gd name="connsiteX1" fmla="*/ 472440 w 862020"/>
                <a:gd name="connsiteY1" fmla="*/ 0 h 408234"/>
                <a:gd name="connsiteX2" fmla="*/ 822960 w 862020"/>
                <a:gd name="connsiteY2" fmla="*/ 408234 h 408234"/>
                <a:gd name="connsiteX3" fmla="*/ 0 w 862020"/>
                <a:gd name="connsiteY3" fmla="*/ 232974 h 40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20" h="408234">
                  <a:moveTo>
                    <a:pt x="0" y="232974"/>
                  </a:moveTo>
                  <a:cubicBezTo>
                    <a:pt x="35560" y="132456"/>
                    <a:pt x="170180" y="31938"/>
                    <a:pt x="472440" y="0"/>
                  </a:cubicBezTo>
                  <a:cubicBezTo>
                    <a:pt x="955040" y="136078"/>
                    <a:pt x="873760" y="371216"/>
                    <a:pt x="822960" y="408234"/>
                  </a:cubicBezTo>
                  <a:cubicBezTo>
                    <a:pt x="350520" y="45014"/>
                    <a:pt x="15240" y="337114"/>
                    <a:pt x="0" y="232974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A20046D6-1B0C-D293-0398-110D646F7C62}"/>
                </a:ext>
              </a:extLst>
            </p:cNvPr>
            <p:cNvGrpSpPr/>
            <p:nvPr/>
          </p:nvGrpSpPr>
          <p:grpSpPr>
            <a:xfrm>
              <a:off x="3046791" y="3300374"/>
              <a:ext cx="1325420" cy="1112872"/>
              <a:chOff x="7178270" y="2232315"/>
              <a:chExt cx="1325420" cy="1112872"/>
            </a:xfrm>
          </p:grpSpPr>
          <p:sp>
            <p:nvSpPr>
              <p:cNvPr id="288" name="Oval 8">
                <a:extLst>
                  <a:ext uri="{FF2B5EF4-FFF2-40B4-BE49-F238E27FC236}">
                    <a16:creationId xmlns:a16="http://schemas.microsoft.com/office/drawing/2014/main" id="{122C32FA-A419-1124-1620-FE07F3BFDC31}"/>
                  </a:ext>
                </a:extLst>
              </p:cNvPr>
              <p:cNvSpPr/>
              <p:nvPr/>
            </p:nvSpPr>
            <p:spPr>
              <a:xfrm>
                <a:off x="7178270" y="2232315"/>
                <a:ext cx="1325420" cy="1112872"/>
              </a:xfrm>
              <a:custGeom>
                <a:avLst/>
                <a:gdLst>
                  <a:gd name="connsiteX0" fmla="*/ 0 w 1303646"/>
                  <a:gd name="connsiteY0" fmla="*/ 556436 h 1112871"/>
                  <a:gd name="connsiteX1" fmla="*/ 651823 w 1303646"/>
                  <a:gd name="connsiteY1" fmla="*/ 0 h 1112871"/>
                  <a:gd name="connsiteX2" fmla="*/ 1303646 w 1303646"/>
                  <a:gd name="connsiteY2" fmla="*/ 556436 h 1112871"/>
                  <a:gd name="connsiteX3" fmla="*/ 651823 w 1303646"/>
                  <a:gd name="connsiteY3" fmla="*/ 1112872 h 1112871"/>
                  <a:gd name="connsiteX4" fmla="*/ 0 w 1303646"/>
                  <a:gd name="connsiteY4" fmla="*/ 556436 h 1112871"/>
                  <a:gd name="connsiteX0" fmla="*/ 0 w 1325420"/>
                  <a:gd name="connsiteY0" fmla="*/ 556436 h 1112872"/>
                  <a:gd name="connsiteX1" fmla="*/ 651823 w 1325420"/>
                  <a:gd name="connsiteY1" fmla="*/ 0 h 1112872"/>
                  <a:gd name="connsiteX2" fmla="*/ 1303646 w 1325420"/>
                  <a:gd name="connsiteY2" fmla="*/ 556436 h 1112872"/>
                  <a:gd name="connsiteX3" fmla="*/ 651823 w 1325420"/>
                  <a:gd name="connsiteY3" fmla="*/ 1112872 h 1112872"/>
                  <a:gd name="connsiteX4" fmla="*/ 0 w 1325420"/>
                  <a:gd name="connsiteY4" fmla="*/ 556436 h 1112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5420" h="1112872">
                    <a:moveTo>
                      <a:pt x="0" y="556436"/>
                    </a:moveTo>
                    <a:cubicBezTo>
                      <a:pt x="0" y="249125"/>
                      <a:pt x="291831" y="0"/>
                      <a:pt x="651823" y="0"/>
                    </a:cubicBezTo>
                    <a:cubicBezTo>
                      <a:pt x="1011815" y="0"/>
                      <a:pt x="1303646" y="249125"/>
                      <a:pt x="1303646" y="556436"/>
                    </a:cubicBezTo>
                    <a:cubicBezTo>
                      <a:pt x="1425566" y="1008527"/>
                      <a:pt x="1011815" y="1112872"/>
                      <a:pt x="651823" y="1112872"/>
                    </a:cubicBezTo>
                    <a:cubicBezTo>
                      <a:pt x="291831" y="1112872"/>
                      <a:pt x="0" y="863747"/>
                      <a:pt x="0" y="556436"/>
                    </a:cubicBezTo>
                    <a:close/>
                  </a:path>
                </a:pathLst>
              </a:custGeom>
              <a:solidFill>
                <a:srgbClr val="FDEAC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14">
                <a:extLst>
                  <a:ext uri="{FF2B5EF4-FFF2-40B4-BE49-F238E27FC236}">
                    <a16:creationId xmlns:a16="http://schemas.microsoft.com/office/drawing/2014/main" id="{469CE740-BD03-6D5A-B791-1CFF6D592AE0}"/>
                  </a:ext>
                </a:extLst>
              </p:cNvPr>
              <p:cNvSpPr/>
              <p:nvPr/>
            </p:nvSpPr>
            <p:spPr>
              <a:xfrm>
                <a:off x="7585975" y="2304496"/>
                <a:ext cx="480658" cy="325357"/>
              </a:xfrm>
              <a:custGeom>
                <a:avLst/>
                <a:gdLst>
                  <a:gd name="connsiteX0" fmla="*/ 0 w 479830"/>
                  <a:gd name="connsiteY0" fmla="*/ 148590 h 297180"/>
                  <a:gd name="connsiteX1" fmla="*/ 239915 w 479830"/>
                  <a:gd name="connsiteY1" fmla="*/ 0 h 297180"/>
                  <a:gd name="connsiteX2" fmla="*/ 479830 w 479830"/>
                  <a:gd name="connsiteY2" fmla="*/ 148590 h 297180"/>
                  <a:gd name="connsiteX3" fmla="*/ 239915 w 479830"/>
                  <a:gd name="connsiteY3" fmla="*/ 297180 h 297180"/>
                  <a:gd name="connsiteX4" fmla="*/ 0 w 479830"/>
                  <a:gd name="connsiteY4" fmla="*/ 148590 h 297180"/>
                  <a:gd name="connsiteX0" fmla="*/ 4 w 479834"/>
                  <a:gd name="connsiteY0" fmla="*/ 148590 h 320993"/>
                  <a:gd name="connsiteX1" fmla="*/ 239919 w 479834"/>
                  <a:gd name="connsiteY1" fmla="*/ 0 h 320993"/>
                  <a:gd name="connsiteX2" fmla="*/ 479834 w 479834"/>
                  <a:gd name="connsiteY2" fmla="*/ 148590 h 320993"/>
                  <a:gd name="connsiteX3" fmla="*/ 235157 w 479834"/>
                  <a:gd name="connsiteY3" fmla="*/ 320993 h 320993"/>
                  <a:gd name="connsiteX4" fmla="*/ 4 w 479834"/>
                  <a:gd name="connsiteY4" fmla="*/ 148590 h 320993"/>
                  <a:gd name="connsiteX0" fmla="*/ 655 w 480485"/>
                  <a:gd name="connsiteY0" fmla="*/ 148590 h 320993"/>
                  <a:gd name="connsiteX1" fmla="*/ 240570 w 480485"/>
                  <a:gd name="connsiteY1" fmla="*/ 0 h 320993"/>
                  <a:gd name="connsiteX2" fmla="*/ 480485 w 480485"/>
                  <a:gd name="connsiteY2" fmla="*/ 148590 h 320993"/>
                  <a:gd name="connsiteX3" fmla="*/ 235808 w 480485"/>
                  <a:gd name="connsiteY3" fmla="*/ 320993 h 320993"/>
                  <a:gd name="connsiteX4" fmla="*/ 655 w 480485"/>
                  <a:gd name="connsiteY4" fmla="*/ 148590 h 320993"/>
                  <a:gd name="connsiteX0" fmla="*/ 463 w 480293"/>
                  <a:gd name="connsiteY0" fmla="*/ 148590 h 320993"/>
                  <a:gd name="connsiteX1" fmla="*/ 240378 w 480293"/>
                  <a:gd name="connsiteY1" fmla="*/ 0 h 320993"/>
                  <a:gd name="connsiteX2" fmla="*/ 480293 w 480293"/>
                  <a:gd name="connsiteY2" fmla="*/ 148590 h 320993"/>
                  <a:gd name="connsiteX3" fmla="*/ 235616 w 480293"/>
                  <a:gd name="connsiteY3" fmla="*/ 320993 h 320993"/>
                  <a:gd name="connsiteX4" fmla="*/ 463 w 480293"/>
                  <a:gd name="connsiteY4" fmla="*/ 148590 h 320993"/>
                  <a:gd name="connsiteX0" fmla="*/ 658 w 480488"/>
                  <a:gd name="connsiteY0" fmla="*/ 150788 h 323191"/>
                  <a:gd name="connsiteX1" fmla="*/ 240573 w 480488"/>
                  <a:gd name="connsiteY1" fmla="*/ 2198 h 323191"/>
                  <a:gd name="connsiteX2" fmla="*/ 480488 w 480488"/>
                  <a:gd name="connsiteY2" fmla="*/ 150788 h 323191"/>
                  <a:gd name="connsiteX3" fmla="*/ 235811 w 480488"/>
                  <a:gd name="connsiteY3" fmla="*/ 323191 h 323191"/>
                  <a:gd name="connsiteX4" fmla="*/ 658 w 480488"/>
                  <a:gd name="connsiteY4" fmla="*/ 150788 h 323191"/>
                  <a:gd name="connsiteX0" fmla="*/ 828 w 480658"/>
                  <a:gd name="connsiteY0" fmla="*/ 152954 h 325357"/>
                  <a:gd name="connsiteX1" fmla="*/ 240743 w 480658"/>
                  <a:gd name="connsiteY1" fmla="*/ 4364 h 325357"/>
                  <a:gd name="connsiteX2" fmla="*/ 480658 w 480658"/>
                  <a:gd name="connsiteY2" fmla="*/ 152954 h 325357"/>
                  <a:gd name="connsiteX3" fmla="*/ 235981 w 480658"/>
                  <a:gd name="connsiteY3" fmla="*/ 325357 h 325357"/>
                  <a:gd name="connsiteX4" fmla="*/ 828 w 480658"/>
                  <a:gd name="connsiteY4" fmla="*/ 152954 h 325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58" h="325357">
                    <a:moveTo>
                      <a:pt x="828" y="152954"/>
                    </a:moveTo>
                    <a:cubicBezTo>
                      <a:pt x="-7903" y="94693"/>
                      <a:pt x="51092" y="-24211"/>
                      <a:pt x="240743" y="4364"/>
                    </a:cubicBezTo>
                    <a:cubicBezTo>
                      <a:pt x="430394" y="32939"/>
                      <a:pt x="480658" y="70890"/>
                      <a:pt x="480658" y="152954"/>
                    </a:cubicBezTo>
                    <a:cubicBezTo>
                      <a:pt x="480658" y="235018"/>
                      <a:pt x="368482" y="325357"/>
                      <a:pt x="235981" y="325357"/>
                    </a:cubicBezTo>
                    <a:cubicBezTo>
                      <a:pt x="103480" y="325357"/>
                      <a:pt x="9559" y="211215"/>
                      <a:pt x="828" y="15295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5CDB8093-427F-671C-615F-DFEF49055BD3}"/>
                  </a:ext>
                </a:extLst>
              </p:cNvPr>
              <p:cNvSpPr/>
              <p:nvPr/>
            </p:nvSpPr>
            <p:spPr>
              <a:xfrm>
                <a:off x="7513320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5CA087F-853D-294A-70FF-BC1A5EF0F3E0}"/>
                  </a:ext>
                </a:extLst>
              </p:cNvPr>
              <p:cNvSpPr/>
              <p:nvPr/>
            </p:nvSpPr>
            <p:spPr>
              <a:xfrm flipH="1">
                <a:off x="7815777" y="2575560"/>
                <a:ext cx="305288" cy="255178"/>
              </a:xfrm>
              <a:custGeom>
                <a:avLst/>
                <a:gdLst>
                  <a:gd name="connsiteX0" fmla="*/ 304800 w 305288"/>
                  <a:gd name="connsiteY0" fmla="*/ 0 h 255178"/>
                  <a:gd name="connsiteX1" fmla="*/ 274320 w 305288"/>
                  <a:gd name="connsiteY1" fmla="*/ 220980 h 255178"/>
                  <a:gd name="connsiteX2" fmla="*/ 106680 w 305288"/>
                  <a:gd name="connsiteY2" fmla="*/ 243840 h 255178"/>
                  <a:gd name="connsiteX3" fmla="*/ 0 w 305288"/>
                  <a:gd name="connsiteY3" fmla="*/ 114300 h 255178"/>
                  <a:gd name="connsiteX4" fmla="*/ 0 w 305288"/>
                  <a:gd name="connsiteY4" fmla="*/ 114300 h 255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88" h="255178">
                    <a:moveTo>
                      <a:pt x="304800" y="0"/>
                    </a:moveTo>
                    <a:cubicBezTo>
                      <a:pt x="306070" y="90170"/>
                      <a:pt x="307340" y="180340"/>
                      <a:pt x="274320" y="220980"/>
                    </a:cubicBezTo>
                    <a:cubicBezTo>
                      <a:pt x="241300" y="261620"/>
                      <a:pt x="152400" y="261620"/>
                      <a:pt x="106680" y="243840"/>
                    </a:cubicBezTo>
                    <a:cubicBezTo>
                      <a:pt x="60960" y="226060"/>
                      <a:pt x="0" y="114300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388438BF-0FAE-3C66-C6D1-F88E88A5E2AC}"/>
                  </a:ext>
                </a:extLst>
              </p:cNvPr>
              <p:cNvSpPr/>
              <p:nvPr/>
            </p:nvSpPr>
            <p:spPr>
              <a:xfrm rot="756256">
                <a:off x="7892975" y="2811764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683AAED9-A97B-52A6-651F-79E7D06C16FE}"/>
                  </a:ext>
                </a:extLst>
              </p:cNvPr>
              <p:cNvSpPr/>
              <p:nvPr/>
            </p:nvSpPr>
            <p:spPr>
              <a:xfrm rot="20745152" flipH="1">
                <a:off x="7639540" y="2809776"/>
                <a:ext cx="104775" cy="133753"/>
              </a:xfrm>
              <a:custGeom>
                <a:avLst/>
                <a:gdLst>
                  <a:gd name="connsiteX0" fmla="*/ 0 w 104775"/>
                  <a:gd name="connsiteY0" fmla="*/ 33338 h 133753"/>
                  <a:gd name="connsiteX1" fmla="*/ 42862 w 104775"/>
                  <a:gd name="connsiteY1" fmla="*/ 133350 h 133753"/>
                  <a:gd name="connsiteX2" fmla="*/ 104775 w 104775"/>
                  <a:gd name="connsiteY2" fmla="*/ 0 h 133753"/>
                  <a:gd name="connsiteX3" fmla="*/ 104775 w 104775"/>
                  <a:gd name="connsiteY3" fmla="*/ 0 h 13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33753">
                    <a:moveTo>
                      <a:pt x="0" y="33338"/>
                    </a:moveTo>
                    <a:cubicBezTo>
                      <a:pt x="12700" y="86122"/>
                      <a:pt x="25400" y="138906"/>
                      <a:pt x="42862" y="133350"/>
                    </a:cubicBezTo>
                    <a:cubicBezTo>
                      <a:pt x="60324" y="127794"/>
                      <a:pt x="104775" y="0"/>
                      <a:pt x="104775" y="0"/>
                    </a:cubicBezTo>
                    <a:lnTo>
                      <a:pt x="104775" y="0"/>
                    </a:lnTo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51A77BC4-ED53-427E-A149-C90CE26429F1}"/>
                </a:ext>
              </a:extLst>
            </p:cNvPr>
            <p:cNvGrpSpPr/>
            <p:nvPr/>
          </p:nvGrpSpPr>
          <p:grpSpPr>
            <a:xfrm>
              <a:off x="2881606" y="2396412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44F9260-75C8-B6BF-B5BC-1227993B6847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01846431-0A90-31B9-8798-B49ACD015BF5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8FB111A4-5953-1AED-B50D-CD3ACEC667BF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DEFEDE32-60BD-1ED1-4251-5C2CDAE8C02F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23174EAC-F1FD-9B9F-F957-82A1968D7AA0}"/>
                </a:ext>
              </a:extLst>
            </p:cNvPr>
            <p:cNvGrpSpPr/>
            <p:nvPr/>
          </p:nvGrpSpPr>
          <p:grpSpPr>
            <a:xfrm flipH="1">
              <a:off x="3928474" y="2424296"/>
              <a:ext cx="722989" cy="897906"/>
              <a:chOff x="6933643" y="1533222"/>
              <a:chExt cx="722989" cy="897906"/>
            </a:xfrm>
            <a:solidFill>
              <a:sysClr val="window" lastClr="FFFFFF"/>
            </a:solidFill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C41D5F5-33FB-48C7-B63D-A3CBBBE0F721}"/>
                  </a:ext>
                </a:extLst>
              </p:cNvPr>
              <p:cNvSpPr/>
              <p:nvPr/>
            </p:nvSpPr>
            <p:spPr>
              <a:xfrm>
                <a:off x="6933643" y="1533222"/>
                <a:ext cx="722989" cy="89790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5832F8AC-8F40-D12E-BC5F-8894DB64D010}"/>
                  </a:ext>
                </a:extLst>
              </p:cNvPr>
              <p:cNvSpPr/>
              <p:nvPr/>
            </p:nvSpPr>
            <p:spPr>
              <a:xfrm>
                <a:off x="7183629" y="1874326"/>
                <a:ext cx="401500" cy="49863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3CE4D802-9714-77AD-1BF9-10EBA9B690A8}"/>
                  </a:ext>
                </a:extLst>
              </p:cNvPr>
              <p:cNvSpPr/>
              <p:nvPr/>
            </p:nvSpPr>
            <p:spPr>
              <a:xfrm>
                <a:off x="7311496" y="2034298"/>
                <a:ext cx="214711" cy="266658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E66C18B-EC91-D21B-7BE6-C30956BB9C8A}"/>
                  </a:ext>
                </a:extLst>
              </p:cNvPr>
              <p:cNvSpPr/>
              <p:nvPr/>
            </p:nvSpPr>
            <p:spPr>
              <a:xfrm>
                <a:off x="7239851" y="1915193"/>
                <a:ext cx="110956" cy="13780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CD2A9F5-75E7-74B8-1352-CC5B1007A20A}"/>
                </a:ext>
              </a:extLst>
            </p:cNvPr>
            <p:cNvSpPr/>
            <p:nvPr/>
          </p:nvSpPr>
          <p:spPr>
            <a:xfrm>
              <a:off x="3301136" y="1469608"/>
              <a:ext cx="1394175" cy="588300"/>
            </a:xfrm>
            <a:custGeom>
              <a:avLst/>
              <a:gdLst>
                <a:gd name="connsiteX0" fmla="*/ 424069 w 1394175"/>
                <a:gd name="connsiteY0" fmla="*/ 129 h 588300"/>
                <a:gd name="connsiteX1" fmla="*/ 549240 w 1394175"/>
                <a:gd name="connsiteY1" fmla="*/ 2079 h 588300"/>
                <a:gd name="connsiteX2" fmla="*/ 1207381 w 1394175"/>
                <a:gd name="connsiteY2" fmla="*/ 135181 h 588300"/>
                <a:gd name="connsiteX3" fmla="*/ 1278262 w 1394175"/>
                <a:gd name="connsiteY3" fmla="*/ 168788 h 588300"/>
                <a:gd name="connsiteX4" fmla="*/ 1281243 w 1394175"/>
                <a:gd name="connsiteY4" fmla="*/ 175205 h 588300"/>
                <a:gd name="connsiteX5" fmla="*/ 1358485 w 1394175"/>
                <a:gd name="connsiteY5" fmla="*/ 588300 h 588300"/>
                <a:gd name="connsiteX6" fmla="*/ 24985 w 1394175"/>
                <a:gd name="connsiteY6" fmla="*/ 435900 h 588300"/>
                <a:gd name="connsiteX7" fmla="*/ 242004 w 1394175"/>
                <a:gd name="connsiteY7" fmla="*/ 31179 h 588300"/>
                <a:gd name="connsiteX8" fmla="*/ 257141 w 1394175"/>
                <a:gd name="connsiteY8" fmla="*/ 9216 h 588300"/>
                <a:gd name="connsiteX9" fmla="*/ 285886 w 1394175"/>
                <a:gd name="connsiteY9" fmla="*/ 6009 h 588300"/>
                <a:gd name="connsiteX10" fmla="*/ 424069 w 1394175"/>
                <a:gd name="connsiteY10" fmla="*/ 129 h 58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4175" h="588300">
                  <a:moveTo>
                    <a:pt x="424069" y="129"/>
                  </a:moveTo>
                  <a:cubicBezTo>
                    <a:pt x="464432" y="-297"/>
                    <a:pt x="506139" y="333"/>
                    <a:pt x="549240" y="2079"/>
                  </a:cubicBezTo>
                  <a:cubicBezTo>
                    <a:pt x="818619" y="12993"/>
                    <a:pt x="1034160" y="61751"/>
                    <a:pt x="1207381" y="135181"/>
                  </a:cubicBezTo>
                  <a:lnTo>
                    <a:pt x="1278262" y="168788"/>
                  </a:lnTo>
                  <a:lnTo>
                    <a:pt x="1281243" y="175205"/>
                  </a:lnTo>
                  <a:cubicBezTo>
                    <a:pt x="1352532" y="316922"/>
                    <a:pt x="1446591" y="460648"/>
                    <a:pt x="1358485" y="588300"/>
                  </a:cubicBezTo>
                  <a:cubicBezTo>
                    <a:pt x="1061622" y="527975"/>
                    <a:pt x="1126710" y="58075"/>
                    <a:pt x="24985" y="435900"/>
                  </a:cubicBezTo>
                  <a:cubicBezTo>
                    <a:pt x="-70861" y="309197"/>
                    <a:pt x="132290" y="167909"/>
                    <a:pt x="242004" y="31179"/>
                  </a:cubicBezTo>
                  <a:lnTo>
                    <a:pt x="257141" y="9216"/>
                  </a:lnTo>
                  <a:lnTo>
                    <a:pt x="285886" y="6009"/>
                  </a:lnTo>
                  <a:cubicBezTo>
                    <a:pt x="330104" y="2629"/>
                    <a:pt x="376138" y="635"/>
                    <a:pt x="424069" y="1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05" name="ttsMP3.com_VoiceText_2025-1-28_22-31-14">
            <a:hlinkClick r:id="" action="ppaction://media"/>
            <a:extLst>
              <a:ext uri="{FF2B5EF4-FFF2-40B4-BE49-F238E27FC236}">
                <a16:creationId xmlns:a16="http://schemas.microsoft.com/office/drawing/2014/main" id="{5B6018EB-0B39-97C9-0EF4-9EED9262CD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92" fill="hold"/>
                                        <p:tgtEl>
                                          <p:spTgt spid="4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74BD1D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74BD1D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74BD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3E56D3-4ADD-0149-9805-5219841EF9A3}"/>
              </a:ext>
            </a:extLst>
          </p:cNvPr>
          <p:cNvGrpSpPr/>
          <p:nvPr/>
        </p:nvGrpSpPr>
        <p:grpSpPr>
          <a:xfrm flipH="1">
            <a:off x="225654" y="4865458"/>
            <a:ext cx="6406691" cy="5272874"/>
            <a:chOff x="1801795" y="460626"/>
            <a:chExt cx="7342206" cy="6042827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219D06CC-CE8F-1AFA-6AC1-A3F3FB35082C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926C8EE1-C532-10DB-917A-DC04C52CDA24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7575202C-AD44-6495-8B43-F140BC929AB5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8B27197-252A-E74D-C9A0-09D91574BEDB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26">
              <a:extLst>
                <a:ext uri="{FF2B5EF4-FFF2-40B4-BE49-F238E27FC236}">
                  <a16:creationId xmlns:a16="http://schemas.microsoft.com/office/drawing/2014/main" id="{332EC59F-441D-D818-E94E-263726DCD16E}"/>
                </a:ext>
              </a:extLst>
            </p:cNvPr>
            <p:cNvSpPr/>
            <p:nvPr/>
          </p:nvSpPr>
          <p:spPr>
            <a:xfrm rot="21342428">
              <a:off x="8096943" y="6079873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D11AB391-F692-9D4B-53ED-179909D3D317}"/>
                </a:ext>
              </a:extLst>
            </p:cNvPr>
            <p:cNvSpPr/>
            <p:nvPr/>
          </p:nvSpPr>
          <p:spPr>
            <a:xfrm rot="282009">
              <a:off x="7775648" y="6048074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4">
              <a:extLst>
                <a:ext uri="{FF2B5EF4-FFF2-40B4-BE49-F238E27FC236}">
                  <a16:creationId xmlns:a16="http://schemas.microsoft.com/office/drawing/2014/main" id="{4D0E2988-6631-F964-7B9B-251BC7FA68B1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871BC873-CDC8-F061-AA86-091119EF9C83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ED8423A7-E6BF-131C-57C5-5EF68C13365E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6">
              <a:extLst>
                <a:ext uri="{FF2B5EF4-FFF2-40B4-BE49-F238E27FC236}">
                  <a16:creationId xmlns:a16="http://schemas.microsoft.com/office/drawing/2014/main" id="{27B46DAD-0D76-1A94-74E3-56B03C58AD68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81B367-A6A4-482C-E89F-A1C1D5222892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CE7FBFF-0E84-20C9-611C-2D45BF5DE52E}"/>
                </a:ext>
              </a:extLst>
            </p:cNvPr>
            <p:cNvSpPr/>
            <p:nvPr/>
          </p:nvSpPr>
          <p:spPr>
            <a:xfrm flipH="1">
              <a:off x="1979906" y="872268"/>
              <a:ext cx="100304" cy="5239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6C7B6D-F571-BD03-19FF-D8491EF4F26E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E9F54593-362B-3B51-6FC5-DCA57AF517F5}"/>
                </a:ext>
              </a:extLst>
            </p:cNvPr>
            <p:cNvSpPr/>
            <p:nvPr/>
          </p:nvSpPr>
          <p:spPr>
            <a:xfrm rot="8744567">
              <a:off x="3418890" y="633420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26">
              <a:extLst>
                <a:ext uri="{FF2B5EF4-FFF2-40B4-BE49-F238E27FC236}">
                  <a16:creationId xmlns:a16="http://schemas.microsoft.com/office/drawing/2014/main" id="{4437C2E6-2077-23B6-A5A2-5BAAD2C7DFD8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26">
              <a:extLst>
                <a:ext uri="{FF2B5EF4-FFF2-40B4-BE49-F238E27FC236}">
                  <a16:creationId xmlns:a16="http://schemas.microsoft.com/office/drawing/2014/main" id="{414968C2-6D9A-C366-B690-BAB27A473646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26">
              <a:extLst>
                <a:ext uri="{FF2B5EF4-FFF2-40B4-BE49-F238E27FC236}">
                  <a16:creationId xmlns:a16="http://schemas.microsoft.com/office/drawing/2014/main" id="{010A59B6-708D-AD80-756C-872A9DBBDFEA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26">
              <a:extLst>
                <a:ext uri="{FF2B5EF4-FFF2-40B4-BE49-F238E27FC236}">
                  <a16:creationId xmlns:a16="http://schemas.microsoft.com/office/drawing/2014/main" id="{8BC263F2-E81B-C088-8415-67C77F4B119F}"/>
                </a:ext>
              </a:extLst>
            </p:cNvPr>
            <p:cNvSpPr/>
            <p:nvPr/>
          </p:nvSpPr>
          <p:spPr>
            <a:xfrm rot="21348564">
              <a:off x="7169127" y="6343393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D9B9C56D-F81B-A76B-5A39-DB23B7F16251}"/>
                </a:ext>
              </a:extLst>
            </p:cNvPr>
            <p:cNvSpPr/>
            <p:nvPr/>
          </p:nvSpPr>
          <p:spPr>
            <a:xfrm rot="220329">
              <a:off x="6853656" y="6314794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26">
              <a:extLst>
                <a:ext uri="{FF2B5EF4-FFF2-40B4-BE49-F238E27FC236}">
                  <a16:creationId xmlns:a16="http://schemas.microsoft.com/office/drawing/2014/main" id="{A0C0FF83-1915-A217-E8B4-EB5E9242CF8B}"/>
                </a:ext>
              </a:extLst>
            </p:cNvPr>
            <p:cNvSpPr/>
            <p:nvPr/>
          </p:nvSpPr>
          <p:spPr>
            <a:xfrm rot="544166">
              <a:off x="6639812" y="6219374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3C5C762-D5BD-4C38-CF77-51E8092D08D7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40B878-3170-8509-B7ED-24389609254C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CD1A4B8-715B-EACD-2941-D5FE7799F1B4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477336CE-8DC8-4563-FF9F-F5BE702CC3F3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F98EDB72-57AC-D45A-24E7-97A6B5B05A49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271FCFCC-BDD3-FE40-6B22-241D1353B726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16">
              <a:extLst>
                <a:ext uri="{FF2B5EF4-FFF2-40B4-BE49-F238E27FC236}">
                  <a16:creationId xmlns:a16="http://schemas.microsoft.com/office/drawing/2014/main" id="{9A683615-86D9-527E-80DD-C208ED6672C3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16">
              <a:extLst>
                <a:ext uri="{FF2B5EF4-FFF2-40B4-BE49-F238E27FC236}">
                  <a16:creationId xmlns:a16="http://schemas.microsoft.com/office/drawing/2014/main" id="{0A116C9C-B8F7-B554-5EF5-C3831AF53D5E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14">
              <a:extLst>
                <a:ext uri="{FF2B5EF4-FFF2-40B4-BE49-F238E27FC236}">
                  <a16:creationId xmlns:a16="http://schemas.microsoft.com/office/drawing/2014/main" id="{D170A4D9-28D1-9987-9823-F2EEF8E691F3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6">
              <a:extLst>
                <a:ext uri="{FF2B5EF4-FFF2-40B4-BE49-F238E27FC236}">
                  <a16:creationId xmlns:a16="http://schemas.microsoft.com/office/drawing/2014/main" id="{A5721F95-52D7-1207-C9BB-A6722DDF6399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16">
              <a:extLst>
                <a:ext uri="{FF2B5EF4-FFF2-40B4-BE49-F238E27FC236}">
                  <a16:creationId xmlns:a16="http://schemas.microsoft.com/office/drawing/2014/main" id="{CD70F805-4781-A898-74B9-A1A2EEC181DF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12">
              <a:extLst>
                <a:ext uri="{FF2B5EF4-FFF2-40B4-BE49-F238E27FC236}">
                  <a16:creationId xmlns:a16="http://schemas.microsoft.com/office/drawing/2014/main" id="{97497082-DE92-1A18-4A6E-26A3B1D7A664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66" name="ttsMP3.com_VoiceText_2025-1-28_22-3-22">
            <a:hlinkClick r:id="" action="ppaction://media"/>
            <a:extLst>
              <a:ext uri="{FF2B5EF4-FFF2-40B4-BE49-F238E27FC236}">
                <a16:creationId xmlns:a16="http://schemas.microsoft.com/office/drawing/2014/main" id="{5CD74DB9-4313-F0DA-EEA9-12EBC272AE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70345" y="682348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416" fill="hold"/>
                                        <p:tgtEl>
                                          <p:spTgt spid="1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8C1F7073-4169-971D-13AA-CF5EBC67A347}"/>
              </a:ext>
            </a:extLst>
          </p:cNvPr>
          <p:cNvSpPr txBox="1"/>
          <p:nvPr/>
        </p:nvSpPr>
        <p:spPr>
          <a:xfrm>
            <a:off x="377476" y="575256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 t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3F9B16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AB5E7F9-F5EE-A809-7E07-1FB31EFE50A1}"/>
              </a:ext>
            </a:extLst>
          </p:cNvPr>
          <p:cNvGrpSpPr/>
          <p:nvPr/>
        </p:nvGrpSpPr>
        <p:grpSpPr>
          <a:xfrm>
            <a:off x="1364282" y="4671686"/>
            <a:ext cx="4509412" cy="6465005"/>
            <a:chOff x="6763296" y="-39235"/>
            <a:chExt cx="4285280" cy="614367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93644E-DB00-88E5-D1B1-F83B7DF539E4}"/>
                </a:ext>
              </a:extLst>
            </p:cNvPr>
            <p:cNvGrpSpPr/>
            <p:nvPr/>
          </p:nvGrpSpPr>
          <p:grpSpPr>
            <a:xfrm rot="2905848">
              <a:off x="7590852" y="2002761"/>
              <a:ext cx="664165" cy="949579"/>
              <a:chOff x="6642127" y="4413552"/>
              <a:chExt cx="1461743" cy="2089901"/>
            </a:xfrm>
          </p:grpSpPr>
          <p:sp>
            <p:nvSpPr>
              <p:cNvPr id="77" name="Rectangle 6">
                <a:extLst>
                  <a:ext uri="{FF2B5EF4-FFF2-40B4-BE49-F238E27FC236}">
                    <a16:creationId xmlns:a16="http://schemas.microsoft.com/office/drawing/2014/main" id="{094DA191-39C9-8540-18BB-0D7F3771C10E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26">
                <a:extLst>
                  <a:ext uri="{FF2B5EF4-FFF2-40B4-BE49-F238E27FC236}">
                    <a16:creationId xmlns:a16="http://schemas.microsoft.com/office/drawing/2014/main" id="{D957A651-3D47-9BE1-FD2B-9F770504A37A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26">
                <a:extLst>
                  <a:ext uri="{FF2B5EF4-FFF2-40B4-BE49-F238E27FC236}">
                    <a16:creationId xmlns:a16="http://schemas.microsoft.com/office/drawing/2014/main" id="{0D5A75C2-3FB8-0455-28B0-5AC987D0E62E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6">
                <a:extLst>
                  <a:ext uri="{FF2B5EF4-FFF2-40B4-BE49-F238E27FC236}">
                    <a16:creationId xmlns:a16="http://schemas.microsoft.com/office/drawing/2014/main" id="{CC3850CB-542A-6DAE-EE9B-86ED501F82B8}"/>
                  </a:ext>
                </a:extLst>
              </p:cNvPr>
              <p:cNvSpPr/>
              <p:nvPr/>
            </p:nvSpPr>
            <p:spPr>
              <a:xfrm rot="544166">
                <a:off x="6667936" y="6207873"/>
                <a:ext cx="219785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CA2511-43CD-07C0-1CE2-9CD6436B9B95}"/>
                </a:ext>
              </a:extLst>
            </p:cNvPr>
            <p:cNvGrpSpPr/>
            <p:nvPr/>
          </p:nvGrpSpPr>
          <p:grpSpPr>
            <a:xfrm>
              <a:off x="8212570" y="3973336"/>
              <a:ext cx="1185979" cy="1698169"/>
              <a:chOff x="6642127" y="4413552"/>
              <a:chExt cx="1461743" cy="2093027"/>
            </a:xfrm>
          </p:grpSpPr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F5A5FD05-50A3-0E9E-F092-6681AE36A32B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26">
                <a:extLst>
                  <a:ext uri="{FF2B5EF4-FFF2-40B4-BE49-F238E27FC236}">
                    <a16:creationId xmlns:a16="http://schemas.microsoft.com/office/drawing/2014/main" id="{61837E44-076B-E1A4-3B6A-24935B2703D4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26">
                <a:extLst>
                  <a:ext uri="{FF2B5EF4-FFF2-40B4-BE49-F238E27FC236}">
                    <a16:creationId xmlns:a16="http://schemas.microsoft.com/office/drawing/2014/main" id="{588C6E64-FF71-23D7-4324-7D38B6A940DA}"/>
                  </a:ext>
                </a:extLst>
              </p:cNvPr>
              <p:cNvSpPr/>
              <p:nvPr/>
            </p:nvSpPr>
            <p:spPr>
              <a:xfrm rot="220329">
                <a:off x="6883367" y="6325014"/>
                <a:ext cx="321323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26">
                <a:extLst>
                  <a:ext uri="{FF2B5EF4-FFF2-40B4-BE49-F238E27FC236}">
                    <a16:creationId xmlns:a16="http://schemas.microsoft.com/office/drawing/2014/main" id="{78AA95DD-9502-517C-7813-239C6E7CE4B3}"/>
                  </a:ext>
                </a:extLst>
              </p:cNvPr>
              <p:cNvSpPr/>
              <p:nvPr/>
            </p:nvSpPr>
            <p:spPr>
              <a:xfrm rot="544166">
                <a:off x="6668259" y="6226610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C6545C60-4677-B513-95DB-44EDB8409287}"/>
                </a:ext>
              </a:extLst>
            </p:cNvPr>
            <p:cNvSpPr/>
            <p:nvPr/>
          </p:nvSpPr>
          <p:spPr>
            <a:xfrm rot="421373">
              <a:off x="6763296" y="148775"/>
              <a:ext cx="3978017" cy="5094321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226867 w 7342206"/>
                <a:gd name="connsiteY6" fmla="*/ 4368862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92"/>
                <a:gd name="connsiteX1" fmla="*/ 2226869 w 7342206"/>
                <a:gd name="connsiteY1" fmla="*/ 313698 h 6329592"/>
                <a:gd name="connsiteX2" fmla="*/ 2346138 w 7342206"/>
                <a:gd name="connsiteY2" fmla="*/ 1638915 h 6329592"/>
                <a:gd name="connsiteX3" fmla="*/ 5367632 w 7342206"/>
                <a:gd name="connsiteY3" fmla="*/ 3043645 h 6329592"/>
                <a:gd name="connsiteX4" fmla="*/ 7342206 w 7342206"/>
                <a:gd name="connsiteY4" fmla="*/ 4382112 h 6329592"/>
                <a:gd name="connsiteX5" fmla="*/ 3641583 w 7342206"/>
                <a:gd name="connsiteY5" fmla="*/ 6329539 h 6329592"/>
                <a:gd name="connsiteX6" fmla="*/ 2189652 w 7342206"/>
                <a:gd name="connsiteY6" fmla="*/ 4373446 h 6329592"/>
                <a:gd name="connsiteX7" fmla="*/ 1352226 w 7342206"/>
                <a:gd name="connsiteY7" fmla="*/ 1691924 h 6329592"/>
                <a:gd name="connsiteX8" fmla="*/ 312756 w 7342206"/>
                <a:gd name="connsiteY8" fmla="*/ 1216085 h 6329592"/>
                <a:gd name="connsiteX9" fmla="*/ 40260 w 7342206"/>
                <a:gd name="connsiteY9" fmla="*/ 379959 h 6329592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5367632 w 7342206"/>
                <a:gd name="connsiteY3" fmla="*/ 3043645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7342206"/>
                <a:gd name="connsiteY0" fmla="*/ 379959 h 6329539"/>
                <a:gd name="connsiteX1" fmla="*/ 2226869 w 7342206"/>
                <a:gd name="connsiteY1" fmla="*/ 313698 h 6329539"/>
                <a:gd name="connsiteX2" fmla="*/ 2346138 w 7342206"/>
                <a:gd name="connsiteY2" fmla="*/ 1638915 h 6329539"/>
                <a:gd name="connsiteX3" fmla="*/ 4617805 w 7342206"/>
                <a:gd name="connsiteY3" fmla="*/ 4930557 h 6329539"/>
                <a:gd name="connsiteX4" fmla="*/ 7342206 w 7342206"/>
                <a:gd name="connsiteY4" fmla="*/ 4382112 h 6329539"/>
                <a:gd name="connsiteX5" fmla="*/ 3641583 w 7342206"/>
                <a:gd name="connsiteY5" fmla="*/ 6329539 h 6329539"/>
                <a:gd name="connsiteX6" fmla="*/ 1352226 w 7342206"/>
                <a:gd name="connsiteY6" fmla="*/ 1691924 h 6329539"/>
                <a:gd name="connsiteX7" fmla="*/ 312756 w 7342206"/>
                <a:gd name="connsiteY7" fmla="*/ 1216085 h 6329539"/>
                <a:gd name="connsiteX8" fmla="*/ 40260 w 7342206"/>
                <a:gd name="connsiteY8" fmla="*/ 379959 h 6329539"/>
                <a:gd name="connsiteX0" fmla="*/ 40260 w 5138430"/>
                <a:gd name="connsiteY0" fmla="*/ 379959 h 6590948"/>
                <a:gd name="connsiteX1" fmla="*/ 2226869 w 5138430"/>
                <a:gd name="connsiteY1" fmla="*/ 313698 h 6590948"/>
                <a:gd name="connsiteX2" fmla="*/ 2346138 w 5138430"/>
                <a:gd name="connsiteY2" fmla="*/ 1638915 h 6590948"/>
                <a:gd name="connsiteX3" fmla="*/ 4617805 w 5138430"/>
                <a:gd name="connsiteY3" fmla="*/ 4930557 h 6590948"/>
                <a:gd name="connsiteX4" fmla="*/ 5138430 w 5138430"/>
                <a:gd name="connsiteY4" fmla="*/ 6580366 h 6590948"/>
                <a:gd name="connsiteX5" fmla="*/ 3641583 w 5138430"/>
                <a:gd name="connsiteY5" fmla="*/ 6329539 h 6590948"/>
                <a:gd name="connsiteX6" fmla="*/ 1352226 w 5138430"/>
                <a:gd name="connsiteY6" fmla="*/ 1691924 h 6590948"/>
                <a:gd name="connsiteX7" fmla="*/ 312756 w 5138430"/>
                <a:gd name="connsiteY7" fmla="*/ 1216085 h 6590948"/>
                <a:gd name="connsiteX8" fmla="*/ 40260 w 5138430"/>
                <a:gd name="connsiteY8" fmla="*/ 379959 h 6590948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  <a:gd name="connsiteX0" fmla="*/ 40260 w 5138430"/>
                <a:gd name="connsiteY0" fmla="*/ 379959 h 6580366"/>
                <a:gd name="connsiteX1" fmla="*/ 2226869 w 5138430"/>
                <a:gd name="connsiteY1" fmla="*/ 313698 h 6580366"/>
                <a:gd name="connsiteX2" fmla="*/ 2346138 w 5138430"/>
                <a:gd name="connsiteY2" fmla="*/ 1638915 h 6580366"/>
                <a:gd name="connsiteX3" fmla="*/ 4617805 w 5138430"/>
                <a:gd name="connsiteY3" fmla="*/ 4930557 h 6580366"/>
                <a:gd name="connsiteX4" fmla="*/ 5138430 w 5138430"/>
                <a:gd name="connsiteY4" fmla="*/ 6580366 h 6580366"/>
                <a:gd name="connsiteX5" fmla="*/ 1352226 w 5138430"/>
                <a:gd name="connsiteY5" fmla="*/ 1691924 h 6580366"/>
                <a:gd name="connsiteX6" fmla="*/ 312756 w 5138430"/>
                <a:gd name="connsiteY6" fmla="*/ 1216085 h 6580366"/>
                <a:gd name="connsiteX7" fmla="*/ 40260 w 5138430"/>
                <a:gd name="connsiteY7" fmla="*/ 379959 h 658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38430" h="6580366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4152423" y="4106982"/>
                    <a:pt x="4617805" y="4930557"/>
                  </a:cubicBezTo>
                  <a:cubicBezTo>
                    <a:pt x="5083187" y="5754132"/>
                    <a:pt x="4946274" y="6558279"/>
                    <a:pt x="5138430" y="6580366"/>
                  </a:cubicBezTo>
                  <a:cubicBezTo>
                    <a:pt x="4594167" y="6040594"/>
                    <a:pt x="1426236" y="7851771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381ED1D-40A0-0B57-28BC-76DF5B4FBA9C}"/>
                </a:ext>
              </a:extLst>
            </p:cNvPr>
            <p:cNvSpPr/>
            <p:nvPr/>
          </p:nvSpPr>
          <p:spPr>
            <a:xfrm rot="19547212">
              <a:off x="7707096" y="-39235"/>
              <a:ext cx="841741" cy="841741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5D31E80-C457-2074-2E90-7FBED5D13212}"/>
                </a:ext>
              </a:extLst>
            </p:cNvPr>
            <p:cNvSpPr/>
            <p:nvPr/>
          </p:nvSpPr>
          <p:spPr>
            <a:xfrm rot="1004736">
              <a:off x="7855478" y="128843"/>
              <a:ext cx="542972" cy="54297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0F35279-A9AD-F480-F4DF-6F36E7CAC626}"/>
                </a:ext>
              </a:extLst>
            </p:cNvPr>
            <p:cNvSpPr/>
            <p:nvPr/>
          </p:nvSpPr>
          <p:spPr>
            <a:xfrm flipH="1">
              <a:off x="7111211" y="550452"/>
              <a:ext cx="100304" cy="5934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202657-5DB6-FE1D-C001-43258981C960}"/>
                </a:ext>
              </a:extLst>
            </p:cNvPr>
            <p:cNvGrpSpPr/>
            <p:nvPr/>
          </p:nvGrpSpPr>
          <p:grpSpPr>
            <a:xfrm>
              <a:off x="7213580" y="316169"/>
              <a:ext cx="1016826" cy="571523"/>
              <a:chOff x="2588665" y="670940"/>
              <a:chExt cx="1735426" cy="97542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0E4FDE4-FDD3-96B4-3FC7-AE77D36558E5}"/>
                  </a:ext>
                </a:extLst>
              </p:cNvPr>
              <p:cNvSpPr/>
              <p:nvPr/>
            </p:nvSpPr>
            <p:spPr>
              <a:xfrm>
                <a:off x="2588665" y="1454492"/>
                <a:ext cx="966071" cy="191872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8ED4CB0D-8AC8-B4B7-CE64-9415DE6AD356}"/>
                  </a:ext>
                </a:extLst>
              </p:cNvPr>
              <p:cNvSpPr/>
              <p:nvPr/>
            </p:nvSpPr>
            <p:spPr>
              <a:xfrm rot="8744567">
                <a:off x="3409691" y="670940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491B1EA-F767-7F05-4EB4-5128923FD1C7}"/>
                </a:ext>
              </a:extLst>
            </p:cNvPr>
            <p:cNvGrpSpPr/>
            <p:nvPr/>
          </p:nvGrpSpPr>
          <p:grpSpPr>
            <a:xfrm>
              <a:off x="8531269" y="4408806"/>
              <a:ext cx="1185979" cy="1695633"/>
              <a:chOff x="6642127" y="4413552"/>
              <a:chExt cx="1461743" cy="2089901"/>
            </a:xfrm>
          </p:grpSpPr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6D886F2E-16FD-F38E-5534-3C20D01A744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26">
                <a:extLst>
                  <a:ext uri="{FF2B5EF4-FFF2-40B4-BE49-F238E27FC236}">
                    <a16:creationId xmlns:a16="http://schemas.microsoft.com/office/drawing/2014/main" id="{94709F3F-2F94-78B2-B291-4D5CEA6E5FF9}"/>
                  </a:ext>
                </a:extLst>
              </p:cNvPr>
              <p:cNvSpPr/>
              <p:nvPr/>
            </p:nvSpPr>
            <p:spPr>
              <a:xfrm>
                <a:off x="7183557" y="6349397"/>
                <a:ext cx="251492" cy="153432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26">
                <a:extLst>
                  <a:ext uri="{FF2B5EF4-FFF2-40B4-BE49-F238E27FC236}">
                    <a16:creationId xmlns:a16="http://schemas.microsoft.com/office/drawing/2014/main" id="{210F9DC1-8CB8-0277-5AE2-9975699F6965}"/>
                  </a:ext>
                </a:extLst>
              </p:cNvPr>
              <p:cNvSpPr/>
              <p:nvPr/>
            </p:nvSpPr>
            <p:spPr>
              <a:xfrm rot="220329">
                <a:off x="6878315" y="6320847"/>
                <a:ext cx="321323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26">
                <a:extLst>
                  <a:ext uri="{FF2B5EF4-FFF2-40B4-BE49-F238E27FC236}">
                    <a16:creationId xmlns:a16="http://schemas.microsoft.com/office/drawing/2014/main" id="{1C05B9C1-CE2A-C432-DAB3-CCC6ABF3551B}"/>
                  </a:ext>
                </a:extLst>
              </p:cNvPr>
              <p:cNvSpPr/>
              <p:nvPr/>
            </p:nvSpPr>
            <p:spPr>
              <a:xfrm rot="544166">
                <a:off x="6667952" y="6232148"/>
                <a:ext cx="219786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0EA411B-B9B9-AA70-3F10-D56F0481E5F5}"/>
                </a:ext>
              </a:extLst>
            </p:cNvPr>
            <p:cNvSpPr/>
            <p:nvPr/>
          </p:nvSpPr>
          <p:spPr>
            <a:xfrm flipH="1">
              <a:off x="7875672" y="197458"/>
              <a:ext cx="412337" cy="41233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96C1E1B-949F-2CD9-F9C2-39CE4B673889}"/>
                </a:ext>
              </a:extLst>
            </p:cNvPr>
            <p:cNvGrpSpPr/>
            <p:nvPr/>
          </p:nvGrpSpPr>
          <p:grpSpPr>
            <a:xfrm rot="2488956">
              <a:off x="7559461" y="2466162"/>
              <a:ext cx="664165" cy="949579"/>
              <a:chOff x="6642127" y="4413552"/>
              <a:chExt cx="1461743" cy="2089901"/>
            </a:xfrm>
          </p:grpSpPr>
          <p:sp>
            <p:nvSpPr>
              <p:cNvPr id="61" name="Rectangle 6">
                <a:extLst>
                  <a:ext uri="{FF2B5EF4-FFF2-40B4-BE49-F238E27FC236}">
                    <a16:creationId xmlns:a16="http://schemas.microsoft.com/office/drawing/2014/main" id="{073933D9-EB26-39AC-3324-830D1841CC0B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26">
                <a:extLst>
                  <a:ext uri="{FF2B5EF4-FFF2-40B4-BE49-F238E27FC236}">
                    <a16:creationId xmlns:a16="http://schemas.microsoft.com/office/drawing/2014/main" id="{3A6B6C7E-498A-0266-E538-A01C611353D9}"/>
                  </a:ext>
                </a:extLst>
              </p:cNvPr>
              <p:cNvSpPr/>
              <p:nvPr/>
            </p:nvSpPr>
            <p:spPr>
              <a:xfrm>
                <a:off x="7194205" y="6335490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26">
                <a:extLst>
                  <a:ext uri="{FF2B5EF4-FFF2-40B4-BE49-F238E27FC236}">
                    <a16:creationId xmlns:a16="http://schemas.microsoft.com/office/drawing/2014/main" id="{653C6EBD-FDF0-20B2-1470-73E00F71F659}"/>
                  </a:ext>
                </a:extLst>
              </p:cNvPr>
              <p:cNvSpPr/>
              <p:nvPr/>
            </p:nvSpPr>
            <p:spPr>
              <a:xfrm rot="220329">
                <a:off x="6883367" y="6297377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26">
                <a:extLst>
                  <a:ext uri="{FF2B5EF4-FFF2-40B4-BE49-F238E27FC236}">
                    <a16:creationId xmlns:a16="http://schemas.microsoft.com/office/drawing/2014/main" id="{FE188D80-BFB0-84B6-718A-EBB919792250}"/>
                  </a:ext>
                </a:extLst>
              </p:cNvPr>
              <p:cNvSpPr/>
              <p:nvPr/>
            </p:nvSpPr>
            <p:spPr>
              <a:xfrm rot="544166">
                <a:off x="6663275" y="6216509"/>
                <a:ext cx="219785" cy="229657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5A2E1B-2A41-0AFB-7606-4B31F10DC29E}"/>
                </a:ext>
              </a:extLst>
            </p:cNvPr>
            <p:cNvSpPr/>
            <p:nvPr/>
          </p:nvSpPr>
          <p:spPr>
            <a:xfrm>
              <a:off x="7922132" y="2563056"/>
              <a:ext cx="537303" cy="623376"/>
            </a:xfrm>
            <a:prstGeom prst="ellipse">
              <a:avLst/>
            </a:prstGeom>
            <a:solidFill>
              <a:srgbClr val="ABDF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A2FB3F-E94A-D46C-BD6C-B6B657AA6983}"/>
                </a:ext>
              </a:extLst>
            </p:cNvPr>
            <p:cNvSpPr/>
            <p:nvPr/>
          </p:nvSpPr>
          <p:spPr>
            <a:xfrm rot="17895439">
              <a:off x="9003783" y="4393953"/>
              <a:ext cx="537303" cy="927278"/>
            </a:xfrm>
            <a:prstGeom prst="ellipse">
              <a:avLst/>
            </a:prstGeom>
            <a:solidFill>
              <a:srgbClr val="ABDF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789714-3D10-44BC-E25F-7E54834D8F0B}"/>
                </a:ext>
              </a:extLst>
            </p:cNvPr>
            <p:cNvGrpSpPr/>
            <p:nvPr/>
          </p:nvGrpSpPr>
          <p:grpSpPr>
            <a:xfrm rot="3051772">
              <a:off x="7619163" y="1726073"/>
              <a:ext cx="3760782" cy="3098045"/>
              <a:chOff x="4351615" y="1899673"/>
              <a:chExt cx="4364332" cy="3595236"/>
            </a:xfrm>
          </p:grpSpPr>
          <p:sp>
            <p:nvSpPr>
              <p:cNvPr id="51" name="Oval 13">
                <a:extLst>
                  <a:ext uri="{FF2B5EF4-FFF2-40B4-BE49-F238E27FC236}">
                    <a16:creationId xmlns:a16="http://schemas.microsoft.com/office/drawing/2014/main" id="{471F9B73-CBC4-0690-B389-D6185E102A5A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81D37610-CCF4-9801-2EFF-95ADBAB38610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4">
                <a:extLst>
                  <a:ext uri="{FF2B5EF4-FFF2-40B4-BE49-F238E27FC236}">
                    <a16:creationId xmlns:a16="http://schemas.microsoft.com/office/drawing/2014/main" id="{A6360399-8CCA-F0BD-2C7F-2B3FE7D84189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16">
                <a:extLst>
                  <a:ext uri="{FF2B5EF4-FFF2-40B4-BE49-F238E27FC236}">
                    <a16:creationId xmlns:a16="http://schemas.microsoft.com/office/drawing/2014/main" id="{C10E3140-834F-E5DA-2E3B-C27DAF062F74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4F9AF0B8-D6DA-53B7-4F36-715A35A62796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14">
                <a:extLst>
                  <a:ext uri="{FF2B5EF4-FFF2-40B4-BE49-F238E27FC236}">
                    <a16:creationId xmlns:a16="http://schemas.microsoft.com/office/drawing/2014/main" id="{E47FB037-4B0C-BA1E-66E7-3B13D4040203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808AF78A-E7E1-92DB-69CA-E1E9641DD77D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16">
                <a:extLst>
                  <a:ext uri="{FF2B5EF4-FFF2-40B4-BE49-F238E27FC236}">
                    <a16:creationId xmlns:a16="http://schemas.microsoft.com/office/drawing/2014/main" id="{5993CCE9-6EC1-116A-2CBF-606712F62A2C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12">
                <a:extLst>
                  <a:ext uri="{FF2B5EF4-FFF2-40B4-BE49-F238E27FC236}">
                    <a16:creationId xmlns:a16="http://schemas.microsoft.com/office/drawing/2014/main" id="{3499C375-D97B-A945-10FD-EB00B527E56D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769E0C-2334-00AB-BDAC-6768C3500FC2}"/>
                </a:ext>
              </a:extLst>
            </p:cNvPr>
            <p:cNvSpPr/>
            <p:nvPr/>
          </p:nvSpPr>
          <p:spPr>
            <a:xfrm flipH="1">
              <a:off x="7922132" y="340546"/>
              <a:ext cx="154233" cy="15423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1" name="ttsMP3.com_VoiceText_2025-1-28_22-5-36">
            <a:hlinkClick r:id="" action="ppaction://media"/>
            <a:extLst>
              <a:ext uri="{FF2B5EF4-FFF2-40B4-BE49-F238E27FC236}">
                <a16:creationId xmlns:a16="http://schemas.microsoft.com/office/drawing/2014/main" id="{50FA163C-E640-6A2C-1974-6752F51357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6184" y="3379500"/>
            <a:ext cx="609600" cy="609600"/>
          </a:xfrm>
          <a:prstGeom prst="rect">
            <a:avLst/>
          </a:prstGeom>
        </p:spPr>
      </p:pic>
      <p:pic>
        <p:nvPicPr>
          <p:cNvPr id="82" name="alphasounds-t">
            <a:hlinkClick r:id="" action="ppaction://media"/>
            <a:extLst>
              <a:ext uri="{FF2B5EF4-FFF2-40B4-BE49-F238E27FC236}">
                <a16:creationId xmlns:a16="http://schemas.microsoft.com/office/drawing/2014/main" id="{4A1A1B3F-86DE-C6C1-9220-4601BF7879B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64282" y="3379500"/>
            <a:ext cx="609600" cy="609600"/>
          </a:xfrm>
          <a:prstGeom prst="rect">
            <a:avLst/>
          </a:prstGeom>
        </p:spPr>
      </p:pic>
      <p:pic>
        <p:nvPicPr>
          <p:cNvPr id="83" name="ttsMP3.com_VoiceText_2025-1-28_22-8-9">
            <a:hlinkClick r:id="" action="ppaction://media"/>
            <a:extLst>
              <a:ext uri="{FF2B5EF4-FFF2-40B4-BE49-F238E27FC236}">
                <a16:creationId xmlns:a16="http://schemas.microsoft.com/office/drawing/2014/main" id="{37F39A80-F873-6F2D-FAD0-5916E5084D4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29489" y="3403996"/>
            <a:ext cx="609600" cy="609600"/>
          </a:xfrm>
          <a:prstGeom prst="rect">
            <a:avLst/>
          </a:prstGeom>
        </p:spPr>
      </p:pic>
      <p:pic>
        <p:nvPicPr>
          <p:cNvPr id="84" name="alphasounds-t">
            <a:hlinkClick r:id="" action="ppaction://media"/>
            <a:extLst>
              <a:ext uri="{FF2B5EF4-FFF2-40B4-BE49-F238E27FC236}">
                <a16:creationId xmlns:a16="http://schemas.microsoft.com/office/drawing/2014/main" id="{DCCA0710-EFE8-B9F4-D9F3-60C321C4979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27259" y="3356702"/>
            <a:ext cx="609600" cy="609600"/>
          </a:xfrm>
          <a:prstGeom prst="rect">
            <a:avLst/>
          </a:prstGeom>
        </p:spPr>
      </p:pic>
      <p:pic>
        <p:nvPicPr>
          <p:cNvPr id="85" name="ttsMP3.com_VoiceText_2025-1-28_22-9-13">
            <a:hlinkClick r:id="" action="ppaction://media"/>
            <a:extLst>
              <a:ext uri="{FF2B5EF4-FFF2-40B4-BE49-F238E27FC236}">
                <a16:creationId xmlns:a16="http://schemas.microsoft.com/office/drawing/2014/main" id="{21B280CD-685E-9B9A-D8EC-270FBF6456AE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54258" y="334909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768" fill="hold"/>
                                        <p:tgtEl>
                                          <p:spTgt spid="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7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115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88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0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115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51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28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7895B8F-229C-55BF-E3A0-EDDB2D479616}"/>
              </a:ext>
            </a:extLst>
          </p:cNvPr>
          <p:cNvSpPr txBox="1"/>
          <p:nvPr/>
        </p:nvSpPr>
        <p:spPr>
          <a:xfrm>
            <a:off x="893748" y="1348021"/>
            <a:ext cx="5466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75439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ree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3BA930-D3CA-07A9-CCDB-251EBED6F5FF}"/>
              </a:ext>
            </a:extLst>
          </p:cNvPr>
          <p:cNvGrpSpPr/>
          <p:nvPr/>
        </p:nvGrpSpPr>
        <p:grpSpPr>
          <a:xfrm>
            <a:off x="893748" y="3809648"/>
            <a:ext cx="4437459" cy="5421383"/>
            <a:chOff x="2772147" y="677901"/>
            <a:chExt cx="3713793" cy="3580512"/>
          </a:xfr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31F1C926-1BAA-3118-A1BD-EC0D604B57FF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30972D7C-90E8-9C70-494F-9EF889F21354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7438056F-03AF-9B6A-0767-DCA583C2CC69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B00F83FC-B22B-3AE3-8157-80ED36D28769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1A7F0067-B6CF-EC20-57A1-12511EA958A9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AA32C5BA-A376-C19E-4499-089F9CB8F583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loud 20">
              <a:extLst>
                <a:ext uri="{FF2B5EF4-FFF2-40B4-BE49-F238E27FC236}">
                  <a16:creationId xmlns:a16="http://schemas.microsoft.com/office/drawing/2014/main" id="{B856865C-0975-E8D9-E195-D594EACFE07C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9A6FCAB7-C6FC-5425-D36E-9DB15206B636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BB182F6B-E21E-A8C2-AE6E-2F6CD5BA5722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Cloud 23">
              <a:extLst>
                <a:ext uri="{FF2B5EF4-FFF2-40B4-BE49-F238E27FC236}">
                  <a16:creationId xmlns:a16="http://schemas.microsoft.com/office/drawing/2014/main" id="{F498C8BC-32BB-151D-5DB0-3DF9031A0255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" name="ttsMP3.com_VoiceText_2025-1-28_22-11-7">
            <a:hlinkClick r:id="" action="ppaction://media"/>
            <a:extLst>
              <a:ext uri="{FF2B5EF4-FFF2-40B4-BE49-F238E27FC236}">
                <a16:creationId xmlns:a16="http://schemas.microsoft.com/office/drawing/2014/main" id="{963E3775-2FA2-3D6D-0466-7DEB699380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55895" y="67096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6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EA96F8D-A10B-6468-2B21-CFA7BF50F344}"/>
              </a:ext>
            </a:extLst>
          </p:cNvPr>
          <p:cNvSpPr txBox="1"/>
          <p:nvPr/>
        </p:nvSpPr>
        <p:spPr>
          <a:xfrm>
            <a:off x="199678" y="2527540"/>
            <a:ext cx="633104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10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ortoise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C009C9-5569-DFBF-E513-27ABEA5FA271}"/>
              </a:ext>
            </a:extLst>
          </p:cNvPr>
          <p:cNvGrpSpPr/>
          <p:nvPr/>
        </p:nvGrpSpPr>
        <p:grpSpPr>
          <a:xfrm flipH="1">
            <a:off x="317144" y="4314978"/>
            <a:ext cx="6331040" cy="5210611"/>
            <a:chOff x="1801795" y="460626"/>
            <a:chExt cx="7342206" cy="6042827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93FE3D5B-E0A4-27DC-C4BB-7D5020723D9E}"/>
                </a:ext>
              </a:extLst>
            </p:cNvPr>
            <p:cNvSpPr/>
            <p:nvPr/>
          </p:nvSpPr>
          <p:spPr>
            <a:xfrm>
              <a:off x="3385009" y="4237017"/>
              <a:ext cx="1527681" cy="2050983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93266 w 1527681"/>
                <a:gd name="connsiteY0" fmla="*/ 495300 h 2105526"/>
                <a:gd name="connsiteX1" fmla="*/ 1525776 w 1527681"/>
                <a:gd name="connsiteY1" fmla="*/ 0 h 2105526"/>
                <a:gd name="connsiteX2" fmla="*/ 1527681 w 1527681"/>
                <a:gd name="connsiteY2" fmla="*/ 198120 h 2105526"/>
                <a:gd name="connsiteX3" fmla="*/ 1358136 w 1527681"/>
                <a:gd name="connsiteY3" fmla="*/ 1905000 h 2105526"/>
                <a:gd name="connsiteX4" fmla="*/ 17016 w 1527681"/>
                <a:gd name="connsiteY4" fmla="*/ 1857375 h 2105526"/>
                <a:gd name="connsiteX5" fmla="*/ 493266 w 1527681"/>
                <a:gd name="connsiteY5" fmla="*/ 495300 h 2105526"/>
                <a:gd name="connsiteX0" fmla="*/ 493266 w 1527681"/>
                <a:gd name="connsiteY0" fmla="*/ 495300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93266 w 1527681"/>
                <a:gd name="connsiteY5" fmla="*/ 495300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  <a:gd name="connsiteX0" fmla="*/ 445641 w 1527681"/>
                <a:gd name="connsiteY0" fmla="*/ 485775 h 2050983"/>
                <a:gd name="connsiteX1" fmla="*/ 1525776 w 1527681"/>
                <a:gd name="connsiteY1" fmla="*/ 0 h 2050983"/>
                <a:gd name="connsiteX2" fmla="*/ 1527681 w 1527681"/>
                <a:gd name="connsiteY2" fmla="*/ 198120 h 2050983"/>
                <a:gd name="connsiteX3" fmla="*/ 1358136 w 1527681"/>
                <a:gd name="connsiteY3" fmla="*/ 1752600 h 2050983"/>
                <a:gd name="connsiteX4" fmla="*/ 17016 w 1527681"/>
                <a:gd name="connsiteY4" fmla="*/ 1857375 h 2050983"/>
                <a:gd name="connsiteX5" fmla="*/ 445641 w 1527681"/>
                <a:gd name="connsiteY5" fmla="*/ 485775 h 2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7681" h="2050983">
                  <a:moveTo>
                    <a:pt x="445641" y="485775"/>
                  </a:moveTo>
                  <a:cubicBezTo>
                    <a:pt x="872361" y="-182245"/>
                    <a:pt x="1060956" y="127000"/>
                    <a:pt x="1525776" y="0"/>
                  </a:cubicBezTo>
                  <a:lnTo>
                    <a:pt x="1527681" y="198120"/>
                  </a:lnTo>
                  <a:cubicBezTo>
                    <a:pt x="1242566" y="1191895"/>
                    <a:pt x="1305113" y="1058545"/>
                    <a:pt x="1358136" y="1752600"/>
                  </a:cubicBezTo>
                  <a:cubicBezTo>
                    <a:pt x="1301939" y="1949450"/>
                    <a:pt x="-173802" y="2254250"/>
                    <a:pt x="17016" y="1857375"/>
                  </a:cubicBezTo>
                  <a:cubicBezTo>
                    <a:pt x="518666" y="1089025"/>
                    <a:pt x="153541" y="987425"/>
                    <a:pt x="445641" y="48577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26">
              <a:extLst>
                <a:ext uri="{FF2B5EF4-FFF2-40B4-BE49-F238E27FC236}">
                  <a16:creationId xmlns:a16="http://schemas.microsoft.com/office/drawing/2014/main" id="{46317CAC-09A0-03C9-E84E-030C3EA4BE86}"/>
                </a:ext>
              </a:extLst>
            </p:cNvPr>
            <p:cNvSpPr/>
            <p:nvPr/>
          </p:nvSpPr>
          <p:spPr>
            <a:xfrm>
              <a:off x="3606518" y="6130022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26">
              <a:extLst>
                <a:ext uri="{FF2B5EF4-FFF2-40B4-BE49-F238E27FC236}">
                  <a16:creationId xmlns:a16="http://schemas.microsoft.com/office/drawing/2014/main" id="{3403FAB5-8A35-3CA2-2593-5795D19355E6}"/>
                </a:ext>
              </a:extLst>
            </p:cNvPr>
            <p:cNvSpPr/>
            <p:nvPr/>
          </p:nvSpPr>
          <p:spPr>
            <a:xfrm>
              <a:off x="3398812" y="6076679"/>
              <a:ext cx="207706" cy="20032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2795 w 254287"/>
                <a:gd name="connsiteY0" fmla="*/ 223151 h 249127"/>
                <a:gd name="connsiteX1" fmla="*/ 138066 w 254287"/>
                <a:gd name="connsiteY1" fmla="*/ 0 h 249127"/>
                <a:gd name="connsiteX2" fmla="*/ 254287 w 254287"/>
                <a:gd name="connsiteY2" fmla="*/ 223151 h 249127"/>
                <a:gd name="connsiteX3" fmla="*/ 2795 w 254287"/>
                <a:gd name="connsiteY3" fmla="*/ 223151 h 249127"/>
                <a:gd name="connsiteX0" fmla="*/ 740 w 201432"/>
                <a:gd name="connsiteY0" fmla="*/ 223368 h 280977"/>
                <a:gd name="connsiteX1" fmla="*/ 136011 w 201432"/>
                <a:gd name="connsiteY1" fmla="*/ 217 h 280977"/>
                <a:gd name="connsiteX2" fmla="*/ 201432 w 201432"/>
                <a:gd name="connsiteY2" fmla="*/ 268038 h 280977"/>
                <a:gd name="connsiteX3" fmla="*/ 740 w 201432"/>
                <a:gd name="connsiteY3" fmla="*/ 223368 h 280977"/>
                <a:gd name="connsiteX0" fmla="*/ 723 w 204590"/>
                <a:gd name="connsiteY0" fmla="*/ 170860 h 276123"/>
                <a:gd name="connsiteX1" fmla="*/ 139169 w 204590"/>
                <a:gd name="connsiteY1" fmla="*/ 1314 h 276123"/>
                <a:gd name="connsiteX2" fmla="*/ 204590 w 204590"/>
                <a:gd name="connsiteY2" fmla="*/ 269135 h 276123"/>
                <a:gd name="connsiteX3" fmla="*/ 723 w 204590"/>
                <a:gd name="connsiteY3" fmla="*/ 170860 h 276123"/>
                <a:gd name="connsiteX0" fmla="*/ 1253 w 207706"/>
                <a:gd name="connsiteY0" fmla="*/ 176574 h 281837"/>
                <a:gd name="connsiteX1" fmla="*/ 139699 w 207706"/>
                <a:gd name="connsiteY1" fmla="*/ 7028 h 281837"/>
                <a:gd name="connsiteX2" fmla="*/ 205120 w 207706"/>
                <a:gd name="connsiteY2" fmla="*/ 274849 h 281837"/>
                <a:gd name="connsiteX3" fmla="*/ 1253 w 207706"/>
                <a:gd name="connsiteY3" fmla="*/ 176574 h 281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706" h="281837">
                  <a:moveTo>
                    <a:pt x="1253" y="176574"/>
                  </a:moveTo>
                  <a:cubicBezTo>
                    <a:pt x="-9651" y="131937"/>
                    <a:pt x="51746" y="-36154"/>
                    <a:pt x="139699" y="7028"/>
                  </a:cubicBezTo>
                  <a:cubicBezTo>
                    <a:pt x="227652" y="50210"/>
                    <a:pt x="205120" y="168875"/>
                    <a:pt x="205120" y="274849"/>
                  </a:cubicBezTo>
                  <a:cubicBezTo>
                    <a:pt x="184162" y="306829"/>
                    <a:pt x="12157" y="221211"/>
                    <a:pt x="1253" y="176574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08046C44-4D54-9EA6-6E92-28E17ED3A3A3}"/>
                </a:ext>
              </a:extLst>
            </p:cNvPr>
            <p:cNvSpPr/>
            <p:nvPr/>
          </p:nvSpPr>
          <p:spPr>
            <a:xfrm>
              <a:off x="7445697" y="4164321"/>
              <a:ext cx="1291713" cy="2072687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461743"/>
                <a:gd name="connsiteY0" fmla="*/ 495300 h 2089901"/>
                <a:gd name="connsiteX1" fmla="*/ 64068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427328 w 1292198"/>
                <a:gd name="connsiteY0" fmla="*/ 495300 h 2089901"/>
                <a:gd name="connsiteX1" fmla="*/ 640688 w 1292198"/>
                <a:gd name="connsiteY1" fmla="*/ 0 h 2089901"/>
                <a:gd name="connsiteX2" fmla="*/ 775943 w 1292198"/>
                <a:gd name="connsiteY2" fmla="*/ 188595 h 2089901"/>
                <a:gd name="connsiteX3" fmla="*/ 1292198 w 1292198"/>
                <a:gd name="connsiteY3" fmla="*/ 1905000 h 2089901"/>
                <a:gd name="connsiteX4" fmla="*/ 17753 w 1292198"/>
                <a:gd name="connsiteY4" fmla="*/ 1828800 h 2089901"/>
                <a:gd name="connsiteX5" fmla="*/ 427328 w 1292198"/>
                <a:gd name="connsiteY5" fmla="*/ 495300 h 2089901"/>
                <a:gd name="connsiteX0" fmla="*/ 427328 w 1292213"/>
                <a:gd name="connsiteY0" fmla="*/ 495300 h 2089901"/>
                <a:gd name="connsiteX1" fmla="*/ 640688 w 1292213"/>
                <a:gd name="connsiteY1" fmla="*/ 0 h 2089901"/>
                <a:gd name="connsiteX2" fmla="*/ 775943 w 1292213"/>
                <a:gd name="connsiteY2" fmla="*/ 188595 h 2089901"/>
                <a:gd name="connsiteX3" fmla="*/ 1292198 w 1292213"/>
                <a:gd name="connsiteY3" fmla="*/ 1905000 h 2089901"/>
                <a:gd name="connsiteX4" fmla="*/ 17753 w 1292213"/>
                <a:gd name="connsiteY4" fmla="*/ 1828800 h 2089901"/>
                <a:gd name="connsiteX5" fmla="*/ 427328 w 1292213"/>
                <a:gd name="connsiteY5" fmla="*/ 495300 h 2089901"/>
                <a:gd name="connsiteX0" fmla="*/ 427328 w 1292213"/>
                <a:gd name="connsiteY0" fmla="*/ 495300 h 2057669"/>
                <a:gd name="connsiteX1" fmla="*/ 640688 w 1292213"/>
                <a:gd name="connsiteY1" fmla="*/ 0 h 2057669"/>
                <a:gd name="connsiteX2" fmla="*/ 775943 w 1292213"/>
                <a:gd name="connsiteY2" fmla="*/ 188595 h 2057669"/>
                <a:gd name="connsiteX3" fmla="*/ 1292198 w 1292213"/>
                <a:gd name="connsiteY3" fmla="*/ 1905000 h 2057669"/>
                <a:gd name="connsiteX4" fmla="*/ 17753 w 1292213"/>
                <a:gd name="connsiteY4" fmla="*/ 1828800 h 2057669"/>
                <a:gd name="connsiteX5" fmla="*/ 427328 w 1292213"/>
                <a:gd name="connsiteY5" fmla="*/ 495300 h 2057669"/>
                <a:gd name="connsiteX0" fmla="*/ 426412 w 1291713"/>
                <a:gd name="connsiteY0" fmla="*/ 495300 h 2072687"/>
                <a:gd name="connsiteX1" fmla="*/ 639772 w 1291713"/>
                <a:gd name="connsiteY1" fmla="*/ 0 h 2072687"/>
                <a:gd name="connsiteX2" fmla="*/ 775027 w 1291713"/>
                <a:gd name="connsiteY2" fmla="*/ 188595 h 2072687"/>
                <a:gd name="connsiteX3" fmla="*/ 1291282 w 1291713"/>
                <a:gd name="connsiteY3" fmla="*/ 1905000 h 2072687"/>
                <a:gd name="connsiteX4" fmla="*/ 16837 w 1291713"/>
                <a:gd name="connsiteY4" fmla="*/ 1828800 h 2072687"/>
                <a:gd name="connsiteX5" fmla="*/ 426412 w 1291713"/>
                <a:gd name="connsiteY5" fmla="*/ 495300 h 207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91713" h="2072687">
                  <a:moveTo>
                    <a:pt x="426412" y="495300"/>
                  </a:moveTo>
                  <a:cubicBezTo>
                    <a:pt x="853132" y="-172720"/>
                    <a:pt x="174952" y="127000"/>
                    <a:pt x="639772" y="0"/>
                  </a:cubicBezTo>
                  <a:lnTo>
                    <a:pt x="775027" y="188595"/>
                  </a:lnTo>
                  <a:cubicBezTo>
                    <a:pt x="489912" y="1182370"/>
                    <a:pt x="1295409" y="1182370"/>
                    <a:pt x="1291282" y="1905000"/>
                  </a:cubicBezTo>
                  <a:cubicBezTo>
                    <a:pt x="1320810" y="2139950"/>
                    <a:pt x="-173981" y="2139950"/>
                    <a:pt x="16837" y="1828800"/>
                  </a:cubicBezTo>
                  <a:cubicBezTo>
                    <a:pt x="299412" y="1384300"/>
                    <a:pt x="134312" y="996950"/>
                    <a:pt x="426412" y="495300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3352B0B-736E-716E-270B-2890E7215AE1}"/>
                </a:ext>
              </a:extLst>
            </p:cNvPr>
            <p:cNvSpPr/>
            <p:nvPr/>
          </p:nvSpPr>
          <p:spPr>
            <a:xfrm rot="21342428">
              <a:off x="8092422" y="6080181"/>
              <a:ext cx="251491" cy="15343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33FA3C74-7E3A-80B5-892F-943B3B6AF49C}"/>
                </a:ext>
              </a:extLst>
            </p:cNvPr>
            <p:cNvSpPr/>
            <p:nvPr/>
          </p:nvSpPr>
          <p:spPr>
            <a:xfrm rot="282009">
              <a:off x="7779359" y="6040905"/>
              <a:ext cx="321324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23ACA0EF-8FAA-2118-6824-A8CF4C68C621}"/>
                </a:ext>
              </a:extLst>
            </p:cNvPr>
            <p:cNvSpPr/>
            <p:nvPr/>
          </p:nvSpPr>
          <p:spPr>
            <a:xfrm>
              <a:off x="1801795" y="507940"/>
              <a:ext cx="7342206" cy="4701332"/>
            </a:xfrm>
            <a:custGeom>
              <a:avLst/>
              <a:gdLst>
                <a:gd name="connsiteX0" fmla="*/ 0 w 808382"/>
                <a:gd name="connsiteY0" fmla="*/ 0 h 1046922"/>
                <a:gd name="connsiteX1" fmla="*/ 808382 w 808382"/>
                <a:gd name="connsiteY1" fmla="*/ 0 h 1046922"/>
                <a:gd name="connsiteX2" fmla="*/ 808382 w 808382"/>
                <a:gd name="connsiteY2" fmla="*/ 1046922 h 1046922"/>
                <a:gd name="connsiteX3" fmla="*/ 0 w 808382"/>
                <a:gd name="connsiteY3" fmla="*/ 1046922 h 1046922"/>
                <a:gd name="connsiteX4" fmla="*/ 0 w 808382"/>
                <a:gd name="connsiteY4" fmla="*/ 0 h 1046922"/>
                <a:gd name="connsiteX0" fmla="*/ 0 w 1802295"/>
                <a:gd name="connsiteY0" fmla="*/ 0 h 1073426"/>
                <a:gd name="connsiteX1" fmla="*/ 1802295 w 1802295"/>
                <a:gd name="connsiteY1" fmla="*/ 26504 h 1073426"/>
                <a:gd name="connsiteX2" fmla="*/ 1802295 w 1802295"/>
                <a:gd name="connsiteY2" fmla="*/ 1073426 h 1073426"/>
                <a:gd name="connsiteX3" fmla="*/ 993913 w 1802295"/>
                <a:gd name="connsiteY3" fmla="*/ 1073426 h 1073426"/>
                <a:gd name="connsiteX4" fmla="*/ 0 w 1802295"/>
                <a:gd name="connsiteY4" fmla="*/ 0 h 1073426"/>
                <a:gd name="connsiteX0" fmla="*/ 105852 w 1908147"/>
                <a:gd name="connsiteY0" fmla="*/ 0 h 1073426"/>
                <a:gd name="connsiteX1" fmla="*/ 1908147 w 1908147"/>
                <a:gd name="connsiteY1" fmla="*/ 26504 h 1073426"/>
                <a:gd name="connsiteX2" fmla="*/ 1908147 w 1908147"/>
                <a:gd name="connsiteY2" fmla="*/ 1073426 h 1073426"/>
                <a:gd name="connsiteX3" fmla="*/ 1099765 w 1908147"/>
                <a:gd name="connsiteY3" fmla="*/ 1073426 h 1073426"/>
                <a:gd name="connsiteX4" fmla="*/ 105852 w 1908147"/>
                <a:gd name="connsiteY4" fmla="*/ 0 h 1073426"/>
                <a:gd name="connsiteX0" fmla="*/ 97883 w 2019448"/>
                <a:gd name="connsiteY0" fmla="*/ 26505 h 1046922"/>
                <a:gd name="connsiteX1" fmla="*/ 2019448 w 2019448"/>
                <a:gd name="connsiteY1" fmla="*/ 0 h 1046922"/>
                <a:gd name="connsiteX2" fmla="*/ 2019448 w 2019448"/>
                <a:gd name="connsiteY2" fmla="*/ 1046922 h 1046922"/>
                <a:gd name="connsiteX3" fmla="*/ 1211066 w 2019448"/>
                <a:gd name="connsiteY3" fmla="*/ 1046922 h 1046922"/>
                <a:gd name="connsiteX4" fmla="*/ 97883 w 2019448"/>
                <a:gd name="connsiteY4" fmla="*/ 26505 h 1046922"/>
                <a:gd name="connsiteX0" fmla="*/ 26346 w 1947911"/>
                <a:gd name="connsiteY0" fmla="*/ 26505 h 1046922"/>
                <a:gd name="connsiteX1" fmla="*/ 1947911 w 1947911"/>
                <a:gd name="connsiteY1" fmla="*/ 0 h 1046922"/>
                <a:gd name="connsiteX2" fmla="*/ 1947911 w 1947911"/>
                <a:gd name="connsiteY2" fmla="*/ 1046922 h 1046922"/>
                <a:gd name="connsiteX3" fmla="*/ 1139529 w 1947911"/>
                <a:gd name="connsiteY3" fmla="*/ 1046922 h 1046922"/>
                <a:gd name="connsiteX4" fmla="*/ 26346 w 1947911"/>
                <a:gd name="connsiteY4" fmla="*/ 26505 h 1046922"/>
                <a:gd name="connsiteX0" fmla="*/ 22421 w 1943986"/>
                <a:gd name="connsiteY0" fmla="*/ 26505 h 1338470"/>
                <a:gd name="connsiteX1" fmla="*/ 1943986 w 1943986"/>
                <a:gd name="connsiteY1" fmla="*/ 0 h 1338470"/>
                <a:gd name="connsiteX2" fmla="*/ 1943986 w 1943986"/>
                <a:gd name="connsiteY2" fmla="*/ 1046922 h 1338470"/>
                <a:gd name="connsiteX3" fmla="*/ 1334387 w 1943986"/>
                <a:gd name="connsiteY3" fmla="*/ 1338470 h 1338470"/>
                <a:gd name="connsiteX4" fmla="*/ 22421 w 1943986"/>
                <a:gd name="connsiteY4" fmla="*/ 26505 h 1338470"/>
                <a:gd name="connsiteX0" fmla="*/ 22421 w 2182525"/>
                <a:gd name="connsiteY0" fmla="*/ 39757 h 1351722"/>
                <a:gd name="connsiteX1" fmla="*/ 2182525 w 2182525"/>
                <a:gd name="connsiteY1" fmla="*/ 0 h 1351722"/>
                <a:gd name="connsiteX2" fmla="*/ 1943986 w 2182525"/>
                <a:gd name="connsiteY2" fmla="*/ 1060174 h 1351722"/>
                <a:gd name="connsiteX3" fmla="*/ 1334387 w 2182525"/>
                <a:gd name="connsiteY3" fmla="*/ 1351722 h 1351722"/>
                <a:gd name="connsiteX4" fmla="*/ 22421 w 2182525"/>
                <a:gd name="connsiteY4" fmla="*/ 39757 h 1351722"/>
                <a:gd name="connsiteX0" fmla="*/ 22421 w 2182525"/>
                <a:gd name="connsiteY0" fmla="*/ 344739 h 1656704"/>
                <a:gd name="connsiteX1" fmla="*/ 2182525 w 2182525"/>
                <a:gd name="connsiteY1" fmla="*/ 304982 h 1656704"/>
                <a:gd name="connsiteX2" fmla="*/ 1943986 w 2182525"/>
                <a:gd name="connsiteY2" fmla="*/ 1365156 h 1656704"/>
                <a:gd name="connsiteX3" fmla="*/ 1334387 w 2182525"/>
                <a:gd name="connsiteY3" fmla="*/ 1656704 h 1656704"/>
                <a:gd name="connsiteX4" fmla="*/ 22421 w 2182525"/>
                <a:gd name="connsiteY4" fmla="*/ 344739 h 1656704"/>
                <a:gd name="connsiteX0" fmla="*/ 22421 w 2182525"/>
                <a:gd name="connsiteY0" fmla="*/ 391759 h 1703724"/>
                <a:gd name="connsiteX1" fmla="*/ 2182525 w 2182525"/>
                <a:gd name="connsiteY1" fmla="*/ 352002 h 1703724"/>
                <a:gd name="connsiteX2" fmla="*/ 1943986 w 2182525"/>
                <a:gd name="connsiteY2" fmla="*/ 1412176 h 1703724"/>
                <a:gd name="connsiteX3" fmla="*/ 1334387 w 2182525"/>
                <a:gd name="connsiteY3" fmla="*/ 1703724 h 1703724"/>
                <a:gd name="connsiteX4" fmla="*/ 22421 w 2182525"/>
                <a:gd name="connsiteY4" fmla="*/ 391759 h 1703724"/>
                <a:gd name="connsiteX0" fmla="*/ 67603 w 2227707"/>
                <a:gd name="connsiteY0" fmla="*/ 391759 h 1703724"/>
                <a:gd name="connsiteX1" fmla="*/ 2227707 w 2227707"/>
                <a:gd name="connsiteY1" fmla="*/ 352002 h 1703724"/>
                <a:gd name="connsiteX2" fmla="*/ 1989168 w 2227707"/>
                <a:gd name="connsiteY2" fmla="*/ 1412176 h 1703724"/>
                <a:gd name="connsiteX3" fmla="*/ 1379569 w 2227707"/>
                <a:gd name="connsiteY3" fmla="*/ 1703724 h 1703724"/>
                <a:gd name="connsiteX4" fmla="*/ 67603 w 2227707"/>
                <a:gd name="connsiteY4" fmla="*/ 391759 h 1703724"/>
                <a:gd name="connsiteX0" fmla="*/ 67603 w 2373481"/>
                <a:gd name="connsiteY0" fmla="*/ 391759 h 1703724"/>
                <a:gd name="connsiteX1" fmla="*/ 2227707 w 2373481"/>
                <a:gd name="connsiteY1" fmla="*/ 352002 h 1703724"/>
                <a:gd name="connsiteX2" fmla="*/ 2373481 w 2373481"/>
                <a:gd name="connsiteY2" fmla="*/ 1650715 h 1703724"/>
                <a:gd name="connsiteX3" fmla="*/ 1379569 w 2373481"/>
                <a:gd name="connsiteY3" fmla="*/ 1703724 h 1703724"/>
                <a:gd name="connsiteX4" fmla="*/ 67603 w 2373481"/>
                <a:gd name="connsiteY4" fmla="*/ 391759 h 1703724"/>
                <a:gd name="connsiteX0" fmla="*/ 67603 w 2421278"/>
                <a:gd name="connsiteY0" fmla="*/ 391759 h 1703724"/>
                <a:gd name="connsiteX1" fmla="*/ 2227707 w 2421278"/>
                <a:gd name="connsiteY1" fmla="*/ 352002 h 1703724"/>
                <a:gd name="connsiteX2" fmla="*/ 2373481 w 2421278"/>
                <a:gd name="connsiteY2" fmla="*/ 1650715 h 1703724"/>
                <a:gd name="connsiteX3" fmla="*/ 1379569 w 2421278"/>
                <a:gd name="connsiteY3" fmla="*/ 1703724 h 1703724"/>
                <a:gd name="connsiteX4" fmla="*/ 67603 w 2421278"/>
                <a:gd name="connsiteY4" fmla="*/ 391759 h 1703724"/>
                <a:gd name="connsiteX0" fmla="*/ 67603 w 2445631"/>
                <a:gd name="connsiteY0" fmla="*/ 391759 h 1703724"/>
                <a:gd name="connsiteX1" fmla="*/ 2227707 w 2445631"/>
                <a:gd name="connsiteY1" fmla="*/ 352002 h 1703724"/>
                <a:gd name="connsiteX2" fmla="*/ 2373481 w 2445631"/>
                <a:gd name="connsiteY2" fmla="*/ 1650715 h 1703724"/>
                <a:gd name="connsiteX3" fmla="*/ 1379569 w 2445631"/>
                <a:gd name="connsiteY3" fmla="*/ 1703724 h 1703724"/>
                <a:gd name="connsiteX4" fmla="*/ 67603 w 2445631"/>
                <a:gd name="connsiteY4" fmla="*/ 391759 h 1703724"/>
                <a:gd name="connsiteX0" fmla="*/ 67603 w 2453054"/>
                <a:gd name="connsiteY0" fmla="*/ 410161 h 1722126"/>
                <a:gd name="connsiteX1" fmla="*/ 2254212 w 2453054"/>
                <a:gd name="connsiteY1" fmla="*/ 343900 h 1722126"/>
                <a:gd name="connsiteX2" fmla="*/ 2373481 w 2453054"/>
                <a:gd name="connsiteY2" fmla="*/ 1669117 h 1722126"/>
                <a:gd name="connsiteX3" fmla="*/ 1379569 w 2453054"/>
                <a:gd name="connsiteY3" fmla="*/ 1722126 h 1722126"/>
                <a:gd name="connsiteX4" fmla="*/ 67603 w 2453054"/>
                <a:gd name="connsiteY4" fmla="*/ 410161 h 1722126"/>
                <a:gd name="connsiteX0" fmla="*/ 67603 w 2453054"/>
                <a:gd name="connsiteY0" fmla="*/ 375048 h 1687013"/>
                <a:gd name="connsiteX1" fmla="*/ 2254212 w 2453054"/>
                <a:gd name="connsiteY1" fmla="*/ 308787 h 1687013"/>
                <a:gd name="connsiteX2" fmla="*/ 2373481 w 2453054"/>
                <a:gd name="connsiteY2" fmla="*/ 1634004 h 1687013"/>
                <a:gd name="connsiteX3" fmla="*/ 1379569 w 2453054"/>
                <a:gd name="connsiteY3" fmla="*/ 1687013 h 1687013"/>
                <a:gd name="connsiteX4" fmla="*/ 67603 w 2453054"/>
                <a:gd name="connsiteY4" fmla="*/ 375048 h 1687013"/>
                <a:gd name="connsiteX0" fmla="*/ 67603 w 2992546"/>
                <a:gd name="connsiteY0" fmla="*/ 375048 h 3012229"/>
                <a:gd name="connsiteX1" fmla="*/ 2254212 w 2992546"/>
                <a:gd name="connsiteY1" fmla="*/ 308787 h 3012229"/>
                <a:gd name="connsiteX2" fmla="*/ 2373481 w 2992546"/>
                <a:gd name="connsiteY2" fmla="*/ 1634004 h 3012229"/>
                <a:gd name="connsiteX3" fmla="*/ 2983079 w 2992546"/>
                <a:gd name="connsiteY3" fmla="*/ 3012229 h 3012229"/>
                <a:gd name="connsiteX4" fmla="*/ 1379569 w 2992546"/>
                <a:gd name="connsiteY4" fmla="*/ 1687013 h 3012229"/>
                <a:gd name="connsiteX5" fmla="*/ 67603 w 2992546"/>
                <a:gd name="connsiteY5" fmla="*/ 375048 h 3012229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2546"/>
                <a:gd name="connsiteY0" fmla="*/ 375048 h 4386820"/>
                <a:gd name="connsiteX1" fmla="*/ 2254212 w 2992546"/>
                <a:gd name="connsiteY1" fmla="*/ 308787 h 4386820"/>
                <a:gd name="connsiteX2" fmla="*/ 2373481 w 2992546"/>
                <a:gd name="connsiteY2" fmla="*/ 1634004 h 4386820"/>
                <a:gd name="connsiteX3" fmla="*/ 2983079 w 2992546"/>
                <a:gd name="connsiteY3" fmla="*/ 3012229 h 4386820"/>
                <a:gd name="connsiteX4" fmla="*/ 2254210 w 2992546"/>
                <a:gd name="connsiteY4" fmla="*/ 4363951 h 4386820"/>
                <a:gd name="connsiteX5" fmla="*/ 1379569 w 2992546"/>
                <a:gd name="connsiteY5" fmla="*/ 1687013 h 4386820"/>
                <a:gd name="connsiteX6" fmla="*/ 67603 w 2992546"/>
                <a:gd name="connsiteY6" fmla="*/ 375048 h 4386820"/>
                <a:gd name="connsiteX0" fmla="*/ 67603 w 2991232"/>
                <a:gd name="connsiteY0" fmla="*/ 375048 h 4386820"/>
                <a:gd name="connsiteX1" fmla="*/ 2254212 w 2991232"/>
                <a:gd name="connsiteY1" fmla="*/ 308787 h 4386820"/>
                <a:gd name="connsiteX2" fmla="*/ 2373481 w 2991232"/>
                <a:gd name="connsiteY2" fmla="*/ 1634004 h 4386820"/>
                <a:gd name="connsiteX3" fmla="*/ 2983079 w 2991232"/>
                <a:gd name="connsiteY3" fmla="*/ 3012229 h 4386820"/>
                <a:gd name="connsiteX4" fmla="*/ 2254210 w 2991232"/>
                <a:gd name="connsiteY4" fmla="*/ 4363951 h 4386820"/>
                <a:gd name="connsiteX5" fmla="*/ 1379569 w 2991232"/>
                <a:gd name="connsiteY5" fmla="*/ 1687013 h 4386820"/>
                <a:gd name="connsiteX6" fmla="*/ 67603 w 2991232"/>
                <a:gd name="connsiteY6" fmla="*/ 375048 h 4386820"/>
                <a:gd name="connsiteX0" fmla="*/ 67603 w 5397419"/>
                <a:gd name="connsiteY0" fmla="*/ 375048 h 4387127"/>
                <a:gd name="connsiteX1" fmla="*/ 2254212 w 5397419"/>
                <a:gd name="connsiteY1" fmla="*/ 308787 h 4387127"/>
                <a:gd name="connsiteX2" fmla="*/ 2373481 w 5397419"/>
                <a:gd name="connsiteY2" fmla="*/ 1634004 h 4387127"/>
                <a:gd name="connsiteX3" fmla="*/ 5394975 w 5397419"/>
                <a:gd name="connsiteY3" fmla="*/ 3038734 h 4387127"/>
                <a:gd name="connsiteX4" fmla="*/ 2254210 w 5397419"/>
                <a:gd name="connsiteY4" fmla="*/ 4363951 h 4387127"/>
                <a:gd name="connsiteX5" fmla="*/ 1379569 w 5397419"/>
                <a:gd name="connsiteY5" fmla="*/ 1687013 h 4387127"/>
                <a:gd name="connsiteX6" fmla="*/ 67603 w 5397419"/>
                <a:gd name="connsiteY6" fmla="*/ 375048 h 4387127"/>
                <a:gd name="connsiteX0" fmla="*/ 67603 w 5397253"/>
                <a:gd name="connsiteY0" fmla="*/ 375048 h 4387127"/>
                <a:gd name="connsiteX1" fmla="*/ 2254212 w 5397253"/>
                <a:gd name="connsiteY1" fmla="*/ 308787 h 4387127"/>
                <a:gd name="connsiteX2" fmla="*/ 2373481 w 5397253"/>
                <a:gd name="connsiteY2" fmla="*/ 1634004 h 4387127"/>
                <a:gd name="connsiteX3" fmla="*/ 5394975 w 5397253"/>
                <a:gd name="connsiteY3" fmla="*/ 3038734 h 4387127"/>
                <a:gd name="connsiteX4" fmla="*/ 2254210 w 5397253"/>
                <a:gd name="connsiteY4" fmla="*/ 4363951 h 4387127"/>
                <a:gd name="connsiteX5" fmla="*/ 1379569 w 5397253"/>
                <a:gd name="connsiteY5" fmla="*/ 1687013 h 4387127"/>
                <a:gd name="connsiteX6" fmla="*/ 67603 w 5397253"/>
                <a:gd name="connsiteY6" fmla="*/ 375048 h 4387127"/>
                <a:gd name="connsiteX0" fmla="*/ 67603 w 6686915"/>
                <a:gd name="connsiteY0" fmla="*/ 375048 h 4661162"/>
                <a:gd name="connsiteX1" fmla="*/ 2254212 w 6686915"/>
                <a:gd name="connsiteY1" fmla="*/ 308787 h 4661162"/>
                <a:gd name="connsiteX2" fmla="*/ 2373481 w 6686915"/>
                <a:gd name="connsiteY2" fmla="*/ 1634004 h 4661162"/>
                <a:gd name="connsiteX3" fmla="*/ 5394975 w 6686915"/>
                <a:gd name="connsiteY3" fmla="*/ 3038734 h 4661162"/>
                <a:gd name="connsiteX4" fmla="*/ 2254210 w 6686915"/>
                <a:gd name="connsiteY4" fmla="*/ 4363951 h 4661162"/>
                <a:gd name="connsiteX5" fmla="*/ 1379569 w 6686915"/>
                <a:gd name="connsiteY5" fmla="*/ 1687013 h 4661162"/>
                <a:gd name="connsiteX6" fmla="*/ 67603 w 6686915"/>
                <a:gd name="connsiteY6" fmla="*/ 375048 h 4661162"/>
                <a:gd name="connsiteX0" fmla="*/ 67603 w 7464255"/>
                <a:gd name="connsiteY0" fmla="*/ 375048 h 4607628"/>
                <a:gd name="connsiteX1" fmla="*/ 2254212 w 7464255"/>
                <a:gd name="connsiteY1" fmla="*/ 308787 h 4607628"/>
                <a:gd name="connsiteX2" fmla="*/ 2373481 w 7464255"/>
                <a:gd name="connsiteY2" fmla="*/ 1634004 h 4607628"/>
                <a:gd name="connsiteX3" fmla="*/ 5394975 w 7464255"/>
                <a:gd name="connsiteY3" fmla="*/ 3038734 h 4607628"/>
                <a:gd name="connsiteX4" fmla="*/ 7369549 w 7464255"/>
                <a:gd name="connsiteY4" fmla="*/ 4377201 h 4607628"/>
                <a:gd name="connsiteX5" fmla="*/ 2254210 w 7464255"/>
                <a:gd name="connsiteY5" fmla="*/ 4363951 h 4607628"/>
                <a:gd name="connsiteX6" fmla="*/ 1379569 w 7464255"/>
                <a:gd name="connsiteY6" fmla="*/ 1687013 h 4607628"/>
                <a:gd name="connsiteX7" fmla="*/ 67603 w 7464255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607628"/>
                <a:gd name="connsiteX1" fmla="*/ 2254212 w 7369549"/>
                <a:gd name="connsiteY1" fmla="*/ 308787 h 4607628"/>
                <a:gd name="connsiteX2" fmla="*/ 2373481 w 7369549"/>
                <a:gd name="connsiteY2" fmla="*/ 1634004 h 4607628"/>
                <a:gd name="connsiteX3" fmla="*/ 5394975 w 7369549"/>
                <a:gd name="connsiteY3" fmla="*/ 3038734 h 4607628"/>
                <a:gd name="connsiteX4" fmla="*/ 7369549 w 7369549"/>
                <a:gd name="connsiteY4" fmla="*/ 4377201 h 4607628"/>
                <a:gd name="connsiteX5" fmla="*/ 2254210 w 7369549"/>
                <a:gd name="connsiteY5" fmla="*/ 4363951 h 4607628"/>
                <a:gd name="connsiteX6" fmla="*/ 1379569 w 7369549"/>
                <a:gd name="connsiteY6" fmla="*/ 1687013 h 4607628"/>
                <a:gd name="connsiteX7" fmla="*/ 67603 w 7369549"/>
                <a:gd name="connsiteY7" fmla="*/ 375048 h 4607628"/>
                <a:gd name="connsiteX0" fmla="*/ 67603 w 7369549"/>
                <a:gd name="connsiteY0" fmla="*/ 375048 h 4583006"/>
                <a:gd name="connsiteX1" fmla="*/ 2254212 w 7369549"/>
                <a:gd name="connsiteY1" fmla="*/ 308787 h 4583006"/>
                <a:gd name="connsiteX2" fmla="*/ 2373481 w 7369549"/>
                <a:gd name="connsiteY2" fmla="*/ 1634004 h 4583006"/>
                <a:gd name="connsiteX3" fmla="*/ 5394975 w 7369549"/>
                <a:gd name="connsiteY3" fmla="*/ 3038734 h 4583006"/>
                <a:gd name="connsiteX4" fmla="*/ 7369549 w 7369549"/>
                <a:gd name="connsiteY4" fmla="*/ 4377201 h 4583006"/>
                <a:gd name="connsiteX5" fmla="*/ 2254210 w 7369549"/>
                <a:gd name="connsiteY5" fmla="*/ 4363951 h 4583006"/>
                <a:gd name="connsiteX6" fmla="*/ 1379569 w 7369549"/>
                <a:gd name="connsiteY6" fmla="*/ 1687013 h 4583006"/>
                <a:gd name="connsiteX7" fmla="*/ 67603 w 7369549"/>
                <a:gd name="connsiteY7" fmla="*/ 375048 h 4583006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15259"/>
                <a:gd name="connsiteX1" fmla="*/ 2254212 w 7369549"/>
                <a:gd name="connsiteY1" fmla="*/ 308787 h 4715259"/>
                <a:gd name="connsiteX2" fmla="*/ 2373481 w 7369549"/>
                <a:gd name="connsiteY2" fmla="*/ 1634004 h 4715259"/>
                <a:gd name="connsiteX3" fmla="*/ 5394975 w 7369549"/>
                <a:gd name="connsiteY3" fmla="*/ 3038734 h 4715259"/>
                <a:gd name="connsiteX4" fmla="*/ 7369549 w 7369549"/>
                <a:gd name="connsiteY4" fmla="*/ 4377201 h 4715259"/>
                <a:gd name="connsiteX5" fmla="*/ 5394975 w 7369549"/>
                <a:gd name="connsiteY5" fmla="*/ 4695253 h 4715259"/>
                <a:gd name="connsiteX6" fmla="*/ 2254210 w 7369549"/>
                <a:gd name="connsiteY6" fmla="*/ 4363951 h 4715259"/>
                <a:gd name="connsiteX7" fmla="*/ 1379569 w 7369549"/>
                <a:gd name="connsiteY7" fmla="*/ 1687013 h 4715259"/>
                <a:gd name="connsiteX8" fmla="*/ 67603 w 7369549"/>
                <a:gd name="connsiteY8" fmla="*/ 375048 h 4715259"/>
                <a:gd name="connsiteX0" fmla="*/ 67603 w 7369549"/>
                <a:gd name="connsiteY0" fmla="*/ 375048 h 4721073"/>
                <a:gd name="connsiteX1" fmla="*/ 2254212 w 7369549"/>
                <a:gd name="connsiteY1" fmla="*/ 308787 h 4721073"/>
                <a:gd name="connsiteX2" fmla="*/ 2373481 w 7369549"/>
                <a:gd name="connsiteY2" fmla="*/ 1634004 h 4721073"/>
                <a:gd name="connsiteX3" fmla="*/ 5394975 w 7369549"/>
                <a:gd name="connsiteY3" fmla="*/ 3038734 h 4721073"/>
                <a:gd name="connsiteX4" fmla="*/ 7369549 w 7369549"/>
                <a:gd name="connsiteY4" fmla="*/ 4377201 h 4721073"/>
                <a:gd name="connsiteX5" fmla="*/ 5394975 w 7369549"/>
                <a:gd name="connsiteY5" fmla="*/ 4695253 h 4721073"/>
                <a:gd name="connsiteX6" fmla="*/ 2254210 w 7369549"/>
                <a:gd name="connsiteY6" fmla="*/ 4363951 h 4721073"/>
                <a:gd name="connsiteX7" fmla="*/ 1379569 w 7369549"/>
                <a:gd name="connsiteY7" fmla="*/ 1687013 h 4721073"/>
                <a:gd name="connsiteX8" fmla="*/ 67603 w 7369549"/>
                <a:gd name="connsiteY8" fmla="*/ 375048 h 4721073"/>
                <a:gd name="connsiteX0" fmla="*/ 67603 w 7369549"/>
                <a:gd name="connsiteY0" fmla="*/ 375048 h 4696421"/>
                <a:gd name="connsiteX1" fmla="*/ 2254212 w 7369549"/>
                <a:gd name="connsiteY1" fmla="*/ 308787 h 4696421"/>
                <a:gd name="connsiteX2" fmla="*/ 2373481 w 7369549"/>
                <a:gd name="connsiteY2" fmla="*/ 1634004 h 4696421"/>
                <a:gd name="connsiteX3" fmla="*/ 5394975 w 7369549"/>
                <a:gd name="connsiteY3" fmla="*/ 3038734 h 4696421"/>
                <a:gd name="connsiteX4" fmla="*/ 7369549 w 7369549"/>
                <a:gd name="connsiteY4" fmla="*/ 4377201 h 4696421"/>
                <a:gd name="connsiteX5" fmla="*/ 5394975 w 7369549"/>
                <a:gd name="connsiteY5" fmla="*/ 4695253 h 4696421"/>
                <a:gd name="connsiteX6" fmla="*/ 2254210 w 7369549"/>
                <a:gd name="connsiteY6" fmla="*/ 4363951 h 4696421"/>
                <a:gd name="connsiteX7" fmla="*/ 1379569 w 7369549"/>
                <a:gd name="connsiteY7" fmla="*/ 1687013 h 4696421"/>
                <a:gd name="connsiteX8" fmla="*/ 67603 w 7369549"/>
                <a:gd name="connsiteY8" fmla="*/ 375048 h 4696421"/>
                <a:gd name="connsiteX0" fmla="*/ 67603 w 7369549"/>
                <a:gd name="connsiteY0" fmla="*/ 379959 h 4701332"/>
                <a:gd name="connsiteX1" fmla="*/ 2254212 w 7369549"/>
                <a:gd name="connsiteY1" fmla="*/ 313698 h 4701332"/>
                <a:gd name="connsiteX2" fmla="*/ 2373481 w 7369549"/>
                <a:gd name="connsiteY2" fmla="*/ 1638915 h 4701332"/>
                <a:gd name="connsiteX3" fmla="*/ 5394975 w 7369549"/>
                <a:gd name="connsiteY3" fmla="*/ 3043645 h 4701332"/>
                <a:gd name="connsiteX4" fmla="*/ 7369549 w 7369549"/>
                <a:gd name="connsiteY4" fmla="*/ 4382112 h 4701332"/>
                <a:gd name="connsiteX5" fmla="*/ 5394975 w 7369549"/>
                <a:gd name="connsiteY5" fmla="*/ 4700164 h 4701332"/>
                <a:gd name="connsiteX6" fmla="*/ 2254210 w 7369549"/>
                <a:gd name="connsiteY6" fmla="*/ 4368862 h 4701332"/>
                <a:gd name="connsiteX7" fmla="*/ 1379569 w 7369549"/>
                <a:gd name="connsiteY7" fmla="*/ 1691924 h 4701332"/>
                <a:gd name="connsiteX8" fmla="*/ 67603 w 7369549"/>
                <a:gd name="connsiteY8" fmla="*/ 379959 h 4701332"/>
                <a:gd name="connsiteX0" fmla="*/ 126127 w 7428073"/>
                <a:gd name="connsiteY0" fmla="*/ 379959 h 4701332"/>
                <a:gd name="connsiteX1" fmla="*/ 2312736 w 7428073"/>
                <a:gd name="connsiteY1" fmla="*/ 313698 h 4701332"/>
                <a:gd name="connsiteX2" fmla="*/ 2432005 w 7428073"/>
                <a:gd name="connsiteY2" fmla="*/ 1638915 h 4701332"/>
                <a:gd name="connsiteX3" fmla="*/ 5453499 w 7428073"/>
                <a:gd name="connsiteY3" fmla="*/ 3043645 h 4701332"/>
                <a:gd name="connsiteX4" fmla="*/ 7428073 w 7428073"/>
                <a:gd name="connsiteY4" fmla="*/ 4382112 h 4701332"/>
                <a:gd name="connsiteX5" fmla="*/ 5453499 w 7428073"/>
                <a:gd name="connsiteY5" fmla="*/ 4700164 h 4701332"/>
                <a:gd name="connsiteX6" fmla="*/ 2312734 w 7428073"/>
                <a:gd name="connsiteY6" fmla="*/ 4368862 h 4701332"/>
                <a:gd name="connsiteX7" fmla="*/ 1438093 w 7428073"/>
                <a:gd name="connsiteY7" fmla="*/ 1691924 h 4701332"/>
                <a:gd name="connsiteX8" fmla="*/ 398623 w 7428073"/>
                <a:gd name="connsiteY8" fmla="*/ 1216085 h 4701332"/>
                <a:gd name="connsiteX9" fmla="*/ 126127 w 7428073"/>
                <a:gd name="connsiteY9" fmla="*/ 379959 h 4701332"/>
                <a:gd name="connsiteX0" fmla="*/ 137493 w 7439439"/>
                <a:gd name="connsiteY0" fmla="*/ 379959 h 4701332"/>
                <a:gd name="connsiteX1" fmla="*/ 2324102 w 7439439"/>
                <a:gd name="connsiteY1" fmla="*/ 313698 h 4701332"/>
                <a:gd name="connsiteX2" fmla="*/ 2443371 w 7439439"/>
                <a:gd name="connsiteY2" fmla="*/ 1638915 h 4701332"/>
                <a:gd name="connsiteX3" fmla="*/ 5464865 w 7439439"/>
                <a:gd name="connsiteY3" fmla="*/ 3043645 h 4701332"/>
                <a:gd name="connsiteX4" fmla="*/ 7439439 w 7439439"/>
                <a:gd name="connsiteY4" fmla="*/ 4382112 h 4701332"/>
                <a:gd name="connsiteX5" fmla="*/ 5464865 w 7439439"/>
                <a:gd name="connsiteY5" fmla="*/ 4700164 h 4701332"/>
                <a:gd name="connsiteX6" fmla="*/ 2324100 w 7439439"/>
                <a:gd name="connsiteY6" fmla="*/ 4368862 h 4701332"/>
                <a:gd name="connsiteX7" fmla="*/ 1449459 w 7439439"/>
                <a:gd name="connsiteY7" fmla="*/ 1691924 h 4701332"/>
                <a:gd name="connsiteX8" fmla="*/ 409989 w 7439439"/>
                <a:gd name="connsiteY8" fmla="*/ 1216085 h 4701332"/>
                <a:gd name="connsiteX9" fmla="*/ 137493 w 7439439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  <a:gd name="connsiteX0" fmla="*/ 40260 w 7342206"/>
                <a:gd name="connsiteY0" fmla="*/ 379959 h 4701332"/>
                <a:gd name="connsiteX1" fmla="*/ 2226869 w 7342206"/>
                <a:gd name="connsiteY1" fmla="*/ 313698 h 4701332"/>
                <a:gd name="connsiteX2" fmla="*/ 2346138 w 7342206"/>
                <a:gd name="connsiteY2" fmla="*/ 1638915 h 4701332"/>
                <a:gd name="connsiteX3" fmla="*/ 5367632 w 7342206"/>
                <a:gd name="connsiteY3" fmla="*/ 3043645 h 4701332"/>
                <a:gd name="connsiteX4" fmla="*/ 7342206 w 7342206"/>
                <a:gd name="connsiteY4" fmla="*/ 4382112 h 4701332"/>
                <a:gd name="connsiteX5" fmla="*/ 5367632 w 7342206"/>
                <a:gd name="connsiteY5" fmla="*/ 4700164 h 4701332"/>
                <a:gd name="connsiteX6" fmla="*/ 2226867 w 7342206"/>
                <a:gd name="connsiteY6" fmla="*/ 4368862 h 4701332"/>
                <a:gd name="connsiteX7" fmla="*/ 1352226 w 7342206"/>
                <a:gd name="connsiteY7" fmla="*/ 1691924 h 4701332"/>
                <a:gd name="connsiteX8" fmla="*/ 312756 w 7342206"/>
                <a:gd name="connsiteY8" fmla="*/ 1216085 h 4701332"/>
                <a:gd name="connsiteX9" fmla="*/ 40260 w 7342206"/>
                <a:gd name="connsiteY9" fmla="*/ 379959 h 470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42206" h="4701332">
                  <a:moveTo>
                    <a:pt x="40260" y="379959"/>
                  </a:moveTo>
                  <a:cubicBezTo>
                    <a:pt x="101689" y="148875"/>
                    <a:pt x="1705617" y="-309154"/>
                    <a:pt x="2226869" y="313698"/>
                  </a:cubicBezTo>
                  <a:cubicBezTo>
                    <a:pt x="2421234" y="494810"/>
                    <a:pt x="2496329" y="887958"/>
                    <a:pt x="2346138" y="1638915"/>
                  </a:cubicBezTo>
                  <a:cubicBezTo>
                    <a:pt x="1842554" y="3905037"/>
                    <a:pt x="5473650" y="3043645"/>
                    <a:pt x="5367632" y="3043645"/>
                  </a:cubicBezTo>
                  <a:cubicBezTo>
                    <a:pt x="6293075" y="3003888"/>
                    <a:pt x="7150050" y="4360025"/>
                    <a:pt x="7342206" y="4382112"/>
                  </a:cubicBezTo>
                  <a:cubicBezTo>
                    <a:pt x="6675180" y="4474877"/>
                    <a:pt x="6153927" y="4490337"/>
                    <a:pt x="5367632" y="4700164"/>
                  </a:cubicBezTo>
                  <a:cubicBezTo>
                    <a:pt x="3521163" y="4711209"/>
                    <a:pt x="2732658" y="4647158"/>
                    <a:pt x="2226867" y="4368862"/>
                  </a:cubicBezTo>
                  <a:cubicBezTo>
                    <a:pt x="1060677" y="3821105"/>
                    <a:pt x="1524503" y="2531228"/>
                    <a:pt x="1352226" y="1691924"/>
                  </a:cubicBezTo>
                  <a:cubicBezTo>
                    <a:pt x="1066016" y="1314945"/>
                    <a:pt x="607617" y="1579526"/>
                    <a:pt x="312756" y="1216085"/>
                  </a:cubicBezTo>
                  <a:cubicBezTo>
                    <a:pt x="30595" y="1308574"/>
                    <a:pt x="-61800" y="534061"/>
                    <a:pt x="40260" y="379959"/>
                  </a:cubicBezTo>
                  <a:close/>
                </a:path>
              </a:pathLst>
            </a:custGeom>
            <a:gradFill>
              <a:gsLst>
                <a:gs pos="19000">
                  <a:srgbClr val="ABDF25"/>
                </a:gs>
                <a:gs pos="0">
                  <a:srgbClr val="3F9B16"/>
                </a:gs>
              </a:gsLst>
              <a:lin ang="8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CC3FFFB-B088-3106-8263-984D239D7C0D}"/>
                </a:ext>
              </a:extLst>
            </p:cNvPr>
            <p:cNvSpPr/>
            <p:nvPr/>
          </p:nvSpPr>
          <p:spPr>
            <a:xfrm rot="18888387">
              <a:off x="2428085" y="460626"/>
              <a:ext cx="1250157" cy="1250157"/>
            </a:xfrm>
            <a:prstGeom prst="arc">
              <a:avLst>
                <a:gd name="adj1" fmla="val 15834057"/>
                <a:gd name="adj2" fmla="val 148480"/>
              </a:avLst>
            </a:pr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5E1B45D0-97B3-DC98-4EA0-4A45BE6E7231}"/>
                </a:ext>
              </a:extLst>
            </p:cNvPr>
            <p:cNvSpPr/>
            <p:nvPr/>
          </p:nvSpPr>
          <p:spPr>
            <a:xfrm>
              <a:off x="6642127" y="4413552"/>
              <a:ext cx="1461743" cy="2089901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61743" h="2089901">
                  <a:moveTo>
                    <a:pt x="427328" y="495300"/>
                  </a:moveTo>
                  <a:cubicBezTo>
                    <a:pt x="854048" y="-172720"/>
                    <a:pt x="995018" y="127000"/>
                    <a:pt x="1459838" y="0"/>
                  </a:cubicBezTo>
                  <a:lnTo>
                    <a:pt x="1461743" y="198120"/>
                  </a:lnTo>
                  <a:cubicBezTo>
                    <a:pt x="1176628" y="1191895"/>
                    <a:pt x="1239175" y="1210945"/>
                    <a:pt x="1292198" y="1905000"/>
                  </a:cubicBezTo>
                  <a:cubicBezTo>
                    <a:pt x="1236001" y="2101850"/>
                    <a:pt x="-173065" y="2225675"/>
                    <a:pt x="17753" y="1828800"/>
                  </a:cubicBezTo>
                  <a:cubicBezTo>
                    <a:pt x="300328" y="1384300"/>
                    <a:pt x="135228" y="996950"/>
                    <a:pt x="427328" y="495300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1CEFCA85-42F6-AC5F-3057-C7BB1B4E9935}"/>
                </a:ext>
              </a:extLst>
            </p:cNvPr>
            <p:cNvSpPr/>
            <p:nvPr/>
          </p:nvSpPr>
          <p:spPr>
            <a:xfrm>
              <a:off x="3944955" y="4282515"/>
              <a:ext cx="1526037" cy="2187672"/>
            </a:xfrm>
            <a:custGeom>
              <a:avLst/>
              <a:gdLst>
                <a:gd name="connsiteX0" fmla="*/ 0 w 1013460"/>
                <a:gd name="connsiteY0" fmla="*/ 0 h 609600"/>
                <a:gd name="connsiteX1" fmla="*/ 1013460 w 1013460"/>
                <a:gd name="connsiteY1" fmla="*/ 0 h 609600"/>
                <a:gd name="connsiteX2" fmla="*/ 1013460 w 1013460"/>
                <a:gd name="connsiteY2" fmla="*/ 609600 h 609600"/>
                <a:gd name="connsiteX3" fmla="*/ 0 w 1013460"/>
                <a:gd name="connsiteY3" fmla="*/ 609600 h 609600"/>
                <a:gd name="connsiteX4" fmla="*/ 0 w 101346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09600"/>
                <a:gd name="connsiteX1" fmla="*/ 1013460 w 1196340"/>
                <a:gd name="connsiteY1" fmla="*/ 0 h 609600"/>
                <a:gd name="connsiteX2" fmla="*/ 1196340 w 1196340"/>
                <a:gd name="connsiteY2" fmla="*/ 419100 h 609600"/>
                <a:gd name="connsiteX3" fmla="*/ 0 w 1196340"/>
                <a:gd name="connsiteY3" fmla="*/ 609600 h 609600"/>
                <a:gd name="connsiteX4" fmla="*/ 0 w 1196340"/>
                <a:gd name="connsiteY4" fmla="*/ 0 h 609600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96340"/>
                <a:gd name="connsiteY0" fmla="*/ 0 h 644485"/>
                <a:gd name="connsiteX1" fmla="*/ 1013460 w 1196340"/>
                <a:gd name="connsiteY1" fmla="*/ 0 h 644485"/>
                <a:gd name="connsiteX2" fmla="*/ 1196340 w 1196340"/>
                <a:gd name="connsiteY2" fmla="*/ 419100 h 644485"/>
                <a:gd name="connsiteX3" fmla="*/ 556260 w 1196340"/>
                <a:gd name="connsiteY3" fmla="*/ 533400 h 644485"/>
                <a:gd name="connsiteX4" fmla="*/ 0 w 1196340"/>
                <a:gd name="connsiteY4" fmla="*/ 609600 h 644485"/>
                <a:gd name="connsiteX5" fmla="*/ 0 w 1196340"/>
                <a:gd name="connsiteY5" fmla="*/ 0 h 644485"/>
                <a:gd name="connsiteX0" fmla="*/ 0 w 1112520"/>
                <a:gd name="connsiteY0" fmla="*/ 0 h 644485"/>
                <a:gd name="connsiteX1" fmla="*/ 1013460 w 1112520"/>
                <a:gd name="connsiteY1" fmla="*/ 0 h 644485"/>
                <a:gd name="connsiteX2" fmla="*/ 1112520 w 1112520"/>
                <a:gd name="connsiteY2" fmla="*/ 304800 h 644485"/>
                <a:gd name="connsiteX3" fmla="*/ 556260 w 1112520"/>
                <a:gd name="connsiteY3" fmla="*/ 533400 h 644485"/>
                <a:gd name="connsiteX4" fmla="*/ 0 w 1112520"/>
                <a:gd name="connsiteY4" fmla="*/ 609600 h 644485"/>
                <a:gd name="connsiteX5" fmla="*/ 0 w 1112520"/>
                <a:gd name="connsiteY5" fmla="*/ 0 h 644485"/>
                <a:gd name="connsiteX0" fmla="*/ 0 w 1114694"/>
                <a:gd name="connsiteY0" fmla="*/ 0 h 644485"/>
                <a:gd name="connsiteX1" fmla="*/ 1013460 w 1114694"/>
                <a:gd name="connsiteY1" fmla="*/ 0 h 644485"/>
                <a:gd name="connsiteX2" fmla="*/ 1112520 w 1114694"/>
                <a:gd name="connsiteY2" fmla="*/ 304800 h 644485"/>
                <a:gd name="connsiteX3" fmla="*/ 556260 w 1114694"/>
                <a:gd name="connsiteY3" fmla="*/ 533400 h 644485"/>
                <a:gd name="connsiteX4" fmla="*/ 0 w 1114694"/>
                <a:gd name="connsiteY4" fmla="*/ 609600 h 644485"/>
                <a:gd name="connsiteX5" fmla="*/ 0 w 1114694"/>
                <a:gd name="connsiteY5" fmla="*/ 0 h 644485"/>
                <a:gd name="connsiteX0" fmla="*/ 0 w 1013460"/>
                <a:gd name="connsiteY0" fmla="*/ 0 h 644485"/>
                <a:gd name="connsiteX1" fmla="*/ 1013460 w 1013460"/>
                <a:gd name="connsiteY1" fmla="*/ 0 h 644485"/>
                <a:gd name="connsiteX2" fmla="*/ 967740 w 1013460"/>
                <a:gd name="connsiteY2" fmla="*/ 198120 h 644485"/>
                <a:gd name="connsiteX3" fmla="*/ 556260 w 1013460"/>
                <a:gd name="connsiteY3" fmla="*/ 533400 h 644485"/>
                <a:gd name="connsiteX4" fmla="*/ 0 w 1013460"/>
                <a:gd name="connsiteY4" fmla="*/ 609600 h 644485"/>
                <a:gd name="connsiteX5" fmla="*/ 0 w 1013460"/>
                <a:gd name="connsiteY5" fmla="*/ 0 h 644485"/>
                <a:gd name="connsiteX0" fmla="*/ 0 w 1053157"/>
                <a:gd name="connsiteY0" fmla="*/ 0 h 644485"/>
                <a:gd name="connsiteX1" fmla="*/ 1013460 w 1053157"/>
                <a:gd name="connsiteY1" fmla="*/ 0 h 644485"/>
                <a:gd name="connsiteX2" fmla="*/ 967740 w 1053157"/>
                <a:gd name="connsiteY2" fmla="*/ 198120 h 644485"/>
                <a:gd name="connsiteX3" fmla="*/ 556260 w 1053157"/>
                <a:gd name="connsiteY3" fmla="*/ 533400 h 644485"/>
                <a:gd name="connsiteX4" fmla="*/ 0 w 1053157"/>
                <a:gd name="connsiteY4" fmla="*/ 609600 h 644485"/>
                <a:gd name="connsiteX5" fmla="*/ 0 w 1053157"/>
                <a:gd name="connsiteY5" fmla="*/ 0 h 644485"/>
                <a:gd name="connsiteX0" fmla="*/ 0 w 1434157"/>
                <a:gd name="connsiteY0" fmla="*/ 381000 h 644485"/>
                <a:gd name="connsiteX1" fmla="*/ 1394460 w 1434157"/>
                <a:gd name="connsiteY1" fmla="*/ 0 h 644485"/>
                <a:gd name="connsiteX2" fmla="*/ 1348740 w 1434157"/>
                <a:gd name="connsiteY2" fmla="*/ 198120 h 644485"/>
                <a:gd name="connsiteX3" fmla="*/ 937260 w 1434157"/>
                <a:gd name="connsiteY3" fmla="*/ 533400 h 644485"/>
                <a:gd name="connsiteX4" fmla="*/ 381000 w 1434157"/>
                <a:gd name="connsiteY4" fmla="*/ 609600 h 644485"/>
                <a:gd name="connsiteX5" fmla="*/ 0 w 1434157"/>
                <a:gd name="connsiteY5" fmla="*/ 381000 h 644485"/>
                <a:gd name="connsiteX0" fmla="*/ 0 w 1434157"/>
                <a:gd name="connsiteY0" fmla="*/ 393566 h 657051"/>
                <a:gd name="connsiteX1" fmla="*/ 1394460 w 1434157"/>
                <a:gd name="connsiteY1" fmla="*/ 12566 h 657051"/>
                <a:gd name="connsiteX2" fmla="*/ 1348740 w 1434157"/>
                <a:gd name="connsiteY2" fmla="*/ 210686 h 657051"/>
                <a:gd name="connsiteX3" fmla="*/ 937260 w 1434157"/>
                <a:gd name="connsiteY3" fmla="*/ 545966 h 657051"/>
                <a:gd name="connsiteX4" fmla="*/ 381000 w 1434157"/>
                <a:gd name="connsiteY4" fmla="*/ 622166 h 657051"/>
                <a:gd name="connsiteX5" fmla="*/ 0 w 1434157"/>
                <a:gd name="connsiteY5" fmla="*/ 393566 h 657051"/>
                <a:gd name="connsiteX0" fmla="*/ 0 w 1434157"/>
                <a:gd name="connsiteY0" fmla="*/ 393566 h 1619041"/>
                <a:gd name="connsiteX1" fmla="*/ 1394460 w 1434157"/>
                <a:gd name="connsiteY1" fmla="*/ 12566 h 1619041"/>
                <a:gd name="connsiteX2" fmla="*/ 1348740 w 1434157"/>
                <a:gd name="connsiteY2" fmla="*/ 210686 h 1619041"/>
                <a:gd name="connsiteX3" fmla="*/ 937260 w 1434157"/>
                <a:gd name="connsiteY3" fmla="*/ 545966 h 1619041"/>
                <a:gd name="connsiteX4" fmla="*/ 200025 w 1434157"/>
                <a:gd name="connsiteY4" fmla="*/ 1612766 h 1619041"/>
                <a:gd name="connsiteX5" fmla="*/ 0 w 1434157"/>
                <a:gd name="connsiteY5" fmla="*/ 393566 h 1619041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051612"/>
                <a:gd name="connsiteX1" fmla="*/ 1394460 w 1434157"/>
                <a:gd name="connsiteY1" fmla="*/ 12566 h 2051612"/>
                <a:gd name="connsiteX2" fmla="*/ 1348740 w 1434157"/>
                <a:gd name="connsiteY2" fmla="*/ 210686 h 2051612"/>
                <a:gd name="connsiteX3" fmla="*/ 937260 w 1434157"/>
                <a:gd name="connsiteY3" fmla="*/ 545966 h 2051612"/>
                <a:gd name="connsiteX4" fmla="*/ 1264920 w 1434157"/>
                <a:gd name="connsiteY4" fmla="*/ 2012816 h 2051612"/>
                <a:gd name="connsiteX5" fmla="*/ 200025 w 1434157"/>
                <a:gd name="connsiteY5" fmla="*/ 1612766 h 2051612"/>
                <a:gd name="connsiteX6" fmla="*/ 0 w 1434157"/>
                <a:gd name="connsiteY6" fmla="*/ 393566 h 2051612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42880"/>
                <a:gd name="connsiteX1" fmla="*/ 1394460 w 1434157"/>
                <a:gd name="connsiteY1" fmla="*/ 12566 h 2142880"/>
                <a:gd name="connsiteX2" fmla="*/ 1348740 w 1434157"/>
                <a:gd name="connsiteY2" fmla="*/ 210686 h 2142880"/>
                <a:gd name="connsiteX3" fmla="*/ 937260 w 1434157"/>
                <a:gd name="connsiteY3" fmla="*/ 545966 h 2142880"/>
                <a:gd name="connsiteX4" fmla="*/ 1264920 w 1434157"/>
                <a:gd name="connsiteY4" fmla="*/ 2012816 h 2142880"/>
                <a:gd name="connsiteX5" fmla="*/ 95250 w 1434157"/>
                <a:gd name="connsiteY5" fmla="*/ 2069966 h 2142880"/>
                <a:gd name="connsiteX6" fmla="*/ 0 w 1434157"/>
                <a:gd name="connsiteY6" fmla="*/ 393566 h 2142880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24314"/>
                <a:gd name="connsiteX1" fmla="*/ 1394460 w 1434157"/>
                <a:gd name="connsiteY1" fmla="*/ 12566 h 2124314"/>
                <a:gd name="connsiteX2" fmla="*/ 1348740 w 1434157"/>
                <a:gd name="connsiteY2" fmla="*/ 210686 h 2124314"/>
                <a:gd name="connsiteX3" fmla="*/ 937260 w 1434157"/>
                <a:gd name="connsiteY3" fmla="*/ 545966 h 2124314"/>
                <a:gd name="connsiteX4" fmla="*/ 1264920 w 1434157"/>
                <a:gd name="connsiteY4" fmla="*/ 2012816 h 2124314"/>
                <a:gd name="connsiteX5" fmla="*/ 28575 w 1434157"/>
                <a:gd name="connsiteY5" fmla="*/ 2031866 h 2124314"/>
                <a:gd name="connsiteX6" fmla="*/ 0 w 1434157"/>
                <a:gd name="connsiteY6" fmla="*/ 393566 h 2124314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0 w 1434157"/>
                <a:gd name="connsiteY0" fmla="*/ 393566 h 2175232"/>
                <a:gd name="connsiteX1" fmla="*/ 1394460 w 1434157"/>
                <a:gd name="connsiteY1" fmla="*/ 12566 h 2175232"/>
                <a:gd name="connsiteX2" fmla="*/ 1348740 w 1434157"/>
                <a:gd name="connsiteY2" fmla="*/ 210686 h 2175232"/>
                <a:gd name="connsiteX3" fmla="*/ 937260 w 1434157"/>
                <a:gd name="connsiteY3" fmla="*/ 545966 h 2175232"/>
                <a:gd name="connsiteX4" fmla="*/ 1264920 w 1434157"/>
                <a:gd name="connsiteY4" fmla="*/ 2012816 h 2175232"/>
                <a:gd name="connsiteX5" fmla="*/ 28575 w 1434157"/>
                <a:gd name="connsiteY5" fmla="*/ 2031866 h 2175232"/>
                <a:gd name="connsiteX6" fmla="*/ 0 w 1434157"/>
                <a:gd name="connsiteY6" fmla="*/ 393566 h 2175232"/>
                <a:gd name="connsiteX0" fmla="*/ 47625 w 1481782"/>
                <a:gd name="connsiteY0" fmla="*/ 393566 h 2145165"/>
                <a:gd name="connsiteX1" fmla="*/ 1442085 w 1481782"/>
                <a:gd name="connsiteY1" fmla="*/ 12566 h 2145165"/>
                <a:gd name="connsiteX2" fmla="*/ 1396365 w 1481782"/>
                <a:gd name="connsiteY2" fmla="*/ 210686 h 2145165"/>
                <a:gd name="connsiteX3" fmla="*/ 984885 w 1481782"/>
                <a:gd name="connsiteY3" fmla="*/ 545966 h 2145165"/>
                <a:gd name="connsiteX4" fmla="*/ 1312545 w 1481782"/>
                <a:gd name="connsiteY4" fmla="*/ 2012816 h 2145165"/>
                <a:gd name="connsiteX5" fmla="*/ 0 w 1481782"/>
                <a:gd name="connsiteY5" fmla="*/ 1974716 h 2145165"/>
                <a:gd name="connsiteX6" fmla="*/ 47625 w 1481782"/>
                <a:gd name="connsiteY6" fmla="*/ 393566 h 2145165"/>
                <a:gd name="connsiteX0" fmla="*/ 47625 w 1481782"/>
                <a:gd name="connsiteY0" fmla="*/ 393566 h 2126449"/>
                <a:gd name="connsiteX1" fmla="*/ 1442085 w 1481782"/>
                <a:gd name="connsiteY1" fmla="*/ 12566 h 2126449"/>
                <a:gd name="connsiteX2" fmla="*/ 1396365 w 1481782"/>
                <a:gd name="connsiteY2" fmla="*/ 210686 h 2126449"/>
                <a:gd name="connsiteX3" fmla="*/ 984885 w 1481782"/>
                <a:gd name="connsiteY3" fmla="*/ 545966 h 2126449"/>
                <a:gd name="connsiteX4" fmla="*/ 1217295 w 1481782"/>
                <a:gd name="connsiteY4" fmla="*/ 1974716 h 2126449"/>
                <a:gd name="connsiteX5" fmla="*/ 0 w 1481782"/>
                <a:gd name="connsiteY5" fmla="*/ 1974716 h 2126449"/>
                <a:gd name="connsiteX6" fmla="*/ 47625 w 1481782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26449"/>
                <a:gd name="connsiteX1" fmla="*/ 1442085 w 1536449"/>
                <a:gd name="connsiteY1" fmla="*/ 12566 h 2126449"/>
                <a:gd name="connsiteX2" fmla="*/ 1396365 w 1536449"/>
                <a:gd name="connsiteY2" fmla="*/ 210686 h 2126449"/>
                <a:gd name="connsiteX3" fmla="*/ 1423035 w 1536449"/>
                <a:gd name="connsiteY3" fmla="*/ 355466 h 2126449"/>
                <a:gd name="connsiteX4" fmla="*/ 1217295 w 1536449"/>
                <a:gd name="connsiteY4" fmla="*/ 1974716 h 2126449"/>
                <a:gd name="connsiteX5" fmla="*/ 0 w 1536449"/>
                <a:gd name="connsiteY5" fmla="*/ 1974716 h 2126449"/>
                <a:gd name="connsiteX6" fmla="*/ 47625 w 1536449"/>
                <a:gd name="connsiteY6" fmla="*/ 393566 h 2126449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36449"/>
                <a:gd name="connsiteY0" fmla="*/ 393566 h 2103208"/>
                <a:gd name="connsiteX1" fmla="*/ 1442085 w 1536449"/>
                <a:gd name="connsiteY1" fmla="*/ 12566 h 2103208"/>
                <a:gd name="connsiteX2" fmla="*/ 1396365 w 1536449"/>
                <a:gd name="connsiteY2" fmla="*/ 210686 h 2103208"/>
                <a:gd name="connsiteX3" fmla="*/ 1423035 w 1536449"/>
                <a:gd name="connsiteY3" fmla="*/ 355466 h 2103208"/>
                <a:gd name="connsiteX4" fmla="*/ 1274445 w 1536449"/>
                <a:gd name="connsiteY4" fmla="*/ 1917566 h 2103208"/>
                <a:gd name="connsiteX5" fmla="*/ 0 w 1536449"/>
                <a:gd name="connsiteY5" fmla="*/ 1974716 h 2103208"/>
                <a:gd name="connsiteX6" fmla="*/ 47625 w 1536449"/>
                <a:gd name="connsiteY6" fmla="*/ 393566 h 2103208"/>
                <a:gd name="connsiteX0" fmla="*/ 47625 w 1553574"/>
                <a:gd name="connsiteY0" fmla="*/ 393566 h 2103208"/>
                <a:gd name="connsiteX1" fmla="*/ 1442085 w 1553574"/>
                <a:gd name="connsiteY1" fmla="*/ 12566 h 2103208"/>
                <a:gd name="connsiteX2" fmla="*/ 1396365 w 1553574"/>
                <a:gd name="connsiteY2" fmla="*/ 210686 h 2103208"/>
                <a:gd name="connsiteX3" fmla="*/ 1423035 w 1553574"/>
                <a:gd name="connsiteY3" fmla="*/ 355466 h 2103208"/>
                <a:gd name="connsiteX4" fmla="*/ 1274445 w 1553574"/>
                <a:gd name="connsiteY4" fmla="*/ 1917566 h 2103208"/>
                <a:gd name="connsiteX5" fmla="*/ 0 w 1553574"/>
                <a:gd name="connsiteY5" fmla="*/ 1974716 h 2103208"/>
                <a:gd name="connsiteX6" fmla="*/ 47625 w 1553574"/>
                <a:gd name="connsiteY6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2085"/>
                <a:gd name="connsiteY0" fmla="*/ 393566 h 2103208"/>
                <a:gd name="connsiteX1" fmla="*/ 1442085 w 1442085"/>
                <a:gd name="connsiteY1" fmla="*/ 12566 h 2103208"/>
                <a:gd name="connsiteX2" fmla="*/ 1396365 w 1442085"/>
                <a:gd name="connsiteY2" fmla="*/ 210686 h 2103208"/>
                <a:gd name="connsiteX3" fmla="*/ 1274445 w 1442085"/>
                <a:gd name="connsiteY3" fmla="*/ 1917566 h 2103208"/>
                <a:gd name="connsiteX4" fmla="*/ 0 w 1442085"/>
                <a:gd name="connsiteY4" fmla="*/ 1974716 h 2103208"/>
                <a:gd name="connsiteX5" fmla="*/ 47625 w 1442085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47625 w 1443990"/>
                <a:gd name="connsiteY0" fmla="*/ 393566 h 2103208"/>
                <a:gd name="connsiteX1" fmla="*/ 1442085 w 1443990"/>
                <a:gd name="connsiteY1" fmla="*/ 12566 h 2103208"/>
                <a:gd name="connsiteX2" fmla="*/ 1443990 w 1443990"/>
                <a:gd name="connsiteY2" fmla="*/ 210686 h 2103208"/>
                <a:gd name="connsiteX3" fmla="*/ 1274445 w 1443990"/>
                <a:gd name="connsiteY3" fmla="*/ 1917566 h 2103208"/>
                <a:gd name="connsiteX4" fmla="*/ 0 w 1443990"/>
                <a:gd name="connsiteY4" fmla="*/ 1974716 h 2103208"/>
                <a:gd name="connsiteX5" fmla="*/ 47625 w 1443990"/>
                <a:gd name="connsiteY5" fmla="*/ 393566 h 2103208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76200 w 1472565"/>
                <a:gd name="connsiteY0" fmla="*/ 393566 h 2091296"/>
                <a:gd name="connsiteX1" fmla="*/ 1470660 w 1472565"/>
                <a:gd name="connsiteY1" fmla="*/ 12566 h 2091296"/>
                <a:gd name="connsiteX2" fmla="*/ 1472565 w 1472565"/>
                <a:gd name="connsiteY2" fmla="*/ 210686 h 2091296"/>
                <a:gd name="connsiteX3" fmla="*/ 1303020 w 1472565"/>
                <a:gd name="connsiteY3" fmla="*/ 1917566 h 2091296"/>
                <a:gd name="connsiteX4" fmla="*/ 0 w 1472565"/>
                <a:gd name="connsiteY4" fmla="*/ 1955666 h 2091296"/>
                <a:gd name="connsiteX5" fmla="*/ 76200 w 1472565"/>
                <a:gd name="connsiteY5" fmla="*/ 393566 h 2091296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323850 w 1472565"/>
                <a:gd name="connsiteY0" fmla="*/ 466725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323850 w 1472565"/>
                <a:gd name="connsiteY5" fmla="*/ 466725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38150 w 1472565"/>
                <a:gd name="connsiteY0" fmla="*/ 495300 h 2078730"/>
                <a:gd name="connsiteX1" fmla="*/ 1470660 w 1472565"/>
                <a:gd name="connsiteY1" fmla="*/ 0 h 2078730"/>
                <a:gd name="connsiteX2" fmla="*/ 1472565 w 1472565"/>
                <a:gd name="connsiteY2" fmla="*/ 198120 h 2078730"/>
                <a:gd name="connsiteX3" fmla="*/ 1303020 w 1472565"/>
                <a:gd name="connsiteY3" fmla="*/ 1905000 h 2078730"/>
                <a:gd name="connsiteX4" fmla="*/ 0 w 1472565"/>
                <a:gd name="connsiteY4" fmla="*/ 1943100 h 2078730"/>
                <a:gd name="connsiteX5" fmla="*/ 438150 w 1472565"/>
                <a:gd name="connsiteY5" fmla="*/ 495300 h 2078730"/>
                <a:gd name="connsiteX0" fmla="*/ 409575 w 1443990"/>
                <a:gd name="connsiteY0" fmla="*/ 495300 h 2020659"/>
                <a:gd name="connsiteX1" fmla="*/ 1442085 w 1443990"/>
                <a:gd name="connsiteY1" fmla="*/ 0 h 2020659"/>
                <a:gd name="connsiteX2" fmla="*/ 1443990 w 1443990"/>
                <a:gd name="connsiteY2" fmla="*/ 198120 h 2020659"/>
                <a:gd name="connsiteX3" fmla="*/ 1274445 w 1443990"/>
                <a:gd name="connsiteY3" fmla="*/ 1905000 h 2020659"/>
                <a:gd name="connsiteX4" fmla="*/ 0 w 1443990"/>
                <a:gd name="connsiteY4" fmla="*/ 1828800 h 2020659"/>
                <a:gd name="connsiteX5" fmla="*/ 409575 w 1443990"/>
                <a:gd name="connsiteY5" fmla="*/ 495300 h 2020659"/>
                <a:gd name="connsiteX0" fmla="*/ 410973 w 1445388"/>
                <a:gd name="connsiteY0" fmla="*/ 495300 h 2086889"/>
                <a:gd name="connsiteX1" fmla="*/ 1443483 w 1445388"/>
                <a:gd name="connsiteY1" fmla="*/ 0 h 2086889"/>
                <a:gd name="connsiteX2" fmla="*/ 1445388 w 1445388"/>
                <a:gd name="connsiteY2" fmla="*/ 198120 h 2086889"/>
                <a:gd name="connsiteX3" fmla="*/ 1275843 w 1445388"/>
                <a:gd name="connsiteY3" fmla="*/ 1905000 h 2086889"/>
                <a:gd name="connsiteX4" fmla="*/ 1398 w 1445388"/>
                <a:gd name="connsiteY4" fmla="*/ 1828800 h 2086889"/>
                <a:gd name="connsiteX5" fmla="*/ 410973 w 1445388"/>
                <a:gd name="connsiteY5" fmla="*/ 495300 h 2086889"/>
                <a:gd name="connsiteX0" fmla="*/ 410933 w 1445348"/>
                <a:gd name="connsiteY0" fmla="*/ 495300 h 2114550"/>
                <a:gd name="connsiteX1" fmla="*/ 1443443 w 1445348"/>
                <a:gd name="connsiteY1" fmla="*/ 0 h 2114550"/>
                <a:gd name="connsiteX2" fmla="*/ 1445348 w 1445348"/>
                <a:gd name="connsiteY2" fmla="*/ 198120 h 2114550"/>
                <a:gd name="connsiteX3" fmla="*/ 1275803 w 1445348"/>
                <a:gd name="connsiteY3" fmla="*/ 1905000 h 2114550"/>
                <a:gd name="connsiteX4" fmla="*/ 1358 w 1445348"/>
                <a:gd name="connsiteY4" fmla="*/ 1828800 h 2114550"/>
                <a:gd name="connsiteX5" fmla="*/ 410933 w 1445348"/>
                <a:gd name="connsiteY5" fmla="*/ 495300 h 2114550"/>
                <a:gd name="connsiteX0" fmla="*/ 410903 w 1445318"/>
                <a:gd name="connsiteY0" fmla="*/ 495300 h 2093620"/>
                <a:gd name="connsiteX1" fmla="*/ 1443413 w 1445318"/>
                <a:gd name="connsiteY1" fmla="*/ 0 h 2093620"/>
                <a:gd name="connsiteX2" fmla="*/ 1445318 w 1445318"/>
                <a:gd name="connsiteY2" fmla="*/ 198120 h 2093620"/>
                <a:gd name="connsiteX3" fmla="*/ 1275773 w 1445318"/>
                <a:gd name="connsiteY3" fmla="*/ 1905000 h 2093620"/>
                <a:gd name="connsiteX4" fmla="*/ 1328 w 1445318"/>
                <a:gd name="connsiteY4" fmla="*/ 1828800 h 2093620"/>
                <a:gd name="connsiteX5" fmla="*/ 410903 w 1445318"/>
                <a:gd name="connsiteY5" fmla="*/ 495300 h 2093620"/>
                <a:gd name="connsiteX0" fmla="*/ 427328 w 1461743"/>
                <a:gd name="connsiteY0" fmla="*/ 495300 h 2089901"/>
                <a:gd name="connsiteX1" fmla="*/ 1459838 w 1461743"/>
                <a:gd name="connsiteY1" fmla="*/ 0 h 2089901"/>
                <a:gd name="connsiteX2" fmla="*/ 1461743 w 1461743"/>
                <a:gd name="connsiteY2" fmla="*/ 198120 h 2089901"/>
                <a:gd name="connsiteX3" fmla="*/ 1292198 w 1461743"/>
                <a:gd name="connsiteY3" fmla="*/ 1905000 h 2089901"/>
                <a:gd name="connsiteX4" fmla="*/ 17753 w 1461743"/>
                <a:gd name="connsiteY4" fmla="*/ 1828800 h 2089901"/>
                <a:gd name="connsiteX5" fmla="*/ 427328 w 1461743"/>
                <a:gd name="connsiteY5" fmla="*/ 495300 h 2089901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385125 w 1554670"/>
                <a:gd name="connsiteY3" fmla="*/ 2002771 h 2187672"/>
                <a:gd name="connsiteX4" fmla="*/ 110680 w 1554670"/>
                <a:gd name="connsiteY4" fmla="*/ 1926571 h 2187672"/>
                <a:gd name="connsiteX5" fmla="*/ 82105 w 1554670"/>
                <a:gd name="connsiteY5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85125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4670"/>
                <a:gd name="connsiteY0" fmla="*/ 335896 h 2187672"/>
                <a:gd name="connsiteX1" fmla="*/ 1552765 w 1554670"/>
                <a:gd name="connsiteY1" fmla="*/ 97771 h 2187672"/>
                <a:gd name="connsiteX2" fmla="*/ 1554670 w 1554670"/>
                <a:gd name="connsiteY2" fmla="*/ 295891 h 2187672"/>
                <a:gd name="connsiteX3" fmla="*/ 1006197 w 1554670"/>
                <a:gd name="connsiteY3" fmla="*/ 594285 h 2187672"/>
                <a:gd name="connsiteX4" fmla="*/ 1337500 w 1554670"/>
                <a:gd name="connsiteY4" fmla="*/ 2002771 h 2187672"/>
                <a:gd name="connsiteX5" fmla="*/ 110680 w 1554670"/>
                <a:gd name="connsiteY5" fmla="*/ 1926571 h 2187672"/>
                <a:gd name="connsiteX6" fmla="*/ 82105 w 1554670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2105 w 1552765"/>
                <a:gd name="connsiteY0" fmla="*/ 335896 h 2187672"/>
                <a:gd name="connsiteX1" fmla="*/ 1552765 w 1552765"/>
                <a:gd name="connsiteY1" fmla="*/ 97771 h 2187672"/>
                <a:gd name="connsiteX2" fmla="*/ 1421320 w 1552765"/>
                <a:gd name="connsiteY2" fmla="*/ 381616 h 2187672"/>
                <a:gd name="connsiteX3" fmla="*/ 1006197 w 1552765"/>
                <a:gd name="connsiteY3" fmla="*/ 594285 h 2187672"/>
                <a:gd name="connsiteX4" fmla="*/ 1337500 w 1552765"/>
                <a:gd name="connsiteY4" fmla="*/ 2002771 h 2187672"/>
                <a:gd name="connsiteX5" fmla="*/ 110680 w 1552765"/>
                <a:gd name="connsiteY5" fmla="*/ 1926571 h 2187672"/>
                <a:gd name="connsiteX6" fmla="*/ 82105 w 1552765"/>
                <a:gd name="connsiteY6" fmla="*/ 335896 h 2187672"/>
                <a:gd name="connsiteX0" fmla="*/ 80239 w 1550899"/>
                <a:gd name="connsiteY0" fmla="*/ 335896 h 2187672"/>
                <a:gd name="connsiteX1" fmla="*/ 1550899 w 1550899"/>
                <a:gd name="connsiteY1" fmla="*/ 97771 h 2187672"/>
                <a:gd name="connsiteX2" fmla="*/ 1419454 w 1550899"/>
                <a:gd name="connsiteY2" fmla="*/ 381616 h 2187672"/>
                <a:gd name="connsiteX3" fmla="*/ 1004331 w 1550899"/>
                <a:gd name="connsiteY3" fmla="*/ 594285 h 2187672"/>
                <a:gd name="connsiteX4" fmla="*/ 1335634 w 1550899"/>
                <a:gd name="connsiteY4" fmla="*/ 2002771 h 2187672"/>
                <a:gd name="connsiteX5" fmla="*/ 108814 w 1550899"/>
                <a:gd name="connsiteY5" fmla="*/ 1926571 h 2187672"/>
                <a:gd name="connsiteX6" fmla="*/ 80239 w 1550899"/>
                <a:gd name="connsiteY6" fmla="*/ 335896 h 2187672"/>
                <a:gd name="connsiteX0" fmla="*/ 55377 w 1526037"/>
                <a:gd name="connsiteY0" fmla="*/ 335896 h 2187672"/>
                <a:gd name="connsiteX1" fmla="*/ 1526037 w 1526037"/>
                <a:gd name="connsiteY1" fmla="*/ 97771 h 2187672"/>
                <a:gd name="connsiteX2" fmla="*/ 1394592 w 1526037"/>
                <a:gd name="connsiteY2" fmla="*/ 381616 h 2187672"/>
                <a:gd name="connsiteX3" fmla="*/ 979469 w 1526037"/>
                <a:gd name="connsiteY3" fmla="*/ 594285 h 2187672"/>
                <a:gd name="connsiteX4" fmla="*/ 1310772 w 1526037"/>
                <a:gd name="connsiteY4" fmla="*/ 2002771 h 2187672"/>
                <a:gd name="connsiteX5" fmla="*/ 83952 w 1526037"/>
                <a:gd name="connsiteY5" fmla="*/ 1926571 h 2187672"/>
                <a:gd name="connsiteX6" fmla="*/ 55377 w 1526037"/>
                <a:gd name="connsiteY6" fmla="*/ 335896 h 218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6037" h="2187672">
                  <a:moveTo>
                    <a:pt x="55377" y="335896"/>
                  </a:moveTo>
                  <a:cubicBezTo>
                    <a:pt x="482097" y="-332124"/>
                    <a:pt x="1061217" y="224771"/>
                    <a:pt x="1526037" y="97771"/>
                  </a:cubicBezTo>
                  <a:lnTo>
                    <a:pt x="1394592" y="381616"/>
                  </a:lnTo>
                  <a:cubicBezTo>
                    <a:pt x="1438435" y="802506"/>
                    <a:pt x="788651" y="519355"/>
                    <a:pt x="979469" y="594285"/>
                  </a:cubicBezTo>
                  <a:cubicBezTo>
                    <a:pt x="646412" y="573965"/>
                    <a:pt x="1518762" y="1804536"/>
                    <a:pt x="1310772" y="2002771"/>
                  </a:cubicBezTo>
                  <a:cubicBezTo>
                    <a:pt x="1254575" y="2199621"/>
                    <a:pt x="-106866" y="2323446"/>
                    <a:pt x="83952" y="1926571"/>
                  </a:cubicBezTo>
                  <a:cubicBezTo>
                    <a:pt x="385577" y="1396346"/>
                    <a:pt x="-170048" y="789921"/>
                    <a:pt x="55377" y="335896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B20E5F-6A9C-D6BD-5D7E-5A80EB4F1C3C}"/>
                </a:ext>
              </a:extLst>
            </p:cNvPr>
            <p:cNvSpPr/>
            <p:nvPr/>
          </p:nvSpPr>
          <p:spPr>
            <a:xfrm>
              <a:off x="2729190" y="629818"/>
              <a:ext cx="702932" cy="70293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C6E4AC0-249D-AF31-4B5D-FC92CFA71B8C}"/>
                </a:ext>
              </a:extLst>
            </p:cNvPr>
            <p:cNvSpPr/>
            <p:nvPr/>
          </p:nvSpPr>
          <p:spPr>
            <a:xfrm flipH="1">
              <a:off x="1979522" y="880576"/>
              <a:ext cx="100304" cy="5725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0E0ACE-E0C0-5812-C4D1-035F7D1CB653}"/>
                </a:ext>
              </a:extLst>
            </p:cNvPr>
            <p:cNvSpPr/>
            <p:nvPr/>
          </p:nvSpPr>
          <p:spPr>
            <a:xfrm>
              <a:off x="2101850" y="1428713"/>
              <a:ext cx="1470912" cy="292137"/>
            </a:xfrm>
            <a:custGeom>
              <a:avLst/>
              <a:gdLst>
                <a:gd name="connsiteX0" fmla="*/ 0 w 1470912"/>
                <a:gd name="connsiteY0" fmla="*/ 292137 h 292137"/>
                <a:gd name="connsiteX1" fmla="*/ 431800 w 1470912"/>
                <a:gd name="connsiteY1" fmla="*/ 139737 h 292137"/>
                <a:gd name="connsiteX2" fmla="*/ 920750 w 1470912"/>
                <a:gd name="connsiteY2" fmla="*/ 165137 h 292137"/>
                <a:gd name="connsiteX3" fmla="*/ 1428750 w 1470912"/>
                <a:gd name="connsiteY3" fmla="*/ 25437 h 292137"/>
                <a:gd name="connsiteX4" fmla="*/ 1441450 w 1470912"/>
                <a:gd name="connsiteY4" fmla="*/ 37 h 292137"/>
                <a:gd name="connsiteX5" fmla="*/ 1441450 w 1470912"/>
                <a:gd name="connsiteY5" fmla="*/ 37 h 29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0912" h="292137">
                  <a:moveTo>
                    <a:pt x="0" y="292137"/>
                  </a:moveTo>
                  <a:cubicBezTo>
                    <a:pt x="139171" y="226520"/>
                    <a:pt x="278342" y="160904"/>
                    <a:pt x="431800" y="139737"/>
                  </a:cubicBezTo>
                  <a:cubicBezTo>
                    <a:pt x="585258" y="118570"/>
                    <a:pt x="754592" y="184187"/>
                    <a:pt x="920750" y="165137"/>
                  </a:cubicBezTo>
                  <a:cubicBezTo>
                    <a:pt x="1086908" y="146087"/>
                    <a:pt x="1341967" y="52954"/>
                    <a:pt x="1428750" y="25437"/>
                  </a:cubicBezTo>
                  <a:cubicBezTo>
                    <a:pt x="1515533" y="-2080"/>
                    <a:pt x="1441450" y="37"/>
                    <a:pt x="1441450" y="37"/>
                  </a:cubicBezTo>
                  <a:lnTo>
                    <a:pt x="1441450" y="37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3306A68A-0612-6F29-742D-F190FEF5BDCF}"/>
                </a:ext>
              </a:extLst>
            </p:cNvPr>
            <p:cNvSpPr/>
            <p:nvPr/>
          </p:nvSpPr>
          <p:spPr>
            <a:xfrm rot="8744567">
              <a:off x="3404721" y="620321"/>
              <a:ext cx="914400" cy="914400"/>
            </a:xfrm>
            <a:prstGeom prst="arc">
              <a:avLst>
                <a:gd name="adj1" fmla="val 20324958"/>
                <a:gd name="adj2" fmla="val 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1072B6A-17BE-5491-A798-98FF1CD11DFD}"/>
                </a:ext>
              </a:extLst>
            </p:cNvPr>
            <p:cNvSpPr/>
            <p:nvPr/>
          </p:nvSpPr>
          <p:spPr>
            <a:xfrm rot="21411819">
              <a:off x="4572947" y="6304721"/>
              <a:ext cx="251492" cy="153431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409877-ABF5-AD03-F8BA-3C5481240826}"/>
                </a:ext>
              </a:extLst>
            </p:cNvPr>
            <p:cNvSpPr/>
            <p:nvPr/>
          </p:nvSpPr>
          <p:spPr>
            <a:xfrm rot="207285">
              <a:off x="4260075" y="6290656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AF6CCB84-63D2-401B-AF89-445F25708781}"/>
                </a:ext>
              </a:extLst>
            </p:cNvPr>
            <p:cNvSpPr/>
            <p:nvPr/>
          </p:nvSpPr>
          <p:spPr>
            <a:xfrm rot="280556">
              <a:off x="4041473" y="6208859"/>
              <a:ext cx="219787" cy="229656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2C76B169-E091-7DA5-DB81-A35123C55DEF}"/>
                </a:ext>
              </a:extLst>
            </p:cNvPr>
            <p:cNvSpPr/>
            <p:nvPr/>
          </p:nvSpPr>
          <p:spPr>
            <a:xfrm rot="21348564">
              <a:off x="7175801" y="6340294"/>
              <a:ext cx="251491" cy="153430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6">
              <a:extLst>
                <a:ext uri="{FF2B5EF4-FFF2-40B4-BE49-F238E27FC236}">
                  <a16:creationId xmlns:a16="http://schemas.microsoft.com/office/drawing/2014/main" id="{BF821735-93C7-B7DA-E005-107A9DC8552A}"/>
                </a:ext>
              </a:extLst>
            </p:cNvPr>
            <p:cNvSpPr/>
            <p:nvPr/>
          </p:nvSpPr>
          <p:spPr>
            <a:xfrm rot="220329">
              <a:off x="6862586" y="6311038"/>
              <a:ext cx="321325" cy="18156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92" h="215867">
                  <a:moveTo>
                    <a:pt x="0" y="191882"/>
                  </a:moveTo>
                  <a:cubicBezTo>
                    <a:pt x="0" y="85908"/>
                    <a:pt x="56298" y="0"/>
                    <a:pt x="125746" y="0"/>
                  </a:cubicBezTo>
                  <a:cubicBezTo>
                    <a:pt x="195194" y="0"/>
                    <a:pt x="251492" y="85908"/>
                    <a:pt x="251492" y="191882"/>
                  </a:cubicBezTo>
                  <a:cubicBezTo>
                    <a:pt x="230534" y="223862"/>
                    <a:pt x="20958" y="223862"/>
                    <a:pt x="0" y="191882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26">
              <a:extLst>
                <a:ext uri="{FF2B5EF4-FFF2-40B4-BE49-F238E27FC236}">
                  <a16:creationId xmlns:a16="http://schemas.microsoft.com/office/drawing/2014/main" id="{C10106B0-E9E7-6435-16ED-800C9DEDE24D}"/>
                </a:ext>
              </a:extLst>
            </p:cNvPr>
            <p:cNvSpPr/>
            <p:nvPr/>
          </p:nvSpPr>
          <p:spPr>
            <a:xfrm rot="544166">
              <a:off x="6658852" y="6219374"/>
              <a:ext cx="219788" cy="229655"/>
            </a:xfrm>
            <a:custGeom>
              <a:avLst/>
              <a:gdLst>
                <a:gd name="connsiteX0" fmla="*/ 0 w 251492"/>
                <a:gd name="connsiteY0" fmla="*/ 191882 h 383763"/>
                <a:gd name="connsiteX1" fmla="*/ 125746 w 251492"/>
                <a:gd name="connsiteY1" fmla="*/ 0 h 383763"/>
                <a:gd name="connsiteX2" fmla="*/ 251492 w 251492"/>
                <a:gd name="connsiteY2" fmla="*/ 191882 h 383763"/>
                <a:gd name="connsiteX3" fmla="*/ 125746 w 251492"/>
                <a:gd name="connsiteY3" fmla="*/ 383764 h 383763"/>
                <a:gd name="connsiteX4" fmla="*/ 0 w 251492"/>
                <a:gd name="connsiteY4" fmla="*/ 191882 h 383763"/>
                <a:gd name="connsiteX0" fmla="*/ 0 w 251492"/>
                <a:gd name="connsiteY0" fmla="*/ 191882 h 215867"/>
                <a:gd name="connsiteX1" fmla="*/ 125746 w 251492"/>
                <a:gd name="connsiteY1" fmla="*/ 0 h 215867"/>
                <a:gd name="connsiteX2" fmla="*/ 251492 w 251492"/>
                <a:gd name="connsiteY2" fmla="*/ 191882 h 215867"/>
                <a:gd name="connsiteX3" fmla="*/ 0 w 251492"/>
                <a:gd name="connsiteY3" fmla="*/ 191882 h 215867"/>
                <a:gd name="connsiteX0" fmla="*/ 0 w 216567"/>
                <a:gd name="connsiteY0" fmla="*/ 154283 h 204461"/>
                <a:gd name="connsiteX1" fmla="*/ 90821 w 216567"/>
                <a:gd name="connsiteY1" fmla="*/ 501 h 204461"/>
                <a:gd name="connsiteX2" fmla="*/ 216567 w 216567"/>
                <a:gd name="connsiteY2" fmla="*/ 192383 h 204461"/>
                <a:gd name="connsiteX3" fmla="*/ 0 w 216567"/>
                <a:gd name="connsiteY3" fmla="*/ 154283 h 204461"/>
                <a:gd name="connsiteX0" fmla="*/ 3442 w 216834"/>
                <a:gd name="connsiteY0" fmla="*/ 154400 h 227052"/>
                <a:gd name="connsiteX1" fmla="*/ 94263 w 216834"/>
                <a:gd name="connsiteY1" fmla="*/ 618 h 227052"/>
                <a:gd name="connsiteX2" fmla="*/ 216834 w 216834"/>
                <a:gd name="connsiteY2" fmla="*/ 217900 h 227052"/>
                <a:gd name="connsiteX3" fmla="*/ 3442 w 216834"/>
                <a:gd name="connsiteY3" fmla="*/ 154400 h 227052"/>
                <a:gd name="connsiteX0" fmla="*/ 6394 w 219786"/>
                <a:gd name="connsiteY0" fmla="*/ 157005 h 229657"/>
                <a:gd name="connsiteX1" fmla="*/ 97215 w 219786"/>
                <a:gd name="connsiteY1" fmla="*/ 3223 h 229657"/>
                <a:gd name="connsiteX2" fmla="*/ 219786 w 219786"/>
                <a:gd name="connsiteY2" fmla="*/ 220505 h 229657"/>
                <a:gd name="connsiteX3" fmla="*/ 6394 w 219786"/>
                <a:gd name="connsiteY3" fmla="*/ 157005 h 22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786" h="229657">
                  <a:moveTo>
                    <a:pt x="6394" y="157005"/>
                  </a:moveTo>
                  <a:cubicBezTo>
                    <a:pt x="-14035" y="120791"/>
                    <a:pt x="14025" y="-23235"/>
                    <a:pt x="97215" y="3223"/>
                  </a:cubicBezTo>
                  <a:cubicBezTo>
                    <a:pt x="180405" y="29681"/>
                    <a:pt x="219786" y="114531"/>
                    <a:pt x="219786" y="220505"/>
                  </a:cubicBezTo>
                  <a:cubicBezTo>
                    <a:pt x="198828" y="252485"/>
                    <a:pt x="26823" y="193219"/>
                    <a:pt x="6394" y="157005"/>
                  </a:cubicBezTo>
                  <a:close/>
                </a:path>
              </a:pathLst>
            </a:custGeom>
            <a:solidFill>
              <a:srgbClr val="ABDF2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AF75F39-6415-2DE4-AE48-A7B47641BE40}"/>
                </a:ext>
              </a:extLst>
            </p:cNvPr>
            <p:cNvSpPr/>
            <p:nvPr/>
          </p:nvSpPr>
          <p:spPr>
            <a:xfrm flipH="1">
              <a:off x="2729370" y="693044"/>
              <a:ext cx="530554" cy="53055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E45EF15-B5E7-04F9-B171-1A194C4247DD}"/>
                </a:ext>
              </a:extLst>
            </p:cNvPr>
            <p:cNvSpPr/>
            <p:nvPr/>
          </p:nvSpPr>
          <p:spPr>
            <a:xfrm flipH="1">
              <a:off x="2760362" y="814748"/>
              <a:ext cx="263486" cy="26348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BD0EFC-FB75-2814-8AA4-8886849ED9AD}"/>
                </a:ext>
              </a:extLst>
            </p:cNvPr>
            <p:cNvSpPr/>
            <p:nvPr/>
          </p:nvSpPr>
          <p:spPr>
            <a:xfrm>
              <a:off x="4878353" y="4230164"/>
              <a:ext cx="592639" cy="702932"/>
            </a:xfrm>
            <a:prstGeom prst="ellipse">
              <a:avLst/>
            </a:prstGeom>
            <a:solidFill>
              <a:srgbClr val="ABDF2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13">
              <a:extLst>
                <a:ext uri="{FF2B5EF4-FFF2-40B4-BE49-F238E27FC236}">
                  <a16:creationId xmlns:a16="http://schemas.microsoft.com/office/drawing/2014/main" id="{9B652699-EAB2-B102-0219-6121842E6BA2}"/>
                </a:ext>
              </a:extLst>
            </p:cNvPr>
            <p:cNvSpPr/>
            <p:nvPr/>
          </p:nvSpPr>
          <p:spPr>
            <a:xfrm rot="1186397">
              <a:off x="4365679" y="2212847"/>
              <a:ext cx="4350268" cy="2765656"/>
            </a:xfrm>
            <a:custGeom>
              <a:avLst/>
              <a:gdLst>
                <a:gd name="connsiteX0" fmla="*/ 0 w 4128272"/>
                <a:gd name="connsiteY0" fmla="*/ 1009282 h 2018564"/>
                <a:gd name="connsiteX1" fmla="*/ 2064136 w 4128272"/>
                <a:gd name="connsiteY1" fmla="*/ 0 h 2018564"/>
                <a:gd name="connsiteX2" fmla="*/ 4128272 w 4128272"/>
                <a:gd name="connsiteY2" fmla="*/ 1009282 h 2018564"/>
                <a:gd name="connsiteX3" fmla="*/ 2064136 w 4128272"/>
                <a:gd name="connsiteY3" fmla="*/ 2018564 h 2018564"/>
                <a:gd name="connsiteX4" fmla="*/ 0 w 4128272"/>
                <a:gd name="connsiteY4" fmla="*/ 1009282 h 2018564"/>
                <a:gd name="connsiteX0" fmla="*/ 152 w 4128424"/>
                <a:gd name="connsiteY0" fmla="*/ 1363134 h 2372416"/>
                <a:gd name="connsiteX1" fmla="*/ 2147613 w 4128424"/>
                <a:gd name="connsiteY1" fmla="*/ 0 h 2372416"/>
                <a:gd name="connsiteX2" fmla="*/ 4128424 w 4128424"/>
                <a:gd name="connsiteY2" fmla="*/ 1363134 h 2372416"/>
                <a:gd name="connsiteX3" fmla="*/ 2064288 w 4128424"/>
                <a:gd name="connsiteY3" fmla="*/ 2372416 h 2372416"/>
                <a:gd name="connsiteX4" fmla="*/ 152 w 4128424"/>
                <a:gd name="connsiteY4" fmla="*/ 1363134 h 2372416"/>
                <a:gd name="connsiteX0" fmla="*/ 248 w 4128520"/>
                <a:gd name="connsiteY0" fmla="*/ 1363134 h 2760996"/>
                <a:gd name="connsiteX1" fmla="*/ 2147709 w 4128520"/>
                <a:gd name="connsiteY1" fmla="*/ 0 h 2760996"/>
                <a:gd name="connsiteX2" fmla="*/ 4128520 w 4128520"/>
                <a:gd name="connsiteY2" fmla="*/ 1363134 h 2760996"/>
                <a:gd name="connsiteX3" fmla="*/ 2042128 w 4128520"/>
                <a:gd name="connsiteY3" fmla="*/ 2760996 h 2760996"/>
                <a:gd name="connsiteX4" fmla="*/ 248 w 4128520"/>
                <a:gd name="connsiteY4" fmla="*/ 1363134 h 2760996"/>
                <a:gd name="connsiteX0" fmla="*/ 156 w 4248878"/>
                <a:gd name="connsiteY0" fmla="*/ 1365949 h 2760996"/>
                <a:gd name="connsiteX1" fmla="*/ 2268067 w 4248878"/>
                <a:gd name="connsiteY1" fmla="*/ 0 h 2760996"/>
                <a:gd name="connsiteX2" fmla="*/ 4248878 w 4248878"/>
                <a:gd name="connsiteY2" fmla="*/ 1363134 h 2760996"/>
                <a:gd name="connsiteX3" fmla="*/ 2162486 w 4248878"/>
                <a:gd name="connsiteY3" fmla="*/ 2760996 h 2760996"/>
                <a:gd name="connsiteX4" fmla="*/ 156 w 4248878"/>
                <a:gd name="connsiteY4" fmla="*/ 1365949 h 2760996"/>
                <a:gd name="connsiteX0" fmla="*/ 156 w 4248878"/>
                <a:gd name="connsiteY0" fmla="*/ 1366257 h 2761304"/>
                <a:gd name="connsiteX1" fmla="*/ 2268067 w 4248878"/>
                <a:gd name="connsiteY1" fmla="*/ 308 h 2761304"/>
                <a:gd name="connsiteX2" fmla="*/ 4248878 w 4248878"/>
                <a:gd name="connsiteY2" fmla="*/ 1363442 h 2761304"/>
                <a:gd name="connsiteX3" fmla="*/ 2162486 w 4248878"/>
                <a:gd name="connsiteY3" fmla="*/ 2761304 h 2761304"/>
                <a:gd name="connsiteX4" fmla="*/ 156 w 4248878"/>
                <a:gd name="connsiteY4" fmla="*/ 1366257 h 2761304"/>
                <a:gd name="connsiteX0" fmla="*/ 153 w 4283276"/>
                <a:gd name="connsiteY0" fmla="*/ 1337845 h 2761027"/>
                <a:gd name="connsiteX1" fmla="*/ 2302465 w 4283276"/>
                <a:gd name="connsiteY1" fmla="*/ 16 h 2761027"/>
                <a:gd name="connsiteX2" fmla="*/ 4283276 w 4283276"/>
                <a:gd name="connsiteY2" fmla="*/ 1363150 h 2761027"/>
                <a:gd name="connsiteX3" fmla="*/ 2196884 w 4283276"/>
                <a:gd name="connsiteY3" fmla="*/ 2761012 h 2761027"/>
                <a:gd name="connsiteX4" fmla="*/ 153 w 4283276"/>
                <a:gd name="connsiteY4" fmla="*/ 1337845 h 2761027"/>
                <a:gd name="connsiteX0" fmla="*/ 235 w 4283358"/>
                <a:gd name="connsiteY0" fmla="*/ 1337843 h 2761025"/>
                <a:gd name="connsiteX1" fmla="*/ 2302547 w 4283358"/>
                <a:gd name="connsiteY1" fmla="*/ 14 h 2761025"/>
                <a:gd name="connsiteX2" fmla="*/ 4283358 w 4283358"/>
                <a:gd name="connsiteY2" fmla="*/ 1363148 h 2761025"/>
                <a:gd name="connsiteX3" fmla="*/ 2196966 w 4283358"/>
                <a:gd name="connsiteY3" fmla="*/ 2761010 h 2761025"/>
                <a:gd name="connsiteX4" fmla="*/ 235 w 4283358"/>
                <a:gd name="connsiteY4" fmla="*/ 1337843 h 2761025"/>
                <a:gd name="connsiteX0" fmla="*/ 235 w 4283358"/>
                <a:gd name="connsiteY0" fmla="*/ 1338633 h 2761815"/>
                <a:gd name="connsiteX1" fmla="*/ 2302547 w 4283358"/>
                <a:gd name="connsiteY1" fmla="*/ 804 h 2761815"/>
                <a:gd name="connsiteX2" fmla="*/ 4283358 w 4283358"/>
                <a:gd name="connsiteY2" fmla="*/ 1363938 h 2761815"/>
                <a:gd name="connsiteX3" fmla="*/ 2196966 w 4283358"/>
                <a:gd name="connsiteY3" fmla="*/ 2761800 h 2761815"/>
                <a:gd name="connsiteX4" fmla="*/ 235 w 4283358"/>
                <a:gd name="connsiteY4" fmla="*/ 1338633 h 2761815"/>
                <a:gd name="connsiteX0" fmla="*/ 237 w 4345972"/>
                <a:gd name="connsiteY0" fmla="*/ 1338903 h 2762710"/>
                <a:gd name="connsiteX1" fmla="*/ 2302549 w 4345972"/>
                <a:gd name="connsiteY1" fmla="*/ 1074 h 2762710"/>
                <a:gd name="connsiteX2" fmla="*/ 4345972 w 4345972"/>
                <a:gd name="connsiteY2" fmla="*/ 1155458 h 2762710"/>
                <a:gd name="connsiteX3" fmla="*/ 2196968 w 4345972"/>
                <a:gd name="connsiteY3" fmla="*/ 2762070 h 2762710"/>
                <a:gd name="connsiteX4" fmla="*/ 237 w 4345972"/>
                <a:gd name="connsiteY4" fmla="*/ 1338903 h 2762710"/>
                <a:gd name="connsiteX0" fmla="*/ 237 w 4345972"/>
                <a:gd name="connsiteY0" fmla="*/ 1338629 h 2762436"/>
                <a:gd name="connsiteX1" fmla="*/ 2302549 w 4345972"/>
                <a:gd name="connsiteY1" fmla="*/ 800 h 2762436"/>
                <a:gd name="connsiteX2" fmla="*/ 4345972 w 4345972"/>
                <a:gd name="connsiteY2" fmla="*/ 1155184 h 2762436"/>
                <a:gd name="connsiteX3" fmla="*/ 2196968 w 4345972"/>
                <a:gd name="connsiteY3" fmla="*/ 2761796 h 2762436"/>
                <a:gd name="connsiteX4" fmla="*/ 237 w 4345972"/>
                <a:gd name="connsiteY4" fmla="*/ 1338629 h 276243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5479 h 2769286"/>
                <a:gd name="connsiteX1" fmla="*/ 2302549 w 4345972"/>
                <a:gd name="connsiteY1" fmla="*/ 7650 h 2769286"/>
                <a:gd name="connsiteX2" fmla="*/ 4345972 w 4345972"/>
                <a:gd name="connsiteY2" fmla="*/ 1162034 h 2769286"/>
                <a:gd name="connsiteX3" fmla="*/ 2196968 w 4345972"/>
                <a:gd name="connsiteY3" fmla="*/ 2768646 h 2769286"/>
                <a:gd name="connsiteX4" fmla="*/ 237 w 4345972"/>
                <a:gd name="connsiteY4" fmla="*/ 1345479 h 2769286"/>
                <a:gd name="connsiteX0" fmla="*/ 237 w 4345972"/>
                <a:gd name="connsiteY0" fmla="*/ 1340869 h 2764676"/>
                <a:gd name="connsiteX1" fmla="*/ 2302549 w 4345972"/>
                <a:gd name="connsiteY1" fmla="*/ 3040 h 2764676"/>
                <a:gd name="connsiteX2" fmla="*/ 4345972 w 4345972"/>
                <a:gd name="connsiteY2" fmla="*/ 1157424 h 2764676"/>
                <a:gd name="connsiteX3" fmla="*/ 2196968 w 4345972"/>
                <a:gd name="connsiteY3" fmla="*/ 2764036 h 2764676"/>
                <a:gd name="connsiteX4" fmla="*/ 237 w 4345972"/>
                <a:gd name="connsiteY4" fmla="*/ 1340869 h 2764676"/>
                <a:gd name="connsiteX0" fmla="*/ 411 w 4346146"/>
                <a:gd name="connsiteY0" fmla="*/ 1340869 h 2765440"/>
                <a:gd name="connsiteX1" fmla="*/ 2302723 w 4346146"/>
                <a:gd name="connsiteY1" fmla="*/ 3040 h 2765440"/>
                <a:gd name="connsiteX2" fmla="*/ 4346146 w 4346146"/>
                <a:gd name="connsiteY2" fmla="*/ 1157424 h 2765440"/>
                <a:gd name="connsiteX3" fmla="*/ 2197142 w 4346146"/>
                <a:gd name="connsiteY3" fmla="*/ 2764036 h 2765440"/>
                <a:gd name="connsiteX4" fmla="*/ 411 w 4346146"/>
                <a:gd name="connsiteY4" fmla="*/ 1340869 h 2765440"/>
                <a:gd name="connsiteX0" fmla="*/ 411 w 4350268"/>
                <a:gd name="connsiteY0" fmla="*/ 1340869 h 2765656"/>
                <a:gd name="connsiteX1" fmla="*/ 2302723 w 4350268"/>
                <a:gd name="connsiteY1" fmla="*/ 3040 h 2765656"/>
                <a:gd name="connsiteX2" fmla="*/ 4346146 w 4350268"/>
                <a:gd name="connsiteY2" fmla="*/ 1157424 h 2765656"/>
                <a:gd name="connsiteX3" fmla="*/ 2197142 w 4350268"/>
                <a:gd name="connsiteY3" fmla="*/ 2764036 h 2765656"/>
                <a:gd name="connsiteX4" fmla="*/ 411 w 4350268"/>
                <a:gd name="connsiteY4" fmla="*/ 1340869 h 276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50268" h="2765656">
                  <a:moveTo>
                    <a:pt x="411" y="1340869"/>
                  </a:moveTo>
                  <a:cubicBezTo>
                    <a:pt x="22275" y="960144"/>
                    <a:pt x="1373715" y="-62838"/>
                    <a:pt x="2302723" y="3040"/>
                  </a:cubicBezTo>
                  <a:cubicBezTo>
                    <a:pt x="3231731" y="68918"/>
                    <a:pt x="4166552" y="753648"/>
                    <a:pt x="4346146" y="1157424"/>
                  </a:cubicBezTo>
                  <a:cubicBezTo>
                    <a:pt x="4417200" y="1867435"/>
                    <a:pt x="3564364" y="2810033"/>
                    <a:pt x="2197142" y="2764036"/>
                  </a:cubicBezTo>
                  <a:cubicBezTo>
                    <a:pt x="829920" y="2718039"/>
                    <a:pt x="-21453" y="1721594"/>
                    <a:pt x="411" y="1340869"/>
                  </a:cubicBezTo>
                  <a:close/>
                </a:path>
              </a:pathLst>
            </a:custGeom>
            <a:solidFill>
              <a:srgbClr val="3A801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14">
              <a:extLst>
                <a:ext uri="{FF2B5EF4-FFF2-40B4-BE49-F238E27FC236}">
                  <a16:creationId xmlns:a16="http://schemas.microsoft.com/office/drawing/2014/main" id="{F2AD87D3-E0F9-72FE-B980-71984445B22A}"/>
                </a:ext>
              </a:extLst>
            </p:cNvPr>
            <p:cNvSpPr/>
            <p:nvPr/>
          </p:nvSpPr>
          <p:spPr>
            <a:xfrm rot="20331336">
              <a:off x="5629750" y="2048754"/>
              <a:ext cx="1524618" cy="1061953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618" h="1061953">
                  <a:moveTo>
                    <a:pt x="17766" y="1004"/>
                  </a:moveTo>
                  <a:cubicBezTo>
                    <a:pt x="337175" y="-16284"/>
                    <a:pt x="1142047" y="189930"/>
                    <a:pt x="1524618" y="590255"/>
                  </a:cubicBezTo>
                  <a:cubicBezTo>
                    <a:pt x="1376474" y="760281"/>
                    <a:pt x="1193505" y="901522"/>
                    <a:pt x="1033752" y="1061953"/>
                  </a:cubicBezTo>
                  <a:lnTo>
                    <a:pt x="259732" y="980807"/>
                  </a:lnTo>
                  <a:cubicBezTo>
                    <a:pt x="169404" y="890460"/>
                    <a:pt x="-66130" y="555021"/>
                    <a:pt x="17766" y="100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3C6E1BBD-81F9-7D88-2C3B-6FC9B6939C89}"/>
                </a:ext>
              </a:extLst>
            </p:cNvPr>
            <p:cNvSpPr/>
            <p:nvPr/>
          </p:nvSpPr>
          <p:spPr>
            <a:xfrm rot="4004548" flipH="1">
              <a:off x="6848406" y="2475769"/>
              <a:ext cx="1412104" cy="1144958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412104"/>
                <a:gd name="connsiteY0" fmla="*/ 1003 h 1144958"/>
                <a:gd name="connsiteX1" fmla="*/ 1412104 w 1412104"/>
                <a:gd name="connsiteY1" fmla="*/ 590788 h 1144958"/>
                <a:gd name="connsiteX2" fmla="*/ 994697 w 1412104"/>
                <a:gd name="connsiteY2" fmla="*/ 1144958 h 1144958"/>
                <a:gd name="connsiteX3" fmla="*/ 240302 w 1412104"/>
                <a:gd name="connsiteY3" fmla="*/ 1093390 h 1144958"/>
                <a:gd name="connsiteX4" fmla="*/ 19066 w 1412104"/>
                <a:gd name="connsiteY4" fmla="*/ 1003 h 11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104" h="1144958">
                  <a:moveTo>
                    <a:pt x="19066" y="1003"/>
                  </a:moveTo>
                  <a:cubicBezTo>
                    <a:pt x="338475" y="-16285"/>
                    <a:pt x="1029533" y="190463"/>
                    <a:pt x="1412104" y="590788"/>
                  </a:cubicBezTo>
                  <a:cubicBezTo>
                    <a:pt x="1263960" y="760814"/>
                    <a:pt x="1154450" y="984527"/>
                    <a:pt x="994697" y="1144958"/>
                  </a:cubicBezTo>
                  <a:lnTo>
                    <a:pt x="240302" y="1093390"/>
                  </a:lnTo>
                  <a:cubicBezTo>
                    <a:pt x="149974" y="1003043"/>
                    <a:pt x="-64830" y="555020"/>
                    <a:pt x="19066" y="100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3C72E562-31CD-D8C1-E789-5DDF6C8C9656}"/>
                </a:ext>
              </a:extLst>
            </p:cNvPr>
            <p:cNvSpPr/>
            <p:nvPr/>
          </p:nvSpPr>
          <p:spPr>
            <a:xfrm rot="19846885">
              <a:off x="4351615" y="2536208"/>
              <a:ext cx="1148840" cy="510451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78001 w 1148840"/>
                <a:gd name="connsiteY0" fmla="*/ 39114 h 485711"/>
                <a:gd name="connsiteX1" fmla="*/ 1148840 w 1148840"/>
                <a:gd name="connsiteY1" fmla="*/ 66751 h 485711"/>
                <a:gd name="connsiteX2" fmla="*/ 1096563 w 1148840"/>
                <a:gd name="connsiteY2" fmla="*/ 450415 h 485711"/>
                <a:gd name="connsiteX3" fmla="*/ 34181 w 1148840"/>
                <a:gd name="connsiteY3" fmla="*/ 485711 h 485711"/>
                <a:gd name="connsiteX4" fmla="*/ 78001 w 1148840"/>
                <a:gd name="connsiteY4" fmla="*/ 39114 h 485711"/>
                <a:gd name="connsiteX0" fmla="*/ 78001 w 1148840"/>
                <a:gd name="connsiteY0" fmla="*/ 63854 h 510451"/>
                <a:gd name="connsiteX1" fmla="*/ 1148840 w 1148840"/>
                <a:gd name="connsiteY1" fmla="*/ 91491 h 510451"/>
                <a:gd name="connsiteX2" fmla="*/ 1096563 w 1148840"/>
                <a:gd name="connsiteY2" fmla="*/ 475155 h 510451"/>
                <a:gd name="connsiteX3" fmla="*/ 34181 w 1148840"/>
                <a:gd name="connsiteY3" fmla="*/ 510451 h 510451"/>
                <a:gd name="connsiteX4" fmla="*/ 78001 w 1148840"/>
                <a:gd name="connsiteY4" fmla="*/ 63854 h 510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840" h="510451">
                  <a:moveTo>
                    <a:pt x="78001" y="63854"/>
                  </a:moveTo>
                  <a:cubicBezTo>
                    <a:pt x="144460" y="-74248"/>
                    <a:pt x="849146" y="48212"/>
                    <a:pt x="1148840" y="91491"/>
                  </a:cubicBezTo>
                  <a:lnTo>
                    <a:pt x="1096563" y="475155"/>
                  </a:lnTo>
                  <a:cubicBezTo>
                    <a:pt x="769840" y="447679"/>
                    <a:pt x="346883" y="426404"/>
                    <a:pt x="34181" y="510451"/>
                  </a:cubicBezTo>
                  <a:cubicBezTo>
                    <a:pt x="32140" y="449890"/>
                    <a:pt x="-65152" y="266937"/>
                    <a:pt x="78001" y="63854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E008123E-D812-C768-C131-9A7783258538}"/>
                </a:ext>
              </a:extLst>
            </p:cNvPr>
            <p:cNvSpPr/>
            <p:nvPr/>
          </p:nvSpPr>
          <p:spPr>
            <a:xfrm rot="19846885">
              <a:off x="4689614" y="2957359"/>
              <a:ext cx="1282479" cy="959542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479" h="959542">
                  <a:moveTo>
                    <a:pt x="70180" y="48355"/>
                  </a:moveTo>
                  <a:cubicBezTo>
                    <a:pt x="393757" y="-9603"/>
                    <a:pt x="802296" y="-14579"/>
                    <a:pt x="1101990" y="28700"/>
                  </a:cubicBezTo>
                  <a:lnTo>
                    <a:pt x="1282479" y="542549"/>
                  </a:lnTo>
                  <a:cubicBezTo>
                    <a:pt x="1134767" y="516973"/>
                    <a:pt x="353299" y="824490"/>
                    <a:pt x="83007" y="959542"/>
                  </a:cubicBezTo>
                  <a:cubicBezTo>
                    <a:pt x="40246" y="903491"/>
                    <a:pt x="-72973" y="251438"/>
                    <a:pt x="70180" y="48355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14">
              <a:extLst>
                <a:ext uri="{FF2B5EF4-FFF2-40B4-BE49-F238E27FC236}">
                  <a16:creationId xmlns:a16="http://schemas.microsoft.com/office/drawing/2014/main" id="{E157BB9A-CE12-B8CB-2F1D-ACB8B1F98FBF}"/>
                </a:ext>
              </a:extLst>
            </p:cNvPr>
            <p:cNvSpPr/>
            <p:nvPr/>
          </p:nvSpPr>
          <p:spPr>
            <a:xfrm rot="4004548" flipH="1">
              <a:off x="5299838" y="3233692"/>
              <a:ext cx="1947494" cy="2051372"/>
            </a:xfrm>
            <a:custGeom>
              <a:avLst/>
              <a:gdLst>
                <a:gd name="connsiteX0" fmla="*/ 0 w 1448797"/>
                <a:gd name="connsiteY0" fmla="*/ 0 h 549207"/>
                <a:gd name="connsiteX1" fmla="*/ 1448797 w 1448797"/>
                <a:gd name="connsiteY1" fmla="*/ 0 h 549207"/>
                <a:gd name="connsiteX2" fmla="*/ 1448797 w 1448797"/>
                <a:gd name="connsiteY2" fmla="*/ 549207 h 549207"/>
                <a:gd name="connsiteX3" fmla="*/ 0 w 1448797"/>
                <a:gd name="connsiteY3" fmla="*/ 549207 h 549207"/>
                <a:gd name="connsiteX4" fmla="*/ 0 w 1448797"/>
                <a:gd name="connsiteY4" fmla="*/ 0 h 549207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0 w 1448797"/>
                <a:gd name="connsiteY3" fmla="*/ 549207 h 1070545"/>
                <a:gd name="connsiteX4" fmla="*/ 0 w 1448797"/>
                <a:gd name="connsiteY4" fmla="*/ 0 h 1070545"/>
                <a:gd name="connsiteX0" fmla="*/ 0 w 1448797"/>
                <a:gd name="connsiteY0" fmla="*/ 0 h 1070545"/>
                <a:gd name="connsiteX1" fmla="*/ 1448797 w 1448797"/>
                <a:gd name="connsiteY1" fmla="*/ 0 h 1070545"/>
                <a:gd name="connsiteX2" fmla="*/ 1027594 w 1448797"/>
                <a:gd name="connsiteY2" fmla="*/ 1070545 h 1070545"/>
                <a:gd name="connsiteX3" fmla="*/ 241966 w 1448797"/>
                <a:gd name="connsiteY3" fmla="*/ 979803 h 1070545"/>
                <a:gd name="connsiteX4" fmla="*/ 0 w 1448797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0 h 1070545"/>
                <a:gd name="connsiteX1" fmla="*/ 1506852 w 1506852"/>
                <a:gd name="connsiteY1" fmla="*/ 589251 h 1070545"/>
                <a:gd name="connsiteX2" fmla="*/ 1027594 w 1506852"/>
                <a:gd name="connsiteY2" fmla="*/ 1070545 h 1070545"/>
                <a:gd name="connsiteX3" fmla="*/ 241966 w 1506852"/>
                <a:gd name="connsiteY3" fmla="*/ 979803 h 1070545"/>
                <a:gd name="connsiteX4" fmla="*/ 0 w 1506852"/>
                <a:gd name="connsiteY4" fmla="*/ 0 h 1070545"/>
                <a:gd name="connsiteX0" fmla="*/ 0 w 1506852"/>
                <a:gd name="connsiteY0" fmla="*/ 1004 h 1071549"/>
                <a:gd name="connsiteX1" fmla="*/ 1506852 w 1506852"/>
                <a:gd name="connsiteY1" fmla="*/ 590255 h 1071549"/>
                <a:gd name="connsiteX2" fmla="*/ 1027594 w 1506852"/>
                <a:gd name="connsiteY2" fmla="*/ 1071549 h 1071549"/>
                <a:gd name="connsiteX3" fmla="*/ 241966 w 1506852"/>
                <a:gd name="connsiteY3" fmla="*/ 980807 h 1071549"/>
                <a:gd name="connsiteX4" fmla="*/ 0 w 1506852"/>
                <a:gd name="connsiteY4" fmla="*/ 1004 h 1071549"/>
                <a:gd name="connsiteX0" fmla="*/ 17245 w 1524097"/>
                <a:gd name="connsiteY0" fmla="*/ 1004 h 1071549"/>
                <a:gd name="connsiteX1" fmla="*/ 1524097 w 1524097"/>
                <a:gd name="connsiteY1" fmla="*/ 590255 h 1071549"/>
                <a:gd name="connsiteX2" fmla="*/ 1044839 w 1524097"/>
                <a:gd name="connsiteY2" fmla="*/ 1071549 h 1071549"/>
                <a:gd name="connsiteX3" fmla="*/ 259211 w 1524097"/>
                <a:gd name="connsiteY3" fmla="*/ 980807 h 1071549"/>
                <a:gd name="connsiteX4" fmla="*/ 17245 w 1524097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71549"/>
                <a:gd name="connsiteX1" fmla="*/ 1524618 w 1524618"/>
                <a:gd name="connsiteY1" fmla="*/ 590255 h 1071549"/>
                <a:gd name="connsiteX2" fmla="*/ 1045360 w 1524618"/>
                <a:gd name="connsiteY2" fmla="*/ 1071549 h 1071549"/>
                <a:gd name="connsiteX3" fmla="*/ 259732 w 1524618"/>
                <a:gd name="connsiteY3" fmla="*/ 980807 h 1071549"/>
                <a:gd name="connsiteX4" fmla="*/ 17766 w 1524618"/>
                <a:gd name="connsiteY4" fmla="*/ 1004 h 1071549"/>
                <a:gd name="connsiteX0" fmla="*/ 17766 w 1524618"/>
                <a:gd name="connsiteY0" fmla="*/ 1004 h 1061953"/>
                <a:gd name="connsiteX1" fmla="*/ 1524618 w 1524618"/>
                <a:gd name="connsiteY1" fmla="*/ 590255 h 1061953"/>
                <a:gd name="connsiteX2" fmla="*/ 1033752 w 1524618"/>
                <a:gd name="connsiteY2" fmla="*/ 1061953 h 1061953"/>
                <a:gd name="connsiteX3" fmla="*/ 259732 w 1524618"/>
                <a:gd name="connsiteY3" fmla="*/ 980807 h 1061953"/>
                <a:gd name="connsiteX4" fmla="*/ 17766 w 1524618"/>
                <a:gd name="connsiteY4" fmla="*/ 1004 h 1061953"/>
                <a:gd name="connsiteX0" fmla="*/ 18498 w 1525350"/>
                <a:gd name="connsiteY0" fmla="*/ 1004 h 1061953"/>
                <a:gd name="connsiteX1" fmla="*/ 1525350 w 1525350"/>
                <a:gd name="connsiteY1" fmla="*/ 590255 h 1061953"/>
                <a:gd name="connsiteX2" fmla="*/ 1034484 w 1525350"/>
                <a:gd name="connsiteY2" fmla="*/ 1061953 h 1061953"/>
                <a:gd name="connsiteX3" fmla="*/ 248436 w 1525350"/>
                <a:gd name="connsiteY3" fmla="*/ 1041269 h 1061953"/>
                <a:gd name="connsiteX4" fmla="*/ 18498 w 1525350"/>
                <a:gd name="connsiteY4" fmla="*/ 1004 h 1061953"/>
                <a:gd name="connsiteX0" fmla="*/ 19066 w 1517216"/>
                <a:gd name="connsiteY0" fmla="*/ 817 h 1113888"/>
                <a:gd name="connsiteX1" fmla="*/ 1517216 w 1517216"/>
                <a:gd name="connsiteY1" fmla="*/ 642190 h 1113888"/>
                <a:gd name="connsiteX2" fmla="*/ 1026350 w 1517216"/>
                <a:gd name="connsiteY2" fmla="*/ 1113888 h 1113888"/>
                <a:gd name="connsiteX3" fmla="*/ 240302 w 1517216"/>
                <a:gd name="connsiteY3" fmla="*/ 1093204 h 1113888"/>
                <a:gd name="connsiteX4" fmla="*/ 19066 w 1517216"/>
                <a:gd name="connsiteY4" fmla="*/ 817 h 1113888"/>
                <a:gd name="connsiteX0" fmla="*/ 19066 w 1424592"/>
                <a:gd name="connsiteY0" fmla="*/ 1093 h 1114164"/>
                <a:gd name="connsiteX1" fmla="*/ 1424592 w 1424592"/>
                <a:gd name="connsiteY1" fmla="*/ 571688 h 1114164"/>
                <a:gd name="connsiteX2" fmla="*/ 1026350 w 1424592"/>
                <a:gd name="connsiteY2" fmla="*/ 1114164 h 1114164"/>
                <a:gd name="connsiteX3" fmla="*/ 240302 w 1424592"/>
                <a:gd name="connsiteY3" fmla="*/ 1093480 h 1114164"/>
                <a:gd name="connsiteX4" fmla="*/ 19066 w 1424592"/>
                <a:gd name="connsiteY4" fmla="*/ 1093 h 1114164"/>
                <a:gd name="connsiteX0" fmla="*/ 19066 w 1424592"/>
                <a:gd name="connsiteY0" fmla="*/ 1093 h 1148784"/>
                <a:gd name="connsiteX1" fmla="*/ 1424592 w 1424592"/>
                <a:gd name="connsiteY1" fmla="*/ 571688 h 1148784"/>
                <a:gd name="connsiteX2" fmla="*/ 1010126 w 1424592"/>
                <a:gd name="connsiteY2" fmla="*/ 1148784 h 1148784"/>
                <a:gd name="connsiteX3" fmla="*/ 240302 w 1424592"/>
                <a:gd name="connsiteY3" fmla="*/ 1093480 h 1148784"/>
                <a:gd name="connsiteX4" fmla="*/ 19066 w 1424592"/>
                <a:gd name="connsiteY4" fmla="*/ 1093 h 1148784"/>
                <a:gd name="connsiteX0" fmla="*/ 19066 w 1424592"/>
                <a:gd name="connsiteY0" fmla="*/ 1093 h 1145048"/>
                <a:gd name="connsiteX1" fmla="*/ 1424592 w 1424592"/>
                <a:gd name="connsiteY1" fmla="*/ 571688 h 1145048"/>
                <a:gd name="connsiteX2" fmla="*/ 994697 w 1424592"/>
                <a:gd name="connsiteY2" fmla="*/ 1145048 h 1145048"/>
                <a:gd name="connsiteX3" fmla="*/ 240302 w 1424592"/>
                <a:gd name="connsiteY3" fmla="*/ 1093480 h 1145048"/>
                <a:gd name="connsiteX4" fmla="*/ 19066 w 1424592"/>
                <a:gd name="connsiteY4" fmla="*/ 1093 h 1145048"/>
                <a:gd name="connsiteX0" fmla="*/ 19066 w 1200678"/>
                <a:gd name="connsiteY0" fmla="*/ 1336 h 1145291"/>
                <a:gd name="connsiteX1" fmla="*/ 1200678 w 1200678"/>
                <a:gd name="connsiteY1" fmla="*/ 533389 h 1145291"/>
                <a:gd name="connsiteX2" fmla="*/ 994697 w 1200678"/>
                <a:gd name="connsiteY2" fmla="*/ 1145291 h 1145291"/>
                <a:gd name="connsiteX3" fmla="*/ 240302 w 1200678"/>
                <a:gd name="connsiteY3" fmla="*/ 1093723 h 1145291"/>
                <a:gd name="connsiteX4" fmla="*/ 19066 w 1200678"/>
                <a:gd name="connsiteY4" fmla="*/ 1336 h 1145291"/>
                <a:gd name="connsiteX0" fmla="*/ 19066 w 1293333"/>
                <a:gd name="connsiteY0" fmla="*/ 1336 h 1428935"/>
                <a:gd name="connsiteX1" fmla="*/ 1200678 w 1293333"/>
                <a:gd name="connsiteY1" fmla="*/ 533389 h 1428935"/>
                <a:gd name="connsiteX2" fmla="*/ 1251381 w 1293333"/>
                <a:gd name="connsiteY2" fmla="*/ 1428935 h 1428935"/>
                <a:gd name="connsiteX3" fmla="*/ 240302 w 1293333"/>
                <a:gd name="connsiteY3" fmla="*/ 1093723 h 1428935"/>
                <a:gd name="connsiteX4" fmla="*/ 19066 w 1293333"/>
                <a:gd name="connsiteY4" fmla="*/ 1336 h 1428935"/>
                <a:gd name="connsiteX0" fmla="*/ 252065 w 1073141"/>
                <a:gd name="connsiteY0" fmla="*/ 110173 h 1110501"/>
                <a:gd name="connsiteX1" fmla="*/ 980486 w 1073141"/>
                <a:gd name="connsiteY1" fmla="*/ 214955 h 1110501"/>
                <a:gd name="connsiteX2" fmla="*/ 1031189 w 1073141"/>
                <a:gd name="connsiteY2" fmla="*/ 1110501 h 1110501"/>
                <a:gd name="connsiteX3" fmla="*/ 20110 w 1073141"/>
                <a:gd name="connsiteY3" fmla="*/ 775289 h 1110501"/>
                <a:gd name="connsiteX4" fmla="*/ 252065 w 1073141"/>
                <a:gd name="connsiteY4" fmla="*/ 110173 h 1110501"/>
                <a:gd name="connsiteX0" fmla="*/ 1107517 w 1928593"/>
                <a:gd name="connsiteY0" fmla="*/ 110173 h 1110501"/>
                <a:gd name="connsiteX1" fmla="*/ 1835938 w 1928593"/>
                <a:gd name="connsiteY1" fmla="*/ 214955 h 1110501"/>
                <a:gd name="connsiteX2" fmla="*/ 1886641 w 1928593"/>
                <a:gd name="connsiteY2" fmla="*/ 1110501 h 1110501"/>
                <a:gd name="connsiteX3" fmla="*/ 5229 w 1928593"/>
                <a:gd name="connsiteY3" fmla="*/ 921265 h 1110501"/>
                <a:gd name="connsiteX4" fmla="*/ 1107517 w 1928593"/>
                <a:gd name="connsiteY4" fmla="*/ 110173 h 1110501"/>
                <a:gd name="connsiteX0" fmla="*/ 1107517 w 1928593"/>
                <a:gd name="connsiteY0" fmla="*/ 110173 h 2146760"/>
                <a:gd name="connsiteX1" fmla="*/ 1835938 w 1928593"/>
                <a:gd name="connsiteY1" fmla="*/ 214955 h 2146760"/>
                <a:gd name="connsiteX2" fmla="*/ 1886641 w 1928593"/>
                <a:gd name="connsiteY2" fmla="*/ 1110501 h 2146760"/>
                <a:gd name="connsiteX3" fmla="*/ 1335025 w 1928593"/>
                <a:gd name="connsiteY3" fmla="*/ 2146095 h 2146760"/>
                <a:gd name="connsiteX4" fmla="*/ 5229 w 1928593"/>
                <a:gd name="connsiteY4" fmla="*/ 921265 h 2146760"/>
                <a:gd name="connsiteX5" fmla="*/ 1107517 w 1928593"/>
                <a:gd name="connsiteY5" fmla="*/ 110173 h 2146760"/>
                <a:gd name="connsiteX0" fmla="*/ 1107517 w 1927166"/>
                <a:gd name="connsiteY0" fmla="*/ 150361 h 2186948"/>
                <a:gd name="connsiteX1" fmla="*/ 1820242 w 1927166"/>
                <a:gd name="connsiteY1" fmla="*/ 194500 h 2186948"/>
                <a:gd name="connsiteX2" fmla="*/ 1886641 w 1927166"/>
                <a:gd name="connsiteY2" fmla="*/ 1150689 h 2186948"/>
                <a:gd name="connsiteX3" fmla="*/ 1335025 w 1927166"/>
                <a:gd name="connsiteY3" fmla="*/ 2186283 h 2186948"/>
                <a:gd name="connsiteX4" fmla="*/ 5229 w 1927166"/>
                <a:gd name="connsiteY4" fmla="*/ 961453 h 2186948"/>
                <a:gd name="connsiteX5" fmla="*/ 1107517 w 1927166"/>
                <a:gd name="connsiteY5" fmla="*/ 150361 h 2186948"/>
                <a:gd name="connsiteX0" fmla="*/ 1107517 w 1943676"/>
                <a:gd name="connsiteY0" fmla="*/ 150361 h 2186948"/>
                <a:gd name="connsiteX1" fmla="*/ 1820242 w 1943676"/>
                <a:gd name="connsiteY1" fmla="*/ 194500 h 2186948"/>
                <a:gd name="connsiteX2" fmla="*/ 1886641 w 1943676"/>
                <a:gd name="connsiteY2" fmla="*/ 1150689 h 2186948"/>
                <a:gd name="connsiteX3" fmla="*/ 1335025 w 1943676"/>
                <a:gd name="connsiteY3" fmla="*/ 2186283 h 2186948"/>
                <a:gd name="connsiteX4" fmla="*/ 5229 w 1943676"/>
                <a:gd name="connsiteY4" fmla="*/ 961453 h 2186948"/>
                <a:gd name="connsiteX5" fmla="*/ 1107517 w 1943676"/>
                <a:gd name="connsiteY5" fmla="*/ 150361 h 2186948"/>
                <a:gd name="connsiteX0" fmla="*/ 1107517 w 1958373"/>
                <a:gd name="connsiteY0" fmla="*/ 150361 h 2186944"/>
                <a:gd name="connsiteX1" fmla="*/ 1820242 w 1958373"/>
                <a:gd name="connsiteY1" fmla="*/ 194500 h 2186944"/>
                <a:gd name="connsiteX2" fmla="*/ 1904143 w 1958373"/>
                <a:gd name="connsiteY2" fmla="*/ 1143166 h 2186944"/>
                <a:gd name="connsiteX3" fmla="*/ 1335025 w 1958373"/>
                <a:gd name="connsiteY3" fmla="*/ 2186283 h 2186944"/>
                <a:gd name="connsiteX4" fmla="*/ 5229 w 1958373"/>
                <a:gd name="connsiteY4" fmla="*/ 961453 h 2186944"/>
                <a:gd name="connsiteX5" fmla="*/ 1107517 w 1958373"/>
                <a:gd name="connsiteY5" fmla="*/ 150361 h 2186944"/>
                <a:gd name="connsiteX0" fmla="*/ 1107517 w 1911027"/>
                <a:gd name="connsiteY0" fmla="*/ 150361 h 2186944"/>
                <a:gd name="connsiteX1" fmla="*/ 1820242 w 1911027"/>
                <a:gd name="connsiteY1" fmla="*/ 194500 h 2186944"/>
                <a:gd name="connsiteX2" fmla="*/ 1904143 w 1911027"/>
                <a:gd name="connsiteY2" fmla="*/ 1143166 h 2186944"/>
                <a:gd name="connsiteX3" fmla="*/ 1335025 w 1911027"/>
                <a:gd name="connsiteY3" fmla="*/ 2186283 h 2186944"/>
                <a:gd name="connsiteX4" fmla="*/ 5229 w 1911027"/>
                <a:gd name="connsiteY4" fmla="*/ 961453 h 2186944"/>
                <a:gd name="connsiteX5" fmla="*/ 1107517 w 1911027"/>
                <a:gd name="connsiteY5" fmla="*/ 150361 h 2186944"/>
                <a:gd name="connsiteX0" fmla="*/ 1107517 w 1911027"/>
                <a:gd name="connsiteY0" fmla="*/ 7387 h 2043970"/>
                <a:gd name="connsiteX1" fmla="*/ 1820242 w 1911027"/>
                <a:gd name="connsiteY1" fmla="*/ 51526 h 2043970"/>
                <a:gd name="connsiteX2" fmla="*/ 1904143 w 1911027"/>
                <a:gd name="connsiteY2" fmla="*/ 1000192 h 2043970"/>
                <a:gd name="connsiteX3" fmla="*/ 1335025 w 1911027"/>
                <a:gd name="connsiteY3" fmla="*/ 2043309 h 2043970"/>
                <a:gd name="connsiteX4" fmla="*/ 5229 w 1911027"/>
                <a:gd name="connsiteY4" fmla="*/ 818479 h 2043970"/>
                <a:gd name="connsiteX5" fmla="*/ 1107517 w 1911027"/>
                <a:gd name="connsiteY5" fmla="*/ 7387 h 2043970"/>
                <a:gd name="connsiteX0" fmla="*/ 1107871 w 1911381"/>
                <a:gd name="connsiteY0" fmla="*/ 7387 h 2043970"/>
                <a:gd name="connsiteX1" fmla="*/ 1820596 w 1911381"/>
                <a:gd name="connsiteY1" fmla="*/ 51526 h 2043970"/>
                <a:gd name="connsiteX2" fmla="*/ 1904497 w 1911381"/>
                <a:gd name="connsiteY2" fmla="*/ 1000192 h 2043970"/>
                <a:gd name="connsiteX3" fmla="*/ 1335379 w 1911381"/>
                <a:gd name="connsiteY3" fmla="*/ 2043309 h 2043970"/>
                <a:gd name="connsiteX4" fmla="*/ 5583 w 1911381"/>
                <a:gd name="connsiteY4" fmla="*/ 818479 h 2043970"/>
                <a:gd name="connsiteX5" fmla="*/ 1107871 w 1911381"/>
                <a:gd name="connsiteY5" fmla="*/ 7387 h 2043970"/>
                <a:gd name="connsiteX0" fmla="*/ 1148965 w 1952475"/>
                <a:gd name="connsiteY0" fmla="*/ 7387 h 2043970"/>
                <a:gd name="connsiteX1" fmla="*/ 1861690 w 1952475"/>
                <a:gd name="connsiteY1" fmla="*/ 51526 h 2043970"/>
                <a:gd name="connsiteX2" fmla="*/ 1945591 w 1952475"/>
                <a:gd name="connsiteY2" fmla="*/ 1000192 h 2043970"/>
                <a:gd name="connsiteX3" fmla="*/ 1376473 w 1952475"/>
                <a:gd name="connsiteY3" fmla="*/ 2043309 h 2043970"/>
                <a:gd name="connsiteX4" fmla="*/ 5381 w 1952475"/>
                <a:gd name="connsiteY4" fmla="*/ 794758 h 2043970"/>
                <a:gd name="connsiteX5" fmla="*/ 1148965 w 1952475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3970"/>
                <a:gd name="connsiteX1" fmla="*/ 1856709 w 1947494"/>
                <a:gd name="connsiteY1" fmla="*/ 51526 h 2043970"/>
                <a:gd name="connsiteX2" fmla="*/ 1940610 w 1947494"/>
                <a:gd name="connsiteY2" fmla="*/ 1000192 h 2043970"/>
                <a:gd name="connsiteX3" fmla="*/ 1371492 w 1947494"/>
                <a:gd name="connsiteY3" fmla="*/ 2043309 h 2043970"/>
                <a:gd name="connsiteX4" fmla="*/ 400 w 1947494"/>
                <a:gd name="connsiteY4" fmla="*/ 794758 h 2043970"/>
                <a:gd name="connsiteX5" fmla="*/ 1143984 w 1947494"/>
                <a:gd name="connsiteY5" fmla="*/ 7387 h 2043970"/>
                <a:gd name="connsiteX0" fmla="*/ 1143984 w 1947494"/>
                <a:gd name="connsiteY0" fmla="*/ 7387 h 2044091"/>
                <a:gd name="connsiteX1" fmla="*/ 1856709 w 1947494"/>
                <a:gd name="connsiteY1" fmla="*/ 51526 h 2044091"/>
                <a:gd name="connsiteX2" fmla="*/ 1940610 w 1947494"/>
                <a:gd name="connsiteY2" fmla="*/ 1000192 h 2044091"/>
                <a:gd name="connsiteX3" fmla="*/ 1371492 w 1947494"/>
                <a:gd name="connsiteY3" fmla="*/ 2043309 h 2044091"/>
                <a:gd name="connsiteX4" fmla="*/ 400 w 1947494"/>
                <a:gd name="connsiteY4" fmla="*/ 794758 h 2044091"/>
                <a:gd name="connsiteX5" fmla="*/ 1143984 w 1947494"/>
                <a:gd name="connsiteY5" fmla="*/ 7387 h 2044091"/>
                <a:gd name="connsiteX0" fmla="*/ 1143984 w 1947494"/>
                <a:gd name="connsiteY0" fmla="*/ 7387 h 2052148"/>
                <a:gd name="connsiteX1" fmla="*/ 1856709 w 1947494"/>
                <a:gd name="connsiteY1" fmla="*/ 51526 h 2052148"/>
                <a:gd name="connsiteX2" fmla="*/ 1940610 w 1947494"/>
                <a:gd name="connsiteY2" fmla="*/ 1000192 h 2052148"/>
                <a:gd name="connsiteX3" fmla="*/ 1437162 w 1947494"/>
                <a:gd name="connsiteY3" fmla="*/ 2051372 h 2052148"/>
                <a:gd name="connsiteX4" fmla="*/ 400 w 1947494"/>
                <a:gd name="connsiteY4" fmla="*/ 794758 h 2052148"/>
                <a:gd name="connsiteX5" fmla="*/ 1143984 w 1947494"/>
                <a:gd name="connsiteY5" fmla="*/ 7387 h 2052148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  <a:gd name="connsiteX0" fmla="*/ 1143984 w 1947494"/>
                <a:gd name="connsiteY0" fmla="*/ 7387 h 2051372"/>
                <a:gd name="connsiteX1" fmla="*/ 1856709 w 1947494"/>
                <a:gd name="connsiteY1" fmla="*/ 51526 h 2051372"/>
                <a:gd name="connsiteX2" fmla="*/ 1940610 w 1947494"/>
                <a:gd name="connsiteY2" fmla="*/ 1000192 h 2051372"/>
                <a:gd name="connsiteX3" fmla="*/ 1437162 w 1947494"/>
                <a:gd name="connsiteY3" fmla="*/ 2051372 h 2051372"/>
                <a:gd name="connsiteX4" fmla="*/ 400 w 1947494"/>
                <a:gd name="connsiteY4" fmla="*/ 794758 h 2051372"/>
                <a:gd name="connsiteX5" fmla="*/ 1143984 w 1947494"/>
                <a:gd name="connsiteY5" fmla="*/ 7387 h 205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494" h="2051372">
                  <a:moveTo>
                    <a:pt x="1143984" y="7387"/>
                  </a:moveTo>
                  <a:cubicBezTo>
                    <a:pt x="1463393" y="-9901"/>
                    <a:pt x="1609574" y="2506"/>
                    <a:pt x="1856709" y="51526"/>
                  </a:cubicBezTo>
                  <a:cubicBezTo>
                    <a:pt x="1856252" y="323957"/>
                    <a:pt x="1977160" y="830508"/>
                    <a:pt x="1940610" y="1000192"/>
                  </a:cubicBezTo>
                  <a:cubicBezTo>
                    <a:pt x="1879309" y="1144109"/>
                    <a:pt x="1539259" y="2050615"/>
                    <a:pt x="1437162" y="2051372"/>
                  </a:cubicBezTo>
                  <a:cubicBezTo>
                    <a:pt x="892806" y="1854149"/>
                    <a:pt x="310117" y="1471238"/>
                    <a:pt x="400" y="794758"/>
                  </a:cubicBezTo>
                  <a:cubicBezTo>
                    <a:pt x="-22955" y="763751"/>
                    <a:pt x="984530" y="59953"/>
                    <a:pt x="1143984" y="7387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8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E1895609-34FB-D225-85FD-FDEB0DE7C030}"/>
                </a:ext>
              </a:extLst>
            </p:cNvPr>
            <p:cNvSpPr/>
            <p:nvPr/>
          </p:nvSpPr>
          <p:spPr>
            <a:xfrm rot="4664821" flipH="1">
              <a:off x="6884324" y="3776408"/>
              <a:ext cx="1184611" cy="1174214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159930"/>
                <a:gd name="connsiteY0" fmla="*/ 105456 h 535053"/>
                <a:gd name="connsiteX1" fmla="*/ 1159930 w 1159930"/>
                <a:gd name="connsiteY1" fmla="*/ 15845 h 535053"/>
                <a:gd name="connsiteX2" fmla="*/ 1062496 w 1159930"/>
                <a:gd name="connsiteY2" fmla="*/ 499757 h 535053"/>
                <a:gd name="connsiteX3" fmla="*/ 114 w 1159930"/>
                <a:gd name="connsiteY3" fmla="*/ 535053 h 535053"/>
                <a:gd name="connsiteX4" fmla="*/ 165389 w 1159930"/>
                <a:gd name="connsiteY4" fmla="*/ 105456 h 535053"/>
                <a:gd name="connsiteX0" fmla="*/ 165389 w 1314141"/>
                <a:gd name="connsiteY0" fmla="*/ 105456 h 535053"/>
                <a:gd name="connsiteX1" fmla="*/ 1159930 w 1314141"/>
                <a:gd name="connsiteY1" fmla="*/ 15845 h 535053"/>
                <a:gd name="connsiteX2" fmla="*/ 1314141 w 1314141"/>
                <a:gd name="connsiteY2" fmla="*/ 498626 h 535053"/>
                <a:gd name="connsiteX3" fmla="*/ 114 w 1314141"/>
                <a:gd name="connsiteY3" fmla="*/ 535053 h 535053"/>
                <a:gd name="connsiteX4" fmla="*/ 165389 w 1314141"/>
                <a:gd name="connsiteY4" fmla="*/ 105456 h 535053"/>
                <a:gd name="connsiteX0" fmla="*/ 71187 w 1219939"/>
                <a:gd name="connsiteY0" fmla="*/ 105456 h 946687"/>
                <a:gd name="connsiteX1" fmla="*/ 1065728 w 1219939"/>
                <a:gd name="connsiteY1" fmla="*/ 15845 h 946687"/>
                <a:gd name="connsiteX2" fmla="*/ 1219939 w 1219939"/>
                <a:gd name="connsiteY2" fmla="*/ 498626 h 946687"/>
                <a:gd name="connsiteX3" fmla="*/ 46745 w 1219939"/>
                <a:gd name="connsiteY3" fmla="*/ 946687 h 946687"/>
                <a:gd name="connsiteX4" fmla="*/ 71187 w 1219939"/>
                <a:gd name="connsiteY4" fmla="*/ 105456 h 946687"/>
                <a:gd name="connsiteX0" fmla="*/ 60877 w 1246898"/>
                <a:gd name="connsiteY0" fmla="*/ 56958 h 968145"/>
                <a:gd name="connsiteX1" fmla="*/ 1092687 w 1246898"/>
                <a:gd name="connsiteY1" fmla="*/ 37303 h 968145"/>
                <a:gd name="connsiteX2" fmla="*/ 1246898 w 1246898"/>
                <a:gd name="connsiteY2" fmla="*/ 520084 h 968145"/>
                <a:gd name="connsiteX3" fmla="*/ 73704 w 1246898"/>
                <a:gd name="connsiteY3" fmla="*/ 968145 h 968145"/>
                <a:gd name="connsiteX4" fmla="*/ 60877 w 1246898"/>
                <a:gd name="connsiteY4" fmla="*/ 56958 h 968145"/>
                <a:gd name="connsiteX0" fmla="*/ 60877 w 1246898"/>
                <a:gd name="connsiteY0" fmla="*/ 48355 h 959542"/>
                <a:gd name="connsiteX1" fmla="*/ 1092687 w 1246898"/>
                <a:gd name="connsiteY1" fmla="*/ 28700 h 959542"/>
                <a:gd name="connsiteX2" fmla="*/ 1246898 w 1246898"/>
                <a:gd name="connsiteY2" fmla="*/ 511481 h 959542"/>
                <a:gd name="connsiteX3" fmla="*/ 73704 w 1246898"/>
                <a:gd name="connsiteY3" fmla="*/ 959542 h 959542"/>
                <a:gd name="connsiteX4" fmla="*/ 60877 w 1246898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56201"/>
                <a:gd name="connsiteY0" fmla="*/ 48355 h 959542"/>
                <a:gd name="connsiteX1" fmla="*/ 1101990 w 1256201"/>
                <a:gd name="connsiteY1" fmla="*/ 28700 h 959542"/>
                <a:gd name="connsiteX2" fmla="*/ 1256201 w 1256201"/>
                <a:gd name="connsiteY2" fmla="*/ 511481 h 959542"/>
                <a:gd name="connsiteX3" fmla="*/ 83007 w 1256201"/>
                <a:gd name="connsiteY3" fmla="*/ 959542 h 959542"/>
                <a:gd name="connsiteX4" fmla="*/ 70180 w 1256201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48355 h 959542"/>
                <a:gd name="connsiteX1" fmla="*/ 1101990 w 1282479"/>
                <a:gd name="connsiteY1" fmla="*/ 28700 h 959542"/>
                <a:gd name="connsiteX2" fmla="*/ 1282479 w 1282479"/>
                <a:gd name="connsiteY2" fmla="*/ 542549 h 959542"/>
                <a:gd name="connsiteX3" fmla="*/ 83007 w 1282479"/>
                <a:gd name="connsiteY3" fmla="*/ 959542 h 959542"/>
                <a:gd name="connsiteX4" fmla="*/ 70180 w 1282479"/>
                <a:gd name="connsiteY4" fmla="*/ 48355 h 959542"/>
                <a:gd name="connsiteX0" fmla="*/ 70180 w 1282479"/>
                <a:gd name="connsiteY0" fmla="*/ 18409 h 929596"/>
                <a:gd name="connsiteX1" fmla="*/ 1074654 w 1282479"/>
                <a:gd name="connsiteY1" fmla="*/ 97288 h 929596"/>
                <a:gd name="connsiteX2" fmla="*/ 1282479 w 1282479"/>
                <a:gd name="connsiteY2" fmla="*/ 512603 h 929596"/>
                <a:gd name="connsiteX3" fmla="*/ 83007 w 1282479"/>
                <a:gd name="connsiteY3" fmla="*/ 929596 h 929596"/>
                <a:gd name="connsiteX4" fmla="*/ 70180 w 1282479"/>
                <a:gd name="connsiteY4" fmla="*/ 18409 h 929596"/>
                <a:gd name="connsiteX0" fmla="*/ 70180 w 1166505"/>
                <a:gd name="connsiteY0" fmla="*/ 18409 h 929596"/>
                <a:gd name="connsiteX1" fmla="*/ 1074654 w 1166505"/>
                <a:gd name="connsiteY1" fmla="*/ 97288 h 929596"/>
                <a:gd name="connsiteX2" fmla="*/ 1166505 w 1166505"/>
                <a:gd name="connsiteY2" fmla="*/ 674248 h 929596"/>
                <a:gd name="connsiteX3" fmla="*/ 83007 w 1166505"/>
                <a:gd name="connsiteY3" fmla="*/ 929596 h 929596"/>
                <a:gd name="connsiteX4" fmla="*/ 70180 w 1166505"/>
                <a:gd name="connsiteY4" fmla="*/ 18409 h 929596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  <a:gd name="connsiteX0" fmla="*/ 88286 w 1184611"/>
                <a:gd name="connsiteY0" fmla="*/ 18409 h 1174214"/>
                <a:gd name="connsiteX1" fmla="*/ 1092760 w 1184611"/>
                <a:gd name="connsiteY1" fmla="*/ 97288 h 1174214"/>
                <a:gd name="connsiteX2" fmla="*/ 1184611 w 1184611"/>
                <a:gd name="connsiteY2" fmla="*/ 674248 h 1174214"/>
                <a:gd name="connsiteX3" fmla="*/ 51895 w 1184611"/>
                <a:gd name="connsiteY3" fmla="*/ 1174214 h 1174214"/>
                <a:gd name="connsiteX4" fmla="*/ 88286 w 1184611"/>
                <a:gd name="connsiteY4" fmla="*/ 18409 h 1174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4611" h="1174214">
                  <a:moveTo>
                    <a:pt x="88286" y="18409"/>
                  </a:moveTo>
                  <a:cubicBezTo>
                    <a:pt x="411863" y="-39549"/>
                    <a:pt x="793066" y="54009"/>
                    <a:pt x="1092760" y="97288"/>
                  </a:cubicBezTo>
                  <a:lnTo>
                    <a:pt x="1184611" y="674248"/>
                  </a:lnTo>
                  <a:cubicBezTo>
                    <a:pt x="1034056" y="702898"/>
                    <a:pt x="322187" y="1039162"/>
                    <a:pt x="51895" y="1174214"/>
                  </a:cubicBezTo>
                  <a:cubicBezTo>
                    <a:pt x="9134" y="1118163"/>
                    <a:pt x="-54867" y="221492"/>
                    <a:pt x="88286" y="18409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5B0D5FD6-E2A5-6973-C99B-224CE16743AD}"/>
                </a:ext>
              </a:extLst>
            </p:cNvPr>
            <p:cNvSpPr/>
            <p:nvPr/>
          </p:nvSpPr>
          <p:spPr>
            <a:xfrm rot="3402150" flipH="1">
              <a:off x="7864042" y="3675304"/>
              <a:ext cx="898746" cy="742237"/>
            </a:xfrm>
            <a:custGeom>
              <a:avLst/>
              <a:gdLst>
                <a:gd name="connsiteX0" fmla="*/ 0 w 949877"/>
                <a:gd name="connsiteY0" fmla="*/ 0 h 543865"/>
                <a:gd name="connsiteX1" fmla="*/ 949877 w 949877"/>
                <a:gd name="connsiteY1" fmla="*/ 0 h 543865"/>
                <a:gd name="connsiteX2" fmla="*/ 949877 w 949877"/>
                <a:gd name="connsiteY2" fmla="*/ 543865 h 543865"/>
                <a:gd name="connsiteX3" fmla="*/ 0 w 949877"/>
                <a:gd name="connsiteY3" fmla="*/ 543865 h 543865"/>
                <a:gd name="connsiteX4" fmla="*/ 0 w 949877"/>
                <a:gd name="connsiteY4" fmla="*/ 0 h 543865"/>
                <a:gd name="connsiteX0" fmla="*/ 173095 w 1122972"/>
                <a:gd name="connsiteY0" fmla="*/ 0 h 543865"/>
                <a:gd name="connsiteX1" fmla="*/ 1122972 w 1122972"/>
                <a:gd name="connsiteY1" fmla="*/ 0 h 543865"/>
                <a:gd name="connsiteX2" fmla="*/ 1122972 w 1122972"/>
                <a:gd name="connsiteY2" fmla="*/ 543865 h 543865"/>
                <a:gd name="connsiteX3" fmla="*/ 0 w 1122972"/>
                <a:gd name="connsiteY3" fmla="*/ 414310 h 543865"/>
                <a:gd name="connsiteX4" fmla="*/ 173095 w 1122972"/>
                <a:gd name="connsiteY4" fmla="*/ 0 h 543865"/>
                <a:gd name="connsiteX0" fmla="*/ 173095 w 1122972"/>
                <a:gd name="connsiteY0" fmla="*/ 0 h 414310"/>
                <a:gd name="connsiteX1" fmla="*/ 1122972 w 1122972"/>
                <a:gd name="connsiteY1" fmla="*/ 0 h 414310"/>
                <a:gd name="connsiteX2" fmla="*/ 1057240 w 1122972"/>
                <a:gd name="connsiteY2" fmla="*/ 397965 h 414310"/>
                <a:gd name="connsiteX3" fmla="*/ 0 w 1122972"/>
                <a:gd name="connsiteY3" fmla="*/ 414310 h 414310"/>
                <a:gd name="connsiteX4" fmla="*/ 173095 w 1122972"/>
                <a:gd name="connsiteY4" fmla="*/ 0 h 414310"/>
                <a:gd name="connsiteX0" fmla="*/ 173095 w 1109517"/>
                <a:gd name="connsiteY0" fmla="*/ 0 h 414310"/>
                <a:gd name="connsiteX1" fmla="*/ 1109517 w 1109517"/>
                <a:gd name="connsiteY1" fmla="*/ 14301 h 414310"/>
                <a:gd name="connsiteX2" fmla="*/ 1057240 w 1109517"/>
                <a:gd name="connsiteY2" fmla="*/ 397965 h 414310"/>
                <a:gd name="connsiteX3" fmla="*/ 0 w 1109517"/>
                <a:gd name="connsiteY3" fmla="*/ 414310 h 414310"/>
                <a:gd name="connsiteX4" fmla="*/ 173095 w 1109517"/>
                <a:gd name="connsiteY4" fmla="*/ 0 h 414310"/>
                <a:gd name="connsiteX0" fmla="*/ 160133 w 1109517"/>
                <a:gd name="connsiteY0" fmla="*/ 0 h 410646"/>
                <a:gd name="connsiteX1" fmla="*/ 1109517 w 1109517"/>
                <a:gd name="connsiteY1" fmla="*/ 10637 h 410646"/>
                <a:gd name="connsiteX2" fmla="*/ 1057240 w 1109517"/>
                <a:gd name="connsiteY2" fmla="*/ 394301 h 410646"/>
                <a:gd name="connsiteX3" fmla="*/ 0 w 1109517"/>
                <a:gd name="connsiteY3" fmla="*/ 410646 h 410646"/>
                <a:gd name="connsiteX4" fmla="*/ 160133 w 1109517"/>
                <a:gd name="connsiteY4" fmla="*/ 0 h 410646"/>
                <a:gd name="connsiteX0" fmla="*/ 160133 w 1109517"/>
                <a:gd name="connsiteY0" fmla="*/ 34761 h 445407"/>
                <a:gd name="connsiteX1" fmla="*/ 1109517 w 1109517"/>
                <a:gd name="connsiteY1" fmla="*/ 45398 h 445407"/>
                <a:gd name="connsiteX2" fmla="*/ 1057240 w 1109517"/>
                <a:gd name="connsiteY2" fmla="*/ 429062 h 445407"/>
                <a:gd name="connsiteX3" fmla="*/ 0 w 1109517"/>
                <a:gd name="connsiteY3" fmla="*/ 445407 h 445407"/>
                <a:gd name="connsiteX4" fmla="*/ 160133 w 1109517"/>
                <a:gd name="connsiteY4" fmla="*/ 34761 h 445407"/>
                <a:gd name="connsiteX0" fmla="*/ 160133 w 1109517"/>
                <a:gd name="connsiteY0" fmla="*/ 44331 h 454977"/>
                <a:gd name="connsiteX1" fmla="*/ 1109517 w 1109517"/>
                <a:gd name="connsiteY1" fmla="*/ 54968 h 454977"/>
                <a:gd name="connsiteX2" fmla="*/ 1057240 w 1109517"/>
                <a:gd name="connsiteY2" fmla="*/ 438632 h 454977"/>
                <a:gd name="connsiteX3" fmla="*/ 0 w 1109517"/>
                <a:gd name="connsiteY3" fmla="*/ 454977 h 454977"/>
                <a:gd name="connsiteX4" fmla="*/ 160133 w 1109517"/>
                <a:gd name="connsiteY4" fmla="*/ 44331 h 454977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59780 w 1109164"/>
                <a:gd name="connsiteY0" fmla="*/ 44331 h 493372"/>
                <a:gd name="connsiteX1" fmla="*/ 1109164 w 1109164"/>
                <a:gd name="connsiteY1" fmla="*/ 54968 h 493372"/>
                <a:gd name="connsiteX2" fmla="*/ 1056887 w 1109164"/>
                <a:gd name="connsiteY2" fmla="*/ 438632 h 493372"/>
                <a:gd name="connsiteX3" fmla="*/ 0 w 1109164"/>
                <a:gd name="connsiteY3" fmla="*/ 493372 h 493372"/>
                <a:gd name="connsiteX4" fmla="*/ 159780 w 1109164"/>
                <a:gd name="connsiteY4" fmla="*/ 44331 h 493372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275 w 1114659"/>
                <a:gd name="connsiteY0" fmla="*/ 44331 h 473928"/>
                <a:gd name="connsiteX1" fmla="*/ 1114659 w 1114659"/>
                <a:gd name="connsiteY1" fmla="*/ 54968 h 473928"/>
                <a:gd name="connsiteX2" fmla="*/ 1062382 w 1114659"/>
                <a:gd name="connsiteY2" fmla="*/ 438632 h 473928"/>
                <a:gd name="connsiteX3" fmla="*/ 0 w 1114659"/>
                <a:gd name="connsiteY3" fmla="*/ 473928 h 473928"/>
                <a:gd name="connsiteX4" fmla="*/ 165275 w 1114659"/>
                <a:gd name="connsiteY4" fmla="*/ 44331 h 473928"/>
                <a:gd name="connsiteX0" fmla="*/ 165389 w 1114773"/>
                <a:gd name="connsiteY0" fmla="*/ 44331 h 473928"/>
                <a:gd name="connsiteX1" fmla="*/ 1114773 w 1114773"/>
                <a:gd name="connsiteY1" fmla="*/ 54968 h 473928"/>
                <a:gd name="connsiteX2" fmla="*/ 1062496 w 1114773"/>
                <a:gd name="connsiteY2" fmla="*/ 438632 h 473928"/>
                <a:gd name="connsiteX3" fmla="*/ 114 w 1114773"/>
                <a:gd name="connsiteY3" fmla="*/ 473928 h 473928"/>
                <a:gd name="connsiteX4" fmla="*/ 165389 w 1114773"/>
                <a:gd name="connsiteY4" fmla="*/ 44331 h 473928"/>
                <a:gd name="connsiteX0" fmla="*/ 165389 w 1062496"/>
                <a:gd name="connsiteY0" fmla="*/ 280442 h 710039"/>
                <a:gd name="connsiteX1" fmla="*/ 847266 w 1062496"/>
                <a:gd name="connsiteY1" fmla="*/ 5250 h 710039"/>
                <a:gd name="connsiteX2" fmla="*/ 1062496 w 1062496"/>
                <a:gd name="connsiteY2" fmla="*/ 674743 h 710039"/>
                <a:gd name="connsiteX3" fmla="*/ 114 w 1062496"/>
                <a:gd name="connsiteY3" fmla="*/ 710039 h 710039"/>
                <a:gd name="connsiteX4" fmla="*/ 165389 w 1062496"/>
                <a:gd name="connsiteY4" fmla="*/ 280442 h 710039"/>
                <a:gd name="connsiteX0" fmla="*/ 165389 w 898675"/>
                <a:gd name="connsiteY0" fmla="*/ 280442 h 710039"/>
                <a:gd name="connsiteX1" fmla="*/ 847266 w 898675"/>
                <a:gd name="connsiteY1" fmla="*/ 5250 h 710039"/>
                <a:gd name="connsiteX2" fmla="*/ 898675 w 898675"/>
                <a:gd name="connsiteY2" fmla="*/ 486051 h 710039"/>
                <a:gd name="connsiteX3" fmla="*/ 114 w 898675"/>
                <a:gd name="connsiteY3" fmla="*/ 710039 h 710039"/>
                <a:gd name="connsiteX4" fmla="*/ 165389 w 898675"/>
                <a:gd name="connsiteY4" fmla="*/ 280442 h 710039"/>
                <a:gd name="connsiteX0" fmla="*/ 239619 w 898593"/>
                <a:gd name="connsiteY0" fmla="*/ 63976 h 736112"/>
                <a:gd name="connsiteX1" fmla="*/ 847184 w 898593"/>
                <a:gd name="connsiteY1" fmla="*/ 31323 h 736112"/>
                <a:gd name="connsiteX2" fmla="*/ 898593 w 898593"/>
                <a:gd name="connsiteY2" fmla="*/ 512124 h 736112"/>
                <a:gd name="connsiteX3" fmla="*/ 32 w 898593"/>
                <a:gd name="connsiteY3" fmla="*/ 736112 h 736112"/>
                <a:gd name="connsiteX4" fmla="*/ 239619 w 898593"/>
                <a:gd name="connsiteY4" fmla="*/ 63976 h 736112"/>
                <a:gd name="connsiteX0" fmla="*/ 239619 w 898593"/>
                <a:gd name="connsiteY0" fmla="*/ 50257 h 722393"/>
                <a:gd name="connsiteX1" fmla="*/ 847184 w 898593"/>
                <a:gd name="connsiteY1" fmla="*/ 17604 h 722393"/>
                <a:gd name="connsiteX2" fmla="*/ 898593 w 898593"/>
                <a:gd name="connsiteY2" fmla="*/ 498405 h 722393"/>
                <a:gd name="connsiteX3" fmla="*/ 32 w 898593"/>
                <a:gd name="connsiteY3" fmla="*/ 722393 h 722393"/>
                <a:gd name="connsiteX4" fmla="*/ 239619 w 898593"/>
                <a:gd name="connsiteY4" fmla="*/ 50257 h 722393"/>
                <a:gd name="connsiteX0" fmla="*/ 156509 w 898723"/>
                <a:gd name="connsiteY0" fmla="*/ 52976 h 721720"/>
                <a:gd name="connsiteX1" fmla="*/ 847314 w 898723"/>
                <a:gd name="connsiteY1" fmla="*/ 16931 h 721720"/>
                <a:gd name="connsiteX2" fmla="*/ 898723 w 898723"/>
                <a:gd name="connsiteY2" fmla="*/ 497732 h 721720"/>
                <a:gd name="connsiteX3" fmla="*/ 162 w 898723"/>
                <a:gd name="connsiteY3" fmla="*/ 721720 h 721720"/>
                <a:gd name="connsiteX4" fmla="*/ 156509 w 898723"/>
                <a:gd name="connsiteY4" fmla="*/ 52976 h 721720"/>
                <a:gd name="connsiteX0" fmla="*/ 153800 w 898746"/>
                <a:gd name="connsiteY0" fmla="*/ 63950 h 719504"/>
                <a:gd name="connsiteX1" fmla="*/ 847337 w 898746"/>
                <a:gd name="connsiteY1" fmla="*/ 14715 h 719504"/>
                <a:gd name="connsiteX2" fmla="*/ 898746 w 898746"/>
                <a:gd name="connsiteY2" fmla="*/ 495516 h 719504"/>
                <a:gd name="connsiteX3" fmla="*/ 185 w 898746"/>
                <a:gd name="connsiteY3" fmla="*/ 719504 h 719504"/>
                <a:gd name="connsiteX4" fmla="*/ 153800 w 898746"/>
                <a:gd name="connsiteY4" fmla="*/ 63950 h 719504"/>
                <a:gd name="connsiteX0" fmla="*/ 153800 w 898746"/>
                <a:gd name="connsiteY0" fmla="*/ 67789 h 723343"/>
                <a:gd name="connsiteX1" fmla="*/ 847337 w 898746"/>
                <a:gd name="connsiteY1" fmla="*/ 18554 h 723343"/>
                <a:gd name="connsiteX2" fmla="*/ 898746 w 898746"/>
                <a:gd name="connsiteY2" fmla="*/ 499355 h 723343"/>
                <a:gd name="connsiteX3" fmla="*/ 185 w 898746"/>
                <a:gd name="connsiteY3" fmla="*/ 723343 h 723343"/>
                <a:gd name="connsiteX4" fmla="*/ 153800 w 898746"/>
                <a:gd name="connsiteY4" fmla="*/ 67789 h 723343"/>
                <a:gd name="connsiteX0" fmla="*/ 153800 w 898746"/>
                <a:gd name="connsiteY0" fmla="*/ 86683 h 742237"/>
                <a:gd name="connsiteX1" fmla="*/ 847494 w 898746"/>
                <a:gd name="connsiteY1" fmla="*/ 14553 h 742237"/>
                <a:gd name="connsiteX2" fmla="*/ 898746 w 898746"/>
                <a:gd name="connsiteY2" fmla="*/ 518249 h 742237"/>
                <a:gd name="connsiteX3" fmla="*/ 185 w 898746"/>
                <a:gd name="connsiteY3" fmla="*/ 742237 h 742237"/>
                <a:gd name="connsiteX4" fmla="*/ 153800 w 898746"/>
                <a:gd name="connsiteY4" fmla="*/ 86683 h 7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8746" h="742237">
                  <a:moveTo>
                    <a:pt x="153800" y="86683"/>
                  </a:moveTo>
                  <a:cubicBezTo>
                    <a:pt x="293059" y="33229"/>
                    <a:pt x="547800" y="-28726"/>
                    <a:pt x="847494" y="14553"/>
                  </a:cubicBezTo>
                  <a:lnTo>
                    <a:pt x="898746" y="518249"/>
                  </a:lnTo>
                  <a:cubicBezTo>
                    <a:pt x="572023" y="490773"/>
                    <a:pt x="312887" y="658190"/>
                    <a:pt x="185" y="742237"/>
                  </a:cubicBezTo>
                  <a:cubicBezTo>
                    <a:pt x="-1856" y="681676"/>
                    <a:pt x="10647" y="289766"/>
                    <a:pt x="153800" y="86683"/>
                  </a:cubicBezTo>
                  <a:close/>
                </a:path>
              </a:pathLst>
            </a:custGeom>
            <a:gradFill>
              <a:gsLst>
                <a:gs pos="0">
                  <a:srgbClr val="ABDF25"/>
                </a:gs>
                <a:gs pos="28000">
                  <a:srgbClr val="3F9B16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2">
              <a:extLst>
                <a:ext uri="{FF2B5EF4-FFF2-40B4-BE49-F238E27FC236}">
                  <a16:creationId xmlns:a16="http://schemas.microsoft.com/office/drawing/2014/main" id="{45F35A65-5E1F-1E95-5ACC-0157CD4082FB}"/>
                </a:ext>
              </a:extLst>
            </p:cNvPr>
            <p:cNvSpPr/>
            <p:nvPr/>
          </p:nvSpPr>
          <p:spPr>
            <a:xfrm rot="20028476">
              <a:off x="4751260" y="1899673"/>
              <a:ext cx="3708619" cy="3595236"/>
            </a:xfrm>
            <a:custGeom>
              <a:avLst/>
              <a:gdLst>
                <a:gd name="connsiteX0" fmla="*/ 0 w 307654"/>
                <a:gd name="connsiteY0" fmla="*/ 0 h 1160442"/>
                <a:gd name="connsiteX1" fmla="*/ 307654 w 307654"/>
                <a:gd name="connsiteY1" fmla="*/ 0 h 1160442"/>
                <a:gd name="connsiteX2" fmla="*/ 307654 w 307654"/>
                <a:gd name="connsiteY2" fmla="*/ 1160442 h 1160442"/>
                <a:gd name="connsiteX3" fmla="*/ 0 w 307654"/>
                <a:gd name="connsiteY3" fmla="*/ 1160442 h 1160442"/>
                <a:gd name="connsiteX4" fmla="*/ 0 w 307654"/>
                <a:gd name="connsiteY4" fmla="*/ 0 h 1160442"/>
                <a:gd name="connsiteX0" fmla="*/ 0 w 3506715"/>
                <a:gd name="connsiteY0" fmla="*/ 0 h 3116163"/>
                <a:gd name="connsiteX1" fmla="*/ 307654 w 3506715"/>
                <a:gd name="connsiteY1" fmla="*/ 0 h 3116163"/>
                <a:gd name="connsiteX2" fmla="*/ 3506715 w 3506715"/>
                <a:gd name="connsiteY2" fmla="*/ 3116163 h 3116163"/>
                <a:gd name="connsiteX3" fmla="*/ 0 w 3506715"/>
                <a:gd name="connsiteY3" fmla="*/ 1160442 h 3116163"/>
                <a:gd name="connsiteX4" fmla="*/ 0 w 3506715"/>
                <a:gd name="connsiteY4" fmla="*/ 0 h 3116163"/>
                <a:gd name="connsiteX0" fmla="*/ 0 w 3619950"/>
                <a:gd name="connsiteY0" fmla="*/ 0 h 2842799"/>
                <a:gd name="connsiteX1" fmla="*/ 307654 w 3619950"/>
                <a:gd name="connsiteY1" fmla="*/ 0 h 2842799"/>
                <a:gd name="connsiteX2" fmla="*/ 3619950 w 3619950"/>
                <a:gd name="connsiteY2" fmla="*/ 2842799 h 2842799"/>
                <a:gd name="connsiteX3" fmla="*/ 0 w 3619950"/>
                <a:gd name="connsiteY3" fmla="*/ 1160442 h 2842799"/>
                <a:gd name="connsiteX4" fmla="*/ 0 w 3619950"/>
                <a:gd name="connsiteY4" fmla="*/ 0 h 2842799"/>
                <a:gd name="connsiteX0" fmla="*/ 0 w 3633016"/>
                <a:gd name="connsiteY0" fmla="*/ 0 h 3032404"/>
                <a:gd name="connsiteX1" fmla="*/ 307654 w 3633016"/>
                <a:gd name="connsiteY1" fmla="*/ 0 h 3032404"/>
                <a:gd name="connsiteX2" fmla="*/ 3619950 w 3633016"/>
                <a:gd name="connsiteY2" fmla="*/ 2842799 h 3032404"/>
                <a:gd name="connsiteX3" fmla="*/ 3633016 w 3633016"/>
                <a:gd name="connsiteY3" fmla="*/ 3032404 h 3032404"/>
                <a:gd name="connsiteX4" fmla="*/ 0 w 3633016"/>
                <a:gd name="connsiteY4" fmla="*/ 0 h 3032404"/>
                <a:gd name="connsiteX0" fmla="*/ 0 w 3633016"/>
                <a:gd name="connsiteY0" fmla="*/ 59829 h 3092233"/>
                <a:gd name="connsiteX1" fmla="*/ 337083 w 3633016"/>
                <a:gd name="connsiteY1" fmla="*/ 0 h 3092233"/>
                <a:gd name="connsiteX2" fmla="*/ 3619950 w 3633016"/>
                <a:gd name="connsiteY2" fmla="*/ 2902628 h 3092233"/>
                <a:gd name="connsiteX3" fmla="*/ 3633016 w 3633016"/>
                <a:gd name="connsiteY3" fmla="*/ 3092233 h 3092233"/>
                <a:gd name="connsiteX4" fmla="*/ 0 w 3633016"/>
                <a:gd name="connsiteY4" fmla="*/ 59829 h 3092233"/>
                <a:gd name="connsiteX0" fmla="*/ 0 w 3522876"/>
                <a:gd name="connsiteY0" fmla="*/ 0 h 3126837"/>
                <a:gd name="connsiteX1" fmla="*/ 226943 w 3522876"/>
                <a:gd name="connsiteY1" fmla="*/ 34604 h 3126837"/>
                <a:gd name="connsiteX2" fmla="*/ 3509810 w 3522876"/>
                <a:gd name="connsiteY2" fmla="*/ 2937232 h 3126837"/>
                <a:gd name="connsiteX3" fmla="*/ 3522876 w 3522876"/>
                <a:gd name="connsiteY3" fmla="*/ 3126837 h 3126837"/>
                <a:gd name="connsiteX4" fmla="*/ 0 w 3522876"/>
                <a:gd name="connsiteY4" fmla="*/ 0 h 3126837"/>
                <a:gd name="connsiteX0" fmla="*/ 0 w 3522876"/>
                <a:gd name="connsiteY0" fmla="*/ 256588 h 3383425"/>
                <a:gd name="connsiteX1" fmla="*/ 226943 w 3522876"/>
                <a:gd name="connsiteY1" fmla="*/ 291192 h 3383425"/>
                <a:gd name="connsiteX2" fmla="*/ 3509810 w 3522876"/>
                <a:gd name="connsiteY2" fmla="*/ 3193820 h 3383425"/>
                <a:gd name="connsiteX3" fmla="*/ 3522876 w 3522876"/>
                <a:gd name="connsiteY3" fmla="*/ 3383425 h 3383425"/>
                <a:gd name="connsiteX4" fmla="*/ 0 w 3522876"/>
                <a:gd name="connsiteY4" fmla="*/ 256588 h 3383425"/>
                <a:gd name="connsiteX0" fmla="*/ 0 w 3522876"/>
                <a:gd name="connsiteY0" fmla="*/ 270966 h 3397803"/>
                <a:gd name="connsiteX1" fmla="*/ 226943 w 3522876"/>
                <a:gd name="connsiteY1" fmla="*/ 305570 h 3397803"/>
                <a:gd name="connsiteX2" fmla="*/ 3509810 w 3522876"/>
                <a:gd name="connsiteY2" fmla="*/ 3208198 h 3397803"/>
                <a:gd name="connsiteX3" fmla="*/ 3522876 w 3522876"/>
                <a:gd name="connsiteY3" fmla="*/ 3397803 h 3397803"/>
                <a:gd name="connsiteX4" fmla="*/ 0 w 3522876"/>
                <a:gd name="connsiteY4" fmla="*/ 270966 h 3397803"/>
                <a:gd name="connsiteX0" fmla="*/ 47901 w 3570777"/>
                <a:gd name="connsiteY0" fmla="*/ 270966 h 3397803"/>
                <a:gd name="connsiteX1" fmla="*/ 274844 w 3570777"/>
                <a:gd name="connsiteY1" fmla="*/ 305570 h 3397803"/>
                <a:gd name="connsiteX2" fmla="*/ 3557711 w 3570777"/>
                <a:gd name="connsiteY2" fmla="*/ 3208198 h 3397803"/>
                <a:gd name="connsiteX3" fmla="*/ 3570777 w 3570777"/>
                <a:gd name="connsiteY3" fmla="*/ 3397803 h 3397803"/>
                <a:gd name="connsiteX4" fmla="*/ 47901 w 3570777"/>
                <a:gd name="connsiteY4" fmla="*/ 270966 h 3397803"/>
                <a:gd name="connsiteX0" fmla="*/ 41796 w 3564672"/>
                <a:gd name="connsiteY0" fmla="*/ 270966 h 3658696"/>
                <a:gd name="connsiteX1" fmla="*/ 268739 w 3564672"/>
                <a:gd name="connsiteY1" fmla="*/ 305570 h 3658696"/>
                <a:gd name="connsiteX2" fmla="*/ 3551606 w 3564672"/>
                <a:gd name="connsiteY2" fmla="*/ 3208198 h 3658696"/>
                <a:gd name="connsiteX3" fmla="*/ 3564672 w 3564672"/>
                <a:gd name="connsiteY3" fmla="*/ 3397803 h 3658696"/>
                <a:gd name="connsiteX4" fmla="*/ 41796 w 3564672"/>
                <a:gd name="connsiteY4" fmla="*/ 270966 h 3658696"/>
                <a:gd name="connsiteX0" fmla="*/ 40133 w 3712215"/>
                <a:gd name="connsiteY0" fmla="*/ 270966 h 3563295"/>
                <a:gd name="connsiteX1" fmla="*/ 267076 w 3712215"/>
                <a:gd name="connsiteY1" fmla="*/ 305570 h 3563295"/>
                <a:gd name="connsiteX2" fmla="*/ 3549943 w 3712215"/>
                <a:gd name="connsiteY2" fmla="*/ 3208198 h 3563295"/>
                <a:gd name="connsiteX3" fmla="*/ 3712215 w 3712215"/>
                <a:gd name="connsiteY3" fmla="*/ 3284373 h 3563295"/>
                <a:gd name="connsiteX4" fmla="*/ 40133 w 3712215"/>
                <a:gd name="connsiteY4" fmla="*/ 270966 h 3563295"/>
                <a:gd name="connsiteX0" fmla="*/ 40133 w 3740503"/>
                <a:gd name="connsiteY0" fmla="*/ 270966 h 3563295"/>
                <a:gd name="connsiteX1" fmla="*/ 267076 w 3740503"/>
                <a:gd name="connsiteY1" fmla="*/ 305570 h 3563295"/>
                <a:gd name="connsiteX2" fmla="*/ 3549943 w 3740503"/>
                <a:gd name="connsiteY2" fmla="*/ 3208198 h 3563295"/>
                <a:gd name="connsiteX3" fmla="*/ 3712215 w 3740503"/>
                <a:gd name="connsiteY3" fmla="*/ 3284373 h 3563295"/>
                <a:gd name="connsiteX4" fmla="*/ 40133 w 3740503"/>
                <a:gd name="connsiteY4" fmla="*/ 270966 h 3563295"/>
                <a:gd name="connsiteX0" fmla="*/ 40133 w 3734700"/>
                <a:gd name="connsiteY0" fmla="*/ 270966 h 3563295"/>
                <a:gd name="connsiteX1" fmla="*/ 267076 w 3734700"/>
                <a:gd name="connsiteY1" fmla="*/ 305570 h 3563295"/>
                <a:gd name="connsiteX2" fmla="*/ 3474729 w 3734700"/>
                <a:gd name="connsiteY2" fmla="*/ 3171201 h 3563295"/>
                <a:gd name="connsiteX3" fmla="*/ 3712215 w 3734700"/>
                <a:gd name="connsiteY3" fmla="*/ 3284373 h 3563295"/>
                <a:gd name="connsiteX4" fmla="*/ 40133 w 3734700"/>
                <a:gd name="connsiteY4" fmla="*/ 270966 h 3563295"/>
                <a:gd name="connsiteX0" fmla="*/ 40133 w 3733724"/>
                <a:gd name="connsiteY0" fmla="*/ 270966 h 3563295"/>
                <a:gd name="connsiteX1" fmla="*/ 267076 w 3733724"/>
                <a:gd name="connsiteY1" fmla="*/ 305570 h 3563295"/>
                <a:gd name="connsiteX2" fmla="*/ 3474729 w 3733724"/>
                <a:gd name="connsiteY2" fmla="*/ 3171201 h 3563295"/>
                <a:gd name="connsiteX3" fmla="*/ 3712215 w 3733724"/>
                <a:gd name="connsiteY3" fmla="*/ 3284373 h 3563295"/>
                <a:gd name="connsiteX4" fmla="*/ 40133 w 3733724"/>
                <a:gd name="connsiteY4" fmla="*/ 270966 h 3563295"/>
                <a:gd name="connsiteX0" fmla="*/ 40133 w 3753740"/>
                <a:gd name="connsiteY0" fmla="*/ 270966 h 3563295"/>
                <a:gd name="connsiteX1" fmla="*/ 267076 w 3753740"/>
                <a:gd name="connsiteY1" fmla="*/ 305570 h 3563295"/>
                <a:gd name="connsiteX2" fmla="*/ 3474729 w 3753740"/>
                <a:gd name="connsiteY2" fmla="*/ 3171201 h 3563295"/>
                <a:gd name="connsiteX3" fmla="*/ 3712215 w 3753740"/>
                <a:gd name="connsiteY3" fmla="*/ 3284373 h 3563295"/>
                <a:gd name="connsiteX4" fmla="*/ 40133 w 3753740"/>
                <a:gd name="connsiteY4" fmla="*/ 270966 h 3563295"/>
                <a:gd name="connsiteX0" fmla="*/ 44589 w 3758196"/>
                <a:gd name="connsiteY0" fmla="*/ 270966 h 3638894"/>
                <a:gd name="connsiteX1" fmla="*/ 271532 w 3758196"/>
                <a:gd name="connsiteY1" fmla="*/ 305570 h 3638894"/>
                <a:gd name="connsiteX2" fmla="*/ 3479185 w 3758196"/>
                <a:gd name="connsiteY2" fmla="*/ 3171201 h 3638894"/>
                <a:gd name="connsiteX3" fmla="*/ 3716671 w 3758196"/>
                <a:gd name="connsiteY3" fmla="*/ 3284373 h 3638894"/>
                <a:gd name="connsiteX4" fmla="*/ 44589 w 3758196"/>
                <a:gd name="connsiteY4" fmla="*/ 270966 h 3638894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589 w 3758196"/>
                <a:gd name="connsiteY0" fmla="*/ 273855 h 3641783"/>
                <a:gd name="connsiteX1" fmla="*/ 271532 w 3758196"/>
                <a:gd name="connsiteY1" fmla="*/ 308459 h 3641783"/>
                <a:gd name="connsiteX2" fmla="*/ 3479185 w 3758196"/>
                <a:gd name="connsiteY2" fmla="*/ 3174090 h 3641783"/>
                <a:gd name="connsiteX3" fmla="*/ 3716671 w 3758196"/>
                <a:gd name="connsiteY3" fmla="*/ 3287262 h 3641783"/>
                <a:gd name="connsiteX4" fmla="*/ 44589 w 3758196"/>
                <a:gd name="connsiteY4" fmla="*/ 273855 h 3641783"/>
                <a:gd name="connsiteX0" fmla="*/ 44862 w 3737956"/>
                <a:gd name="connsiteY0" fmla="*/ 276612 h 3636237"/>
                <a:gd name="connsiteX1" fmla="*/ 251292 w 3737956"/>
                <a:gd name="connsiteY1" fmla="*/ 301126 h 3636237"/>
                <a:gd name="connsiteX2" fmla="*/ 3458945 w 3737956"/>
                <a:gd name="connsiteY2" fmla="*/ 3166757 h 3636237"/>
                <a:gd name="connsiteX3" fmla="*/ 3696431 w 3737956"/>
                <a:gd name="connsiteY3" fmla="*/ 3279929 h 3636237"/>
                <a:gd name="connsiteX4" fmla="*/ 44862 w 3737956"/>
                <a:gd name="connsiteY4" fmla="*/ 276612 h 3636237"/>
                <a:gd name="connsiteX0" fmla="*/ 44862 w 3737956"/>
                <a:gd name="connsiteY0" fmla="*/ 223324 h 3582949"/>
                <a:gd name="connsiteX1" fmla="*/ 251292 w 3737956"/>
                <a:gd name="connsiteY1" fmla="*/ 247838 h 3582949"/>
                <a:gd name="connsiteX2" fmla="*/ 3458945 w 3737956"/>
                <a:gd name="connsiteY2" fmla="*/ 3113469 h 3582949"/>
                <a:gd name="connsiteX3" fmla="*/ 3696431 w 3737956"/>
                <a:gd name="connsiteY3" fmla="*/ 3226641 h 3582949"/>
                <a:gd name="connsiteX4" fmla="*/ 44862 w 3737956"/>
                <a:gd name="connsiteY4" fmla="*/ 223324 h 3582949"/>
                <a:gd name="connsiteX0" fmla="*/ 44862 w 3737956"/>
                <a:gd name="connsiteY0" fmla="*/ 256707 h 3616332"/>
                <a:gd name="connsiteX1" fmla="*/ 251292 w 3737956"/>
                <a:gd name="connsiteY1" fmla="*/ 281221 h 3616332"/>
                <a:gd name="connsiteX2" fmla="*/ 3458945 w 3737956"/>
                <a:gd name="connsiteY2" fmla="*/ 3146852 h 3616332"/>
                <a:gd name="connsiteX3" fmla="*/ 3696431 w 3737956"/>
                <a:gd name="connsiteY3" fmla="*/ 3260024 h 3616332"/>
                <a:gd name="connsiteX4" fmla="*/ 44862 w 3737956"/>
                <a:gd name="connsiteY4" fmla="*/ 256707 h 3616332"/>
                <a:gd name="connsiteX0" fmla="*/ 44721 w 3737815"/>
                <a:gd name="connsiteY0" fmla="*/ 256707 h 3658981"/>
                <a:gd name="connsiteX1" fmla="*/ 251151 w 3737815"/>
                <a:gd name="connsiteY1" fmla="*/ 281221 h 3658981"/>
                <a:gd name="connsiteX2" fmla="*/ 3458804 w 3737815"/>
                <a:gd name="connsiteY2" fmla="*/ 3146852 h 3658981"/>
                <a:gd name="connsiteX3" fmla="*/ 3696290 w 3737815"/>
                <a:gd name="connsiteY3" fmla="*/ 3260024 h 3658981"/>
                <a:gd name="connsiteX4" fmla="*/ 44721 w 3737815"/>
                <a:gd name="connsiteY4" fmla="*/ 256707 h 3658981"/>
                <a:gd name="connsiteX0" fmla="*/ 42621 w 3735715"/>
                <a:gd name="connsiteY0" fmla="*/ 256707 h 3643768"/>
                <a:gd name="connsiteX1" fmla="*/ 249051 w 3735715"/>
                <a:gd name="connsiteY1" fmla="*/ 281221 h 3643768"/>
                <a:gd name="connsiteX2" fmla="*/ 3456704 w 3735715"/>
                <a:gd name="connsiteY2" fmla="*/ 3146852 h 3643768"/>
                <a:gd name="connsiteX3" fmla="*/ 3694190 w 3735715"/>
                <a:gd name="connsiteY3" fmla="*/ 3260024 h 3643768"/>
                <a:gd name="connsiteX4" fmla="*/ 42621 w 3735715"/>
                <a:gd name="connsiteY4" fmla="*/ 256707 h 3643768"/>
                <a:gd name="connsiteX0" fmla="*/ 42621 w 3735715"/>
                <a:gd name="connsiteY0" fmla="*/ 259531 h 3646592"/>
                <a:gd name="connsiteX1" fmla="*/ 228539 w 3735715"/>
                <a:gd name="connsiteY1" fmla="*/ 273955 h 3646592"/>
                <a:gd name="connsiteX2" fmla="*/ 3456704 w 3735715"/>
                <a:gd name="connsiteY2" fmla="*/ 3149676 h 3646592"/>
                <a:gd name="connsiteX3" fmla="*/ 3694190 w 3735715"/>
                <a:gd name="connsiteY3" fmla="*/ 3262848 h 3646592"/>
                <a:gd name="connsiteX4" fmla="*/ 42621 w 3735715"/>
                <a:gd name="connsiteY4" fmla="*/ 259531 h 3646592"/>
                <a:gd name="connsiteX0" fmla="*/ 42621 w 3735715"/>
                <a:gd name="connsiteY0" fmla="*/ 254857 h 3641918"/>
                <a:gd name="connsiteX1" fmla="*/ 262727 w 3735715"/>
                <a:gd name="connsiteY1" fmla="*/ 286097 h 3641918"/>
                <a:gd name="connsiteX2" fmla="*/ 3456704 w 3735715"/>
                <a:gd name="connsiteY2" fmla="*/ 3145002 h 3641918"/>
                <a:gd name="connsiteX3" fmla="*/ 3694190 w 3735715"/>
                <a:gd name="connsiteY3" fmla="*/ 3258174 h 3641918"/>
                <a:gd name="connsiteX4" fmla="*/ 42621 w 3735715"/>
                <a:gd name="connsiteY4" fmla="*/ 254857 h 3641918"/>
                <a:gd name="connsiteX0" fmla="*/ 42621 w 3735715"/>
                <a:gd name="connsiteY0" fmla="*/ 276638 h 3663699"/>
                <a:gd name="connsiteX1" fmla="*/ 262727 w 3735715"/>
                <a:gd name="connsiteY1" fmla="*/ 307878 h 3663699"/>
                <a:gd name="connsiteX2" fmla="*/ 3456704 w 3735715"/>
                <a:gd name="connsiteY2" fmla="*/ 3166783 h 3663699"/>
                <a:gd name="connsiteX3" fmla="*/ 3694190 w 3735715"/>
                <a:gd name="connsiteY3" fmla="*/ 3279955 h 3663699"/>
                <a:gd name="connsiteX4" fmla="*/ 42621 w 3735715"/>
                <a:gd name="connsiteY4" fmla="*/ 276638 h 3663699"/>
                <a:gd name="connsiteX0" fmla="*/ 42621 w 3735715"/>
                <a:gd name="connsiteY0" fmla="*/ 253974 h 3641035"/>
                <a:gd name="connsiteX1" fmla="*/ 262727 w 3735715"/>
                <a:gd name="connsiteY1" fmla="*/ 285214 h 3641035"/>
                <a:gd name="connsiteX2" fmla="*/ 3456704 w 3735715"/>
                <a:gd name="connsiteY2" fmla="*/ 3144119 h 3641035"/>
                <a:gd name="connsiteX3" fmla="*/ 3694190 w 3735715"/>
                <a:gd name="connsiteY3" fmla="*/ 3257291 h 3641035"/>
                <a:gd name="connsiteX4" fmla="*/ 42621 w 3735715"/>
                <a:gd name="connsiteY4" fmla="*/ 253974 h 3641035"/>
                <a:gd name="connsiteX0" fmla="*/ 42621 w 3735715"/>
                <a:gd name="connsiteY0" fmla="*/ 208175 h 3595236"/>
                <a:gd name="connsiteX1" fmla="*/ 262727 w 3735715"/>
                <a:gd name="connsiteY1" fmla="*/ 239415 h 3595236"/>
                <a:gd name="connsiteX2" fmla="*/ 3456704 w 3735715"/>
                <a:gd name="connsiteY2" fmla="*/ 3098320 h 3595236"/>
                <a:gd name="connsiteX3" fmla="*/ 3694190 w 3735715"/>
                <a:gd name="connsiteY3" fmla="*/ 3211492 h 3595236"/>
                <a:gd name="connsiteX4" fmla="*/ 42621 w 3735715"/>
                <a:gd name="connsiteY4" fmla="*/ 208175 h 3595236"/>
                <a:gd name="connsiteX0" fmla="*/ 42621 w 3737895"/>
                <a:gd name="connsiteY0" fmla="*/ 208175 h 3595236"/>
                <a:gd name="connsiteX1" fmla="*/ 262727 w 3737895"/>
                <a:gd name="connsiteY1" fmla="*/ 239415 h 3595236"/>
                <a:gd name="connsiteX2" fmla="*/ 3480690 w 3737895"/>
                <a:gd name="connsiteY2" fmla="*/ 3118611 h 3595236"/>
                <a:gd name="connsiteX3" fmla="*/ 3694190 w 3737895"/>
                <a:gd name="connsiteY3" fmla="*/ 3211492 h 3595236"/>
                <a:gd name="connsiteX4" fmla="*/ 42621 w 373789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0785"/>
                <a:gd name="connsiteY0" fmla="*/ 208175 h 3595236"/>
                <a:gd name="connsiteX1" fmla="*/ 262727 w 3740785"/>
                <a:gd name="connsiteY1" fmla="*/ 239415 h 3595236"/>
                <a:gd name="connsiteX2" fmla="*/ 3480690 w 3740785"/>
                <a:gd name="connsiteY2" fmla="*/ 3118611 h 3595236"/>
                <a:gd name="connsiteX3" fmla="*/ 3694190 w 3740785"/>
                <a:gd name="connsiteY3" fmla="*/ 3211492 h 3595236"/>
                <a:gd name="connsiteX4" fmla="*/ 42621 w 3740785"/>
                <a:gd name="connsiteY4" fmla="*/ 208175 h 3595236"/>
                <a:gd name="connsiteX0" fmla="*/ 42621 w 3741461"/>
                <a:gd name="connsiteY0" fmla="*/ 208175 h 3595236"/>
                <a:gd name="connsiteX1" fmla="*/ 262727 w 3741461"/>
                <a:gd name="connsiteY1" fmla="*/ 239415 h 3595236"/>
                <a:gd name="connsiteX2" fmla="*/ 3480690 w 3741461"/>
                <a:gd name="connsiteY2" fmla="*/ 3118611 h 3595236"/>
                <a:gd name="connsiteX3" fmla="*/ 3694190 w 3741461"/>
                <a:gd name="connsiteY3" fmla="*/ 3211492 h 3595236"/>
                <a:gd name="connsiteX4" fmla="*/ 42621 w 3741461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  <a:gd name="connsiteX0" fmla="*/ 42621 w 3708619"/>
                <a:gd name="connsiteY0" fmla="*/ 208175 h 3595236"/>
                <a:gd name="connsiteX1" fmla="*/ 262727 w 3708619"/>
                <a:gd name="connsiteY1" fmla="*/ 239415 h 3595236"/>
                <a:gd name="connsiteX2" fmla="*/ 3480690 w 3708619"/>
                <a:gd name="connsiteY2" fmla="*/ 3118611 h 3595236"/>
                <a:gd name="connsiteX3" fmla="*/ 3694190 w 3708619"/>
                <a:gd name="connsiteY3" fmla="*/ 3211492 h 3595236"/>
                <a:gd name="connsiteX4" fmla="*/ 42621 w 3708619"/>
                <a:gd name="connsiteY4" fmla="*/ 208175 h 359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8619" h="3595236">
                  <a:moveTo>
                    <a:pt x="42621" y="208175"/>
                  </a:moveTo>
                  <a:cubicBezTo>
                    <a:pt x="203018" y="-241751"/>
                    <a:pt x="274434" y="166821"/>
                    <a:pt x="262727" y="239415"/>
                  </a:cubicBezTo>
                  <a:cubicBezTo>
                    <a:pt x="-128473" y="3002621"/>
                    <a:pt x="2410968" y="3787240"/>
                    <a:pt x="3480690" y="3118611"/>
                  </a:cubicBezTo>
                  <a:cubicBezTo>
                    <a:pt x="3554851" y="3085939"/>
                    <a:pt x="3765208" y="3035340"/>
                    <a:pt x="3694190" y="3211492"/>
                  </a:cubicBezTo>
                  <a:cubicBezTo>
                    <a:pt x="2788230" y="4126973"/>
                    <a:pt x="-404140" y="3510182"/>
                    <a:pt x="42621" y="208175"/>
                  </a:cubicBezTo>
                  <a:close/>
                </a:path>
              </a:pathLst>
            </a:custGeom>
            <a:solidFill>
              <a:srgbClr val="3F9B1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4" name="ttsMP3.com_VoiceText_2025-1-28_22-12-54">
            <a:hlinkClick r:id="" action="ppaction://media"/>
            <a:extLst>
              <a:ext uri="{FF2B5EF4-FFF2-40B4-BE49-F238E27FC236}">
                <a16:creationId xmlns:a16="http://schemas.microsoft.com/office/drawing/2014/main" id="{87405E6D-7E56-57CA-606F-5B7BB2B77F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74751" y="618022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84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2EC803-3927-B422-837D-CFB8550F9480}"/>
              </a:ext>
            </a:extLst>
          </p:cNvPr>
          <p:cNvSpPr txBox="1"/>
          <p:nvPr/>
        </p:nvSpPr>
        <p:spPr>
          <a:xfrm>
            <a:off x="637359" y="2279116"/>
            <a:ext cx="55832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rain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BC728A-E11C-D838-8888-6037D30F0F68}"/>
              </a:ext>
            </a:extLst>
          </p:cNvPr>
          <p:cNvGrpSpPr/>
          <p:nvPr/>
        </p:nvGrpSpPr>
        <p:grpSpPr>
          <a:xfrm flipH="1">
            <a:off x="364085" y="4691044"/>
            <a:ext cx="6129829" cy="3891939"/>
            <a:chOff x="2250252" y="848095"/>
            <a:chExt cx="7759699" cy="492677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511D822-4E38-0F4C-419B-34B3611AA8BF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D28CF4F-77A3-D277-476C-069299766734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74">
              <a:extLst>
                <a:ext uri="{FF2B5EF4-FFF2-40B4-BE49-F238E27FC236}">
                  <a16:creationId xmlns:a16="http://schemas.microsoft.com/office/drawing/2014/main" id="{D3E8DE50-8E02-2986-51E1-231ADCC07F0B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C23CE61-3826-762A-5755-6E37FE4BDB90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5915202C-66D3-3D43-A3FF-7A6DD0B61352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EFA77F-76FB-D1A0-607D-BC3F742C1713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01A7A77-A540-0588-0674-2259E14390FC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F5E4CB49-9A6D-B309-4DD0-F3CEDD884F3F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E9832EF-6050-2150-0735-017FA7F6E16C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DC3C38C-1ED6-07C2-9368-2C1B16C97B16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F8FA636-651A-93A6-DFEF-9DB3FD9DC9FA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59875A3-A88E-EBC2-EFFB-0802FDF4254B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Rounded Corners 62">
              <a:extLst>
                <a:ext uri="{FF2B5EF4-FFF2-40B4-BE49-F238E27FC236}">
                  <a16:creationId xmlns:a16="http://schemas.microsoft.com/office/drawing/2014/main" id="{481C3CB3-5C35-819B-0C45-38C70372F98C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15503AD-9240-026B-160D-807C8751AB22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DCA962E-86E2-CD31-8429-FCE7AFC5E1E5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E5298F-E997-9868-217E-E8F7BD2F4D12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5F866F-D310-E442-D3E2-535C759138FE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5BC9C73-C3C1-9A45-D899-135AE72B9B55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F67114-1A79-9470-132C-E470A81C23C5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EEAD351-76A8-5FE3-45EC-1EA3966F9078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81C19E8-BA71-661A-55BE-6132BDED06E9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A1E3502-839C-FE3E-7564-3807BAF20FC5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EED976A-FEC8-94BC-66BB-9E21D475F976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535DDB8-D261-8E35-6B9B-FDD9ADD3685A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974A7E6-7205-0EFE-4F4A-AEB7AF72F399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EAA54C-A9AD-C0CD-6C3F-9A1982B3232E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E1B7AD0-EE60-C4B6-AF7D-8C1547157A3A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551A2AF-9FC6-1D00-8C7C-7318D876A4D6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AC81F2-C3D8-DE41-A186-919094D64FFC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4615C5F-EA49-D88A-0145-A0A7325D4590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0" name="ttsMP3.com_VoiceText_2025-1-28_22-16-6">
            <a:hlinkClick r:id="" action="ppaction://media"/>
            <a:extLst>
              <a:ext uri="{FF2B5EF4-FFF2-40B4-BE49-F238E27FC236}">
                <a16:creationId xmlns:a16="http://schemas.microsoft.com/office/drawing/2014/main" id="{CA77891E-68D3-4334-8CC9-CE043B1EF5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55247" y="1291172"/>
            <a:ext cx="609600" cy="609600"/>
          </a:xfrm>
          <a:prstGeom prst="rect">
            <a:avLst/>
          </a:prstGeom>
        </p:spPr>
      </p:pic>
      <p:pic>
        <p:nvPicPr>
          <p:cNvPr id="71" name="train-horn-268268">
            <a:hlinkClick r:id="" action="ppaction://media"/>
            <a:extLst>
              <a:ext uri="{FF2B5EF4-FFF2-40B4-BE49-F238E27FC236}">
                <a16:creationId xmlns:a16="http://schemas.microsoft.com/office/drawing/2014/main" id="{74AC2936-762F-77EB-81D9-3556D111416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>
                  <p14:trim st="800" end="10751.8125"/>
                </p14:media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33630" y="1321913"/>
            <a:ext cx="609600" cy="609600"/>
          </a:xfrm>
          <a:prstGeom prst="rect">
            <a:avLst/>
          </a:prstGeom>
        </p:spPr>
      </p:pic>
      <p:pic>
        <p:nvPicPr>
          <p:cNvPr id="72" name="ttsMP3.com_VoiceText_2025-1-28_22-16-38">
            <a:hlinkClick r:id="" action="ppaction://media"/>
            <a:extLst>
              <a:ext uri="{FF2B5EF4-FFF2-40B4-BE49-F238E27FC236}">
                <a16:creationId xmlns:a16="http://schemas.microsoft.com/office/drawing/2014/main" id="{6A45AD69-A793-FDBC-ACC3-C8CC63ADD53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836868" y="13250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2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27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200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47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696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F0170D0-26A1-FEA5-7894-A2C55714F233}"/>
              </a:ext>
            </a:extLst>
          </p:cNvPr>
          <p:cNvGrpSpPr/>
          <p:nvPr/>
        </p:nvGrpSpPr>
        <p:grpSpPr>
          <a:xfrm>
            <a:off x="1321537" y="6431073"/>
            <a:ext cx="4190263" cy="4925230"/>
            <a:chOff x="1183360" y="1041903"/>
            <a:chExt cx="4190263" cy="492523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ADBFF24-8AFC-B24C-2A09-1077B72AFE22}"/>
                </a:ext>
              </a:extLst>
            </p:cNvPr>
            <p:cNvSpPr txBox="1"/>
            <p:nvPr/>
          </p:nvSpPr>
          <p:spPr>
            <a:xfrm>
              <a:off x="1286997" y="1041903"/>
              <a:ext cx="408662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pider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3E7CE79-9DA4-5BE5-A736-9F397571E018}"/>
                </a:ext>
              </a:extLst>
            </p:cNvPr>
            <p:cNvGrpSpPr/>
            <p:nvPr/>
          </p:nvGrpSpPr>
          <p:grpSpPr>
            <a:xfrm>
              <a:off x="1183360" y="2468790"/>
              <a:ext cx="3865719" cy="3498343"/>
              <a:chOff x="331049" y="939885"/>
              <a:chExt cx="4942473" cy="4472769"/>
            </a:xfrm>
          </p:grpSpPr>
          <p:sp>
            <p:nvSpPr>
              <p:cNvPr id="38" name="Moon 37">
                <a:extLst>
                  <a:ext uri="{FF2B5EF4-FFF2-40B4-BE49-F238E27FC236}">
                    <a16:creationId xmlns:a16="http://schemas.microsoft.com/office/drawing/2014/main" id="{2C5911D0-F07C-1BF8-C425-99E60D361C16}"/>
                  </a:ext>
                </a:extLst>
              </p:cNvPr>
              <p:cNvSpPr/>
              <p:nvPr/>
            </p:nvSpPr>
            <p:spPr>
              <a:xfrm>
                <a:off x="2614829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Moon 38">
                <a:extLst>
                  <a:ext uri="{FF2B5EF4-FFF2-40B4-BE49-F238E27FC236}">
                    <a16:creationId xmlns:a16="http://schemas.microsoft.com/office/drawing/2014/main" id="{D19E40A8-5406-71AE-8BA7-E90C0229D5FF}"/>
                  </a:ext>
                </a:extLst>
              </p:cNvPr>
              <p:cNvSpPr/>
              <p:nvPr/>
            </p:nvSpPr>
            <p:spPr>
              <a:xfrm flipH="1">
                <a:off x="2778638" y="2363990"/>
                <a:ext cx="62528" cy="186017"/>
              </a:xfrm>
              <a:prstGeom prst="moon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0348250-450B-5F7D-BF7D-A6825150D576}"/>
                  </a:ext>
                </a:extLst>
              </p:cNvPr>
              <p:cNvSpPr/>
              <p:nvPr/>
            </p:nvSpPr>
            <p:spPr>
              <a:xfrm flipV="1">
                <a:off x="2538334" y="2436778"/>
                <a:ext cx="406712" cy="274809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68E65C4-D48F-7665-2B06-42DD9AB535B2}"/>
                  </a:ext>
                </a:extLst>
              </p:cNvPr>
              <p:cNvGrpSpPr/>
              <p:nvPr/>
            </p:nvGrpSpPr>
            <p:grpSpPr>
              <a:xfrm>
                <a:off x="2023397" y="979879"/>
                <a:ext cx="432693" cy="1823799"/>
                <a:chOff x="7348902" y="643473"/>
                <a:chExt cx="123170" cy="519161"/>
              </a:xfrm>
              <a:solidFill>
                <a:sysClr val="windowText" lastClr="000000"/>
              </a:solidFill>
            </p:grpSpPr>
            <p:sp>
              <p:nvSpPr>
                <p:cNvPr id="242" name="Rectangle: Rounded Corners 8">
                  <a:extLst>
                    <a:ext uri="{FF2B5EF4-FFF2-40B4-BE49-F238E27FC236}">
                      <a16:creationId xmlns:a16="http://schemas.microsoft.com/office/drawing/2014/main" id="{7CC02766-9D29-720B-5AEC-D6A41A2DBAD4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3" name="Rectangle: Rounded Corners 9">
                  <a:extLst>
                    <a:ext uri="{FF2B5EF4-FFF2-40B4-BE49-F238E27FC236}">
                      <a16:creationId xmlns:a16="http://schemas.microsoft.com/office/drawing/2014/main" id="{B61A1D06-9D89-94F3-A59C-7A19C05A9BF4}"/>
                    </a:ext>
                  </a:extLst>
                </p:cNvPr>
                <p:cNvSpPr/>
                <p:nvPr/>
              </p:nvSpPr>
              <p:spPr>
                <a:xfrm>
                  <a:off x="7348902" y="785350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4" name="Rectangle: Rounded Corners 10">
                  <a:extLst>
                    <a:ext uri="{FF2B5EF4-FFF2-40B4-BE49-F238E27FC236}">
                      <a16:creationId xmlns:a16="http://schemas.microsoft.com/office/drawing/2014/main" id="{05403A06-3E66-9D2D-65EB-855CF75F302A}"/>
                    </a:ext>
                  </a:extLst>
                </p:cNvPr>
                <p:cNvSpPr/>
                <p:nvPr/>
              </p:nvSpPr>
              <p:spPr>
                <a:xfrm>
                  <a:off x="7362155" y="643473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28DCA75-0251-7906-F409-FDF858F9384A}"/>
                  </a:ext>
                </a:extLst>
              </p:cNvPr>
              <p:cNvGrpSpPr/>
              <p:nvPr/>
            </p:nvGrpSpPr>
            <p:grpSpPr>
              <a:xfrm flipH="1">
                <a:off x="3058033" y="939885"/>
                <a:ext cx="450616" cy="1827105"/>
                <a:chOff x="7343800" y="642532"/>
                <a:chExt cx="128272" cy="520102"/>
              </a:xfrm>
              <a:solidFill>
                <a:sysClr val="windowText" lastClr="000000"/>
              </a:solidFill>
            </p:grpSpPr>
            <p:sp>
              <p:nvSpPr>
                <p:cNvPr id="239" name="Rectangle: Rounded Corners 8">
                  <a:extLst>
                    <a:ext uri="{FF2B5EF4-FFF2-40B4-BE49-F238E27FC236}">
                      <a16:creationId xmlns:a16="http://schemas.microsoft.com/office/drawing/2014/main" id="{D1C9D19A-5CB9-0365-5A6A-70679003BCD3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3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0" name="Rectangle: Rounded Corners 9">
                  <a:extLst>
                    <a:ext uri="{FF2B5EF4-FFF2-40B4-BE49-F238E27FC236}">
                      <a16:creationId xmlns:a16="http://schemas.microsoft.com/office/drawing/2014/main" id="{6FE93252-23D5-7D06-CC58-0DC4D5A05F3D}"/>
                    </a:ext>
                  </a:extLst>
                </p:cNvPr>
                <p:cNvSpPr/>
                <p:nvPr/>
              </p:nvSpPr>
              <p:spPr>
                <a:xfrm>
                  <a:off x="7343800" y="78440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1" name="Rectangle: Rounded Corners 10">
                  <a:extLst>
                    <a:ext uri="{FF2B5EF4-FFF2-40B4-BE49-F238E27FC236}">
                      <a16:creationId xmlns:a16="http://schemas.microsoft.com/office/drawing/2014/main" id="{9EB71FD6-FDF2-9030-624B-9233CC3B957E}"/>
                    </a:ext>
                  </a:extLst>
                </p:cNvPr>
                <p:cNvSpPr/>
                <p:nvPr/>
              </p:nvSpPr>
              <p:spPr>
                <a:xfrm>
                  <a:off x="7357052" y="64253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B2EE373-DF84-D612-3907-B8373F8CDC9A}"/>
                  </a:ext>
                </a:extLst>
              </p:cNvPr>
              <p:cNvGrpSpPr/>
              <p:nvPr/>
            </p:nvGrpSpPr>
            <p:grpSpPr>
              <a:xfrm rot="3537564" flipH="1">
                <a:off x="3705483" y="1749502"/>
                <a:ext cx="437692" cy="1836892"/>
                <a:chOff x="7347479" y="639747"/>
                <a:chExt cx="124593" cy="522888"/>
              </a:xfrm>
              <a:solidFill>
                <a:sysClr val="windowText" lastClr="000000"/>
              </a:solidFill>
            </p:grpSpPr>
            <p:sp>
              <p:nvSpPr>
                <p:cNvPr id="236" name="Rectangle: Rounded Corners 8">
                  <a:extLst>
                    <a:ext uri="{FF2B5EF4-FFF2-40B4-BE49-F238E27FC236}">
                      <a16:creationId xmlns:a16="http://schemas.microsoft.com/office/drawing/2014/main" id="{18BDC83A-56FA-2F23-F658-D6F2EE1278BF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7" name="Rectangle: Rounded Corners 9">
                  <a:extLst>
                    <a:ext uri="{FF2B5EF4-FFF2-40B4-BE49-F238E27FC236}">
                      <a16:creationId xmlns:a16="http://schemas.microsoft.com/office/drawing/2014/main" id="{57EF2A6A-002B-740F-2FF0-13151E003D76}"/>
                    </a:ext>
                  </a:extLst>
                </p:cNvPr>
                <p:cNvSpPr/>
                <p:nvPr/>
              </p:nvSpPr>
              <p:spPr>
                <a:xfrm>
                  <a:off x="7347479" y="78162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8" name="Rectangle: Rounded Corners 10">
                  <a:extLst>
                    <a:ext uri="{FF2B5EF4-FFF2-40B4-BE49-F238E27FC236}">
                      <a16:creationId xmlns:a16="http://schemas.microsoft.com/office/drawing/2014/main" id="{140BB375-1497-AF63-AF05-B5C4F75823D6}"/>
                    </a:ext>
                  </a:extLst>
                </p:cNvPr>
                <p:cNvSpPr/>
                <p:nvPr/>
              </p:nvSpPr>
              <p:spPr>
                <a:xfrm>
                  <a:off x="7360730" y="63974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997DB33-D724-80A8-BE37-D2EAA6F1EFBF}"/>
                  </a:ext>
                </a:extLst>
              </p:cNvPr>
              <p:cNvGrpSpPr/>
              <p:nvPr/>
            </p:nvGrpSpPr>
            <p:grpSpPr>
              <a:xfrm rot="18016244">
                <a:off x="1371617" y="1795550"/>
                <a:ext cx="454428" cy="1822243"/>
                <a:chOff x="7323882" y="656775"/>
                <a:chExt cx="129357" cy="518718"/>
              </a:xfrm>
              <a:solidFill>
                <a:sysClr val="windowText" lastClr="000000"/>
              </a:solidFill>
            </p:grpSpPr>
            <p:sp>
              <p:nvSpPr>
                <p:cNvPr id="233" name="Rectangle: Rounded Corners 8">
                  <a:extLst>
                    <a:ext uri="{FF2B5EF4-FFF2-40B4-BE49-F238E27FC236}">
                      <a16:creationId xmlns:a16="http://schemas.microsoft.com/office/drawing/2014/main" id="{146B5179-2191-3CEB-ADF0-80DBAD8C66D2}"/>
                    </a:ext>
                  </a:extLst>
                </p:cNvPr>
                <p:cNvSpPr/>
                <p:nvPr/>
              </p:nvSpPr>
              <p:spPr>
                <a:xfrm rot="19570290">
                  <a:off x="7371493" y="954802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Rectangle: Rounded Corners 9">
                  <a:extLst>
                    <a:ext uri="{FF2B5EF4-FFF2-40B4-BE49-F238E27FC236}">
                      <a16:creationId xmlns:a16="http://schemas.microsoft.com/office/drawing/2014/main" id="{98C7973E-C887-E87E-4ABE-8ADE828039A1}"/>
                    </a:ext>
                  </a:extLst>
                </p:cNvPr>
                <p:cNvSpPr/>
                <p:nvPr/>
              </p:nvSpPr>
              <p:spPr>
                <a:xfrm>
                  <a:off x="7323882" y="798652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5" name="Rectangle: Rounded Corners 10">
                  <a:extLst>
                    <a:ext uri="{FF2B5EF4-FFF2-40B4-BE49-F238E27FC236}">
                      <a16:creationId xmlns:a16="http://schemas.microsoft.com/office/drawing/2014/main" id="{F108DC5B-4289-3C56-28EA-C4DD22664653}"/>
                    </a:ext>
                  </a:extLst>
                </p:cNvPr>
                <p:cNvSpPr/>
                <p:nvPr/>
              </p:nvSpPr>
              <p:spPr>
                <a:xfrm>
                  <a:off x="7337134" y="656775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2C7C1EF-1941-E32D-4A5E-42837BEC08D2}"/>
                  </a:ext>
                </a:extLst>
              </p:cNvPr>
              <p:cNvGrpSpPr/>
              <p:nvPr/>
            </p:nvGrpSpPr>
            <p:grpSpPr>
              <a:xfrm rot="17231448">
                <a:off x="1221507" y="2259499"/>
                <a:ext cx="436975" cy="1825682"/>
                <a:chOff x="7347683" y="642938"/>
                <a:chExt cx="124389" cy="519697"/>
              </a:xfrm>
              <a:solidFill>
                <a:sysClr val="windowText" lastClr="000000"/>
              </a:solidFill>
            </p:grpSpPr>
            <p:sp>
              <p:nvSpPr>
                <p:cNvPr id="134" name="Rectangle: Rounded Corners 8">
                  <a:extLst>
                    <a:ext uri="{FF2B5EF4-FFF2-40B4-BE49-F238E27FC236}">
                      <a16:creationId xmlns:a16="http://schemas.microsoft.com/office/drawing/2014/main" id="{0869C703-1483-A4CB-12CA-0CA8396C7A38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Rectangle: Rounded Corners 9">
                  <a:extLst>
                    <a:ext uri="{FF2B5EF4-FFF2-40B4-BE49-F238E27FC236}">
                      <a16:creationId xmlns:a16="http://schemas.microsoft.com/office/drawing/2014/main" id="{799CB32B-4E09-42C9-CC8C-F0E87A9D1232}"/>
                    </a:ext>
                  </a:extLst>
                </p:cNvPr>
                <p:cNvSpPr/>
                <p:nvPr/>
              </p:nvSpPr>
              <p:spPr>
                <a:xfrm>
                  <a:off x="7347683" y="784815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Rectangle: Rounded Corners 10">
                  <a:extLst>
                    <a:ext uri="{FF2B5EF4-FFF2-40B4-BE49-F238E27FC236}">
                      <a16:creationId xmlns:a16="http://schemas.microsoft.com/office/drawing/2014/main" id="{FDF67D02-23A8-1FF9-5A47-9322ED69D6A5}"/>
                    </a:ext>
                  </a:extLst>
                </p:cNvPr>
                <p:cNvSpPr/>
                <p:nvPr/>
              </p:nvSpPr>
              <p:spPr>
                <a:xfrm>
                  <a:off x="7360935" y="642938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55BC716-7BD7-0EEF-0597-D22E9A58E114}"/>
                  </a:ext>
                </a:extLst>
              </p:cNvPr>
              <p:cNvGrpSpPr/>
              <p:nvPr/>
            </p:nvGrpSpPr>
            <p:grpSpPr>
              <a:xfrm rot="4368552" flipH="1">
                <a:off x="3885760" y="2238768"/>
                <a:ext cx="423795" cy="1829153"/>
                <a:chOff x="7351435" y="641950"/>
                <a:chExt cx="120637" cy="520685"/>
              </a:xfrm>
              <a:solidFill>
                <a:sysClr val="windowText" lastClr="000000"/>
              </a:solidFill>
            </p:grpSpPr>
            <p:sp>
              <p:nvSpPr>
                <p:cNvPr id="131" name="Rectangle: Rounded Corners 8">
                  <a:extLst>
                    <a:ext uri="{FF2B5EF4-FFF2-40B4-BE49-F238E27FC236}">
                      <a16:creationId xmlns:a16="http://schemas.microsoft.com/office/drawing/2014/main" id="{69D18095-17BA-7DCF-EB4C-B06ECF95F086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Rectangle: Rounded Corners 9">
                  <a:extLst>
                    <a:ext uri="{FF2B5EF4-FFF2-40B4-BE49-F238E27FC236}">
                      <a16:creationId xmlns:a16="http://schemas.microsoft.com/office/drawing/2014/main" id="{099E7D4A-91AA-9496-E0DF-B3D0E6091CA8}"/>
                    </a:ext>
                  </a:extLst>
                </p:cNvPr>
                <p:cNvSpPr/>
                <p:nvPr/>
              </p:nvSpPr>
              <p:spPr>
                <a:xfrm>
                  <a:off x="7351435" y="783827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Rectangle: Rounded Corners 10">
                  <a:extLst>
                    <a:ext uri="{FF2B5EF4-FFF2-40B4-BE49-F238E27FC236}">
                      <a16:creationId xmlns:a16="http://schemas.microsoft.com/office/drawing/2014/main" id="{1FA1481A-18F3-7B25-16E9-0DC48E8D00C5}"/>
                    </a:ext>
                  </a:extLst>
                </p:cNvPr>
                <p:cNvSpPr/>
                <p:nvPr/>
              </p:nvSpPr>
              <p:spPr>
                <a:xfrm>
                  <a:off x="7364687" y="641950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B95E4F9-B97A-32E2-9D9F-B6F2C20044A7}"/>
                  </a:ext>
                </a:extLst>
              </p:cNvPr>
              <p:cNvGrpSpPr/>
              <p:nvPr/>
            </p:nvGrpSpPr>
            <p:grpSpPr>
              <a:xfrm rot="18775853" flipH="1" flipV="1">
                <a:off x="4133688" y="4020516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128" name="Rectangle: Rounded Corners 8">
                  <a:extLst>
                    <a:ext uri="{FF2B5EF4-FFF2-40B4-BE49-F238E27FC236}">
                      <a16:creationId xmlns:a16="http://schemas.microsoft.com/office/drawing/2014/main" id="{256BF61F-8F73-DCE7-BCA1-C61C3B06DC8A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Rectangle: Rounded Corners 9">
                  <a:extLst>
                    <a:ext uri="{FF2B5EF4-FFF2-40B4-BE49-F238E27FC236}">
                      <a16:creationId xmlns:a16="http://schemas.microsoft.com/office/drawing/2014/main" id="{BBE550D4-CA8C-C55D-634E-88ECCEFBB3B1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Rectangle: Rounded Corners 10">
                  <a:extLst>
                    <a:ext uri="{FF2B5EF4-FFF2-40B4-BE49-F238E27FC236}">
                      <a16:creationId xmlns:a16="http://schemas.microsoft.com/office/drawing/2014/main" id="{DB192A58-6C94-1FCB-04FB-1C2C89AECC57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B06EB70-2519-4931-F29E-AED588AF68F9}"/>
                  </a:ext>
                </a:extLst>
              </p:cNvPr>
              <p:cNvGrpSpPr/>
              <p:nvPr/>
            </p:nvGrpSpPr>
            <p:grpSpPr>
              <a:xfrm rot="2824147" flipV="1">
                <a:off x="1034208" y="4094144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61" name="Rectangle: Rounded Corners 8">
                  <a:extLst>
                    <a:ext uri="{FF2B5EF4-FFF2-40B4-BE49-F238E27FC236}">
                      <a16:creationId xmlns:a16="http://schemas.microsoft.com/office/drawing/2014/main" id="{E302C66D-5BCA-4A12-44FF-09B6D6160F52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Rectangle: Rounded Corners 9">
                  <a:extLst>
                    <a:ext uri="{FF2B5EF4-FFF2-40B4-BE49-F238E27FC236}">
                      <a16:creationId xmlns:a16="http://schemas.microsoft.com/office/drawing/2014/main" id="{0DA001F7-934E-20D2-F6A0-53ACDBED6739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Rectangle: Rounded Corners 10">
                  <a:extLst>
                    <a:ext uri="{FF2B5EF4-FFF2-40B4-BE49-F238E27FC236}">
                      <a16:creationId xmlns:a16="http://schemas.microsoft.com/office/drawing/2014/main" id="{4F3534B5-3584-80C0-3331-761E36930A84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484F43-C66C-A014-A477-EB02AB0ED622}"/>
                  </a:ext>
                </a:extLst>
              </p:cNvPr>
              <p:cNvGrpSpPr/>
              <p:nvPr/>
            </p:nvGrpSpPr>
            <p:grpSpPr>
              <a:xfrm rot="2824147" flipV="1">
                <a:off x="1034736" y="3429999"/>
                <a:ext cx="423566" cy="1829884"/>
                <a:chOff x="7351500" y="641742"/>
                <a:chExt cx="120572" cy="520893"/>
              </a:xfrm>
              <a:solidFill>
                <a:sysClr val="windowText" lastClr="000000"/>
              </a:solidFill>
            </p:grpSpPr>
            <p:sp>
              <p:nvSpPr>
                <p:cNvPr id="58" name="Rectangle: Rounded Corners 8">
                  <a:extLst>
                    <a:ext uri="{FF2B5EF4-FFF2-40B4-BE49-F238E27FC236}">
                      <a16:creationId xmlns:a16="http://schemas.microsoft.com/office/drawing/2014/main" id="{6FBDA798-7588-50E5-8A18-1FD8A823D9F0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9" name="Rectangle: Rounded Corners 9">
                  <a:extLst>
                    <a:ext uri="{FF2B5EF4-FFF2-40B4-BE49-F238E27FC236}">
                      <a16:creationId xmlns:a16="http://schemas.microsoft.com/office/drawing/2014/main" id="{779A76B8-F677-DAA4-C803-4155577C1943}"/>
                    </a:ext>
                  </a:extLst>
                </p:cNvPr>
                <p:cNvSpPr/>
                <p:nvPr/>
              </p:nvSpPr>
              <p:spPr>
                <a:xfrm>
                  <a:off x="7351500" y="783619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0" name="Rectangle: Rounded Corners 10">
                  <a:extLst>
                    <a:ext uri="{FF2B5EF4-FFF2-40B4-BE49-F238E27FC236}">
                      <a16:creationId xmlns:a16="http://schemas.microsoft.com/office/drawing/2014/main" id="{3F22039E-573A-0192-6325-843B6CE4CC4E}"/>
                    </a:ext>
                  </a:extLst>
                </p:cNvPr>
                <p:cNvSpPr/>
                <p:nvPr/>
              </p:nvSpPr>
              <p:spPr>
                <a:xfrm>
                  <a:off x="7364752" y="641742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40D5C1A-098E-1081-439F-F55EA9DC4AA4}"/>
                  </a:ext>
                </a:extLst>
              </p:cNvPr>
              <p:cNvGrpSpPr/>
              <p:nvPr/>
            </p:nvGrpSpPr>
            <p:grpSpPr>
              <a:xfrm rot="18775853" flipH="1" flipV="1">
                <a:off x="4096227" y="3326221"/>
                <a:ext cx="469966" cy="1809702"/>
                <a:chOff x="7338292" y="647487"/>
                <a:chExt cx="133780" cy="515148"/>
              </a:xfrm>
              <a:solidFill>
                <a:sysClr val="windowText" lastClr="000000"/>
              </a:solidFill>
            </p:grpSpPr>
            <p:sp>
              <p:nvSpPr>
                <p:cNvPr id="55" name="Rectangle: Rounded Corners 8">
                  <a:extLst>
                    <a:ext uri="{FF2B5EF4-FFF2-40B4-BE49-F238E27FC236}">
                      <a16:creationId xmlns:a16="http://schemas.microsoft.com/office/drawing/2014/main" id="{45F75F1A-D58B-2B2C-59A2-647C88EF3168}"/>
                    </a:ext>
                  </a:extLst>
                </p:cNvPr>
                <p:cNvSpPr/>
                <p:nvPr/>
              </p:nvSpPr>
              <p:spPr>
                <a:xfrm rot="19570290">
                  <a:off x="7390326" y="941944"/>
                  <a:ext cx="81746" cy="220691"/>
                </a:xfrm>
                <a:custGeom>
                  <a:avLst/>
                  <a:gdLst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0 w 81746"/>
                    <a:gd name="connsiteY0" fmla="*/ 40873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0 w 81746"/>
                    <a:gd name="connsiteY8" fmla="*/ 40873 h 220691"/>
                    <a:gd name="connsiteX0" fmla="*/ 7260 w 81746"/>
                    <a:gd name="connsiteY0" fmla="*/ 42871 h 220691"/>
                    <a:gd name="connsiteX1" fmla="*/ 40873 w 81746"/>
                    <a:gd name="connsiteY1" fmla="*/ 0 h 220691"/>
                    <a:gd name="connsiteX2" fmla="*/ 40873 w 81746"/>
                    <a:gd name="connsiteY2" fmla="*/ 0 h 220691"/>
                    <a:gd name="connsiteX3" fmla="*/ 81746 w 81746"/>
                    <a:gd name="connsiteY3" fmla="*/ 40873 h 220691"/>
                    <a:gd name="connsiteX4" fmla="*/ 81746 w 81746"/>
                    <a:gd name="connsiteY4" fmla="*/ 179818 h 220691"/>
                    <a:gd name="connsiteX5" fmla="*/ 40873 w 81746"/>
                    <a:gd name="connsiteY5" fmla="*/ 220691 h 220691"/>
                    <a:gd name="connsiteX6" fmla="*/ 40873 w 81746"/>
                    <a:gd name="connsiteY6" fmla="*/ 220691 h 220691"/>
                    <a:gd name="connsiteX7" fmla="*/ 0 w 81746"/>
                    <a:gd name="connsiteY7" fmla="*/ 179818 h 220691"/>
                    <a:gd name="connsiteX8" fmla="*/ 7260 w 81746"/>
                    <a:gd name="connsiteY8" fmla="*/ 42871 h 220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746" h="220691">
                      <a:moveTo>
                        <a:pt x="7260" y="42871"/>
                      </a:moveTo>
                      <a:cubicBezTo>
                        <a:pt x="7260" y="20297"/>
                        <a:pt x="18299" y="0"/>
                        <a:pt x="40873" y="0"/>
                      </a:cubicBezTo>
                      <a:lnTo>
                        <a:pt x="40873" y="0"/>
                      </a:lnTo>
                      <a:cubicBezTo>
                        <a:pt x="63447" y="0"/>
                        <a:pt x="81746" y="18299"/>
                        <a:pt x="81746" y="40873"/>
                      </a:cubicBezTo>
                      <a:cubicBezTo>
                        <a:pt x="81746" y="87188"/>
                        <a:pt x="65859" y="148655"/>
                        <a:pt x="81746" y="179818"/>
                      </a:cubicBezTo>
                      <a:cubicBezTo>
                        <a:pt x="81746" y="202392"/>
                        <a:pt x="63447" y="220691"/>
                        <a:pt x="40873" y="220691"/>
                      </a:cubicBezTo>
                      <a:lnTo>
                        <a:pt x="40873" y="220691"/>
                      </a:lnTo>
                      <a:cubicBezTo>
                        <a:pt x="18299" y="220691"/>
                        <a:pt x="0" y="202392"/>
                        <a:pt x="0" y="179818"/>
                      </a:cubicBezTo>
                      <a:lnTo>
                        <a:pt x="7260" y="4287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Rectangle: Rounded Corners 9">
                  <a:extLst>
                    <a:ext uri="{FF2B5EF4-FFF2-40B4-BE49-F238E27FC236}">
                      <a16:creationId xmlns:a16="http://schemas.microsoft.com/office/drawing/2014/main" id="{AB68A14B-50C9-91CB-4646-FBFABEAD8B5A}"/>
                    </a:ext>
                  </a:extLst>
                </p:cNvPr>
                <p:cNvSpPr/>
                <p:nvPr/>
              </p:nvSpPr>
              <p:spPr>
                <a:xfrm>
                  <a:off x="7338292" y="789364"/>
                  <a:ext cx="60422" cy="16874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22" h="168741">
                      <a:moveTo>
                        <a:pt x="0" y="30211"/>
                      </a:moveTo>
                      <a:cubicBezTo>
                        <a:pt x="0" y="13526"/>
                        <a:pt x="13526" y="0"/>
                        <a:pt x="30211" y="0"/>
                      </a:cubicBezTo>
                      <a:lnTo>
                        <a:pt x="30211" y="0"/>
                      </a:lnTo>
                      <a:cubicBezTo>
                        <a:pt x="46896" y="0"/>
                        <a:pt x="60422" y="13526"/>
                        <a:pt x="60422" y="30211"/>
                      </a:cubicBezTo>
                      <a:cubicBezTo>
                        <a:pt x="38990" y="97273"/>
                        <a:pt x="60422" y="102424"/>
                        <a:pt x="60422" y="138530"/>
                      </a:cubicBezTo>
                      <a:cubicBezTo>
                        <a:pt x="60422" y="155215"/>
                        <a:pt x="46896" y="168741"/>
                        <a:pt x="30211" y="168741"/>
                      </a:cubicBezTo>
                      <a:lnTo>
                        <a:pt x="30211" y="168741"/>
                      </a:lnTo>
                      <a:cubicBezTo>
                        <a:pt x="13526" y="168741"/>
                        <a:pt x="0" y="155215"/>
                        <a:pt x="0" y="138530"/>
                      </a:cubicBezTo>
                      <a:lnTo>
                        <a:pt x="0" y="30211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" name="Rectangle: Rounded Corners 10">
                  <a:extLst>
                    <a:ext uri="{FF2B5EF4-FFF2-40B4-BE49-F238E27FC236}">
                      <a16:creationId xmlns:a16="http://schemas.microsoft.com/office/drawing/2014/main" id="{F123880B-133D-32CE-8088-086F3E366AC4}"/>
                    </a:ext>
                  </a:extLst>
                </p:cNvPr>
                <p:cNvSpPr/>
                <p:nvPr/>
              </p:nvSpPr>
              <p:spPr>
                <a:xfrm>
                  <a:off x="7351544" y="647487"/>
                  <a:ext cx="60664" cy="142871"/>
                </a:xfrm>
                <a:custGeom>
                  <a:avLst/>
                  <a:gdLst>
                    <a:gd name="connsiteX0" fmla="*/ 0 w 60422"/>
                    <a:gd name="connsiteY0" fmla="*/ 30211 h 168741"/>
                    <a:gd name="connsiteX1" fmla="*/ 30211 w 60422"/>
                    <a:gd name="connsiteY1" fmla="*/ 0 h 168741"/>
                    <a:gd name="connsiteX2" fmla="*/ 30211 w 60422"/>
                    <a:gd name="connsiteY2" fmla="*/ 0 h 168741"/>
                    <a:gd name="connsiteX3" fmla="*/ 60422 w 60422"/>
                    <a:gd name="connsiteY3" fmla="*/ 30211 h 168741"/>
                    <a:gd name="connsiteX4" fmla="*/ 60422 w 60422"/>
                    <a:gd name="connsiteY4" fmla="*/ 138530 h 168741"/>
                    <a:gd name="connsiteX5" fmla="*/ 30211 w 60422"/>
                    <a:gd name="connsiteY5" fmla="*/ 168741 h 168741"/>
                    <a:gd name="connsiteX6" fmla="*/ 30211 w 60422"/>
                    <a:gd name="connsiteY6" fmla="*/ 168741 h 168741"/>
                    <a:gd name="connsiteX7" fmla="*/ 0 w 60422"/>
                    <a:gd name="connsiteY7" fmla="*/ 138530 h 168741"/>
                    <a:gd name="connsiteX8" fmla="*/ 0 w 60422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0211 w 69947"/>
                    <a:gd name="connsiteY2" fmla="*/ 0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39736 w 69947"/>
                    <a:gd name="connsiteY2" fmla="*/ 28575 h 168741"/>
                    <a:gd name="connsiteX3" fmla="*/ 69947 w 69947"/>
                    <a:gd name="connsiteY3" fmla="*/ 77836 h 168741"/>
                    <a:gd name="connsiteX4" fmla="*/ 60422 w 69947"/>
                    <a:gd name="connsiteY4" fmla="*/ 138530 h 168741"/>
                    <a:gd name="connsiteX5" fmla="*/ 30211 w 69947"/>
                    <a:gd name="connsiteY5" fmla="*/ 168741 h 168741"/>
                    <a:gd name="connsiteX6" fmla="*/ 30211 w 69947"/>
                    <a:gd name="connsiteY6" fmla="*/ 168741 h 168741"/>
                    <a:gd name="connsiteX7" fmla="*/ 0 w 69947"/>
                    <a:gd name="connsiteY7" fmla="*/ 138530 h 168741"/>
                    <a:gd name="connsiteX8" fmla="*/ 0 w 69947"/>
                    <a:gd name="connsiteY8" fmla="*/ 30211 h 168741"/>
                    <a:gd name="connsiteX0" fmla="*/ 0 w 69947"/>
                    <a:gd name="connsiteY0" fmla="*/ 30211 h 168741"/>
                    <a:gd name="connsiteX1" fmla="*/ 30211 w 69947"/>
                    <a:gd name="connsiteY1" fmla="*/ 0 h 168741"/>
                    <a:gd name="connsiteX2" fmla="*/ 69947 w 69947"/>
                    <a:gd name="connsiteY2" fmla="*/ 77836 h 168741"/>
                    <a:gd name="connsiteX3" fmla="*/ 60422 w 69947"/>
                    <a:gd name="connsiteY3" fmla="*/ 138530 h 168741"/>
                    <a:gd name="connsiteX4" fmla="*/ 30211 w 69947"/>
                    <a:gd name="connsiteY4" fmla="*/ 168741 h 168741"/>
                    <a:gd name="connsiteX5" fmla="*/ 30211 w 69947"/>
                    <a:gd name="connsiteY5" fmla="*/ 168741 h 168741"/>
                    <a:gd name="connsiteX6" fmla="*/ 0 w 69947"/>
                    <a:gd name="connsiteY6" fmla="*/ 138530 h 168741"/>
                    <a:gd name="connsiteX7" fmla="*/ 0 w 69947"/>
                    <a:gd name="connsiteY7" fmla="*/ 30211 h 168741"/>
                    <a:gd name="connsiteX0" fmla="*/ 0 w 69947"/>
                    <a:gd name="connsiteY0" fmla="*/ 7865 h 146395"/>
                    <a:gd name="connsiteX1" fmla="*/ 58786 w 69947"/>
                    <a:gd name="connsiteY1" fmla="*/ 6229 h 146395"/>
                    <a:gd name="connsiteX2" fmla="*/ 69947 w 69947"/>
                    <a:gd name="connsiteY2" fmla="*/ 55490 h 146395"/>
                    <a:gd name="connsiteX3" fmla="*/ 60422 w 69947"/>
                    <a:gd name="connsiteY3" fmla="*/ 116184 h 146395"/>
                    <a:gd name="connsiteX4" fmla="*/ 30211 w 69947"/>
                    <a:gd name="connsiteY4" fmla="*/ 146395 h 146395"/>
                    <a:gd name="connsiteX5" fmla="*/ 30211 w 69947"/>
                    <a:gd name="connsiteY5" fmla="*/ 146395 h 146395"/>
                    <a:gd name="connsiteX6" fmla="*/ 0 w 69947"/>
                    <a:gd name="connsiteY6" fmla="*/ 116184 h 146395"/>
                    <a:gd name="connsiteX7" fmla="*/ 0 w 69947"/>
                    <a:gd name="connsiteY7" fmla="*/ 7865 h 146395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6879 h 140166"/>
                    <a:gd name="connsiteX1" fmla="*/ 58786 w 69947"/>
                    <a:gd name="connsiteY1" fmla="*/ 0 h 140166"/>
                    <a:gd name="connsiteX2" fmla="*/ 69947 w 69947"/>
                    <a:gd name="connsiteY2" fmla="*/ 49261 h 140166"/>
                    <a:gd name="connsiteX3" fmla="*/ 60422 w 69947"/>
                    <a:gd name="connsiteY3" fmla="*/ 109955 h 140166"/>
                    <a:gd name="connsiteX4" fmla="*/ 30211 w 69947"/>
                    <a:gd name="connsiteY4" fmla="*/ 140166 h 140166"/>
                    <a:gd name="connsiteX5" fmla="*/ 30211 w 69947"/>
                    <a:gd name="connsiteY5" fmla="*/ 140166 h 140166"/>
                    <a:gd name="connsiteX6" fmla="*/ 0 w 69947"/>
                    <a:gd name="connsiteY6" fmla="*/ 109955 h 140166"/>
                    <a:gd name="connsiteX7" fmla="*/ 26193 w 69947"/>
                    <a:gd name="connsiteY7" fmla="*/ 46879 h 140166"/>
                    <a:gd name="connsiteX0" fmla="*/ 26193 w 69947"/>
                    <a:gd name="connsiteY0" fmla="*/ 48488 h 141775"/>
                    <a:gd name="connsiteX1" fmla="*/ 58786 w 69947"/>
                    <a:gd name="connsiteY1" fmla="*/ 1609 h 141775"/>
                    <a:gd name="connsiteX2" fmla="*/ 69947 w 69947"/>
                    <a:gd name="connsiteY2" fmla="*/ 50870 h 141775"/>
                    <a:gd name="connsiteX3" fmla="*/ 60422 w 69947"/>
                    <a:gd name="connsiteY3" fmla="*/ 111564 h 141775"/>
                    <a:gd name="connsiteX4" fmla="*/ 30211 w 69947"/>
                    <a:gd name="connsiteY4" fmla="*/ 141775 h 141775"/>
                    <a:gd name="connsiteX5" fmla="*/ 30211 w 69947"/>
                    <a:gd name="connsiteY5" fmla="*/ 141775 h 141775"/>
                    <a:gd name="connsiteX6" fmla="*/ 0 w 69947"/>
                    <a:gd name="connsiteY6" fmla="*/ 111564 h 141775"/>
                    <a:gd name="connsiteX7" fmla="*/ 26193 w 69947"/>
                    <a:gd name="connsiteY7" fmla="*/ 48488 h 141775"/>
                    <a:gd name="connsiteX0" fmla="*/ 26193 w 69947"/>
                    <a:gd name="connsiteY0" fmla="*/ 6632 h 99919"/>
                    <a:gd name="connsiteX1" fmla="*/ 69947 w 69947"/>
                    <a:gd name="connsiteY1" fmla="*/ 9014 h 99919"/>
                    <a:gd name="connsiteX2" fmla="*/ 60422 w 69947"/>
                    <a:gd name="connsiteY2" fmla="*/ 69708 h 99919"/>
                    <a:gd name="connsiteX3" fmla="*/ 30211 w 69947"/>
                    <a:gd name="connsiteY3" fmla="*/ 99919 h 99919"/>
                    <a:gd name="connsiteX4" fmla="*/ 30211 w 69947"/>
                    <a:gd name="connsiteY4" fmla="*/ 99919 h 99919"/>
                    <a:gd name="connsiteX5" fmla="*/ 0 w 69947"/>
                    <a:gd name="connsiteY5" fmla="*/ 69708 h 99919"/>
                    <a:gd name="connsiteX6" fmla="*/ 26193 w 69947"/>
                    <a:gd name="connsiteY6" fmla="*/ 6632 h 99919"/>
                    <a:gd name="connsiteX0" fmla="*/ 26193 w 69947"/>
                    <a:gd name="connsiteY0" fmla="*/ 48590 h 141877"/>
                    <a:gd name="connsiteX1" fmla="*/ 69947 w 69947"/>
                    <a:gd name="connsiteY1" fmla="*/ 50972 h 141877"/>
                    <a:gd name="connsiteX2" fmla="*/ 60422 w 69947"/>
                    <a:gd name="connsiteY2" fmla="*/ 111666 h 141877"/>
                    <a:gd name="connsiteX3" fmla="*/ 30211 w 69947"/>
                    <a:gd name="connsiteY3" fmla="*/ 141877 h 141877"/>
                    <a:gd name="connsiteX4" fmla="*/ 30211 w 69947"/>
                    <a:gd name="connsiteY4" fmla="*/ 141877 h 141877"/>
                    <a:gd name="connsiteX5" fmla="*/ 0 w 69947"/>
                    <a:gd name="connsiteY5" fmla="*/ 111666 h 141877"/>
                    <a:gd name="connsiteX6" fmla="*/ 26193 w 69947"/>
                    <a:gd name="connsiteY6" fmla="*/ 48590 h 141877"/>
                    <a:gd name="connsiteX0" fmla="*/ 26193 w 69956"/>
                    <a:gd name="connsiteY0" fmla="*/ 48590 h 141877"/>
                    <a:gd name="connsiteX1" fmla="*/ 69947 w 69956"/>
                    <a:gd name="connsiteY1" fmla="*/ 50972 h 141877"/>
                    <a:gd name="connsiteX2" fmla="*/ 30211 w 69956"/>
                    <a:gd name="connsiteY2" fmla="*/ 141877 h 141877"/>
                    <a:gd name="connsiteX3" fmla="*/ 30211 w 69956"/>
                    <a:gd name="connsiteY3" fmla="*/ 141877 h 141877"/>
                    <a:gd name="connsiteX4" fmla="*/ 0 w 69956"/>
                    <a:gd name="connsiteY4" fmla="*/ 111666 h 141877"/>
                    <a:gd name="connsiteX5" fmla="*/ 26193 w 69956"/>
                    <a:gd name="connsiteY5" fmla="*/ 48590 h 141877"/>
                    <a:gd name="connsiteX0" fmla="*/ 26193 w 69947"/>
                    <a:gd name="connsiteY0" fmla="*/ 48590 h 142871"/>
                    <a:gd name="connsiteX1" fmla="*/ 69947 w 69947"/>
                    <a:gd name="connsiteY1" fmla="*/ 50972 h 142871"/>
                    <a:gd name="connsiteX2" fmla="*/ 30211 w 69947"/>
                    <a:gd name="connsiteY2" fmla="*/ 141877 h 142871"/>
                    <a:gd name="connsiteX3" fmla="*/ 30211 w 69947"/>
                    <a:gd name="connsiteY3" fmla="*/ 141877 h 142871"/>
                    <a:gd name="connsiteX4" fmla="*/ 0 w 69947"/>
                    <a:gd name="connsiteY4" fmla="*/ 111666 h 142871"/>
                    <a:gd name="connsiteX5" fmla="*/ 26193 w 69947"/>
                    <a:gd name="connsiteY5" fmla="*/ 48590 h 142871"/>
                    <a:gd name="connsiteX0" fmla="*/ 2261 w 46015"/>
                    <a:gd name="connsiteY0" fmla="*/ 48590 h 142871"/>
                    <a:gd name="connsiteX1" fmla="*/ 46015 w 46015"/>
                    <a:gd name="connsiteY1" fmla="*/ 50972 h 142871"/>
                    <a:gd name="connsiteX2" fmla="*/ 6279 w 46015"/>
                    <a:gd name="connsiteY2" fmla="*/ 141877 h 142871"/>
                    <a:gd name="connsiteX3" fmla="*/ 6279 w 46015"/>
                    <a:gd name="connsiteY3" fmla="*/ 141877 h 142871"/>
                    <a:gd name="connsiteX4" fmla="*/ 2261 w 46015"/>
                    <a:gd name="connsiteY4" fmla="*/ 48590 h 142871"/>
                    <a:gd name="connsiteX0" fmla="*/ 16910 w 60664"/>
                    <a:gd name="connsiteY0" fmla="*/ 48590 h 142871"/>
                    <a:gd name="connsiteX1" fmla="*/ 60664 w 60664"/>
                    <a:gd name="connsiteY1" fmla="*/ 50972 h 142871"/>
                    <a:gd name="connsiteX2" fmla="*/ 20928 w 60664"/>
                    <a:gd name="connsiteY2" fmla="*/ 141877 h 142871"/>
                    <a:gd name="connsiteX3" fmla="*/ 20928 w 60664"/>
                    <a:gd name="connsiteY3" fmla="*/ 141877 h 142871"/>
                    <a:gd name="connsiteX4" fmla="*/ 16910 w 60664"/>
                    <a:gd name="connsiteY4" fmla="*/ 48590 h 142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664" h="142871">
                      <a:moveTo>
                        <a:pt x="16910" y="48590"/>
                      </a:moveTo>
                      <a:cubicBezTo>
                        <a:pt x="7137" y="-56776"/>
                        <a:pt x="54959" y="40459"/>
                        <a:pt x="60664" y="50972"/>
                      </a:cubicBezTo>
                      <a:cubicBezTo>
                        <a:pt x="47046" y="187963"/>
                        <a:pt x="27551" y="126726"/>
                        <a:pt x="20928" y="141877"/>
                      </a:cubicBezTo>
                      <a:lnTo>
                        <a:pt x="20928" y="141877"/>
                      </a:lnTo>
                      <a:cubicBezTo>
                        <a:pt x="20258" y="126329"/>
                        <a:pt x="-23050" y="180422"/>
                        <a:pt x="16910" y="485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>
                        <a:lumMod val="50000"/>
                      </a:sysClr>
                    </a:gs>
                    <a:gs pos="76000">
                      <a:sysClr val="windowText" lastClr="000000"/>
                    </a:gs>
                  </a:gsLst>
                  <a:path path="shape">
                    <a:fillToRect l="50000" t="50000" r="50000" b="50000"/>
                  </a:path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24A7FB8-6995-50FE-22B8-5E59CEE841A2}"/>
                  </a:ext>
                </a:extLst>
              </p:cNvPr>
              <p:cNvSpPr/>
              <p:nvPr/>
            </p:nvSpPr>
            <p:spPr>
              <a:xfrm>
                <a:off x="2102426" y="2517507"/>
                <a:ext cx="1299938" cy="1583828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50000"/>
                    </a:sysClr>
                  </a:gs>
                  <a:gs pos="76000">
                    <a:sysClr val="windowText" lastClr="000000"/>
                  </a:gs>
                </a:gsLst>
                <a:path path="shap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8A31168-31C3-E0DE-6945-87A2F2BCC1BD}"/>
                  </a:ext>
                </a:extLst>
              </p:cNvPr>
              <p:cNvSpPr/>
              <p:nvPr/>
            </p:nvSpPr>
            <p:spPr>
              <a:xfrm>
                <a:off x="1780810" y="3048071"/>
                <a:ext cx="1957472" cy="2364583"/>
              </a:xfrm>
              <a:prstGeom prst="ellipse">
                <a:avLst/>
              </a:prstGeom>
              <a:gradFill flip="none" rotWithShape="1">
                <a:gsLst>
                  <a:gs pos="3000">
                    <a:sysClr val="window" lastClr="FFFFFF">
                      <a:lumMod val="50000"/>
                    </a:sysClr>
                  </a:gs>
                  <a:gs pos="100000">
                    <a:sysClr val="windowText" lastClr="000000"/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8128608-E08E-FB06-A809-C2F361233E27}"/>
                  </a:ext>
                </a:extLst>
              </p:cNvPr>
              <p:cNvSpPr/>
              <p:nvPr/>
            </p:nvSpPr>
            <p:spPr>
              <a:xfrm>
                <a:off x="2650675" y="2434388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ECF17F3-CBFB-4E9E-053F-299E66D582A2}"/>
                  </a:ext>
                </a:extLst>
              </p:cNvPr>
              <p:cNvSpPr/>
              <p:nvPr/>
            </p:nvSpPr>
            <p:spPr>
              <a:xfrm>
                <a:off x="2749213" y="2430229"/>
                <a:ext cx="45719" cy="457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108E2636-EF00-F519-A703-4491BDC36E67}"/>
              </a:ext>
            </a:extLst>
          </p:cNvPr>
          <p:cNvGrpSpPr/>
          <p:nvPr/>
        </p:nvGrpSpPr>
        <p:grpSpPr>
          <a:xfrm>
            <a:off x="806830" y="755307"/>
            <a:ext cx="5071254" cy="5130883"/>
            <a:chOff x="233594" y="395794"/>
            <a:chExt cx="6173865" cy="6246458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AE301DB-5110-4F4A-41DD-30A512CD8A59}"/>
                </a:ext>
              </a:extLst>
            </p:cNvPr>
            <p:cNvSpPr txBox="1"/>
            <p:nvPr/>
          </p:nvSpPr>
          <p:spPr>
            <a:xfrm>
              <a:off x="398371" y="3957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A2E5C7F-D1F0-346F-B945-4162DAD8B110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248" name="Rectangle 6">
                <a:extLst>
                  <a:ext uri="{FF2B5EF4-FFF2-40B4-BE49-F238E27FC236}">
                    <a16:creationId xmlns:a16="http://schemas.microsoft.com/office/drawing/2014/main" id="{4066CD86-5C88-4A7F-C0B4-BC1049E01326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6">
                <a:extLst>
                  <a:ext uri="{FF2B5EF4-FFF2-40B4-BE49-F238E27FC236}">
                    <a16:creationId xmlns:a16="http://schemas.microsoft.com/office/drawing/2014/main" id="{92787853-EFA2-5FE2-923E-59F740094B8F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6">
                <a:extLst>
                  <a:ext uri="{FF2B5EF4-FFF2-40B4-BE49-F238E27FC236}">
                    <a16:creationId xmlns:a16="http://schemas.microsoft.com/office/drawing/2014/main" id="{5D6B4D15-1329-5098-A951-311EE006A70D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6">
                <a:extLst>
                  <a:ext uri="{FF2B5EF4-FFF2-40B4-BE49-F238E27FC236}">
                    <a16:creationId xmlns:a16="http://schemas.microsoft.com/office/drawing/2014/main" id="{6674391E-54E7-1B2D-F414-6AD8892790C4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6">
                <a:extLst>
                  <a:ext uri="{FF2B5EF4-FFF2-40B4-BE49-F238E27FC236}">
                    <a16:creationId xmlns:a16="http://schemas.microsoft.com/office/drawing/2014/main" id="{23B540AE-35E7-4EB2-F313-77C01512BFE9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6">
                <a:extLst>
                  <a:ext uri="{FF2B5EF4-FFF2-40B4-BE49-F238E27FC236}">
                    <a16:creationId xmlns:a16="http://schemas.microsoft.com/office/drawing/2014/main" id="{0BF0B8B0-EC67-5520-A930-5A2A7B937596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4">
                <a:extLst>
                  <a:ext uri="{FF2B5EF4-FFF2-40B4-BE49-F238E27FC236}">
                    <a16:creationId xmlns:a16="http://schemas.microsoft.com/office/drawing/2014/main" id="{9020F64A-0EC1-AFE0-65A2-E4264EA80D73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9E64871B-F1E0-EEB4-41AF-85F4B750FCDA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6">
                <a:extLst>
                  <a:ext uri="{FF2B5EF4-FFF2-40B4-BE49-F238E27FC236}">
                    <a16:creationId xmlns:a16="http://schemas.microsoft.com/office/drawing/2014/main" id="{FA46654B-7567-2FF2-E1B2-765E5E6C628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Rectangle 6">
                <a:extLst>
                  <a:ext uri="{FF2B5EF4-FFF2-40B4-BE49-F238E27FC236}">
                    <a16:creationId xmlns:a16="http://schemas.microsoft.com/office/drawing/2014/main" id="{0CF72F16-9E0F-ACEB-6723-B0D402BA5F52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627C105-CD2B-02ED-3066-9EA3DB71DFE3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45DC9F71-A082-2910-B2A6-4A52951BAFE7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50AE53CE-0267-DB29-61B5-91A54E399010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Arc 260">
                <a:extLst>
                  <a:ext uri="{FF2B5EF4-FFF2-40B4-BE49-F238E27FC236}">
                    <a16:creationId xmlns:a16="http://schemas.microsoft.com/office/drawing/2014/main" id="{3C32EA61-75BE-7327-3EF6-4E2A1456168D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">
                <a:extLst>
                  <a:ext uri="{FF2B5EF4-FFF2-40B4-BE49-F238E27FC236}">
                    <a16:creationId xmlns:a16="http://schemas.microsoft.com/office/drawing/2014/main" id="{7B64ECE0-C6E2-6BC4-0517-45C8A548D6C2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">
                <a:extLst>
                  <a:ext uri="{FF2B5EF4-FFF2-40B4-BE49-F238E27FC236}">
                    <a16:creationId xmlns:a16="http://schemas.microsoft.com/office/drawing/2014/main" id="{BB94A8B1-0353-8A3E-A11F-08E468B57B5F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">
                <a:extLst>
                  <a:ext uri="{FF2B5EF4-FFF2-40B4-BE49-F238E27FC236}">
                    <a16:creationId xmlns:a16="http://schemas.microsoft.com/office/drawing/2014/main" id="{032D5EDD-A128-4D08-F85F-DAA701733149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">
                <a:extLst>
                  <a:ext uri="{FF2B5EF4-FFF2-40B4-BE49-F238E27FC236}">
                    <a16:creationId xmlns:a16="http://schemas.microsoft.com/office/drawing/2014/main" id="{9E326FF3-A7C0-83D7-DA7A-38918590444C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">
                <a:extLst>
                  <a:ext uri="{FF2B5EF4-FFF2-40B4-BE49-F238E27FC236}">
                    <a16:creationId xmlns:a16="http://schemas.microsoft.com/office/drawing/2014/main" id="{C0A9AC80-468A-7FE3-D97E-FD6E0DEDE015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26">
                <a:extLst>
                  <a:ext uri="{FF2B5EF4-FFF2-40B4-BE49-F238E27FC236}">
                    <a16:creationId xmlns:a16="http://schemas.microsoft.com/office/drawing/2014/main" id="{D3E98811-CCA5-BFC9-40CB-F23378EF4810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D277A847-0F96-3301-2F70-339A19251697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1664C9F8-70B8-32DF-7164-A7AE98872DAC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6190549-2BA3-36D3-BF02-0CC040594F5D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Oval 13">
                <a:extLst>
                  <a:ext uri="{FF2B5EF4-FFF2-40B4-BE49-F238E27FC236}">
                    <a16:creationId xmlns:a16="http://schemas.microsoft.com/office/drawing/2014/main" id="{0C0000D6-40BD-58FA-6CBA-9E1523668907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Rectangle 14">
                <a:extLst>
                  <a:ext uri="{FF2B5EF4-FFF2-40B4-BE49-F238E27FC236}">
                    <a16:creationId xmlns:a16="http://schemas.microsoft.com/office/drawing/2014/main" id="{7086DAEC-0C97-0293-E4C7-3827FCEF6661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Rectangle 14">
                <a:extLst>
                  <a:ext uri="{FF2B5EF4-FFF2-40B4-BE49-F238E27FC236}">
                    <a16:creationId xmlns:a16="http://schemas.microsoft.com/office/drawing/2014/main" id="{1FB3B3FD-48FC-5D77-D33B-9009D3E185B6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Rectangle 16">
                <a:extLst>
                  <a:ext uri="{FF2B5EF4-FFF2-40B4-BE49-F238E27FC236}">
                    <a16:creationId xmlns:a16="http://schemas.microsoft.com/office/drawing/2014/main" id="{67BDF004-3D83-EEC9-2F77-E425DB8E527F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16">
                <a:extLst>
                  <a:ext uri="{FF2B5EF4-FFF2-40B4-BE49-F238E27FC236}">
                    <a16:creationId xmlns:a16="http://schemas.microsoft.com/office/drawing/2014/main" id="{6E3EDF0F-9CE7-163B-41BC-4CE16AED79F4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Rectangle 14">
                <a:extLst>
                  <a:ext uri="{FF2B5EF4-FFF2-40B4-BE49-F238E27FC236}">
                    <a16:creationId xmlns:a16="http://schemas.microsoft.com/office/drawing/2014/main" id="{0B774EAE-9762-0E72-864E-8ADB4304E0CD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16">
                <a:extLst>
                  <a:ext uri="{FF2B5EF4-FFF2-40B4-BE49-F238E27FC236}">
                    <a16:creationId xmlns:a16="http://schemas.microsoft.com/office/drawing/2014/main" id="{A792CB1E-493A-8C2E-4BC3-F74E7D558D95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Rectangle 16">
                <a:extLst>
                  <a:ext uri="{FF2B5EF4-FFF2-40B4-BE49-F238E27FC236}">
                    <a16:creationId xmlns:a16="http://schemas.microsoft.com/office/drawing/2014/main" id="{3325E74D-D07A-5E7B-A9D8-83686F27B637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Rectangle 12">
                <a:extLst>
                  <a:ext uri="{FF2B5EF4-FFF2-40B4-BE49-F238E27FC236}">
                    <a16:creationId xmlns:a16="http://schemas.microsoft.com/office/drawing/2014/main" id="{B7A047FF-EFC9-BC09-7793-3646D6580855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80" name="ttsMP3.com_VoiceText_2025-1-28_22-23-11">
            <a:hlinkClick r:id="" action="ppaction://media"/>
            <a:extLst>
              <a:ext uri="{FF2B5EF4-FFF2-40B4-BE49-F238E27FC236}">
                <a16:creationId xmlns:a16="http://schemas.microsoft.com/office/drawing/2014/main" id="{511B9AE0-9E3F-F140-3876-4B3A32AE15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68" fill="hold"/>
                                        <p:tgtEl>
                                          <p:spTgt spid="2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D620836-BBC0-7AA1-BB1D-24F79777BB86}"/>
              </a:ext>
            </a:extLst>
          </p:cNvPr>
          <p:cNvSpPr txBox="1"/>
          <p:nvPr/>
        </p:nvSpPr>
        <p:spPr>
          <a:xfrm>
            <a:off x="306011" y="33692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 </a:t>
            </a:r>
            <a:r>
              <a:rPr kumimoji="0" lang="en-US" sz="280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3F9B16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  <a:endParaRPr kumimoji="0" lang="en-US" sz="28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3F9B16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0E35FC-4BD6-C977-A426-3C5600B6718C}"/>
              </a:ext>
            </a:extLst>
          </p:cNvPr>
          <p:cNvGrpSpPr/>
          <p:nvPr/>
        </p:nvGrpSpPr>
        <p:grpSpPr>
          <a:xfrm flipH="1">
            <a:off x="944588" y="4484919"/>
            <a:ext cx="4968823" cy="5898642"/>
            <a:chOff x="233594" y="-538894"/>
            <a:chExt cx="6049163" cy="71811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84C65B-7852-AF56-C244-4813843CDEA1}"/>
                </a:ext>
              </a:extLst>
            </p:cNvPr>
            <p:cNvSpPr txBox="1"/>
            <p:nvPr/>
          </p:nvSpPr>
          <p:spPr>
            <a:xfrm>
              <a:off x="273669" y="-538894"/>
              <a:ext cx="6009088" cy="1611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B891E4-0BDD-691A-9C7C-C0EEF5466BF0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ACCEFBAE-D8B9-B0C6-04FC-A6BDB77AC14D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26">
                <a:extLst>
                  <a:ext uri="{FF2B5EF4-FFF2-40B4-BE49-F238E27FC236}">
                    <a16:creationId xmlns:a16="http://schemas.microsoft.com/office/drawing/2014/main" id="{73449544-DBFD-7704-C6EA-3B99FC1CB2B1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B4EA9DDB-FA6C-D052-87A7-93FC0BA106A9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080D0876-F99D-168F-39DD-0B9B9E7A8C4B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6">
                <a:extLst>
                  <a:ext uri="{FF2B5EF4-FFF2-40B4-BE49-F238E27FC236}">
                    <a16:creationId xmlns:a16="http://schemas.microsoft.com/office/drawing/2014/main" id="{AF124B0E-BD6D-049A-C6C1-D5F59066488C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6">
                <a:extLst>
                  <a:ext uri="{FF2B5EF4-FFF2-40B4-BE49-F238E27FC236}">
                    <a16:creationId xmlns:a16="http://schemas.microsoft.com/office/drawing/2014/main" id="{22374800-9B88-0229-3C09-E12F666B8D7B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4">
                <a:extLst>
                  <a:ext uri="{FF2B5EF4-FFF2-40B4-BE49-F238E27FC236}">
                    <a16:creationId xmlns:a16="http://schemas.microsoft.com/office/drawing/2014/main" id="{D8BCF6E6-61A1-E61D-588D-4F586EAE8C15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ED746D26-0869-6FAA-E078-B9A730CD20C7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6">
                <a:extLst>
                  <a:ext uri="{FF2B5EF4-FFF2-40B4-BE49-F238E27FC236}">
                    <a16:creationId xmlns:a16="http://schemas.microsoft.com/office/drawing/2014/main" id="{CE41A23B-2472-F82D-2363-594C18853CDA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450C14CD-D0B8-D8C9-220A-8ADB17F5C27E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6713AFE-A725-9F1B-10E4-52447B4A443D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E1E665C-C4EA-9131-06F7-B9608C1373F8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8DD1D95-2804-D83F-DDFC-292F9F577FB9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3EF1DF23-43AF-6B92-9E6E-6BB55F2369B0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26">
                <a:extLst>
                  <a:ext uri="{FF2B5EF4-FFF2-40B4-BE49-F238E27FC236}">
                    <a16:creationId xmlns:a16="http://schemas.microsoft.com/office/drawing/2014/main" id="{9EB4550B-3AB0-BB35-25C6-DC6AC9B97BFF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26">
                <a:extLst>
                  <a:ext uri="{FF2B5EF4-FFF2-40B4-BE49-F238E27FC236}">
                    <a16:creationId xmlns:a16="http://schemas.microsoft.com/office/drawing/2014/main" id="{EBF9DF3C-B338-8953-564C-D52666EFDFFF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26">
                <a:extLst>
                  <a:ext uri="{FF2B5EF4-FFF2-40B4-BE49-F238E27FC236}">
                    <a16:creationId xmlns:a16="http://schemas.microsoft.com/office/drawing/2014/main" id="{8BB228BD-29DC-6FCD-6974-24C6F31AD78A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26">
                <a:extLst>
                  <a:ext uri="{FF2B5EF4-FFF2-40B4-BE49-F238E27FC236}">
                    <a16:creationId xmlns:a16="http://schemas.microsoft.com/office/drawing/2014/main" id="{DD0DC6EE-F8F2-65CB-F42B-D4D4EA78380B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26">
                <a:extLst>
                  <a:ext uri="{FF2B5EF4-FFF2-40B4-BE49-F238E27FC236}">
                    <a16:creationId xmlns:a16="http://schemas.microsoft.com/office/drawing/2014/main" id="{9474ACBF-2CFC-FC1C-F9C9-939D6C5F5258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26">
                <a:extLst>
                  <a:ext uri="{FF2B5EF4-FFF2-40B4-BE49-F238E27FC236}">
                    <a16:creationId xmlns:a16="http://schemas.microsoft.com/office/drawing/2014/main" id="{67769902-5948-7619-DC7B-1E6F617695C9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1FC245-4EA8-036A-9F06-202DCEC63D36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A1FE8A-5457-462C-49EA-DC9B258043A0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1C275C1-8898-EB7A-8C2F-12A560C1A71E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13">
                <a:extLst>
                  <a:ext uri="{FF2B5EF4-FFF2-40B4-BE49-F238E27FC236}">
                    <a16:creationId xmlns:a16="http://schemas.microsoft.com/office/drawing/2014/main" id="{DC339A21-4B4C-0FAB-4E26-78A97E0ACA1A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88BF8DA7-F44C-B3F0-C32C-2773D6E1FD0B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14">
                <a:extLst>
                  <a:ext uri="{FF2B5EF4-FFF2-40B4-BE49-F238E27FC236}">
                    <a16:creationId xmlns:a16="http://schemas.microsoft.com/office/drawing/2014/main" id="{38A81174-35E8-50D8-F702-C6EB1C9B5F27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6">
                <a:extLst>
                  <a:ext uri="{FF2B5EF4-FFF2-40B4-BE49-F238E27FC236}">
                    <a16:creationId xmlns:a16="http://schemas.microsoft.com/office/drawing/2014/main" id="{9712CC70-4AFA-C1B6-1C0B-D7D1247AAAAF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16">
                <a:extLst>
                  <a:ext uri="{FF2B5EF4-FFF2-40B4-BE49-F238E27FC236}">
                    <a16:creationId xmlns:a16="http://schemas.microsoft.com/office/drawing/2014/main" id="{0BE2DE9B-D2AF-4D3E-9E32-8ACC43DAD7C2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BC3D5190-64C5-6FB9-F10E-E17C3B760F07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16">
                <a:extLst>
                  <a:ext uri="{FF2B5EF4-FFF2-40B4-BE49-F238E27FC236}">
                    <a16:creationId xmlns:a16="http://schemas.microsoft.com/office/drawing/2014/main" id="{020F0DA3-284B-9308-8223-81A7865C6EBD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16">
                <a:extLst>
                  <a:ext uri="{FF2B5EF4-FFF2-40B4-BE49-F238E27FC236}">
                    <a16:creationId xmlns:a16="http://schemas.microsoft.com/office/drawing/2014/main" id="{CC1A409C-49E7-73E6-3E74-7924211D9342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12">
                <a:extLst>
                  <a:ext uri="{FF2B5EF4-FFF2-40B4-BE49-F238E27FC236}">
                    <a16:creationId xmlns:a16="http://schemas.microsoft.com/office/drawing/2014/main" id="{03CD2ABD-78CD-A9FE-E2A2-46E33738E5A8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9" name="ttsMP3.com_VoiceText_2025-1-28_22-24-27">
            <a:hlinkClick r:id="" action="ppaction://media"/>
            <a:extLst>
              <a:ext uri="{FF2B5EF4-FFF2-40B4-BE49-F238E27FC236}">
                <a16:creationId xmlns:a16="http://schemas.microsoft.com/office/drawing/2014/main" id="{DB60D886-EDAD-586D-5160-3F0757557E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80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61B8308-1ECA-4056-3155-C3D64A374E44}"/>
              </a:ext>
            </a:extLst>
          </p:cNvPr>
          <p:cNvGrpSpPr/>
          <p:nvPr/>
        </p:nvGrpSpPr>
        <p:grpSpPr>
          <a:xfrm>
            <a:off x="1977553" y="4299638"/>
            <a:ext cx="4936726" cy="3651601"/>
            <a:chOff x="-1957515" y="-418476"/>
            <a:chExt cx="9545645" cy="706072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877799-C9A8-8580-7CC7-80725136CF1F}"/>
                </a:ext>
              </a:extLst>
            </p:cNvPr>
            <p:cNvSpPr txBox="1"/>
            <p:nvPr/>
          </p:nvSpPr>
          <p:spPr>
            <a:xfrm>
              <a:off x="-1957515" y="-418476"/>
              <a:ext cx="9545645" cy="2558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3F9B16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ortoise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16FB87F-0C0E-1963-2920-0EDB63FC6B9B}"/>
                </a:ext>
              </a:extLst>
            </p:cNvPr>
            <p:cNvGrpSpPr/>
            <p:nvPr/>
          </p:nvGrpSpPr>
          <p:grpSpPr>
            <a:xfrm flipH="1">
              <a:off x="233594" y="1817340"/>
              <a:ext cx="5862405" cy="4824912"/>
              <a:chOff x="1801795" y="460626"/>
              <a:chExt cx="7342206" cy="6042827"/>
            </a:xfrm>
          </p:grpSpPr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2CD970DB-CD4E-754B-8AAB-3888BCFACF4E}"/>
                  </a:ext>
                </a:extLst>
              </p:cNvPr>
              <p:cNvSpPr/>
              <p:nvPr/>
            </p:nvSpPr>
            <p:spPr>
              <a:xfrm>
                <a:off x="3385009" y="4237017"/>
                <a:ext cx="1527681" cy="2050983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93266 w 1527681"/>
                  <a:gd name="connsiteY0" fmla="*/ 495300 h 2105526"/>
                  <a:gd name="connsiteX1" fmla="*/ 1525776 w 1527681"/>
                  <a:gd name="connsiteY1" fmla="*/ 0 h 2105526"/>
                  <a:gd name="connsiteX2" fmla="*/ 1527681 w 1527681"/>
                  <a:gd name="connsiteY2" fmla="*/ 198120 h 2105526"/>
                  <a:gd name="connsiteX3" fmla="*/ 1358136 w 1527681"/>
                  <a:gd name="connsiteY3" fmla="*/ 1905000 h 2105526"/>
                  <a:gd name="connsiteX4" fmla="*/ 17016 w 1527681"/>
                  <a:gd name="connsiteY4" fmla="*/ 1857375 h 2105526"/>
                  <a:gd name="connsiteX5" fmla="*/ 493266 w 1527681"/>
                  <a:gd name="connsiteY5" fmla="*/ 495300 h 2105526"/>
                  <a:gd name="connsiteX0" fmla="*/ 493266 w 1527681"/>
                  <a:gd name="connsiteY0" fmla="*/ 495300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93266 w 1527681"/>
                  <a:gd name="connsiteY5" fmla="*/ 495300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  <a:gd name="connsiteX0" fmla="*/ 445641 w 1527681"/>
                  <a:gd name="connsiteY0" fmla="*/ 485775 h 2050983"/>
                  <a:gd name="connsiteX1" fmla="*/ 1525776 w 1527681"/>
                  <a:gd name="connsiteY1" fmla="*/ 0 h 2050983"/>
                  <a:gd name="connsiteX2" fmla="*/ 1527681 w 1527681"/>
                  <a:gd name="connsiteY2" fmla="*/ 198120 h 2050983"/>
                  <a:gd name="connsiteX3" fmla="*/ 1358136 w 1527681"/>
                  <a:gd name="connsiteY3" fmla="*/ 1752600 h 2050983"/>
                  <a:gd name="connsiteX4" fmla="*/ 17016 w 1527681"/>
                  <a:gd name="connsiteY4" fmla="*/ 1857375 h 2050983"/>
                  <a:gd name="connsiteX5" fmla="*/ 445641 w 1527681"/>
                  <a:gd name="connsiteY5" fmla="*/ 485775 h 205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27681" h="2050983">
                    <a:moveTo>
                      <a:pt x="445641" y="485775"/>
                    </a:moveTo>
                    <a:cubicBezTo>
                      <a:pt x="872361" y="-182245"/>
                      <a:pt x="1060956" y="127000"/>
                      <a:pt x="1525776" y="0"/>
                    </a:cubicBezTo>
                    <a:lnTo>
                      <a:pt x="1527681" y="198120"/>
                    </a:lnTo>
                    <a:cubicBezTo>
                      <a:pt x="1242566" y="1191895"/>
                      <a:pt x="1305113" y="1058545"/>
                      <a:pt x="1358136" y="1752600"/>
                    </a:cubicBezTo>
                    <a:cubicBezTo>
                      <a:pt x="1301939" y="1949450"/>
                      <a:pt x="-173802" y="2254250"/>
                      <a:pt x="17016" y="1857375"/>
                    </a:cubicBezTo>
                    <a:cubicBezTo>
                      <a:pt x="518666" y="1089025"/>
                      <a:pt x="153541" y="987425"/>
                      <a:pt x="445641" y="48577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26">
                <a:extLst>
                  <a:ext uri="{FF2B5EF4-FFF2-40B4-BE49-F238E27FC236}">
                    <a16:creationId xmlns:a16="http://schemas.microsoft.com/office/drawing/2014/main" id="{524AC626-3886-0564-8C73-8F5DBACF07A2}"/>
                  </a:ext>
                </a:extLst>
              </p:cNvPr>
              <p:cNvSpPr/>
              <p:nvPr/>
            </p:nvSpPr>
            <p:spPr>
              <a:xfrm>
                <a:off x="3606518" y="6130022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26">
                <a:extLst>
                  <a:ext uri="{FF2B5EF4-FFF2-40B4-BE49-F238E27FC236}">
                    <a16:creationId xmlns:a16="http://schemas.microsoft.com/office/drawing/2014/main" id="{21B718E2-B687-FD93-6437-075699C05533}"/>
                  </a:ext>
                </a:extLst>
              </p:cNvPr>
              <p:cNvSpPr/>
              <p:nvPr/>
            </p:nvSpPr>
            <p:spPr>
              <a:xfrm>
                <a:off x="3398812" y="6076679"/>
                <a:ext cx="207706" cy="20032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2795 w 254287"/>
                  <a:gd name="connsiteY0" fmla="*/ 223151 h 249127"/>
                  <a:gd name="connsiteX1" fmla="*/ 138066 w 254287"/>
                  <a:gd name="connsiteY1" fmla="*/ 0 h 249127"/>
                  <a:gd name="connsiteX2" fmla="*/ 254287 w 254287"/>
                  <a:gd name="connsiteY2" fmla="*/ 223151 h 249127"/>
                  <a:gd name="connsiteX3" fmla="*/ 2795 w 254287"/>
                  <a:gd name="connsiteY3" fmla="*/ 223151 h 249127"/>
                  <a:gd name="connsiteX0" fmla="*/ 740 w 201432"/>
                  <a:gd name="connsiteY0" fmla="*/ 223368 h 280977"/>
                  <a:gd name="connsiteX1" fmla="*/ 136011 w 201432"/>
                  <a:gd name="connsiteY1" fmla="*/ 217 h 280977"/>
                  <a:gd name="connsiteX2" fmla="*/ 201432 w 201432"/>
                  <a:gd name="connsiteY2" fmla="*/ 268038 h 280977"/>
                  <a:gd name="connsiteX3" fmla="*/ 740 w 201432"/>
                  <a:gd name="connsiteY3" fmla="*/ 223368 h 280977"/>
                  <a:gd name="connsiteX0" fmla="*/ 723 w 204590"/>
                  <a:gd name="connsiteY0" fmla="*/ 170860 h 276123"/>
                  <a:gd name="connsiteX1" fmla="*/ 139169 w 204590"/>
                  <a:gd name="connsiteY1" fmla="*/ 1314 h 276123"/>
                  <a:gd name="connsiteX2" fmla="*/ 204590 w 204590"/>
                  <a:gd name="connsiteY2" fmla="*/ 269135 h 276123"/>
                  <a:gd name="connsiteX3" fmla="*/ 723 w 204590"/>
                  <a:gd name="connsiteY3" fmla="*/ 170860 h 276123"/>
                  <a:gd name="connsiteX0" fmla="*/ 1253 w 207706"/>
                  <a:gd name="connsiteY0" fmla="*/ 176574 h 281837"/>
                  <a:gd name="connsiteX1" fmla="*/ 139699 w 207706"/>
                  <a:gd name="connsiteY1" fmla="*/ 7028 h 281837"/>
                  <a:gd name="connsiteX2" fmla="*/ 205120 w 207706"/>
                  <a:gd name="connsiteY2" fmla="*/ 274849 h 281837"/>
                  <a:gd name="connsiteX3" fmla="*/ 1253 w 207706"/>
                  <a:gd name="connsiteY3" fmla="*/ 176574 h 28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706" h="281837">
                    <a:moveTo>
                      <a:pt x="1253" y="176574"/>
                    </a:moveTo>
                    <a:cubicBezTo>
                      <a:pt x="-9651" y="131937"/>
                      <a:pt x="51746" y="-36154"/>
                      <a:pt x="139699" y="7028"/>
                    </a:cubicBezTo>
                    <a:cubicBezTo>
                      <a:pt x="227652" y="50210"/>
                      <a:pt x="205120" y="168875"/>
                      <a:pt x="205120" y="274849"/>
                    </a:cubicBezTo>
                    <a:cubicBezTo>
                      <a:pt x="184162" y="306829"/>
                      <a:pt x="12157" y="221211"/>
                      <a:pt x="1253" y="176574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6">
                <a:extLst>
                  <a:ext uri="{FF2B5EF4-FFF2-40B4-BE49-F238E27FC236}">
                    <a16:creationId xmlns:a16="http://schemas.microsoft.com/office/drawing/2014/main" id="{40D03ABD-2316-B521-5CE2-FAE906D36DAA}"/>
                  </a:ext>
                </a:extLst>
              </p:cNvPr>
              <p:cNvSpPr/>
              <p:nvPr/>
            </p:nvSpPr>
            <p:spPr>
              <a:xfrm>
                <a:off x="7445697" y="4164321"/>
                <a:ext cx="1291713" cy="2072687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461743"/>
                  <a:gd name="connsiteY0" fmla="*/ 495300 h 2089901"/>
                  <a:gd name="connsiteX1" fmla="*/ 64068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427328 w 1292198"/>
                  <a:gd name="connsiteY0" fmla="*/ 495300 h 2089901"/>
                  <a:gd name="connsiteX1" fmla="*/ 640688 w 1292198"/>
                  <a:gd name="connsiteY1" fmla="*/ 0 h 2089901"/>
                  <a:gd name="connsiteX2" fmla="*/ 775943 w 1292198"/>
                  <a:gd name="connsiteY2" fmla="*/ 188595 h 2089901"/>
                  <a:gd name="connsiteX3" fmla="*/ 1292198 w 1292198"/>
                  <a:gd name="connsiteY3" fmla="*/ 1905000 h 2089901"/>
                  <a:gd name="connsiteX4" fmla="*/ 17753 w 1292198"/>
                  <a:gd name="connsiteY4" fmla="*/ 1828800 h 2089901"/>
                  <a:gd name="connsiteX5" fmla="*/ 427328 w 1292198"/>
                  <a:gd name="connsiteY5" fmla="*/ 495300 h 2089901"/>
                  <a:gd name="connsiteX0" fmla="*/ 427328 w 1292213"/>
                  <a:gd name="connsiteY0" fmla="*/ 495300 h 2089901"/>
                  <a:gd name="connsiteX1" fmla="*/ 640688 w 1292213"/>
                  <a:gd name="connsiteY1" fmla="*/ 0 h 2089901"/>
                  <a:gd name="connsiteX2" fmla="*/ 775943 w 1292213"/>
                  <a:gd name="connsiteY2" fmla="*/ 188595 h 2089901"/>
                  <a:gd name="connsiteX3" fmla="*/ 1292198 w 1292213"/>
                  <a:gd name="connsiteY3" fmla="*/ 1905000 h 2089901"/>
                  <a:gd name="connsiteX4" fmla="*/ 17753 w 1292213"/>
                  <a:gd name="connsiteY4" fmla="*/ 1828800 h 2089901"/>
                  <a:gd name="connsiteX5" fmla="*/ 427328 w 1292213"/>
                  <a:gd name="connsiteY5" fmla="*/ 495300 h 2089901"/>
                  <a:gd name="connsiteX0" fmla="*/ 427328 w 1292213"/>
                  <a:gd name="connsiteY0" fmla="*/ 495300 h 2057669"/>
                  <a:gd name="connsiteX1" fmla="*/ 640688 w 1292213"/>
                  <a:gd name="connsiteY1" fmla="*/ 0 h 2057669"/>
                  <a:gd name="connsiteX2" fmla="*/ 775943 w 1292213"/>
                  <a:gd name="connsiteY2" fmla="*/ 188595 h 2057669"/>
                  <a:gd name="connsiteX3" fmla="*/ 1292198 w 1292213"/>
                  <a:gd name="connsiteY3" fmla="*/ 1905000 h 2057669"/>
                  <a:gd name="connsiteX4" fmla="*/ 17753 w 1292213"/>
                  <a:gd name="connsiteY4" fmla="*/ 1828800 h 2057669"/>
                  <a:gd name="connsiteX5" fmla="*/ 427328 w 1292213"/>
                  <a:gd name="connsiteY5" fmla="*/ 495300 h 2057669"/>
                  <a:gd name="connsiteX0" fmla="*/ 426412 w 1291713"/>
                  <a:gd name="connsiteY0" fmla="*/ 495300 h 2072687"/>
                  <a:gd name="connsiteX1" fmla="*/ 639772 w 1291713"/>
                  <a:gd name="connsiteY1" fmla="*/ 0 h 2072687"/>
                  <a:gd name="connsiteX2" fmla="*/ 775027 w 1291713"/>
                  <a:gd name="connsiteY2" fmla="*/ 188595 h 2072687"/>
                  <a:gd name="connsiteX3" fmla="*/ 1291282 w 1291713"/>
                  <a:gd name="connsiteY3" fmla="*/ 1905000 h 2072687"/>
                  <a:gd name="connsiteX4" fmla="*/ 16837 w 1291713"/>
                  <a:gd name="connsiteY4" fmla="*/ 1828800 h 2072687"/>
                  <a:gd name="connsiteX5" fmla="*/ 426412 w 1291713"/>
                  <a:gd name="connsiteY5" fmla="*/ 495300 h 2072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1713" h="2072687">
                    <a:moveTo>
                      <a:pt x="426412" y="495300"/>
                    </a:moveTo>
                    <a:cubicBezTo>
                      <a:pt x="853132" y="-172720"/>
                      <a:pt x="174952" y="127000"/>
                      <a:pt x="639772" y="0"/>
                    </a:cubicBezTo>
                    <a:lnTo>
                      <a:pt x="775027" y="188595"/>
                    </a:lnTo>
                    <a:cubicBezTo>
                      <a:pt x="489912" y="1182370"/>
                      <a:pt x="1295409" y="1182370"/>
                      <a:pt x="1291282" y="1905000"/>
                    </a:cubicBezTo>
                    <a:cubicBezTo>
                      <a:pt x="1320810" y="2139950"/>
                      <a:pt x="-173981" y="2139950"/>
                      <a:pt x="16837" y="1828800"/>
                    </a:cubicBezTo>
                    <a:cubicBezTo>
                      <a:pt x="299412" y="1384300"/>
                      <a:pt x="134312" y="996950"/>
                      <a:pt x="426412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26">
                <a:extLst>
                  <a:ext uri="{FF2B5EF4-FFF2-40B4-BE49-F238E27FC236}">
                    <a16:creationId xmlns:a16="http://schemas.microsoft.com/office/drawing/2014/main" id="{D9FD7890-D2BA-8AF3-BB1A-8F5C23514FA5}"/>
                  </a:ext>
                </a:extLst>
              </p:cNvPr>
              <p:cNvSpPr/>
              <p:nvPr/>
            </p:nvSpPr>
            <p:spPr>
              <a:xfrm rot="21342428">
                <a:off x="8092422" y="6080181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26">
                <a:extLst>
                  <a:ext uri="{FF2B5EF4-FFF2-40B4-BE49-F238E27FC236}">
                    <a16:creationId xmlns:a16="http://schemas.microsoft.com/office/drawing/2014/main" id="{8EBF77D4-1C9D-C82E-C40F-D7A3F39D1E3B}"/>
                  </a:ext>
                </a:extLst>
              </p:cNvPr>
              <p:cNvSpPr/>
              <p:nvPr/>
            </p:nvSpPr>
            <p:spPr>
              <a:xfrm rot="282009">
                <a:off x="7779359" y="6040905"/>
                <a:ext cx="321324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4">
                <a:extLst>
                  <a:ext uri="{FF2B5EF4-FFF2-40B4-BE49-F238E27FC236}">
                    <a16:creationId xmlns:a16="http://schemas.microsoft.com/office/drawing/2014/main" id="{EBAF7F55-C2D3-CB5B-15C4-3861001D3BC7}"/>
                  </a:ext>
                </a:extLst>
              </p:cNvPr>
              <p:cNvSpPr/>
              <p:nvPr/>
            </p:nvSpPr>
            <p:spPr>
              <a:xfrm>
                <a:off x="1801795" y="507940"/>
                <a:ext cx="7342206" cy="4701332"/>
              </a:xfrm>
              <a:custGeom>
                <a:avLst/>
                <a:gdLst>
                  <a:gd name="connsiteX0" fmla="*/ 0 w 808382"/>
                  <a:gd name="connsiteY0" fmla="*/ 0 h 1046922"/>
                  <a:gd name="connsiteX1" fmla="*/ 808382 w 808382"/>
                  <a:gd name="connsiteY1" fmla="*/ 0 h 1046922"/>
                  <a:gd name="connsiteX2" fmla="*/ 808382 w 808382"/>
                  <a:gd name="connsiteY2" fmla="*/ 1046922 h 1046922"/>
                  <a:gd name="connsiteX3" fmla="*/ 0 w 808382"/>
                  <a:gd name="connsiteY3" fmla="*/ 1046922 h 1046922"/>
                  <a:gd name="connsiteX4" fmla="*/ 0 w 808382"/>
                  <a:gd name="connsiteY4" fmla="*/ 0 h 1046922"/>
                  <a:gd name="connsiteX0" fmla="*/ 0 w 1802295"/>
                  <a:gd name="connsiteY0" fmla="*/ 0 h 1073426"/>
                  <a:gd name="connsiteX1" fmla="*/ 1802295 w 1802295"/>
                  <a:gd name="connsiteY1" fmla="*/ 26504 h 1073426"/>
                  <a:gd name="connsiteX2" fmla="*/ 1802295 w 1802295"/>
                  <a:gd name="connsiteY2" fmla="*/ 1073426 h 1073426"/>
                  <a:gd name="connsiteX3" fmla="*/ 993913 w 1802295"/>
                  <a:gd name="connsiteY3" fmla="*/ 1073426 h 1073426"/>
                  <a:gd name="connsiteX4" fmla="*/ 0 w 1802295"/>
                  <a:gd name="connsiteY4" fmla="*/ 0 h 1073426"/>
                  <a:gd name="connsiteX0" fmla="*/ 105852 w 1908147"/>
                  <a:gd name="connsiteY0" fmla="*/ 0 h 1073426"/>
                  <a:gd name="connsiteX1" fmla="*/ 1908147 w 1908147"/>
                  <a:gd name="connsiteY1" fmla="*/ 26504 h 1073426"/>
                  <a:gd name="connsiteX2" fmla="*/ 1908147 w 1908147"/>
                  <a:gd name="connsiteY2" fmla="*/ 1073426 h 1073426"/>
                  <a:gd name="connsiteX3" fmla="*/ 1099765 w 1908147"/>
                  <a:gd name="connsiteY3" fmla="*/ 1073426 h 1073426"/>
                  <a:gd name="connsiteX4" fmla="*/ 105852 w 1908147"/>
                  <a:gd name="connsiteY4" fmla="*/ 0 h 1073426"/>
                  <a:gd name="connsiteX0" fmla="*/ 97883 w 2019448"/>
                  <a:gd name="connsiteY0" fmla="*/ 26505 h 1046922"/>
                  <a:gd name="connsiteX1" fmla="*/ 2019448 w 2019448"/>
                  <a:gd name="connsiteY1" fmla="*/ 0 h 1046922"/>
                  <a:gd name="connsiteX2" fmla="*/ 2019448 w 2019448"/>
                  <a:gd name="connsiteY2" fmla="*/ 1046922 h 1046922"/>
                  <a:gd name="connsiteX3" fmla="*/ 1211066 w 2019448"/>
                  <a:gd name="connsiteY3" fmla="*/ 1046922 h 1046922"/>
                  <a:gd name="connsiteX4" fmla="*/ 97883 w 2019448"/>
                  <a:gd name="connsiteY4" fmla="*/ 26505 h 1046922"/>
                  <a:gd name="connsiteX0" fmla="*/ 26346 w 1947911"/>
                  <a:gd name="connsiteY0" fmla="*/ 26505 h 1046922"/>
                  <a:gd name="connsiteX1" fmla="*/ 1947911 w 1947911"/>
                  <a:gd name="connsiteY1" fmla="*/ 0 h 1046922"/>
                  <a:gd name="connsiteX2" fmla="*/ 1947911 w 1947911"/>
                  <a:gd name="connsiteY2" fmla="*/ 1046922 h 1046922"/>
                  <a:gd name="connsiteX3" fmla="*/ 1139529 w 1947911"/>
                  <a:gd name="connsiteY3" fmla="*/ 1046922 h 1046922"/>
                  <a:gd name="connsiteX4" fmla="*/ 26346 w 1947911"/>
                  <a:gd name="connsiteY4" fmla="*/ 26505 h 1046922"/>
                  <a:gd name="connsiteX0" fmla="*/ 22421 w 1943986"/>
                  <a:gd name="connsiteY0" fmla="*/ 26505 h 1338470"/>
                  <a:gd name="connsiteX1" fmla="*/ 1943986 w 1943986"/>
                  <a:gd name="connsiteY1" fmla="*/ 0 h 1338470"/>
                  <a:gd name="connsiteX2" fmla="*/ 1943986 w 1943986"/>
                  <a:gd name="connsiteY2" fmla="*/ 1046922 h 1338470"/>
                  <a:gd name="connsiteX3" fmla="*/ 1334387 w 1943986"/>
                  <a:gd name="connsiteY3" fmla="*/ 1338470 h 1338470"/>
                  <a:gd name="connsiteX4" fmla="*/ 22421 w 1943986"/>
                  <a:gd name="connsiteY4" fmla="*/ 26505 h 1338470"/>
                  <a:gd name="connsiteX0" fmla="*/ 22421 w 2182525"/>
                  <a:gd name="connsiteY0" fmla="*/ 39757 h 1351722"/>
                  <a:gd name="connsiteX1" fmla="*/ 2182525 w 2182525"/>
                  <a:gd name="connsiteY1" fmla="*/ 0 h 1351722"/>
                  <a:gd name="connsiteX2" fmla="*/ 1943986 w 2182525"/>
                  <a:gd name="connsiteY2" fmla="*/ 1060174 h 1351722"/>
                  <a:gd name="connsiteX3" fmla="*/ 1334387 w 2182525"/>
                  <a:gd name="connsiteY3" fmla="*/ 1351722 h 1351722"/>
                  <a:gd name="connsiteX4" fmla="*/ 22421 w 2182525"/>
                  <a:gd name="connsiteY4" fmla="*/ 39757 h 1351722"/>
                  <a:gd name="connsiteX0" fmla="*/ 22421 w 2182525"/>
                  <a:gd name="connsiteY0" fmla="*/ 344739 h 1656704"/>
                  <a:gd name="connsiteX1" fmla="*/ 2182525 w 2182525"/>
                  <a:gd name="connsiteY1" fmla="*/ 304982 h 1656704"/>
                  <a:gd name="connsiteX2" fmla="*/ 1943986 w 2182525"/>
                  <a:gd name="connsiteY2" fmla="*/ 1365156 h 1656704"/>
                  <a:gd name="connsiteX3" fmla="*/ 1334387 w 2182525"/>
                  <a:gd name="connsiteY3" fmla="*/ 1656704 h 1656704"/>
                  <a:gd name="connsiteX4" fmla="*/ 22421 w 2182525"/>
                  <a:gd name="connsiteY4" fmla="*/ 344739 h 1656704"/>
                  <a:gd name="connsiteX0" fmla="*/ 22421 w 2182525"/>
                  <a:gd name="connsiteY0" fmla="*/ 391759 h 1703724"/>
                  <a:gd name="connsiteX1" fmla="*/ 2182525 w 2182525"/>
                  <a:gd name="connsiteY1" fmla="*/ 352002 h 1703724"/>
                  <a:gd name="connsiteX2" fmla="*/ 1943986 w 2182525"/>
                  <a:gd name="connsiteY2" fmla="*/ 1412176 h 1703724"/>
                  <a:gd name="connsiteX3" fmla="*/ 1334387 w 2182525"/>
                  <a:gd name="connsiteY3" fmla="*/ 1703724 h 1703724"/>
                  <a:gd name="connsiteX4" fmla="*/ 22421 w 2182525"/>
                  <a:gd name="connsiteY4" fmla="*/ 391759 h 1703724"/>
                  <a:gd name="connsiteX0" fmla="*/ 67603 w 2227707"/>
                  <a:gd name="connsiteY0" fmla="*/ 391759 h 1703724"/>
                  <a:gd name="connsiteX1" fmla="*/ 2227707 w 2227707"/>
                  <a:gd name="connsiteY1" fmla="*/ 352002 h 1703724"/>
                  <a:gd name="connsiteX2" fmla="*/ 1989168 w 2227707"/>
                  <a:gd name="connsiteY2" fmla="*/ 1412176 h 1703724"/>
                  <a:gd name="connsiteX3" fmla="*/ 1379569 w 2227707"/>
                  <a:gd name="connsiteY3" fmla="*/ 1703724 h 1703724"/>
                  <a:gd name="connsiteX4" fmla="*/ 67603 w 2227707"/>
                  <a:gd name="connsiteY4" fmla="*/ 391759 h 1703724"/>
                  <a:gd name="connsiteX0" fmla="*/ 67603 w 2373481"/>
                  <a:gd name="connsiteY0" fmla="*/ 391759 h 1703724"/>
                  <a:gd name="connsiteX1" fmla="*/ 2227707 w 2373481"/>
                  <a:gd name="connsiteY1" fmla="*/ 352002 h 1703724"/>
                  <a:gd name="connsiteX2" fmla="*/ 2373481 w 2373481"/>
                  <a:gd name="connsiteY2" fmla="*/ 1650715 h 1703724"/>
                  <a:gd name="connsiteX3" fmla="*/ 1379569 w 2373481"/>
                  <a:gd name="connsiteY3" fmla="*/ 1703724 h 1703724"/>
                  <a:gd name="connsiteX4" fmla="*/ 67603 w 2373481"/>
                  <a:gd name="connsiteY4" fmla="*/ 391759 h 1703724"/>
                  <a:gd name="connsiteX0" fmla="*/ 67603 w 2421278"/>
                  <a:gd name="connsiteY0" fmla="*/ 391759 h 1703724"/>
                  <a:gd name="connsiteX1" fmla="*/ 2227707 w 2421278"/>
                  <a:gd name="connsiteY1" fmla="*/ 352002 h 1703724"/>
                  <a:gd name="connsiteX2" fmla="*/ 2373481 w 2421278"/>
                  <a:gd name="connsiteY2" fmla="*/ 1650715 h 1703724"/>
                  <a:gd name="connsiteX3" fmla="*/ 1379569 w 2421278"/>
                  <a:gd name="connsiteY3" fmla="*/ 1703724 h 1703724"/>
                  <a:gd name="connsiteX4" fmla="*/ 67603 w 2421278"/>
                  <a:gd name="connsiteY4" fmla="*/ 391759 h 1703724"/>
                  <a:gd name="connsiteX0" fmla="*/ 67603 w 2445631"/>
                  <a:gd name="connsiteY0" fmla="*/ 391759 h 1703724"/>
                  <a:gd name="connsiteX1" fmla="*/ 2227707 w 2445631"/>
                  <a:gd name="connsiteY1" fmla="*/ 352002 h 1703724"/>
                  <a:gd name="connsiteX2" fmla="*/ 2373481 w 2445631"/>
                  <a:gd name="connsiteY2" fmla="*/ 1650715 h 1703724"/>
                  <a:gd name="connsiteX3" fmla="*/ 1379569 w 2445631"/>
                  <a:gd name="connsiteY3" fmla="*/ 1703724 h 1703724"/>
                  <a:gd name="connsiteX4" fmla="*/ 67603 w 2445631"/>
                  <a:gd name="connsiteY4" fmla="*/ 391759 h 1703724"/>
                  <a:gd name="connsiteX0" fmla="*/ 67603 w 2453054"/>
                  <a:gd name="connsiteY0" fmla="*/ 410161 h 1722126"/>
                  <a:gd name="connsiteX1" fmla="*/ 2254212 w 2453054"/>
                  <a:gd name="connsiteY1" fmla="*/ 343900 h 1722126"/>
                  <a:gd name="connsiteX2" fmla="*/ 2373481 w 2453054"/>
                  <a:gd name="connsiteY2" fmla="*/ 1669117 h 1722126"/>
                  <a:gd name="connsiteX3" fmla="*/ 1379569 w 2453054"/>
                  <a:gd name="connsiteY3" fmla="*/ 1722126 h 1722126"/>
                  <a:gd name="connsiteX4" fmla="*/ 67603 w 2453054"/>
                  <a:gd name="connsiteY4" fmla="*/ 410161 h 1722126"/>
                  <a:gd name="connsiteX0" fmla="*/ 67603 w 2453054"/>
                  <a:gd name="connsiteY0" fmla="*/ 375048 h 1687013"/>
                  <a:gd name="connsiteX1" fmla="*/ 2254212 w 2453054"/>
                  <a:gd name="connsiteY1" fmla="*/ 308787 h 1687013"/>
                  <a:gd name="connsiteX2" fmla="*/ 2373481 w 2453054"/>
                  <a:gd name="connsiteY2" fmla="*/ 1634004 h 1687013"/>
                  <a:gd name="connsiteX3" fmla="*/ 1379569 w 2453054"/>
                  <a:gd name="connsiteY3" fmla="*/ 1687013 h 1687013"/>
                  <a:gd name="connsiteX4" fmla="*/ 67603 w 2453054"/>
                  <a:gd name="connsiteY4" fmla="*/ 375048 h 1687013"/>
                  <a:gd name="connsiteX0" fmla="*/ 67603 w 2992546"/>
                  <a:gd name="connsiteY0" fmla="*/ 375048 h 3012229"/>
                  <a:gd name="connsiteX1" fmla="*/ 2254212 w 2992546"/>
                  <a:gd name="connsiteY1" fmla="*/ 308787 h 3012229"/>
                  <a:gd name="connsiteX2" fmla="*/ 2373481 w 2992546"/>
                  <a:gd name="connsiteY2" fmla="*/ 1634004 h 3012229"/>
                  <a:gd name="connsiteX3" fmla="*/ 2983079 w 2992546"/>
                  <a:gd name="connsiteY3" fmla="*/ 3012229 h 3012229"/>
                  <a:gd name="connsiteX4" fmla="*/ 1379569 w 2992546"/>
                  <a:gd name="connsiteY4" fmla="*/ 1687013 h 3012229"/>
                  <a:gd name="connsiteX5" fmla="*/ 67603 w 2992546"/>
                  <a:gd name="connsiteY5" fmla="*/ 375048 h 3012229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2546"/>
                  <a:gd name="connsiteY0" fmla="*/ 375048 h 4386820"/>
                  <a:gd name="connsiteX1" fmla="*/ 2254212 w 2992546"/>
                  <a:gd name="connsiteY1" fmla="*/ 308787 h 4386820"/>
                  <a:gd name="connsiteX2" fmla="*/ 2373481 w 2992546"/>
                  <a:gd name="connsiteY2" fmla="*/ 1634004 h 4386820"/>
                  <a:gd name="connsiteX3" fmla="*/ 2983079 w 2992546"/>
                  <a:gd name="connsiteY3" fmla="*/ 3012229 h 4386820"/>
                  <a:gd name="connsiteX4" fmla="*/ 2254210 w 2992546"/>
                  <a:gd name="connsiteY4" fmla="*/ 4363951 h 4386820"/>
                  <a:gd name="connsiteX5" fmla="*/ 1379569 w 2992546"/>
                  <a:gd name="connsiteY5" fmla="*/ 1687013 h 4386820"/>
                  <a:gd name="connsiteX6" fmla="*/ 67603 w 2992546"/>
                  <a:gd name="connsiteY6" fmla="*/ 375048 h 4386820"/>
                  <a:gd name="connsiteX0" fmla="*/ 67603 w 2991232"/>
                  <a:gd name="connsiteY0" fmla="*/ 375048 h 4386820"/>
                  <a:gd name="connsiteX1" fmla="*/ 2254212 w 2991232"/>
                  <a:gd name="connsiteY1" fmla="*/ 308787 h 4386820"/>
                  <a:gd name="connsiteX2" fmla="*/ 2373481 w 2991232"/>
                  <a:gd name="connsiteY2" fmla="*/ 1634004 h 4386820"/>
                  <a:gd name="connsiteX3" fmla="*/ 2983079 w 2991232"/>
                  <a:gd name="connsiteY3" fmla="*/ 3012229 h 4386820"/>
                  <a:gd name="connsiteX4" fmla="*/ 2254210 w 2991232"/>
                  <a:gd name="connsiteY4" fmla="*/ 4363951 h 4386820"/>
                  <a:gd name="connsiteX5" fmla="*/ 1379569 w 2991232"/>
                  <a:gd name="connsiteY5" fmla="*/ 1687013 h 4386820"/>
                  <a:gd name="connsiteX6" fmla="*/ 67603 w 2991232"/>
                  <a:gd name="connsiteY6" fmla="*/ 375048 h 4386820"/>
                  <a:gd name="connsiteX0" fmla="*/ 67603 w 5397419"/>
                  <a:gd name="connsiteY0" fmla="*/ 375048 h 4387127"/>
                  <a:gd name="connsiteX1" fmla="*/ 2254212 w 5397419"/>
                  <a:gd name="connsiteY1" fmla="*/ 308787 h 4387127"/>
                  <a:gd name="connsiteX2" fmla="*/ 2373481 w 5397419"/>
                  <a:gd name="connsiteY2" fmla="*/ 1634004 h 4387127"/>
                  <a:gd name="connsiteX3" fmla="*/ 5394975 w 5397419"/>
                  <a:gd name="connsiteY3" fmla="*/ 3038734 h 4387127"/>
                  <a:gd name="connsiteX4" fmla="*/ 2254210 w 5397419"/>
                  <a:gd name="connsiteY4" fmla="*/ 4363951 h 4387127"/>
                  <a:gd name="connsiteX5" fmla="*/ 1379569 w 5397419"/>
                  <a:gd name="connsiteY5" fmla="*/ 1687013 h 4387127"/>
                  <a:gd name="connsiteX6" fmla="*/ 67603 w 5397419"/>
                  <a:gd name="connsiteY6" fmla="*/ 375048 h 4387127"/>
                  <a:gd name="connsiteX0" fmla="*/ 67603 w 5397253"/>
                  <a:gd name="connsiteY0" fmla="*/ 375048 h 4387127"/>
                  <a:gd name="connsiteX1" fmla="*/ 2254212 w 5397253"/>
                  <a:gd name="connsiteY1" fmla="*/ 308787 h 4387127"/>
                  <a:gd name="connsiteX2" fmla="*/ 2373481 w 5397253"/>
                  <a:gd name="connsiteY2" fmla="*/ 1634004 h 4387127"/>
                  <a:gd name="connsiteX3" fmla="*/ 5394975 w 5397253"/>
                  <a:gd name="connsiteY3" fmla="*/ 3038734 h 4387127"/>
                  <a:gd name="connsiteX4" fmla="*/ 2254210 w 5397253"/>
                  <a:gd name="connsiteY4" fmla="*/ 4363951 h 4387127"/>
                  <a:gd name="connsiteX5" fmla="*/ 1379569 w 5397253"/>
                  <a:gd name="connsiteY5" fmla="*/ 1687013 h 4387127"/>
                  <a:gd name="connsiteX6" fmla="*/ 67603 w 5397253"/>
                  <a:gd name="connsiteY6" fmla="*/ 375048 h 4387127"/>
                  <a:gd name="connsiteX0" fmla="*/ 67603 w 6686915"/>
                  <a:gd name="connsiteY0" fmla="*/ 375048 h 4661162"/>
                  <a:gd name="connsiteX1" fmla="*/ 2254212 w 6686915"/>
                  <a:gd name="connsiteY1" fmla="*/ 308787 h 4661162"/>
                  <a:gd name="connsiteX2" fmla="*/ 2373481 w 6686915"/>
                  <a:gd name="connsiteY2" fmla="*/ 1634004 h 4661162"/>
                  <a:gd name="connsiteX3" fmla="*/ 5394975 w 6686915"/>
                  <a:gd name="connsiteY3" fmla="*/ 3038734 h 4661162"/>
                  <a:gd name="connsiteX4" fmla="*/ 2254210 w 6686915"/>
                  <a:gd name="connsiteY4" fmla="*/ 4363951 h 4661162"/>
                  <a:gd name="connsiteX5" fmla="*/ 1379569 w 6686915"/>
                  <a:gd name="connsiteY5" fmla="*/ 1687013 h 4661162"/>
                  <a:gd name="connsiteX6" fmla="*/ 67603 w 6686915"/>
                  <a:gd name="connsiteY6" fmla="*/ 375048 h 4661162"/>
                  <a:gd name="connsiteX0" fmla="*/ 67603 w 7464255"/>
                  <a:gd name="connsiteY0" fmla="*/ 375048 h 4607628"/>
                  <a:gd name="connsiteX1" fmla="*/ 2254212 w 7464255"/>
                  <a:gd name="connsiteY1" fmla="*/ 308787 h 4607628"/>
                  <a:gd name="connsiteX2" fmla="*/ 2373481 w 7464255"/>
                  <a:gd name="connsiteY2" fmla="*/ 1634004 h 4607628"/>
                  <a:gd name="connsiteX3" fmla="*/ 5394975 w 7464255"/>
                  <a:gd name="connsiteY3" fmla="*/ 3038734 h 4607628"/>
                  <a:gd name="connsiteX4" fmla="*/ 7369549 w 7464255"/>
                  <a:gd name="connsiteY4" fmla="*/ 4377201 h 4607628"/>
                  <a:gd name="connsiteX5" fmla="*/ 2254210 w 7464255"/>
                  <a:gd name="connsiteY5" fmla="*/ 4363951 h 4607628"/>
                  <a:gd name="connsiteX6" fmla="*/ 1379569 w 7464255"/>
                  <a:gd name="connsiteY6" fmla="*/ 1687013 h 4607628"/>
                  <a:gd name="connsiteX7" fmla="*/ 67603 w 7464255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607628"/>
                  <a:gd name="connsiteX1" fmla="*/ 2254212 w 7369549"/>
                  <a:gd name="connsiteY1" fmla="*/ 308787 h 4607628"/>
                  <a:gd name="connsiteX2" fmla="*/ 2373481 w 7369549"/>
                  <a:gd name="connsiteY2" fmla="*/ 1634004 h 4607628"/>
                  <a:gd name="connsiteX3" fmla="*/ 5394975 w 7369549"/>
                  <a:gd name="connsiteY3" fmla="*/ 3038734 h 4607628"/>
                  <a:gd name="connsiteX4" fmla="*/ 7369549 w 7369549"/>
                  <a:gd name="connsiteY4" fmla="*/ 4377201 h 4607628"/>
                  <a:gd name="connsiteX5" fmla="*/ 2254210 w 7369549"/>
                  <a:gd name="connsiteY5" fmla="*/ 4363951 h 4607628"/>
                  <a:gd name="connsiteX6" fmla="*/ 1379569 w 7369549"/>
                  <a:gd name="connsiteY6" fmla="*/ 1687013 h 4607628"/>
                  <a:gd name="connsiteX7" fmla="*/ 67603 w 7369549"/>
                  <a:gd name="connsiteY7" fmla="*/ 375048 h 4607628"/>
                  <a:gd name="connsiteX0" fmla="*/ 67603 w 7369549"/>
                  <a:gd name="connsiteY0" fmla="*/ 375048 h 4583006"/>
                  <a:gd name="connsiteX1" fmla="*/ 2254212 w 7369549"/>
                  <a:gd name="connsiteY1" fmla="*/ 308787 h 4583006"/>
                  <a:gd name="connsiteX2" fmla="*/ 2373481 w 7369549"/>
                  <a:gd name="connsiteY2" fmla="*/ 1634004 h 4583006"/>
                  <a:gd name="connsiteX3" fmla="*/ 5394975 w 7369549"/>
                  <a:gd name="connsiteY3" fmla="*/ 3038734 h 4583006"/>
                  <a:gd name="connsiteX4" fmla="*/ 7369549 w 7369549"/>
                  <a:gd name="connsiteY4" fmla="*/ 4377201 h 4583006"/>
                  <a:gd name="connsiteX5" fmla="*/ 2254210 w 7369549"/>
                  <a:gd name="connsiteY5" fmla="*/ 4363951 h 4583006"/>
                  <a:gd name="connsiteX6" fmla="*/ 1379569 w 7369549"/>
                  <a:gd name="connsiteY6" fmla="*/ 1687013 h 4583006"/>
                  <a:gd name="connsiteX7" fmla="*/ 67603 w 7369549"/>
                  <a:gd name="connsiteY7" fmla="*/ 375048 h 4583006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15259"/>
                  <a:gd name="connsiteX1" fmla="*/ 2254212 w 7369549"/>
                  <a:gd name="connsiteY1" fmla="*/ 308787 h 4715259"/>
                  <a:gd name="connsiteX2" fmla="*/ 2373481 w 7369549"/>
                  <a:gd name="connsiteY2" fmla="*/ 1634004 h 4715259"/>
                  <a:gd name="connsiteX3" fmla="*/ 5394975 w 7369549"/>
                  <a:gd name="connsiteY3" fmla="*/ 3038734 h 4715259"/>
                  <a:gd name="connsiteX4" fmla="*/ 7369549 w 7369549"/>
                  <a:gd name="connsiteY4" fmla="*/ 4377201 h 4715259"/>
                  <a:gd name="connsiteX5" fmla="*/ 5394975 w 7369549"/>
                  <a:gd name="connsiteY5" fmla="*/ 4695253 h 4715259"/>
                  <a:gd name="connsiteX6" fmla="*/ 2254210 w 7369549"/>
                  <a:gd name="connsiteY6" fmla="*/ 4363951 h 4715259"/>
                  <a:gd name="connsiteX7" fmla="*/ 1379569 w 7369549"/>
                  <a:gd name="connsiteY7" fmla="*/ 1687013 h 4715259"/>
                  <a:gd name="connsiteX8" fmla="*/ 67603 w 7369549"/>
                  <a:gd name="connsiteY8" fmla="*/ 375048 h 4715259"/>
                  <a:gd name="connsiteX0" fmla="*/ 67603 w 7369549"/>
                  <a:gd name="connsiteY0" fmla="*/ 375048 h 4721073"/>
                  <a:gd name="connsiteX1" fmla="*/ 2254212 w 7369549"/>
                  <a:gd name="connsiteY1" fmla="*/ 308787 h 4721073"/>
                  <a:gd name="connsiteX2" fmla="*/ 2373481 w 7369549"/>
                  <a:gd name="connsiteY2" fmla="*/ 1634004 h 4721073"/>
                  <a:gd name="connsiteX3" fmla="*/ 5394975 w 7369549"/>
                  <a:gd name="connsiteY3" fmla="*/ 3038734 h 4721073"/>
                  <a:gd name="connsiteX4" fmla="*/ 7369549 w 7369549"/>
                  <a:gd name="connsiteY4" fmla="*/ 4377201 h 4721073"/>
                  <a:gd name="connsiteX5" fmla="*/ 5394975 w 7369549"/>
                  <a:gd name="connsiteY5" fmla="*/ 4695253 h 4721073"/>
                  <a:gd name="connsiteX6" fmla="*/ 2254210 w 7369549"/>
                  <a:gd name="connsiteY6" fmla="*/ 4363951 h 4721073"/>
                  <a:gd name="connsiteX7" fmla="*/ 1379569 w 7369549"/>
                  <a:gd name="connsiteY7" fmla="*/ 1687013 h 4721073"/>
                  <a:gd name="connsiteX8" fmla="*/ 67603 w 7369549"/>
                  <a:gd name="connsiteY8" fmla="*/ 375048 h 4721073"/>
                  <a:gd name="connsiteX0" fmla="*/ 67603 w 7369549"/>
                  <a:gd name="connsiteY0" fmla="*/ 375048 h 4696421"/>
                  <a:gd name="connsiteX1" fmla="*/ 2254212 w 7369549"/>
                  <a:gd name="connsiteY1" fmla="*/ 308787 h 4696421"/>
                  <a:gd name="connsiteX2" fmla="*/ 2373481 w 7369549"/>
                  <a:gd name="connsiteY2" fmla="*/ 1634004 h 4696421"/>
                  <a:gd name="connsiteX3" fmla="*/ 5394975 w 7369549"/>
                  <a:gd name="connsiteY3" fmla="*/ 3038734 h 4696421"/>
                  <a:gd name="connsiteX4" fmla="*/ 7369549 w 7369549"/>
                  <a:gd name="connsiteY4" fmla="*/ 4377201 h 4696421"/>
                  <a:gd name="connsiteX5" fmla="*/ 5394975 w 7369549"/>
                  <a:gd name="connsiteY5" fmla="*/ 4695253 h 4696421"/>
                  <a:gd name="connsiteX6" fmla="*/ 2254210 w 7369549"/>
                  <a:gd name="connsiteY6" fmla="*/ 4363951 h 4696421"/>
                  <a:gd name="connsiteX7" fmla="*/ 1379569 w 7369549"/>
                  <a:gd name="connsiteY7" fmla="*/ 1687013 h 4696421"/>
                  <a:gd name="connsiteX8" fmla="*/ 67603 w 7369549"/>
                  <a:gd name="connsiteY8" fmla="*/ 375048 h 4696421"/>
                  <a:gd name="connsiteX0" fmla="*/ 67603 w 7369549"/>
                  <a:gd name="connsiteY0" fmla="*/ 379959 h 4701332"/>
                  <a:gd name="connsiteX1" fmla="*/ 2254212 w 7369549"/>
                  <a:gd name="connsiteY1" fmla="*/ 313698 h 4701332"/>
                  <a:gd name="connsiteX2" fmla="*/ 2373481 w 7369549"/>
                  <a:gd name="connsiteY2" fmla="*/ 1638915 h 4701332"/>
                  <a:gd name="connsiteX3" fmla="*/ 5394975 w 7369549"/>
                  <a:gd name="connsiteY3" fmla="*/ 3043645 h 4701332"/>
                  <a:gd name="connsiteX4" fmla="*/ 7369549 w 7369549"/>
                  <a:gd name="connsiteY4" fmla="*/ 4382112 h 4701332"/>
                  <a:gd name="connsiteX5" fmla="*/ 5394975 w 7369549"/>
                  <a:gd name="connsiteY5" fmla="*/ 4700164 h 4701332"/>
                  <a:gd name="connsiteX6" fmla="*/ 2254210 w 7369549"/>
                  <a:gd name="connsiteY6" fmla="*/ 4368862 h 4701332"/>
                  <a:gd name="connsiteX7" fmla="*/ 1379569 w 7369549"/>
                  <a:gd name="connsiteY7" fmla="*/ 1691924 h 4701332"/>
                  <a:gd name="connsiteX8" fmla="*/ 67603 w 7369549"/>
                  <a:gd name="connsiteY8" fmla="*/ 379959 h 4701332"/>
                  <a:gd name="connsiteX0" fmla="*/ 126127 w 7428073"/>
                  <a:gd name="connsiteY0" fmla="*/ 379959 h 4701332"/>
                  <a:gd name="connsiteX1" fmla="*/ 2312736 w 7428073"/>
                  <a:gd name="connsiteY1" fmla="*/ 313698 h 4701332"/>
                  <a:gd name="connsiteX2" fmla="*/ 2432005 w 7428073"/>
                  <a:gd name="connsiteY2" fmla="*/ 1638915 h 4701332"/>
                  <a:gd name="connsiteX3" fmla="*/ 5453499 w 7428073"/>
                  <a:gd name="connsiteY3" fmla="*/ 3043645 h 4701332"/>
                  <a:gd name="connsiteX4" fmla="*/ 7428073 w 7428073"/>
                  <a:gd name="connsiteY4" fmla="*/ 4382112 h 4701332"/>
                  <a:gd name="connsiteX5" fmla="*/ 5453499 w 7428073"/>
                  <a:gd name="connsiteY5" fmla="*/ 4700164 h 4701332"/>
                  <a:gd name="connsiteX6" fmla="*/ 2312734 w 7428073"/>
                  <a:gd name="connsiteY6" fmla="*/ 4368862 h 4701332"/>
                  <a:gd name="connsiteX7" fmla="*/ 1438093 w 7428073"/>
                  <a:gd name="connsiteY7" fmla="*/ 1691924 h 4701332"/>
                  <a:gd name="connsiteX8" fmla="*/ 398623 w 7428073"/>
                  <a:gd name="connsiteY8" fmla="*/ 1216085 h 4701332"/>
                  <a:gd name="connsiteX9" fmla="*/ 126127 w 7428073"/>
                  <a:gd name="connsiteY9" fmla="*/ 379959 h 4701332"/>
                  <a:gd name="connsiteX0" fmla="*/ 137493 w 7439439"/>
                  <a:gd name="connsiteY0" fmla="*/ 379959 h 4701332"/>
                  <a:gd name="connsiteX1" fmla="*/ 2324102 w 7439439"/>
                  <a:gd name="connsiteY1" fmla="*/ 313698 h 4701332"/>
                  <a:gd name="connsiteX2" fmla="*/ 2443371 w 7439439"/>
                  <a:gd name="connsiteY2" fmla="*/ 1638915 h 4701332"/>
                  <a:gd name="connsiteX3" fmla="*/ 5464865 w 7439439"/>
                  <a:gd name="connsiteY3" fmla="*/ 3043645 h 4701332"/>
                  <a:gd name="connsiteX4" fmla="*/ 7439439 w 7439439"/>
                  <a:gd name="connsiteY4" fmla="*/ 4382112 h 4701332"/>
                  <a:gd name="connsiteX5" fmla="*/ 5464865 w 7439439"/>
                  <a:gd name="connsiteY5" fmla="*/ 4700164 h 4701332"/>
                  <a:gd name="connsiteX6" fmla="*/ 2324100 w 7439439"/>
                  <a:gd name="connsiteY6" fmla="*/ 4368862 h 4701332"/>
                  <a:gd name="connsiteX7" fmla="*/ 1449459 w 7439439"/>
                  <a:gd name="connsiteY7" fmla="*/ 1691924 h 4701332"/>
                  <a:gd name="connsiteX8" fmla="*/ 409989 w 7439439"/>
                  <a:gd name="connsiteY8" fmla="*/ 1216085 h 4701332"/>
                  <a:gd name="connsiteX9" fmla="*/ 137493 w 7439439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  <a:gd name="connsiteX0" fmla="*/ 40260 w 7342206"/>
                  <a:gd name="connsiteY0" fmla="*/ 379959 h 4701332"/>
                  <a:gd name="connsiteX1" fmla="*/ 2226869 w 7342206"/>
                  <a:gd name="connsiteY1" fmla="*/ 313698 h 4701332"/>
                  <a:gd name="connsiteX2" fmla="*/ 2346138 w 7342206"/>
                  <a:gd name="connsiteY2" fmla="*/ 1638915 h 4701332"/>
                  <a:gd name="connsiteX3" fmla="*/ 5367632 w 7342206"/>
                  <a:gd name="connsiteY3" fmla="*/ 3043645 h 4701332"/>
                  <a:gd name="connsiteX4" fmla="*/ 7342206 w 7342206"/>
                  <a:gd name="connsiteY4" fmla="*/ 4382112 h 4701332"/>
                  <a:gd name="connsiteX5" fmla="*/ 5367632 w 7342206"/>
                  <a:gd name="connsiteY5" fmla="*/ 4700164 h 4701332"/>
                  <a:gd name="connsiteX6" fmla="*/ 2226867 w 7342206"/>
                  <a:gd name="connsiteY6" fmla="*/ 4368862 h 4701332"/>
                  <a:gd name="connsiteX7" fmla="*/ 1352226 w 7342206"/>
                  <a:gd name="connsiteY7" fmla="*/ 1691924 h 4701332"/>
                  <a:gd name="connsiteX8" fmla="*/ 312756 w 7342206"/>
                  <a:gd name="connsiteY8" fmla="*/ 1216085 h 4701332"/>
                  <a:gd name="connsiteX9" fmla="*/ 40260 w 7342206"/>
                  <a:gd name="connsiteY9" fmla="*/ 379959 h 470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42206" h="4701332">
                    <a:moveTo>
                      <a:pt x="40260" y="379959"/>
                    </a:moveTo>
                    <a:cubicBezTo>
                      <a:pt x="101689" y="148875"/>
                      <a:pt x="1705617" y="-309154"/>
                      <a:pt x="2226869" y="313698"/>
                    </a:cubicBezTo>
                    <a:cubicBezTo>
                      <a:pt x="2421234" y="494810"/>
                      <a:pt x="2496329" y="887958"/>
                      <a:pt x="2346138" y="1638915"/>
                    </a:cubicBezTo>
                    <a:cubicBezTo>
                      <a:pt x="1842554" y="3905037"/>
                      <a:pt x="5473650" y="3043645"/>
                      <a:pt x="5367632" y="3043645"/>
                    </a:cubicBezTo>
                    <a:cubicBezTo>
                      <a:pt x="6293075" y="3003888"/>
                      <a:pt x="7150050" y="4360025"/>
                      <a:pt x="7342206" y="4382112"/>
                    </a:cubicBezTo>
                    <a:cubicBezTo>
                      <a:pt x="6675180" y="4474877"/>
                      <a:pt x="6153927" y="4490337"/>
                      <a:pt x="5367632" y="4700164"/>
                    </a:cubicBezTo>
                    <a:cubicBezTo>
                      <a:pt x="3521163" y="4711209"/>
                      <a:pt x="2732658" y="4647158"/>
                      <a:pt x="2226867" y="4368862"/>
                    </a:cubicBezTo>
                    <a:cubicBezTo>
                      <a:pt x="1060677" y="3821105"/>
                      <a:pt x="1524503" y="2531228"/>
                      <a:pt x="1352226" y="1691924"/>
                    </a:cubicBezTo>
                    <a:cubicBezTo>
                      <a:pt x="1066016" y="1314945"/>
                      <a:pt x="607617" y="1579526"/>
                      <a:pt x="312756" y="1216085"/>
                    </a:cubicBezTo>
                    <a:cubicBezTo>
                      <a:pt x="30595" y="1308574"/>
                      <a:pt x="-61800" y="534061"/>
                      <a:pt x="40260" y="379959"/>
                    </a:cubicBezTo>
                    <a:close/>
                  </a:path>
                </a:pathLst>
              </a:custGeom>
              <a:gradFill>
                <a:gsLst>
                  <a:gs pos="19000">
                    <a:srgbClr val="ABDF25"/>
                  </a:gs>
                  <a:gs pos="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E33E3EB-6170-F19F-F477-8D08379966CC}"/>
                  </a:ext>
                </a:extLst>
              </p:cNvPr>
              <p:cNvSpPr/>
              <p:nvPr/>
            </p:nvSpPr>
            <p:spPr>
              <a:xfrm rot="18888387">
                <a:off x="2428085" y="460626"/>
                <a:ext cx="1250157" cy="1250157"/>
              </a:xfrm>
              <a:prstGeom prst="arc">
                <a:avLst>
                  <a:gd name="adj1" fmla="val 15834057"/>
                  <a:gd name="adj2" fmla="val 148480"/>
                </a:avLst>
              </a:pr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FA86C74-7602-FB54-72D3-3C93A5D6BB44}"/>
                  </a:ext>
                </a:extLst>
              </p:cNvPr>
              <p:cNvSpPr/>
              <p:nvPr/>
            </p:nvSpPr>
            <p:spPr>
              <a:xfrm>
                <a:off x="6642127" y="4413552"/>
                <a:ext cx="1461743" cy="2089901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1743" h="2089901">
                    <a:moveTo>
                      <a:pt x="427328" y="495300"/>
                    </a:moveTo>
                    <a:cubicBezTo>
                      <a:pt x="854048" y="-172720"/>
                      <a:pt x="995018" y="127000"/>
                      <a:pt x="1459838" y="0"/>
                    </a:cubicBezTo>
                    <a:lnTo>
                      <a:pt x="1461743" y="198120"/>
                    </a:lnTo>
                    <a:cubicBezTo>
                      <a:pt x="1176628" y="1191895"/>
                      <a:pt x="1239175" y="1210945"/>
                      <a:pt x="1292198" y="1905000"/>
                    </a:cubicBezTo>
                    <a:cubicBezTo>
                      <a:pt x="1236001" y="2101850"/>
                      <a:pt x="-173065" y="2225675"/>
                      <a:pt x="17753" y="1828800"/>
                    </a:cubicBezTo>
                    <a:cubicBezTo>
                      <a:pt x="300328" y="1384300"/>
                      <a:pt x="135228" y="996950"/>
                      <a:pt x="427328" y="495300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39441488-4D73-E23D-B24F-048F33064D81}"/>
                  </a:ext>
                </a:extLst>
              </p:cNvPr>
              <p:cNvSpPr/>
              <p:nvPr/>
            </p:nvSpPr>
            <p:spPr>
              <a:xfrm>
                <a:off x="3944955" y="4282515"/>
                <a:ext cx="1526037" cy="2187672"/>
              </a:xfrm>
              <a:custGeom>
                <a:avLst/>
                <a:gdLst>
                  <a:gd name="connsiteX0" fmla="*/ 0 w 1013460"/>
                  <a:gd name="connsiteY0" fmla="*/ 0 h 609600"/>
                  <a:gd name="connsiteX1" fmla="*/ 1013460 w 1013460"/>
                  <a:gd name="connsiteY1" fmla="*/ 0 h 609600"/>
                  <a:gd name="connsiteX2" fmla="*/ 1013460 w 1013460"/>
                  <a:gd name="connsiteY2" fmla="*/ 609600 h 609600"/>
                  <a:gd name="connsiteX3" fmla="*/ 0 w 1013460"/>
                  <a:gd name="connsiteY3" fmla="*/ 609600 h 609600"/>
                  <a:gd name="connsiteX4" fmla="*/ 0 w 101346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09600"/>
                  <a:gd name="connsiteX1" fmla="*/ 1013460 w 1196340"/>
                  <a:gd name="connsiteY1" fmla="*/ 0 h 609600"/>
                  <a:gd name="connsiteX2" fmla="*/ 1196340 w 1196340"/>
                  <a:gd name="connsiteY2" fmla="*/ 419100 h 609600"/>
                  <a:gd name="connsiteX3" fmla="*/ 0 w 1196340"/>
                  <a:gd name="connsiteY3" fmla="*/ 609600 h 609600"/>
                  <a:gd name="connsiteX4" fmla="*/ 0 w 1196340"/>
                  <a:gd name="connsiteY4" fmla="*/ 0 h 609600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96340"/>
                  <a:gd name="connsiteY0" fmla="*/ 0 h 644485"/>
                  <a:gd name="connsiteX1" fmla="*/ 1013460 w 1196340"/>
                  <a:gd name="connsiteY1" fmla="*/ 0 h 644485"/>
                  <a:gd name="connsiteX2" fmla="*/ 1196340 w 1196340"/>
                  <a:gd name="connsiteY2" fmla="*/ 419100 h 644485"/>
                  <a:gd name="connsiteX3" fmla="*/ 556260 w 1196340"/>
                  <a:gd name="connsiteY3" fmla="*/ 533400 h 644485"/>
                  <a:gd name="connsiteX4" fmla="*/ 0 w 1196340"/>
                  <a:gd name="connsiteY4" fmla="*/ 609600 h 644485"/>
                  <a:gd name="connsiteX5" fmla="*/ 0 w 1196340"/>
                  <a:gd name="connsiteY5" fmla="*/ 0 h 644485"/>
                  <a:gd name="connsiteX0" fmla="*/ 0 w 1112520"/>
                  <a:gd name="connsiteY0" fmla="*/ 0 h 644485"/>
                  <a:gd name="connsiteX1" fmla="*/ 1013460 w 1112520"/>
                  <a:gd name="connsiteY1" fmla="*/ 0 h 644485"/>
                  <a:gd name="connsiteX2" fmla="*/ 1112520 w 1112520"/>
                  <a:gd name="connsiteY2" fmla="*/ 304800 h 644485"/>
                  <a:gd name="connsiteX3" fmla="*/ 556260 w 1112520"/>
                  <a:gd name="connsiteY3" fmla="*/ 533400 h 644485"/>
                  <a:gd name="connsiteX4" fmla="*/ 0 w 1112520"/>
                  <a:gd name="connsiteY4" fmla="*/ 609600 h 644485"/>
                  <a:gd name="connsiteX5" fmla="*/ 0 w 1112520"/>
                  <a:gd name="connsiteY5" fmla="*/ 0 h 644485"/>
                  <a:gd name="connsiteX0" fmla="*/ 0 w 1114694"/>
                  <a:gd name="connsiteY0" fmla="*/ 0 h 644485"/>
                  <a:gd name="connsiteX1" fmla="*/ 1013460 w 1114694"/>
                  <a:gd name="connsiteY1" fmla="*/ 0 h 644485"/>
                  <a:gd name="connsiteX2" fmla="*/ 1112520 w 1114694"/>
                  <a:gd name="connsiteY2" fmla="*/ 304800 h 644485"/>
                  <a:gd name="connsiteX3" fmla="*/ 556260 w 1114694"/>
                  <a:gd name="connsiteY3" fmla="*/ 533400 h 644485"/>
                  <a:gd name="connsiteX4" fmla="*/ 0 w 1114694"/>
                  <a:gd name="connsiteY4" fmla="*/ 609600 h 644485"/>
                  <a:gd name="connsiteX5" fmla="*/ 0 w 1114694"/>
                  <a:gd name="connsiteY5" fmla="*/ 0 h 644485"/>
                  <a:gd name="connsiteX0" fmla="*/ 0 w 1013460"/>
                  <a:gd name="connsiteY0" fmla="*/ 0 h 644485"/>
                  <a:gd name="connsiteX1" fmla="*/ 1013460 w 1013460"/>
                  <a:gd name="connsiteY1" fmla="*/ 0 h 644485"/>
                  <a:gd name="connsiteX2" fmla="*/ 967740 w 1013460"/>
                  <a:gd name="connsiteY2" fmla="*/ 198120 h 644485"/>
                  <a:gd name="connsiteX3" fmla="*/ 556260 w 1013460"/>
                  <a:gd name="connsiteY3" fmla="*/ 533400 h 644485"/>
                  <a:gd name="connsiteX4" fmla="*/ 0 w 1013460"/>
                  <a:gd name="connsiteY4" fmla="*/ 609600 h 644485"/>
                  <a:gd name="connsiteX5" fmla="*/ 0 w 1013460"/>
                  <a:gd name="connsiteY5" fmla="*/ 0 h 644485"/>
                  <a:gd name="connsiteX0" fmla="*/ 0 w 1053157"/>
                  <a:gd name="connsiteY0" fmla="*/ 0 h 644485"/>
                  <a:gd name="connsiteX1" fmla="*/ 1013460 w 1053157"/>
                  <a:gd name="connsiteY1" fmla="*/ 0 h 644485"/>
                  <a:gd name="connsiteX2" fmla="*/ 967740 w 1053157"/>
                  <a:gd name="connsiteY2" fmla="*/ 198120 h 644485"/>
                  <a:gd name="connsiteX3" fmla="*/ 556260 w 1053157"/>
                  <a:gd name="connsiteY3" fmla="*/ 533400 h 644485"/>
                  <a:gd name="connsiteX4" fmla="*/ 0 w 1053157"/>
                  <a:gd name="connsiteY4" fmla="*/ 609600 h 644485"/>
                  <a:gd name="connsiteX5" fmla="*/ 0 w 1053157"/>
                  <a:gd name="connsiteY5" fmla="*/ 0 h 644485"/>
                  <a:gd name="connsiteX0" fmla="*/ 0 w 1434157"/>
                  <a:gd name="connsiteY0" fmla="*/ 381000 h 644485"/>
                  <a:gd name="connsiteX1" fmla="*/ 1394460 w 1434157"/>
                  <a:gd name="connsiteY1" fmla="*/ 0 h 644485"/>
                  <a:gd name="connsiteX2" fmla="*/ 1348740 w 1434157"/>
                  <a:gd name="connsiteY2" fmla="*/ 198120 h 644485"/>
                  <a:gd name="connsiteX3" fmla="*/ 937260 w 1434157"/>
                  <a:gd name="connsiteY3" fmla="*/ 533400 h 644485"/>
                  <a:gd name="connsiteX4" fmla="*/ 381000 w 1434157"/>
                  <a:gd name="connsiteY4" fmla="*/ 609600 h 644485"/>
                  <a:gd name="connsiteX5" fmla="*/ 0 w 1434157"/>
                  <a:gd name="connsiteY5" fmla="*/ 381000 h 644485"/>
                  <a:gd name="connsiteX0" fmla="*/ 0 w 1434157"/>
                  <a:gd name="connsiteY0" fmla="*/ 393566 h 657051"/>
                  <a:gd name="connsiteX1" fmla="*/ 1394460 w 1434157"/>
                  <a:gd name="connsiteY1" fmla="*/ 12566 h 657051"/>
                  <a:gd name="connsiteX2" fmla="*/ 1348740 w 1434157"/>
                  <a:gd name="connsiteY2" fmla="*/ 210686 h 657051"/>
                  <a:gd name="connsiteX3" fmla="*/ 937260 w 1434157"/>
                  <a:gd name="connsiteY3" fmla="*/ 545966 h 657051"/>
                  <a:gd name="connsiteX4" fmla="*/ 381000 w 1434157"/>
                  <a:gd name="connsiteY4" fmla="*/ 622166 h 657051"/>
                  <a:gd name="connsiteX5" fmla="*/ 0 w 1434157"/>
                  <a:gd name="connsiteY5" fmla="*/ 393566 h 657051"/>
                  <a:gd name="connsiteX0" fmla="*/ 0 w 1434157"/>
                  <a:gd name="connsiteY0" fmla="*/ 393566 h 1619041"/>
                  <a:gd name="connsiteX1" fmla="*/ 1394460 w 1434157"/>
                  <a:gd name="connsiteY1" fmla="*/ 12566 h 1619041"/>
                  <a:gd name="connsiteX2" fmla="*/ 1348740 w 1434157"/>
                  <a:gd name="connsiteY2" fmla="*/ 210686 h 1619041"/>
                  <a:gd name="connsiteX3" fmla="*/ 937260 w 1434157"/>
                  <a:gd name="connsiteY3" fmla="*/ 545966 h 1619041"/>
                  <a:gd name="connsiteX4" fmla="*/ 200025 w 1434157"/>
                  <a:gd name="connsiteY4" fmla="*/ 1612766 h 1619041"/>
                  <a:gd name="connsiteX5" fmla="*/ 0 w 1434157"/>
                  <a:gd name="connsiteY5" fmla="*/ 393566 h 1619041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051612"/>
                  <a:gd name="connsiteX1" fmla="*/ 1394460 w 1434157"/>
                  <a:gd name="connsiteY1" fmla="*/ 12566 h 2051612"/>
                  <a:gd name="connsiteX2" fmla="*/ 1348740 w 1434157"/>
                  <a:gd name="connsiteY2" fmla="*/ 210686 h 2051612"/>
                  <a:gd name="connsiteX3" fmla="*/ 937260 w 1434157"/>
                  <a:gd name="connsiteY3" fmla="*/ 545966 h 2051612"/>
                  <a:gd name="connsiteX4" fmla="*/ 1264920 w 1434157"/>
                  <a:gd name="connsiteY4" fmla="*/ 2012816 h 2051612"/>
                  <a:gd name="connsiteX5" fmla="*/ 200025 w 1434157"/>
                  <a:gd name="connsiteY5" fmla="*/ 1612766 h 2051612"/>
                  <a:gd name="connsiteX6" fmla="*/ 0 w 1434157"/>
                  <a:gd name="connsiteY6" fmla="*/ 393566 h 2051612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42880"/>
                  <a:gd name="connsiteX1" fmla="*/ 1394460 w 1434157"/>
                  <a:gd name="connsiteY1" fmla="*/ 12566 h 2142880"/>
                  <a:gd name="connsiteX2" fmla="*/ 1348740 w 1434157"/>
                  <a:gd name="connsiteY2" fmla="*/ 210686 h 2142880"/>
                  <a:gd name="connsiteX3" fmla="*/ 937260 w 1434157"/>
                  <a:gd name="connsiteY3" fmla="*/ 545966 h 2142880"/>
                  <a:gd name="connsiteX4" fmla="*/ 1264920 w 1434157"/>
                  <a:gd name="connsiteY4" fmla="*/ 2012816 h 2142880"/>
                  <a:gd name="connsiteX5" fmla="*/ 95250 w 1434157"/>
                  <a:gd name="connsiteY5" fmla="*/ 2069966 h 2142880"/>
                  <a:gd name="connsiteX6" fmla="*/ 0 w 1434157"/>
                  <a:gd name="connsiteY6" fmla="*/ 393566 h 2142880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24314"/>
                  <a:gd name="connsiteX1" fmla="*/ 1394460 w 1434157"/>
                  <a:gd name="connsiteY1" fmla="*/ 12566 h 2124314"/>
                  <a:gd name="connsiteX2" fmla="*/ 1348740 w 1434157"/>
                  <a:gd name="connsiteY2" fmla="*/ 210686 h 2124314"/>
                  <a:gd name="connsiteX3" fmla="*/ 937260 w 1434157"/>
                  <a:gd name="connsiteY3" fmla="*/ 545966 h 2124314"/>
                  <a:gd name="connsiteX4" fmla="*/ 1264920 w 1434157"/>
                  <a:gd name="connsiteY4" fmla="*/ 2012816 h 2124314"/>
                  <a:gd name="connsiteX5" fmla="*/ 28575 w 1434157"/>
                  <a:gd name="connsiteY5" fmla="*/ 2031866 h 2124314"/>
                  <a:gd name="connsiteX6" fmla="*/ 0 w 1434157"/>
                  <a:gd name="connsiteY6" fmla="*/ 393566 h 2124314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0 w 1434157"/>
                  <a:gd name="connsiteY0" fmla="*/ 393566 h 2175232"/>
                  <a:gd name="connsiteX1" fmla="*/ 1394460 w 1434157"/>
                  <a:gd name="connsiteY1" fmla="*/ 12566 h 2175232"/>
                  <a:gd name="connsiteX2" fmla="*/ 1348740 w 1434157"/>
                  <a:gd name="connsiteY2" fmla="*/ 210686 h 2175232"/>
                  <a:gd name="connsiteX3" fmla="*/ 937260 w 1434157"/>
                  <a:gd name="connsiteY3" fmla="*/ 545966 h 2175232"/>
                  <a:gd name="connsiteX4" fmla="*/ 1264920 w 1434157"/>
                  <a:gd name="connsiteY4" fmla="*/ 2012816 h 2175232"/>
                  <a:gd name="connsiteX5" fmla="*/ 28575 w 1434157"/>
                  <a:gd name="connsiteY5" fmla="*/ 2031866 h 2175232"/>
                  <a:gd name="connsiteX6" fmla="*/ 0 w 1434157"/>
                  <a:gd name="connsiteY6" fmla="*/ 393566 h 2175232"/>
                  <a:gd name="connsiteX0" fmla="*/ 47625 w 1481782"/>
                  <a:gd name="connsiteY0" fmla="*/ 393566 h 2145165"/>
                  <a:gd name="connsiteX1" fmla="*/ 1442085 w 1481782"/>
                  <a:gd name="connsiteY1" fmla="*/ 12566 h 2145165"/>
                  <a:gd name="connsiteX2" fmla="*/ 1396365 w 1481782"/>
                  <a:gd name="connsiteY2" fmla="*/ 210686 h 2145165"/>
                  <a:gd name="connsiteX3" fmla="*/ 984885 w 1481782"/>
                  <a:gd name="connsiteY3" fmla="*/ 545966 h 2145165"/>
                  <a:gd name="connsiteX4" fmla="*/ 1312545 w 1481782"/>
                  <a:gd name="connsiteY4" fmla="*/ 2012816 h 2145165"/>
                  <a:gd name="connsiteX5" fmla="*/ 0 w 1481782"/>
                  <a:gd name="connsiteY5" fmla="*/ 1974716 h 2145165"/>
                  <a:gd name="connsiteX6" fmla="*/ 47625 w 1481782"/>
                  <a:gd name="connsiteY6" fmla="*/ 393566 h 2145165"/>
                  <a:gd name="connsiteX0" fmla="*/ 47625 w 1481782"/>
                  <a:gd name="connsiteY0" fmla="*/ 393566 h 2126449"/>
                  <a:gd name="connsiteX1" fmla="*/ 1442085 w 1481782"/>
                  <a:gd name="connsiteY1" fmla="*/ 12566 h 2126449"/>
                  <a:gd name="connsiteX2" fmla="*/ 1396365 w 1481782"/>
                  <a:gd name="connsiteY2" fmla="*/ 210686 h 2126449"/>
                  <a:gd name="connsiteX3" fmla="*/ 984885 w 1481782"/>
                  <a:gd name="connsiteY3" fmla="*/ 545966 h 2126449"/>
                  <a:gd name="connsiteX4" fmla="*/ 1217295 w 1481782"/>
                  <a:gd name="connsiteY4" fmla="*/ 1974716 h 2126449"/>
                  <a:gd name="connsiteX5" fmla="*/ 0 w 1481782"/>
                  <a:gd name="connsiteY5" fmla="*/ 1974716 h 2126449"/>
                  <a:gd name="connsiteX6" fmla="*/ 47625 w 1481782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26449"/>
                  <a:gd name="connsiteX1" fmla="*/ 1442085 w 1536449"/>
                  <a:gd name="connsiteY1" fmla="*/ 12566 h 2126449"/>
                  <a:gd name="connsiteX2" fmla="*/ 1396365 w 1536449"/>
                  <a:gd name="connsiteY2" fmla="*/ 210686 h 2126449"/>
                  <a:gd name="connsiteX3" fmla="*/ 1423035 w 1536449"/>
                  <a:gd name="connsiteY3" fmla="*/ 355466 h 2126449"/>
                  <a:gd name="connsiteX4" fmla="*/ 1217295 w 1536449"/>
                  <a:gd name="connsiteY4" fmla="*/ 1974716 h 2126449"/>
                  <a:gd name="connsiteX5" fmla="*/ 0 w 1536449"/>
                  <a:gd name="connsiteY5" fmla="*/ 1974716 h 2126449"/>
                  <a:gd name="connsiteX6" fmla="*/ 47625 w 1536449"/>
                  <a:gd name="connsiteY6" fmla="*/ 393566 h 2126449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36449"/>
                  <a:gd name="connsiteY0" fmla="*/ 393566 h 2103208"/>
                  <a:gd name="connsiteX1" fmla="*/ 1442085 w 1536449"/>
                  <a:gd name="connsiteY1" fmla="*/ 12566 h 2103208"/>
                  <a:gd name="connsiteX2" fmla="*/ 1396365 w 1536449"/>
                  <a:gd name="connsiteY2" fmla="*/ 210686 h 2103208"/>
                  <a:gd name="connsiteX3" fmla="*/ 1423035 w 1536449"/>
                  <a:gd name="connsiteY3" fmla="*/ 355466 h 2103208"/>
                  <a:gd name="connsiteX4" fmla="*/ 1274445 w 1536449"/>
                  <a:gd name="connsiteY4" fmla="*/ 1917566 h 2103208"/>
                  <a:gd name="connsiteX5" fmla="*/ 0 w 1536449"/>
                  <a:gd name="connsiteY5" fmla="*/ 1974716 h 2103208"/>
                  <a:gd name="connsiteX6" fmla="*/ 47625 w 1536449"/>
                  <a:gd name="connsiteY6" fmla="*/ 393566 h 2103208"/>
                  <a:gd name="connsiteX0" fmla="*/ 47625 w 1553574"/>
                  <a:gd name="connsiteY0" fmla="*/ 393566 h 2103208"/>
                  <a:gd name="connsiteX1" fmla="*/ 1442085 w 1553574"/>
                  <a:gd name="connsiteY1" fmla="*/ 12566 h 2103208"/>
                  <a:gd name="connsiteX2" fmla="*/ 1396365 w 1553574"/>
                  <a:gd name="connsiteY2" fmla="*/ 210686 h 2103208"/>
                  <a:gd name="connsiteX3" fmla="*/ 1423035 w 1553574"/>
                  <a:gd name="connsiteY3" fmla="*/ 355466 h 2103208"/>
                  <a:gd name="connsiteX4" fmla="*/ 1274445 w 1553574"/>
                  <a:gd name="connsiteY4" fmla="*/ 1917566 h 2103208"/>
                  <a:gd name="connsiteX5" fmla="*/ 0 w 1553574"/>
                  <a:gd name="connsiteY5" fmla="*/ 1974716 h 2103208"/>
                  <a:gd name="connsiteX6" fmla="*/ 47625 w 1553574"/>
                  <a:gd name="connsiteY6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2085"/>
                  <a:gd name="connsiteY0" fmla="*/ 393566 h 2103208"/>
                  <a:gd name="connsiteX1" fmla="*/ 1442085 w 1442085"/>
                  <a:gd name="connsiteY1" fmla="*/ 12566 h 2103208"/>
                  <a:gd name="connsiteX2" fmla="*/ 1396365 w 1442085"/>
                  <a:gd name="connsiteY2" fmla="*/ 210686 h 2103208"/>
                  <a:gd name="connsiteX3" fmla="*/ 1274445 w 1442085"/>
                  <a:gd name="connsiteY3" fmla="*/ 1917566 h 2103208"/>
                  <a:gd name="connsiteX4" fmla="*/ 0 w 1442085"/>
                  <a:gd name="connsiteY4" fmla="*/ 1974716 h 2103208"/>
                  <a:gd name="connsiteX5" fmla="*/ 47625 w 1442085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47625 w 1443990"/>
                  <a:gd name="connsiteY0" fmla="*/ 393566 h 2103208"/>
                  <a:gd name="connsiteX1" fmla="*/ 1442085 w 1443990"/>
                  <a:gd name="connsiteY1" fmla="*/ 12566 h 2103208"/>
                  <a:gd name="connsiteX2" fmla="*/ 1443990 w 1443990"/>
                  <a:gd name="connsiteY2" fmla="*/ 210686 h 2103208"/>
                  <a:gd name="connsiteX3" fmla="*/ 1274445 w 1443990"/>
                  <a:gd name="connsiteY3" fmla="*/ 1917566 h 2103208"/>
                  <a:gd name="connsiteX4" fmla="*/ 0 w 1443990"/>
                  <a:gd name="connsiteY4" fmla="*/ 1974716 h 2103208"/>
                  <a:gd name="connsiteX5" fmla="*/ 47625 w 1443990"/>
                  <a:gd name="connsiteY5" fmla="*/ 393566 h 2103208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76200 w 1472565"/>
                  <a:gd name="connsiteY0" fmla="*/ 393566 h 2091296"/>
                  <a:gd name="connsiteX1" fmla="*/ 1470660 w 1472565"/>
                  <a:gd name="connsiteY1" fmla="*/ 12566 h 2091296"/>
                  <a:gd name="connsiteX2" fmla="*/ 1472565 w 1472565"/>
                  <a:gd name="connsiteY2" fmla="*/ 210686 h 2091296"/>
                  <a:gd name="connsiteX3" fmla="*/ 1303020 w 1472565"/>
                  <a:gd name="connsiteY3" fmla="*/ 1917566 h 2091296"/>
                  <a:gd name="connsiteX4" fmla="*/ 0 w 1472565"/>
                  <a:gd name="connsiteY4" fmla="*/ 1955666 h 2091296"/>
                  <a:gd name="connsiteX5" fmla="*/ 76200 w 1472565"/>
                  <a:gd name="connsiteY5" fmla="*/ 393566 h 2091296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323850 w 1472565"/>
                  <a:gd name="connsiteY0" fmla="*/ 466725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323850 w 1472565"/>
                  <a:gd name="connsiteY5" fmla="*/ 466725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38150 w 1472565"/>
                  <a:gd name="connsiteY0" fmla="*/ 495300 h 2078730"/>
                  <a:gd name="connsiteX1" fmla="*/ 1470660 w 1472565"/>
                  <a:gd name="connsiteY1" fmla="*/ 0 h 2078730"/>
                  <a:gd name="connsiteX2" fmla="*/ 1472565 w 1472565"/>
                  <a:gd name="connsiteY2" fmla="*/ 198120 h 2078730"/>
                  <a:gd name="connsiteX3" fmla="*/ 1303020 w 1472565"/>
                  <a:gd name="connsiteY3" fmla="*/ 1905000 h 2078730"/>
                  <a:gd name="connsiteX4" fmla="*/ 0 w 1472565"/>
                  <a:gd name="connsiteY4" fmla="*/ 1943100 h 2078730"/>
                  <a:gd name="connsiteX5" fmla="*/ 438150 w 1472565"/>
                  <a:gd name="connsiteY5" fmla="*/ 495300 h 2078730"/>
                  <a:gd name="connsiteX0" fmla="*/ 409575 w 1443990"/>
                  <a:gd name="connsiteY0" fmla="*/ 495300 h 2020659"/>
                  <a:gd name="connsiteX1" fmla="*/ 1442085 w 1443990"/>
                  <a:gd name="connsiteY1" fmla="*/ 0 h 2020659"/>
                  <a:gd name="connsiteX2" fmla="*/ 1443990 w 1443990"/>
                  <a:gd name="connsiteY2" fmla="*/ 198120 h 2020659"/>
                  <a:gd name="connsiteX3" fmla="*/ 1274445 w 1443990"/>
                  <a:gd name="connsiteY3" fmla="*/ 1905000 h 2020659"/>
                  <a:gd name="connsiteX4" fmla="*/ 0 w 1443990"/>
                  <a:gd name="connsiteY4" fmla="*/ 1828800 h 2020659"/>
                  <a:gd name="connsiteX5" fmla="*/ 409575 w 1443990"/>
                  <a:gd name="connsiteY5" fmla="*/ 495300 h 2020659"/>
                  <a:gd name="connsiteX0" fmla="*/ 410973 w 1445388"/>
                  <a:gd name="connsiteY0" fmla="*/ 495300 h 2086889"/>
                  <a:gd name="connsiteX1" fmla="*/ 1443483 w 1445388"/>
                  <a:gd name="connsiteY1" fmla="*/ 0 h 2086889"/>
                  <a:gd name="connsiteX2" fmla="*/ 1445388 w 1445388"/>
                  <a:gd name="connsiteY2" fmla="*/ 198120 h 2086889"/>
                  <a:gd name="connsiteX3" fmla="*/ 1275843 w 1445388"/>
                  <a:gd name="connsiteY3" fmla="*/ 1905000 h 2086889"/>
                  <a:gd name="connsiteX4" fmla="*/ 1398 w 1445388"/>
                  <a:gd name="connsiteY4" fmla="*/ 1828800 h 2086889"/>
                  <a:gd name="connsiteX5" fmla="*/ 410973 w 1445388"/>
                  <a:gd name="connsiteY5" fmla="*/ 495300 h 2086889"/>
                  <a:gd name="connsiteX0" fmla="*/ 410933 w 1445348"/>
                  <a:gd name="connsiteY0" fmla="*/ 495300 h 2114550"/>
                  <a:gd name="connsiteX1" fmla="*/ 1443443 w 1445348"/>
                  <a:gd name="connsiteY1" fmla="*/ 0 h 2114550"/>
                  <a:gd name="connsiteX2" fmla="*/ 1445348 w 1445348"/>
                  <a:gd name="connsiteY2" fmla="*/ 198120 h 2114550"/>
                  <a:gd name="connsiteX3" fmla="*/ 1275803 w 1445348"/>
                  <a:gd name="connsiteY3" fmla="*/ 1905000 h 2114550"/>
                  <a:gd name="connsiteX4" fmla="*/ 1358 w 1445348"/>
                  <a:gd name="connsiteY4" fmla="*/ 1828800 h 2114550"/>
                  <a:gd name="connsiteX5" fmla="*/ 410933 w 1445348"/>
                  <a:gd name="connsiteY5" fmla="*/ 495300 h 2114550"/>
                  <a:gd name="connsiteX0" fmla="*/ 410903 w 1445318"/>
                  <a:gd name="connsiteY0" fmla="*/ 495300 h 2093620"/>
                  <a:gd name="connsiteX1" fmla="*/ 1443413 w 1445318"/>
                  <a:gd name="connsiteY1" fmla="*/ 0 h 2093620"/>
                  <a:gd name="connsiteX2" fmla="*/ 1445318 w 1445318"/>
                  <a:gd name="connsiteY2" fmla="*/ 198120 h 2093620"/>
                  <a:gd name="connsiteX3" fmla="*/ 1275773 w 1445318"/>
                  <a:gd name="connsiteY3" fmla="*/ 1905000 h 2093620"/>
                  <a:gd name="connsiteX4" fmla="*/ 1328 w 1445318"/>
                  <a:gd name="connsiteY4" fmla="*/ 1828800 h 2093620"/>
                  <a:gd name="connsiteX5" fmla="*/ 410903 w 1445318"/>
                  <a:gd name="connsiteY5" fmla="*/ 495300 h 2093620"/>
                  <a:gd name="connsiteX0" fmla="*/ 427328 w 1461743"/>
                  <a:gd name="connsiteY0" fmla="*/ 495300 h 2089901"/>
                  <a:gd name="connsiteX1" fmla="*/ 1459838 w 1461743"/>
                  <a:gd name="connsiteY1" fmla="*/ 0 h 2089901"/>
                  <a:gd name="connsiteX2" fmla="*/ 1461743 w 1461743"/>
                  <a:gd name="connsiteY2" fmla="*/ 198120 h 2089901"/>
                  <a:gd name="connsiteX3" fmla="*/ 1292198 w 1461743"/>
                  <a:gd name="connsiteY3" fmla="*/ 1905000 h 2089901"/>
                  <a:gd name="connsiteX4" fmla="*/ 17753 w 1461743"/>
                  <a:gd name="connsiteY4" fmla="*/ 1828800 h 2089901"/>
                  <a:gd name="connsiteX5" fmla="*/ 427328 w 1461743"/>
                  <a:gd name="connsiteY5" fmla="*/ 495300 h 2089901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385125 w 1554670"/>
                  <a:gd name="connsiteY3" fmla="*/ 2002771 h 2187672"/>
                  <a:gd name="connsiteX4" fmla="*/ 110680 w 1554670"/>
                  <a:gd name="connsiteY4" fmla="*/ 1926571 h 2187672"/>
                  <a:gd name="connsiteX5" fmla="*/ 82105 w 1554670"/>
                  <a:gd name="connsiteY5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85125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4670"/>
                  <a:gd name="connsiteY0" fmla="*/ 335896 h 2187672"/>
                  <a:gd name="connsiteX1" fmla="*/ 1552765 w 1554670"/>
                  <a:gd name="connsiteY1" fmla="*/ 97771 h 2187672"/>
                  <a:gd name="connsiteX2" fmla="*/ 1554670 w 1554670"/>
                  <a:gd name="connsiteY2" fmla="*/ 295891 h 2187672"/>
                  <a:gd name="connsiteX3" fmla="*/ 1006197 w 1554670"/>
                  <a:gd name="connsiteY3" fmla="*/ 594285 h 2187672"/>
                  <a:gd name="connsiteX4" fmla="*/ 1337500 w 1554670"/>
                  <a:gd name="connsiteY4" fmla="*/ 2002771 h 2187672"/>
                  <a:gd name="connsiteX5" fmla="*/ 110680 w 1554670"/>
                  <a:gd name="connsiteY5" fmla="*/ 1926571 h 2187672"/>
                  <a:gd name="connsiteX6" fmla="*/ 82105 w 1554670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2105 w 1552765"/>
                  <a:gd name="connsiteY0" fmla="*/ 335896 h 2187672"/>
                  <a:gd name="connsiteX1" fmla="*/ 1552765 w 1552765"/>
                  <a:gd name="connsiteY1" fmla="*/ 97771 h 2187672"/>
                  <a:gd name="connsiteX2" fmla="*/ 1421320 w 1552765"/>
                  <a:gd name="connsiteY2" fmla="*/ 381616 h 2187672"/>
                  <a:gd name="connsiteX3" fmla="*/ 1006197 w 1552765"/>
                  <a:gd name="connsiteY3" fmla="*/ 594285 h 2187672"/>
                  <a:gd name="connsiteX4" fmla="*/ 1337500 w 1552765"/>
                  <a:gd name="connsiteY4" fmla="*/ 2002771 h 2187672"/>
                  <a:gd name="connsiteX5" fmla="*/ 110680 w 1552765"/>
                  <a:gd name="connsiteY5" fmla="*/ 1926571 h 2187672"/>
                  <a:gd name="connsiteX6" fmla="*/ 82105 w 1552765"/>
                  <a:gd name="connsiteY6" fmla="*/ 335896 h 2187672"/>
                  <a:gd name="connsiteX0" fmla="*/ 80239 w 1550899"/>
                  <a:gd name="connsiteY0" fmla="*/ 335896 h 2187672"/>
                  <a:gd name="connsiteX1" fmla="*/ 1550899 w 1550899"/>
                  <a:gd name="connsiteY1" fmla="*/ 97771 h 2187672"/>
                  <a:gd name="connsiteX2" fmla="*/ 1419454 w 1550899"/>
                  <a:gd name="connsiteY2" fmla="*/ 381616 h 2187672"/>
                  <a:gd name="connsiteX3" fmla="*/ 1004331 w 1550899"/>
                  <a:gd name="connsiteY3" fmla="*/ 594285 h 2187672"/>
                  <a:gd name="connsiteX4" fmla="*/ 1335634 w 1550899"/>
                  <a:gd name="connsiteY4" fmla="*/ 2002771 h 2187672"/>
                  <a:gd name="connsiteX5" fmla="*/ 108814 w 1550899"/>
                  <a:gd name="connsiteY5" fmla="*/ 1926571 h 2187672"/>
                  <a:gd name="connsiteX6" fmla="*/ 80239 w 1550899"/>
                  <a:gd name="connsiteY6" fmla="*/ 335896 h 2187672"/>
                  <a:gd name="connsiteX0" fmla="*/ 55377 w 1526037"/>
                  <a:gd name="connsiteY0" fmla="*/ 335896 h 2187672"/>
                  <a:gd name="connsiteX1" fmla="*/ 1526037 w 1526037"/>
                  <a:gd name="connsiteY1" fmla="*/ 97771 h 2187672"/>
                  <a:gd name="connsiteX2" fmla="*/ 1394592 w 1526037"/>
                  <a:gd name="connsiteY2" fmla="*/ 381616 h 2187672"/>
                  <a:gd name="connsiteX3" fmla="*/ 979469 w 1526037"/>
                  <a:gd name="connsiteY3" fmla="*/ 594285 h 2187672"/>
                  <a:gd name="connsiteX4" fmla="*/ 1310772 w 1526037"/>
                  <a:gd name="connsiteY4" fmla="*/ 2002771 h 2187672"/>
                  <a:gd name="connsiteX5" fmla="*/ 83952 w 1526037"/>
                  <a:gd name="connsiteY5" fmla="*/ 1926571 h 2187672"/>
                  <a:gd name="connsiteX6" fmla="*/ 55377 w 1526037"/>
                  <a:gd name="connsiteY6" fmla="*/ 335896 h 2187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037" h="2187672">
                    <a:moveTo>
                      <a:pt x="55377" y="335896"/>
                    </a:moveTo>
                    <a:cubicBezTo>
                      <a:pt x="482097" y="-332124"/>
                      <a:pt x="1061217" y="224771"/>
                      <a:pt x="1526037" y="97771"/>
                    </a:cubicBezTo>
                    <a:lnTo>
                      <a:pt x="1394592" y="381616"/>
                    </a:lnTo>
                    <a:cubicBezTo>
                      <a:pt x="1438435" y="802506"/>
                      <a:pt x="788651" y="519355"/>
                      <a:pt x="979469" y="594285"/>
                    </a:cubicBezTo>
                    <a:cubicBezTo>
                      <a:pt x="646412" y="573965"/>
                      <a:pt x="1518762" y="1804536"/>
                      <a:pt x="1310772" y="2002771"/>
                    </a:cubicBezTo>
                    <a:cubicBezTo>
                      <a:pt x="1254575" y="2199621"/>
                      <a:pt x="-106866" y="2323446"/>
                      <a:pt x="83952" y="1926571"/>
                    </a:cubicBezTo>
                    <a:cubicBezTo>
                      <a:pt x="385577" y="1396346"/>
                      <a:pt x="-170048" y="789921"/>
                      <a:pt x="55377" y="335896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35F5D61-F31B-9193-0A2A-C913787B04EA}"/>
                  </a:ext>
                </a:extLst>
              </p:cNvPr>
              <p:cNvSpPr/>
              <p:nvPr/>
            </p:nvSpPr>
            <p:spPr>
              <a:xfrm>
                <a:off x="2729190" y="629818"/>
                <a:ext cx="702932" cy="70293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0FD9F8F-7E6D-7488-2656-4D32F2844652}"/>
                  </a:ext>
                </a:extLst>
              </p:cNvPr>
              <p:cNvSpPr/>
              <p:nvPr/>
            </p:nvSpPr>
            <p:spPr>
              <a:xfrm flipH="1">
                <a:off x="1979522" y="880576"/>
                <a:ext cx="100304" cy="5725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AE004A8-77F7-F4D0-A700-861DA2D6E71A}"/>
                  </a:ext>
                </a:extLst>
              </p:cNvPr>
              <p:cNvSpPr/>
              <p:nvPr/>
            </p:nvSpPr>
            <p:spPr>
              <a:xfrm>
                <a:off x="2101850" y="1428713"/>
                <a:ext cx="1470912" cy="292137"/>
              </a:xfrm>
              <a:custGeom>
                <a:avLst/>
                <a:gdLst>
                  <a:gd name="connsiteX0" fmla="*/ 0 w 1470912"/>
                  <a:gd name="connsiteY0" fmla="*/ 292137 h 292137"/>
                  <a:gd name="connsiteX1" fmla="*/ 431800 w 1470912"/>
                  <a:gd name="connsiteY1" fmla="*/ 139737 h 292137"/>
                  <a:gd name="connsiteX2" fmla="*/ 920750 w 1470912"/>
                  <a:gd name="connsiteY2" fmla="*/ 165137 h 292137"/>
                  <a:gd name="connsiteX3" fmla="*/ 1428750 w 1470912"/>
                  <a:gd name="connsiteY3" fmla="*/ 25437 h 292137"/>
                  <a:gd name="connsiteX4" fmla="*/ 1441450 w 1470912"/>
                  <a:gd name="connsiteY4" fmla="*/ 37 h 292137"/>
                  <a:gd name="connsiteX5" fmla="*/ 1441450 w 1470912"/>
                  <a:gd name="connsiteY5" fmla="*/ 37 h 292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70912" h="292137">
                    <a:moveTo>
                      <a:pt x="0" y="292137"/>
                    </a:moveTo>
                    <a:cubicBezTo>
                      <a:pt x="139171" y="226520"/>
                      <a:pt x="278342" y="160904"/>
                      <a:pt x="431800" y="139737"/>
                    </a:cubicBezTo>
                    <a:cubicBezTo>
                      <a:pt x="585258" y="118570"/>
                      <a:pt x="754592" y="184187"/>
                      <a:pt x="920750" y="165137"/>
                    </a:cubicBezTo>
                    <a:cubicBezTo>
                      <a:pt x="1086908" y="146087"/>
                      <a:pt x="1341967" y="52954"/>
                      <a:pt x="1428750" y="25437"/>
                    </a:cubicBezTo>
                    <a:cubicBezTo>
                      <a:pt x="1515533" y="-2080"/>
                      <a:pt x="1441450" y="37"/>
                      <a:pt x="1441450" y="37"/>
                    </a:cubicBezTo>
                    <a:lnTo>
                      <a:pt x="1441450" y="37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D312FD26-E8FF-D196-EFB6-2AA1EB361573}"/>
                  </a:ext>
                </a:extLst>
              </p:cNvPr>
              <p:cNvSpPr/>
              <p:nvPr/>
            </p:nvSpPr>
            <p:spPr>
              <a:xfrm rot="8744567">
                <a:off x="3404721" y="620321"/>
                <a:ext cx="914400" cy="914400"/>
              </a:xfrm>
              <a:prstGeom prst="arc">
                <a:avLst>
                  <a:gd name="adj1" fmla="val 20324958"/>
                  <a:gd name="adj2" fmla="val 0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26">
                <a:extLst>
                  <a:ext uri="{FF2B5EF4-FFF2-40B4-BE49-F238E27FC236}">
                    <a16:creationId xmlns:a16="http://schemas.microsoft.com/office/drawing/2014/main" id="{4D8C123C-DCF3-F66B-7C8E-50E06A17366C}"/>
                  </a:ext>
                </a:extLst>
              </p:cNvPr>
              <p:cNvSpPr/>
              <p:nvPr/>
            </p:nvSpPr>
            <p:spPr>
              <a:xfrm rot="21411819">
                <a:off x="4572947" y="6304721"/>
                <a:ext cx="251492" cy="153431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26">
                <a:extLst>
                  <a:ext uri="{FF2B5EF4-FFF2-40B4-BE49-F238E27FC236}">
                    <a16:creationId xmlns:a16="http://schemas.microsoft.com/office/drawing/2014/main" id="{21709D59-32BD-7BED-4798-4936432ACC3D}"/>
                  </a:ext>
                </a:extLst>
              </p:cNvPr>
              <p:cNvSpPr/>
              <p:nvPr/>
            </p:nvSpPr>
            <p:spPr>
              <a:xfrm rot="207285">
                <a:off x="4260075" y="6290656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26">
                <a:extLst>
                  <a:ext uri="{FF2B5EF4-FFF2-40B4-BE49-F238E27FC236}">
                    <a16:creationId xmlns:a16="http://schemas.microsoft.com/office/drawing/2014/main" id="{4C8C3BAA-8616-83AA-7962-C8AC128A2EAD}"/>
                  </a:ext>
                </a:extLst>
              </p:cNvPr>
              <p:cNvSpPr/>
              <p:nvPr/>
            </p:nvSpPr>
            <p:spPr>
              <a:xfrm rot="280556">
                <a:off x="4041473" y="6208859"/>
                <a:ext cx="219787" cy="229656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26">
                <a:extLst>
                  <a:ext uri="{FF2B5EF4-FFF2-40B4-BE49-F238E27FC236}">
                    <a16:creationId xmlns:a16="http://schemas.microsoft.com/office/drawing/2014/main" id="{90E24866-4A7A-1092-66A8-BAEFA0631E05}"/>
                  </a:ext>
                </a:extLst>
              </p:cNvPr>
              <p:cNvSpPr/>
              <p:nvPr/>
            </p:nvSpPr>
            <p:spPr>
              <a:xfrm rot="21348564">
                <a:off x="7175801" y="6340294"/>
                <a:ext cx="251491" cy="153430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26">
                <a:extLst>
                  <a:ext uri="{FF2B5EF4-FFF2-40B4-BE49-F238E27FC236}">
                    <a16:creationId xmlns:a16="http://schemas.microsoft.com/office/drawing/2014/main" id="{DC6FF28C-D541-3FF6-491A-A4D2AC9F320B}"/>
                  </a:ext>
                </a:extLst>
              </p:cNvPr>
              <p:cNvSpPr/>
              <p:nvPr/>
            </p:nvSpPr>
            <p:spPr>
              <a:xfrm rot="220329">
                <a:off x="6862586" y="6311038"/>
                <a:ext cx="321325" cy="18156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92" h="215867">
                    <a:moveTo>
                      <a:pt x="0" y="191882"/>
                    </a:moveTo>
                    <a:cubicBezTo>
                      <a:pt x="0" y="85908"/>
                      <a:pt x="56298" y="0"/>
                      <a:pt x="125746" y="0"/>
                    </a:cubicBezTo>
                    <a:cubicBezTo>
                      <a:pt x="195194" y="0"/>
                      <a:pt x="251492" y="85908"/>
                      <a:pt x="251492" y="191882"/>
                    </a:cubicBezTo>
                    <a:cubicBezTo>
                      <a:pt x="230534" y="223862"/>
                      <a:pt x="20958" y="223862"/>
                      <a:pt x="0" y="191882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26">
                <a:extLst>
                  <a:ext uri="{FF2B5EF4-FFF2-40B4-BE49-F238E27FC236}">
                    <a16:creationId xmlns:a16="http://schemas.microsoft.com/office/drawing/2014/main" id="{4AE9F339-50A2-2667-6A42-F8994D32DBDD}"/>
                  </a:ext>
                </a:extLst>
              </p:cNvPr>
              <p:cNvSpPr/>
              <p:nvPr/>
            </p:nvSpPr>
            <p:spPr>
              <a:xfrm rot="544166">
                <a:off x="6658852" y="6219374"/>
                <a:ext cx="219788" cy="229655"/>
              </a:xfrm>
              <a:custGeom>
                <a:avLst/>
                <a:gdLst>
                  <a:gd name="connsiteX0" fmla="*/ 0 w 251492"/>
                  <a:gd name="connsiteY0" fmla="*/ 191882 h 383763"/>
                  <a:gd name="connsiteX1" fmla="*/ 125746 w 251492"/>
                  <a:gd name="connsiteY1" fmla="*/ 0 h 383763"/>
                  <a:gd name="connsiteX2" fmla="*/ 251492 w 251492"/>
                  <a:gd name="connsiteY2" fmla="*/ 191882 h 383763"/>
                  <a:gd name="connsiteX3" fmla="*/ 125746 w 251492"/>
                  <a:gd name="connsiteY3" fmla="*/ 383764 h 383763"/>
                  <a:gd name="connsiteX4" fmla="*/ 0 w 251492"/>
                  <a:gd name="connsiteY4" fmla="*/ 191882 h 383763"/>
                  <a:gd name="connsiteX0" fmla="*/ 0 w 251492"/>
                  <a:gd name="connsiteY0" fmla="*/ 191882 h 215867"/>
                  <a:gd name="connsiteX1" fmla="*/ 125746 w 251492"/>
                  <a:gd name="connsiteY1" fmla="*/ 0 h 215867"/>
                  <a:gd name="connsiteX2" fmla="*/ 251492 w 251492"/>
                  <a:gd name="connsiteY2" fmla="*/ 191882 h 215867"/>
                  <a:gd name="connsiteX3" fmla="*/ 0 w 251492"/>
                  <a:gd name="connsiteY3" fmla="*/ 191882 h 215867"/>
                  <a:gd name="connsiteX0" fmla="*/ 0 w 216567"/>
                  <a:gd name="connsiteY0" fmla="*/ 154283 h 204461"/>
                  <a:gd name="connsiteX1" fmla="*/ 90821 w 216567"/>
                  <a:gd name="connsiteY1" fmla="*/ 501 h 204461"/>
                  <a:gd name="connsiteX2" fmla="*/ 216567 w 216567"/>
                  <a:gd name="connsiteY2" fmla="*/ 192383 h 204461"/>
                  <a:gd name="connsiteX3" fmla="*/ 0 w 216567"/>
                  <a:gd name="connsiteY3" fmla="*/ 154283 h 204461"/>
                  <a:gd name="connsiteX0" fmla="*/ 3442 w 216834"/>
                  <a:gd name="connsiteY0" fmla="*/ 154400 h 227052"/>
                  <a:gd name="connsiteX1" fmla="*/ 94263 w 216834"/>
                  <a:gd name="connsiteY1" fmla="*/ 618 h 227052"/>
                  <a:gd name="connsiteX2" fmla="*/ 216834 w 216834"/>
                  <a:gd name="connsiteY2" fmla="*/ 217900 h 227052"/>
                  <a:gd name="connsiteX3" fmla="*/ 3442 w 216834"/>
                  <a:gd name="connsiteY3" fmla="*/ 154400 h 227052"/>
                  <a:gd name="connsiteX0" fmla="*/ 6394 w 219786"/>
                  <a:gd name="connsiteY0" fmla="*/ 157005 h 229657"/>
                  <a:gd name="connsiteX1" fmla="*/ 97215 w 219786"/>
                  <a:gd name="connsiteY1" fmla="*/ 3223 h 229657"/>
                  <a:gd name="connsiteX2" fmla="*/ 219786 w 219786"/>
                  <a:gd name="connsiteY2" fmla="*/ 220505 h 229657"/>
                  <a:gd name="connsiteX3" fmla="*/ 6394 w 219786"/>
                  <a:gd name="connsiteY3" fmla="*/ 157005 h 229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786" h="229657">
                    <a:moveTo>
                      <a:pt x="6394" y="157005"/>
                    </a:moveTo>
                    <a:cubicBezTo>
                      <a:pt x="-14035" y="120791"/>
                      <a:pt x="14025" y="-23235"/>
                      <a:pt x="97215" y="3223"/>
                    </a:cubicBezTo>
                    <a:cubicBezTo>
                      <a:pt x="180405" y="29681"/>
                      <a:pt x="219786" y="114531"/>
                      <a:pt x="219786" y="220505"/>
                    </a:cubicBezTo>
                    <a:cubicBezTo>
                      <a:pt x="198828" y="252485"/>
                      <a:pt x="26823" y="193219"/>
                      <a:pt x="6394" y="157005"/>
                    </a:cubicBezTo>
                    <a:close/>
                  </a:path>
                </a:pathLst>
              </a:custGeom>
              <a:solidFill>
                <a:srgbClr val="ABDF2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7A6A7B3-6D58-BECA-2225-4704FBCE9E18}"/>
                  </a:ext>
                </a:extLst>
              </p:cNvPr>
              <p:cNvSpPr/>
              <p:nvPr/>
            </p:nvSpPr>
            <p:spPr>
              <a:xfrm flipH="1">
                <a:off x="2729370" y="693044"/>
                <a:ext cx="530554" cy="5305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F31CDC5E-F2AA-39A3-CA1D-E85B702DC78B}"/>
                  </a:ext>
                </a:extLst>
              </p:cNvPr>
              <p:cNvSpPr/>
              <p:nvPr/>
            </p:nvSpPr>
            <p:spPr>
              <a:xfrm flipH="1">
                <a:off x="2760362" y="814748"/>
                <a:ext cx="263486" cy="26348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710A5FA-D9AE-6487-16EE-1C3D0EE232F9}"/>
                  </a:ext>
                </a:extLst>
              </p:cNvPr>
              <p:cNvSpPr/>
              <p:nvPr/>
            </p:nvSpPr>
            <p:spPr>
              <a:xfrm>
                <a:off x="4878353" y="4230164"/>
                <a:ext cx="592639" cy="702932"/>
              </a:xfrm>
              <a:prstGeom prst="ellipse">
                <a:avLst/>
              </a:prstGeom>
              <a:solidFill>
                <a:srgbClr val="ABDF2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3">
                <a:extLst>
                  <a:ext uri="{FF2B5EF4-FFF2-40B4-BE49-F238E27FC236}">
                    <a16:creationId xmlns:a16="http://schemas.microsoft.com/office/drawing/2014/main" id="{3F4395BA-48EC-CC3C-AF55-7C53FDA55FB4}"/>
                  </a:ext>
                </a:extLst>
              </p:cNvPr>
              <p:cNvSpPr/>
              <p:nvPr/>
            </p:nvSpPr>
            <p:spPr>
              <a:xfrm rot="1186397">
                <a:off x="4365679" y="2212847"/>
                <a:ext cx="4350268" cy="2765656"/>
              </a:xfrm>
              <a:custGeom>
                <a:avLst/>
                <a:gdLst>
                  <a:gd name="connsiteX0" fmla="*/ 0 w 4128272"/>
                  <a:gd name="connsiteY0" fmla="*/ 1009282 h 2018564"/>
                  <a:gd name="connsiteX1" fmla="*/ 2064136 w 4128272"/>
                  <a:gd name="connsiteY1" fmla="*/ 0 h 2018564"/>
                  <a:gd name="connsiteX2" fmla="*/ 4128272 w 4128272"/>
                  <a:gd name="connsiteY2" fmla="*/ 1009282 h 2018564"/>
                  <a:gd name="connsiteX3" fmla="*/ 2064136 w 4128272"/>
                  <a:gd name="connsiteY3" fmla="*/ 2018564 h 2018564"/>
                  <a:gd name="connsiteX4" fmla="*/ 0 w 4128272"/>
                  <a:gd name="connsiteY4" fmla="*/ 1009282 h 2018564"/>
                  <a:gd name="connsiteX0" fmla="*/ 152 w 4128424"/>
                  <a:gd name="connsiteY0" fmla="*/ 1363134 h 2372416"/>
                  <a:gd name="connsiteX1" fmla="*/ 2147613 w 4128424"/>
                  <a:gd name="connsiteY1" fmla="*/ 0 h 2372416"/>
                  <a:gd name="connsiteX2" fmla="*/ 4128424 w 4128424"/>
                  <a:gd name="connsiteY2" fmla="*/ 1363134 h 2372416"/>
                  <a:gd name="connsiteX3" fmla="*/ 2064288 w 4128424"/>
                  <a:gd name="connsiteY3" fmla="*/ 2372416 h 2372416"/>
                  <a:gd name="connsiteX4" fmla="*/ 152 w 4128424"/>
                  <a:gd name="connsiteY4" fmla="*/ 1363134 h 2372416"/>
                  <a:gd name="connsiteX0" fmla="*/ 248 w 4128520"/>
                  <a:gd name="connsiteY0" fmla="*/ 1363134 h 2760996"/>
                  <a:gd name="connsiteX1" fmla="*/ 2147709 w 4128520"/>
                  <a:gd name="connsiteY1" fmla="*/ 0 h 2760996"/>
                  <a:gd name="connsiteX2" fmla="*/ 4128520 w 4128520"/>
                  <a:gd name="connsiteY2" fmla="*/ 1363134 h 2760996"/>
                  <a:gd name="connsiteX3" fmla="*/ 2042128 w 4128520"/>
                  <a:gd name="connsiteY3" fmla="*/ 2760996 h 2760996"/>
                  <a:gd name="connsiteX4" fmla="*/ 248 w 4128520"/>
                  <a:gd name="connsiteY4" fmla="*/ 1363134 h 2760996"/>
                  <a:gd name="connsiteX0" fmla="*/ 156 w 4248878"/>
                  <a:gd name="connsiteY0" fmla="*/ 1365949 h 2760996"/>
                  <a:gd name="connsiteX1" fmla="*/ 2268067 w 4248878"/>
                  <a:gd name="connsiteY1" fmla="*/ 0 h 2760996"/>
                  <a:gd name="connsiteX2" fmla="*/ 4248878 w 4248878"/>
                  <a:gd name="connsiteY2" fmla="*/ 1363134 h 2760996"/>
                  <a:gd name="connsiteX3" fmla="*/ 2162486 w 4248878"/>
                  <a:gd name="connsiteY3" fmla="*/ 2760996 h 2760996"/>
                  <a:gd name="connsiteX4" fmla="*/ 156 w 4248878"/>
                  <a:gd name="connsiteY4" fmla="*/ 1365949 h 2760996"/>
                  <a:gd name="connsiteX0" fmla="*/ 156 w 4248878"/>
                  <a:gd name="connsiteY0" fmla="*/ 1366257 h 2761304"/>
                  <a:gd name="connsiteX1" fmla="*/ 2268067 w 4248878"/>
                  <a:gd name="connsiteY1" fmla="*/ 308 h 2761304"/>
                  <a:gd name="connsiteX2" fmla="*/ 4248878 w 4248878"/>
                  <a:gd name="connsiteY2" fmla="*/ 1363442 h 2761304"/>
                  <a:gd name="connsiteX3" fmla="*/ 2162486 w 4248878"/>
                  <a:gd name="connsiteY3" fmla="*/ 2761304 h 2761304"/>
                  <a:gd name="connsiteX4" fmla="*/ 156 w 4248878"/>
                  <a:gd name="connsiteY4" fmla="*/ 1366257 h 2761304"/>
                  <a:gd name="connsiteX0" fmla="*/ 153 w 4283276"/>
                  <a:gd name="connsiteY0" fmla="*/ 1337845 h 2761027"/>
                  <a:gd name="connsiteX1" fmla="*/ 2302465 w 4283276"/>
                  <a:gd name="connsiteY1" fmla="*/ 16 h 2761027"/>
                  <a:gd name="connsiteX2" fmla="*/ 4283276 w 4283276"/>
                  <a:gd name="connsiteY2" fmla="*/ 1363150 h 2761027"/>
                  <a:gd name="connsiteX3" fmla="*/ 2196884 w 4283276"/>
                  <a:gd name="connsiteY3" fmla="*/ 2761012 h 2761027"/>
                  <a:gd name="connsiteX4" fmla="*/ 153 w 4283276"/>
                  <a:gd name="connsiteY4" fmla="*/ 1337845 h 2761027"/>
                  <a:gd name="connsiteX0" fmla="*/ 235 w 4283358"/>
                  <a:gd name="connsiteY0" fmla="*/ 1337843 h 2761025"/>
                  <a:gd name="connsiteX1" fmla="*/ 2302547 w 4283358"/>
                  <a:gd name="connsiteY1" fmla="*/ 14 h 2761025"/>
                  <a:gd name="connsiteX2" fmla="*/ 4283358 w 4283358"/>
                  <a:gd name="connsiteY2" fmla="*/ 1363148 h 2761025"/>
                  <a:gd name="connsiteX3" fmla="*/ 2196966 w 4283358"/>
                  <a:gd name="connsiteY3" fmla="*/ 2761010 h 2761025"/>
                  <a:gd name="connsiteX4" fmla="*/ 235 w 4283358"/>
                  <a:gd name="connsiteY4" fmla="*/ 1337843 h 2761025"/>
                  <a:gd name="connsiteX0" fmla="*/ 235 w 4283358"/>
                  <a:gd name="connsiteY0" fmla="*/ 1338633 h 2761815"/>
                  <a:gd name="connsiteX1" fmla="*/ 2302547 w 4283358"/>
                  <a:gd name="connsiteY1" fmla="*/ 804 h 2761815"/>
                  <a:gd name="connsiteX2" fmla="*/ 4283358 w 4283358"/>
                  <a:gd name="connsiteY2" fmla="*/ 1363938 h 2761815"/>
                  <a:gd name="connsiteX3" fmla="*/ 2196966 w 4283358"/>
                  <a:gd name="connsiteY3" fmla="*/ 2761800 h 2761815"/>
                  <a:gd name="connsiteX4" fmla="*/ 235 w 4283358"/>
                  <a:gd name="connsiteY4" fmla="*/ 1338633 h 2761815"/>
                  <a:gd name="connsiteX0" fmla="*/ 237 w 4345972"/>
                  <a:gd name="connsiteY0" fmla="*/ 1338903 h 2762710"/>
                  <a:gd name="connsiteX1" fmla="*/ 2302549 w 4345972"/>
                  <a:gd name="connsiteY1" fmla="*/ 1074 h 2762710"/>
                  <a:gd name="connsiteX2" fmla="*/ 4345972 w 4345972"/>
                  <a:gd name="connsiteY2" fmla="*/ 1155458 h 2762710"/>
                  <a:gd name="connsiteX3" fmla="*/ 2196968 w 4345972"/>
                  <a:gd name="connsiteY3" fmla="*/ 2762070 h 2762710"/>
                  <a:gd name="connsiteX4" fmla="*/ 237 w 4345972"/>
                  <a:gd name="connsiteY4" fmla="*/ 1338903 h 2762710"/>
                  <a:gd name="connsiteX0" fmla="*/ 237 w 4345972"/>
                  <a:gd name="connsiteY0" fmla="*/ 1338629 h 2762436"/>
                  <a:gd name="connsiteX1" fmla="*/ 2302549 w 4345972"/>
                  <a:gd name="connsiteY1" fmla="*/ 800 h 2762436"/>
                  <a:gd name="connsiteX2" fmla="*/ 4345972 w 4345972"/>
                  <a:gd name="connsiteY2" fmla="*/ 1155184 h 2762436"/>
                  <a:gd name="connsiteX3" fmla="*/ 2196968 w 4345972"/>
                  <a:gd name="connsiteY3" fmla="*/ 2761796 h 2762436"/>
                  <a:gd name="connsiteX4" fmla="*/ 237 w 4345972"/>
                  <a:gd name="connsiteY4" fmla="*/ 1338629 h 276243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5479 h 2769286"/>
                  <a:gd name="connsiteX1" fmla="*/ 2302549 w 4345972"/>
                  <a:gd name="connsiteY1" fmla="*/ 7650 h 2769286"/>
                  <a:gd name="connsiteX2" fmla="*/ 4345972 w 4345972"/>
                  <a:gd name="connsiteY2" fmla="*/ 1162034 h 2769286"/>
                  <a:gd name="connsiteX3" fmla="*/ 2196968 w 4345972"/>
                  <a:gd name="connsiteY3" fmla="*/ 2768646 h 2769286"/>
                  <a:gd name="connsiteX4" fmla="*/ 237 w 4345972"/>
                  <a:gd name="connsiteY4" fmla="*/ 1345479 h 2769286"/>
                  <a:gd name="connsiteX0" fmla="*/ 237 w 4345972"/>
                  <a:gd name="connsiteY0" fmla="*/ 1340869 h 2764676"/>
                  <a:gd name="connsiteX1" fmla="*/ 2302549 w 4345972"/>
                  <a:gd name="connsiteY1" fmla="*/ 3040 h 2764676"/>
                  <a:gd name="connsiteX2" fmla="*/ 4345972 w 4345972"/>
                  <a:gd name="connsiteY2" fmla="*/ 1157424 h 2764676"/>
                  <a:gd name="connsiteX3" fmla="*/ 2196968 w 4345972"/>
                  <a:gd name="connsiteY3" fmla="*/ 2764036 h 2764676"/>
                  <a:gd name="connsiteX4" fmla="*/ 237 w 4345972"/>
                  <a:gd name="connsiteY4" fmla="*/ 1340869 h 2764676"/>
                  <a:gd name="connsiteX0" fmla="*/ 411 w 4346146"/>
                  <a:gd name="connsiteY0" fmla="*/ 1340869 h 2765440"/>
                  <a:gd name="connsiteX1" fmla="*/ 2302723 w 4346146"/>
                  <a:gd name="connsiteY1" fmla="*/ 3040 h 2765440"/>
                  <a:gd name="connsiteX2" fmla="*/ 4346146 w 4346146"/>
                  <a:gd name="connsiteY2" fmla="*/ 1157424 h 2765440"/>
                  <a:gd name="connsiteX3" fmla="*/ 2197142 w 4346146"/>
                  <a:gd name="connsiteY3" fmla="*/ 2764036 h 2765440"/>
                  <a:gd name="connsiteX4" fmla="*/ 411 w 4346146"/>
                  <a:gd name="connsiteY4" fmla="*/ 1340869 h 2765440"/>
                  <a:gd name="connsiteX0" fmla="*/ 411 w 4350268"/>
                  <a:gd name="connsiteY0" fmla="*/ 1340869 h 2765656"/>
                  <a:gd name="connsiteX1" fmla="*/ 2302723 w 4350268"/>
                  <a:gd name="connsiteY1" fmla="*/ 3040 h 2765656"/>
                  <a:gd name="connsiteX2" fmla="*/ 4346146 w 4350268"/>
                  <a:gd name="connsiteY2" fmla="*/ 1157424 h 2765656"/>
                  <a:gd name="connsiteX3" fmla="*/ 2197142 w 4350268"/>
                  <a:gd name="connsiteY3" fmla="*/ 2764036 h 2765656"/>
                  <a:gd name="connsiteX4" fmla="*/ 411 w 4350268"/>
                  <a:gd name="connsiteY4" fmla="*/ 1340869 h 27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268" h="2765656">
                    <a:moveTo>
                      <a:pt x="411" y="1340869"/>
                    </a:moveTo>
                    <a:cubicBezTo>
                      <a:pt x="22275" y="960144"/>
                      <a:pt x="1373715" y="-62838"/>
                      <a:pt x="2302723" y="3040"/>
                    </a:cubicBezTo>
                    <a:cubicBezTo>
                      <a:pt x="3231731" y="68918"/>
                      <a:pt x="4166552" y="753648"/>
                      <a:pt x="4346146" y="1157424"/>
                    </a:cubicBezTo>
                    <a:cubicBezTo>
                      <a:pt x="4417200" y="1867435"/>
                      <a:pt x="3564364" y="2810033"/>
                      <a:pt x="2197142" y="2764036"/>
                    </a:cubicBezTo>
                    <a:cubicBezTo>
                      <a:pt x="829920" y="2718039"/>
                      <a:pt x="-21453" y="1721594"/>
                      <a:pt x="411" y="1340869"/>
                    </a:cubicBezTo>
                    <a:close/>
                  </a:path>
                </a:pathLst>
              </a:custGeom>
              <a:solidFill>
                <a:srgbClr val="3A801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2F762C42-456F-4102-6035-87F200BBEA23}"/>
                  </a:ext>
                </a:extLst>
              </p:cNvPr>
              <p:cNvSpPr/>
              <p:nvPr/>
            </p:nvSpPr>
            <p:spPr>
              <a:xfrm rot="20331336">
                <a:off x="5629750" y="2048754"/>
                <a:ext cx="1524618" cy="1061953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618" h="1061953">
                    <a:moveTo>
                      <a:pt x="17766" y="1004"/>
                    </a:moveTo>
                    <a:cubicBezTo>
                      <a:pt x="337175" y="-16284"/>
                      <a:pt x="1142047" y="189930"/>
                      <a:pt x="1524618" y="590255"/>
                    </a:cubicBezTo>
                    <a:cubicBezTo>
                      <a:pt x="1376474" y="760281"/>
                      <a:pt x="1193505" y="901522"/>
                      <a:pt x="1033752" y="1061953"/>
                    </a:cubicBezTo>
                    <a:lnTo>
                      <a:pt x="259732" y="980807"/>
                    </a:lnTo>
                    <a:cubicBezTo>
                      <a:pt x="169404" y="890460"/>
                      <a:pt x="-66130" y="555021"/>
                      <a:pt x="17766" y="100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4">
                <a:extLst>
                  <a:ext uri="{FF2B5EF4-FFF2-40B4-BE49-F238E27FC236}">
                    <a16:creationId xmlns:a16="http://schemas.microsoft.com/office/drawing/2014/main" id="{272EC6A6-9DAC-91E4-CDE0-B294021037EB}"/>
                  </a:ext>
                </a:extLst>
              </p:cNvPr>
              <p:cNvSpPr/>
              <p:nvPr/>
            </p:nvSpPr>
            <p:spPr>
              <a:xfrm rot="4004548" flipH="1">
                <a:off x="6848406" y="2475769"/>
                <a:ext cx="1412104" cy="1144958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412104"/>
                  <a:gd name="connsiteY0" fmla="*/ 1003 h 1144958"/>
                  <a:gd name="connsiteX1" fmla="*/ 1412104 w 1412104"/>
                  <a:gd name="connsiteY1" fmla="*/ 590788 h 1144958"/>
                  <a:gd name="connsiteX2" fmla="*/ 994697 w 1412104"/>
                  <a:gd name="connsiteY2" fmla="*/ 1144958 h 1144958"/>
                  <a:gd name="connsiteX3" fmla="*/ 240302 w 1412104"/>
                  <a:gd name="connsiteY3" fmla="*/ 1093390 h 1144958"/>
                  <a:gd name="connsiteX4" fmla="*/ 19066 w 1412104"/>
                  <a:gd name="connsiteY4" fmla="*/ 1003 h 1144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104" h="1144958">
                    <a:moveTo>
                      <a:pt x="19066" y="1003"/>
                    </a:moveTo>
                    <a:cubicBezTo>
                      <a:pt x="338475" y="-16285"/>
                      <a:pt x="1029533" y="190463"/>
                      <a:pt x="1412104" y="590788"/>
                    </a:cubicBezTo>
                    <a:cubicBezTo>
                      <a:pt x="1263960" y="760814"/>
                      <a:pt x="1154450" y="984527"/>
                      <a:pt x="994697" y="1144958"/>
                    </a:cubicBezTo>
                    <a:lnTo>
                      <a:pt x="240302" y="1093390"/>
                    </a:lnTo>
                    <a:cubicBezTo>
                      <a:pt x="149974" y="1003043"/>
                      <a:pt x="-64830" y="555020"/>
                      <a:pt x="19066" y="100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F39BCEEE-F5E6-7470-EDEB-1FC9401EFFE9}"/>
                  </a:ext>
                </a:extLst>
              </p:cNvPr>
              <p:cNvSpPr/>
              <p:nvPr/>
            </p:nvSpPr>
            <p:spPr>
              <a:xfrm rot="19846885">
                <a:off x="4351615" y="2536208"/>
                <a:ext cx="1148840" cy="510451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78001 w 1148840"/>
                  <a:gd name="connsiteY0" fmla="*/ 39114 h 485711"/>
                  <a:gd name="connsiteX1" fmla="*/ 1148840 w 1148840"/>
                  <a:gd name="connsiteY1" fmla="*/ 66751 h 485711"/>
                  <a:gd name="connsiteX2" fmla="*/ 1096563 w 1148840"/>
                  <a:gd name="connsiteY2" fmla="*/ 450415 h 485711"/>
                  <a:gd name="connsiteX3" fmla="*/ 34181 w 1148840"/>
                  <a:gd name="connsiteY3" fmla="*/ 485711 h 485711"/>
                  <a:gd name="connsiteX4" fmla="*/ 78001 w 1148840"/>
                  <a:gd name="connsiteY4" fmla="*/ 39114 h 485711"/>
                  <a:gd name="connsiteX0" fmla="*/ 78001 w 1148840"/>
                  <a:gd name="connsiteY0" fmla="*/ 63854 h 510451"/>
                  <a:gd name="connsiteX1" fmla="*/ 1148840 w 1148840"/>
                  <a:gd name="connsiteY1" fmla="*/ 91491 h 510451"/>
                  <a:gd name="connsiteX2" fmla="*/ 1096563 w 1148840"/>
                  <a:gd name="connsiteY2" fmla="*/ 475155 h 510451"/>
                  <a:gd name="connsiteX3" fmla="*/ 34181 w 1148840"/>
                  <a:gd name="connsiteY3" fmla="*/ 510451 h 510451"/>
                  <a:gd name="connsiteX4" fmla="*/ 78001 w 1148840"/>
                  <a:gd name="connsiteY4" fmla="*/ 63854 h 510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40" h="510451">
                    <a:moveTo>
                      <a:pt x="78001" y="63854"/>
                    </a:moveTo>
                    <a:cubicBezTo>
                      <a:pt x="144460" y="-74248"/>
                      <a:pt x="849146" y="48212"/>
                      <a:pt x="1148840" y="91491"/>
                    </a:cubicBezTo>
                    <a:lnTo>
                      <a:pt x="1096563" y="475155"/>
                    </a:lnTo>
                    <a:cubicBezTo>
                      <a:pt x="769840" y="447679"/>
                      <a:pt x="346883" y="426404"/>
                      <a:pt x="34181" y="510451"/>
                    </a:cubicBezTo>
                    <a:cubicBezTo>
                      <a:pt x="32140" y="449890"/>
                      <a:pt x="-65152" y="266937"/>
                      <a:pt x="78001" y="63854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6">
                <a:extLst>
                  <a:ext uri="{FF2B5EF4-FFF2-40B4-BE49-F238E27FC236}">
                    <a16:creationId xmlns:a16="http://schemas.microsoft.com/office/drawing/2014/main" id="{471E2906-5993-79AE-21F7-C962A6A7A419}"/>
                  </a:ext>
                </a:extLst>
              </p:cNvPr>
              <p:cNvSpPr/>
              <p:nvPr/>
            </p:nvSpPr>
            <p:spPr>
              <a:xfrm rot="19846885">
                <a:off x="4689614" y="2957359"/>
                <a:ext cx="1282479" cy="959542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2479" h="959542">
                    <a:moveTo>
                      <a:pt x="70180" y="48355"/>
                    </a:moveTo>
                    <a:cubicBezTo>
                      <a:pt x="393757" y="-9603"/>
                      <a:pt x="802296" y="-14579"/>
                      <a:pt x="1101990" y="28700"/>
                    </a:cubicBezTo>
                    <a:lnTo>
                      <a:pt x="1282479" y="542549"/>
                    </a:lnTo>
                    <a:cubicBezTo>
                      <a:pt x="1134767" y="516973"/>
                      <a:pt x="353299" y="824490"/>
                      <a:pt x="83007" y="959542"/>
                    </a:cubicBezTo>
                    <a:cubicBezTo>
                      <a:pt x="40246" y="903491"/>
                      <a:pt x="-72973" y="251438"/>
                      <a:pt x="70180" y="483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4">
                <a:extLst>
                  <a:ext uri="{FF2B5EF4-FFF2-40B4-BE49-F238E27FC236}">
                    <a16:creationId xmlns:a16="http://schemas.microsoft.com/office/drawing/2014/main" id="{7FD9E6D0-EDFA-3350-8167-B46B1B29F532}"/>
                  </a:ext>
                </a:extLst>
              </p:cNvPr>
              <p:cNvSpPr/>
              <p:nvPr/>
            </p:nvSpPr>
            <p:spPr>
              <a:xfrm rot="4004548" flipH="1">
                <a:off x="5299838" y="3233692"/>
                <a:ext cx="1947494" cy="2051372"/>
              </a:xfrm>
              <a:custGeom>
                <a:avLst/>
                <a:gdLst>
                  <a:gd name="connsiteX0" fmla="*/ 0 w 1448797"/>
                  <a:gd name="connsiteY0" fmla="*/ 0 h 549207"/>
                  <a:gd name="connsiteX1" fmla="*/ 1448797 w 1448797"/>
                  <a:gd name="connsiteY1" fmla="*/ 0 h 549207"/>
                  <a:gd name="connsiteX2" fmla="*/ 1448797 w 1448797"/>
                  <a:gd name="connsiteY2" fmla="*/ 549207 h 549207"/>
                  <a:gd name="connsiteX3" fmla="*/ 0 w 1448797"/>
                  <a:gd name="connsiteY3" fmla="*/ 549207 h 549207"/>
                  <a:gd name="connsiteX4" fmla="*/ 0 w 1448797"/>
                  <a:gd name="connsiteY4" fmla="*/ 0 h 549207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0 w 1448797"/>
                  <a:gd name="connsiteY3" fmla="*/ 549207 h 1070545"/>
                  <a:gd name="connsiteX4" fmla="*/ 0 w 1448797"/>
                  <a:gd name="connsiteY4" fmla="*/ 0 h 1070545"/>
                  <a:gd name="connsiteX0" fmla="*/ 0 w 1448797"/>
                  <a:gd name="connsiteY0" fmla="*/ 0 h 1070545"/>
                  <a:gd name="connsiteX1" fmla="*/ 1448797 w 1448797"/>
                  <a:gd name="connsiteY1" fmla="*/ 0 h 1070545"/>
                  <a:gd name="connsiteX2" fmla="*/ 1027594 w 1448797"/>
                  <a:gd name="connsiteY2" fmla="*/ 1070545 h 1070545"/>
                  <a:gd name="connsiteX3" fmla="*/ 241966 w 1448797"/>
                  <a:gd name="connsiteY3" fmla="*/ 979803 h 1070545"/>
                  <a:gd name="connsiteX4" fmla="*/ 0 w 1448797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0 h 1070545"/>
                  <a:gd name="connsiteX1" fmla="*/ 1506852 w 1506852"/>
                  <a:gd name="connsiteY1" fmla="*/ 589251 h 1070545"/>
                  <a:gd name="connsiteX2" fmla="*/ 1027594 w 1506852"/>
                  <a:gd name="connsiteY2" fmla="*/ 1070545 h 1070545"/>
                  <a:gd name="connsiteX3" fmla="*/ 241966 w 1506852"/>
                  <a:gd name="connsiteY3" fmla="*/ 979803 h 1070545"/>
                  <a:gd name="connsiteX4" fmla="*/ 0 w 1506852"/>
                  <a:gd name="connsiteY4" fmla="*/ 0 h 1070545"/>
                  <a:gd name="connsiteX0" fmla="*/ 0 w 1506852"/>
                  <a:gd name="connsiteY0" fmla="*/ 1004 h 1071549"/>
                  <a:gd name="connsiteX1" fmla="*/ 1506852 w 1506852"/>
                  <a:gd name="connsiteY1" fmla="*/ 590255 h 1071549"/>
                  <a:gd name="connsiteX2" fmla="*/ 1027594 w 1506852"/>
                  <a:gd name="connsiteY2" fmla="*/ 1071549 h 1071549"/>
                  <a:gd name="connsiteX3" fmla="*/ 241966 w 1506852"/>
                  <a:gd name="connsiteY3" fmla="*/ 980807 h 1071549"/>
                  <a:gd name="connsiteX4" fmla="*/ 0 w 1506852"/>
                  <a:gd name="connsiteY4" fmla="*/ 1004 h 1071549"/>
                  <a:gd name="connsiteX0" fmla="*/ 17245 w 1524097"/>
                  <a:gd name="connsiteY0" fmla="*/ 1004 h 1071549"/>
                  <a:gd name="connsiteX1" fmla="*/ 1524097 w 1524097"/>
                  <a:gd name="connsiteY1" fmla="*/ 590255 h 1071549"/>
                  <a:gd name="connsiteX2" fmla="*/ 1044839 w 1524097"/>
                  <a:gd name="connsiteY2" fmla="*/ 1071549 h 1071549"/>
                  <a:gd name="connsiteX3" fmla="*/ 259211 w 1524097"/>
                  <a:gd name="connsiteY3" fmla="*/ 980807 h 1071549"/>
                  <a:gd name="connsiteX4" fmla="*/ 17245 w 1524097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71549"/>
                  <a:gd name="connsiteX1" fmla="*/ 1524618 w 1524618"/>
                  <a:gd name="connsiteY1" fmla="*/ 590255 h 1071549"/>
                  <a:gd name="connsiteX2" fmla="*/ 1045360 w 1524618"/>
                  <a:gd name="connsiteY2" fmla="*/ 1071549 h 1071549"/>
                  <a:gd name="connsiteX3" fmla="*/ 259732 w 1524618"/>
                  <a:gd name="connsiteY3" fmla="*/ 980807 h 1071549"/>
                  <a:gd name="connsiteX4" fmla="*/ 17766 w 1524618"/>
                  <a:gd name="connsiteY4" fmla="*/ 1004 h 1071549"/>
                  <a:gd name="connsiteX0" fmla="*/ 17766 w 1524618"/>
                  <a:gd name="connsiteY0" fmla="*/ 1004 h 1061953"/>
                  <a:gd name="connsiteX1" fmla="*/ 1524618 w 1524618"/>
                  <a:gd name="connsiteY1" fmla="*/ 590255 h 1061953"/>
                  <a:gd name="connsiteX2" fmla="*/ 1033752 w 1524618"/>
                  <a:gd name="connsiteY2" fmla="*/ 1061953 h 1061953"/>
                  <a:gd name="connsiteX3" fmla="*/ 259732 w 1524618"/>
                  <a:gd name="connsiteY3" fmla="*/ 980807 h 1061953"/>
                  <a:gd name="connsiteX4" fmla="*/ 17766 w 1524618"/>
                  <a:gd name="connsiteY4" fmla="*/ 1004 h 1061953"/>
                  <a:gd name="connsiteX0" fmla="*/ 18498 w 1525350"/>
                  <a:gd name="connsiteY0" fmla="*/ 1004 h 1061953"/>
                  <a:gd name="connsiteX1" fmla="*/ 1525350 w 1525350"/>
                  <a:gd name="connsiteY1" fmla="*/ 590255 h 1061953"/>
                  <a:gd name="connsiteX2" fmla="*/ 1034484 w 1525350"/>
                  <a:gd name="connsiteY2" fmla="*/ 1061953 h 1061953"/>
                  <a:gd name="connsiteX3" fmla="*/ 248436 w 1525350"/>
                  <a:gd name="connsiteY3" fmla="*/ 1041269 h 1061953"/>
                  <a:gd name="connsiteX4" fmla="*/ 18498 w 1525350"/>
                  <a:gd name="connsiteY4" fmla="*/ 1004 h 1061953"/>
                  <a:gd name="connsiteX0" fmla="*/ 19066 w 1517216"/>
                  <a:gd name="connsiteY0" fmla="*/ 817 h 1113888"/>
                  <a:gd name="connsiteX1" fmla="*/ 1517216 w 1517216"/>
                  <a:gd name="connsiteY1" fmla="*/ 642190 h 1113888"/>
                  <a:gd name="connsiteX2" fmla="*/ 1026350 w 1517216"/>
                  <a:gd name="connsiteY2" fmla="*/ 1113888 h 1113888"/>
                  <a:gd name="connsiteX3" fmla="*/ 240302 w 1517216"/>
                  <a:gd name="connsiteY3" fmla="*/ 1093204 h 1113888"/>
                  <a:gd name="connsiteX4" fmla="*/ 19066 w 1517216"/>
                  <a:gd name="connsiteY4" fmla="*/ 817 h 1113888"/>
                  <a:gd name="connsiteX0" fmla="*/ 19066 w 1424592"/>
                  <a:gd name="connsiteY0" fmla="*/ 1093 h 1114164"/>
                  <a:gd name="connsiteX1" fmla="*/ 1424592 w 1424592"/>
                  <a:gd name="connsiteY1" fmla="*/ 571688 h 1114164"/>
                  <a:gd name="connsiteX2" fmla="*/ 1026350 w 1424592"/>
                  <a:gd name="connsiteY2" fmla="*/ 1114164 h 1114164"/>
                  <a:gd name="connsiteX3" fmla="*/ 240302 w 1424592"/>
                  <a:gd name="connsiteY3" fmla="*/ 1093480 h 1114164"/>
                  <a:gd name="connsiteX4" fmla="*/ 19066 w 1424592"/>
                  <a:gd name="connsiteY4" fmla="*/ 1093 h 1114164"/>
                  <a:gd name="connsiteX0" fmla="*/ 19066 w 1424592"/>
                  <a:gd name="connsiteY0" fmla="*/ 1093 h 1148784"/>
                  <a:gd name="connsiteX1" fmla="*/ 1424592 w 1424592"/>
                  <a:gd name="connsiteY1" fmla="*/ 571688 h 1148784"/>
                  <a:gd name="connsiteX2" fmla="*/ 1010126 w 1424592"/>
                  <a:gd name="connsiteY2" fmla="*/ 1148784 h 1148784"/>
                  <a:gd name="connsiteX3" fmla="*/ 240302 w 1424592"/>
                  <a:gd name="connsiteY3" fmla="*/ 1093480 h 1148784"/>
                  <a:gd name="connsiteX4" fmla="*/ 19066 w 1424592"/>
                  <a:gd name="connsiteY4" fmla="*/ 1093 h 1148784"/>
                  <a:gd name="connsiteX0" fmla="*/ 19066 w 1424592"/>
                  <a:gd name="connsiteY0" fmla="*/ 1093 h 1145048"/>
                  <a:gd name="connsiteX1" fmla="*/ 1424592 w 1424592"/>
                  <a:gd name="connsiteY1" fmla="*/ 571688 h 1145048"/>
                  <a:gd name="connsiteX2" fmla="*/ 994697 w 1424592"/>
                  <a:gd name="connsiteY2" fmla="*/ 1145048 h 1145048"/>
                  <a:gd name="connsiteX3" fmla="*/ 240302 w 1424592"/>
                  <a:gd name="connsiteY3" fmla="*/ 1093480 h 1145048"/>
                  <a:gd name="connsiteX4" fmla="*/ 19066 w 1424592"/>
                  <a:gd name="connsiteY4" fmla="*/ 1093 h 1145048"/>
                  <a:gd name="connsiteX0" fmla="*/ 19066 w 1200678"/>
                  <a:gd name="connsiteY0" fmla="*/ 1336 h 1145291"/>
                  <a:gd name="connsiteX1" fmla="*/ 1200678 w 1200678"/>
                  <a:gd name="connsiteY1" fmla="*/ 533389 h 1145291"/>
                  <a:gd name="connsiteX2" fmla="*/ 994697 w 1200678"/>
                  <a:gd name="connsiteY2" fmla="*/ 1145291 h 1145291"/>
                  <a:gd name="connsiteX3" fmla="*/ 240302 w 1200678"/>
                  <a:gd name="connsiteY3" fmla="*/ 1093723 h 1145291"/>
                  <a:gd name="connsiteX4" fmla="*/ 19066 w 1200678"/>
                  <a:gd name="connsiteY4" fmla="*/ 1336 h 1145291"/>
                  <a:gd name="connsiteX0" fmla="*/ 19066 w 1293333"/>
                  <a:gd name="connsiteY0" fmla="*/ 1336 h 1428935"/>
                  <a:gd name="connsiteX1" fmla="*/ 1200678 w 1293333"/>
                  <a:gd name="connsiteY1" fmla="*/ 533389 h 1428935"/>
                  <a:gd name="connsiteX2" fmla="*/ 1251381 w 1293333"/>
                  <a:gd name="connsiteY2" fmla="*/ 1428935 h 1428935"/>
                  <a:gd name="connsiteX3" fmla="*/ 240302 w 1293333"/>
                  <a:gd name="connsiteY3" fmla="*/ 1093723 h 1428935"/>
                  <a:gd name="connsiteX4" fmla="*/ 19066 w 1293333"/>
                  <a:gd name="connsiteY4" fmla="*/ 1336 h 1428935"/>
                  <a:gd name="connsiteX0" fmla="*/ 252065 w 1073141"/>
                  <a:gd name="connsiteY0" fmla="*/ 110173 h 1110501"/>
                  <a:gd name="connsiteX1" fmla="*/ 980486 w 1073141"/>
                  <a:gd name="connsiteY1" fmla="*/ 214955 h 1110501"/>
                  <a:gd name="connsiteX2" fmla="*/ 1031189 w 1073141"/>
                  <a:gd name="connsiteY2" fmla="*/ 1110501 h 1110501"/>
                  <a:gd name="connsiteX3" fmla="*/ 20110 w 1073141"/>
                  <a:gd name="connsiteY3" fmla="*/ 775289 h 1110501"/>
                  <a:gd name="connsiteX4" fmla="*/ 252065 w 1073141"/>
                  <a:gd name="connsiteY4" fmla="*/ 110173 h 1110501"/>
                  <a:gd name="connsiteX0" fmla="*/ 1107517 w 1928593"/>
                  <a:gd name="connsiteY0" fmla="*/ 110173 h 1110501"/>
                  <a:gd name="connsiteX1" fmla="*/ 1835938 w 1928593"/>
                  <a:gd name="connsiteY1" fmla="*/ 214955 h 1110501"/>
                  <a:gd name="connsiteX2" fmla="*/ 1886641 w 1928593"/>
                  <a:gd name="connsiteY2" fmla="*/ 1110501 h 1110501"/>
                  <a:gd name="connsiteX3" fmla="*/ 5229 w 1928593"/>
                  <a:gd name="connsiteY3" fmla="*/ 921265 h 1110501"/>
                  <a:gd name="connsiteX4" fmla="*/ 1107517 w 1928593"/>
                  <a:gd name="connsiteY4" fmla="*/ 110173 h 1110501"/>
                  <a:gd name="connsiteX0" fmla="*/ 1107517 w 1928593"/>
                  <a:gd name="connsiteY0" fmla="*/ 110173 h 2146760"/>
                  <a:gd name="connsiteX1" fmla="*/ 1835938 w 1928593"/>
                  <a:gd name="connsiteY1" fmla="*/ 214955 h 2146760"/>
                  <a:gd name="connsiteX2" fmla="*/ 1886641 w 1928593"/>
                  <a:gd name="connsiteY2" fmla="*/ 1110501 h 2146760"/>
                  <a:gd name="connsiteX3" fmla="*/ 1335025 w 1928593"/>
                  <a:gd name="connsiteY3" fmla="*/ 2146095 h 2146760"/>
                  <a:gd name="connsiteX4" fmla="*/ 5229 w 1928593"/>
                  <a:gd name="connsiteY4" fmla="*/ 921265 h 2146760"/>
                  <a:gd name="connsiteX5" fmla="*/ 1107517 w 1928593"/>
                  <a:gd name="connsiteY5" fmla="*/ 110173 h 2146760"/>
                  <a:gd name="connsiteX0" fmla="*/ 1107517 w 1927166"/>
                  <a:gd name="connsiteY0" fmla="*/ 150361 h 2186948"/>
                  <a:gd name="connsiteX1" fmla="*/ 1820242 w 1927166"/>
                  <a:gd name="connsiteY1" fmla="*/ 194500 h 2186948"/>
                  <a:gd name="connsiteX2" fmla="*/ 1886641 w 1927166"/>
                  <a:gd name="connsiteY2" fmla="*/ 1150689 h 2186948"/>
                  <a:gd name="connsiteX3" fmla="*/ 1335025 w 1927166"/>
                  <a:gd name="connsiteY3" fmla="*/ 2186283 h 2186948"/>
                  <a:gd name="connsiteX4" fmla="*/ 5229 w 1927166"/>
                  <a:gd name="connsiteY4" fmla="*/ 961453 h 2186948"/>
                  <a:gd name="connsiteX5" fmla="*/ 1107517 w 1927166"/>
                  <a:gd name="connsiteY5" fmla="*/ 150361 h 2186948"/>
                  <a:gd name="connsiteX0" fmla="*/ 1107517 w 1943676"/>
                  <a:gd name="connsiteY0" fmla="*/ 150361 h 2186948"/>
                  <a:gd name="connsiteX1" fmla="*/ 1820242 w 1943676"/>
                  <a:gd name="connsiteY1" fmla="*/ 194500 h 2186948"/>
                  <a:gd name="connsiteX2" fmla="*/ 1886641 w 1943676"/>
                  <a:gd name="connsiteY2" fmla="*/ 1150689 h 2186948"/>
                  <a:gd name="connsiteX3" fmla="*/ 1335025 w 1943676"/>
                  <a:gd name="connsiteY3" fmla="*/ 2186283 h 2186948"/>
                  <a:gd name="connsiteX4" fmla="*/ 5229 w 1943676"/>
                  <a:gd name="connsiteY4" fmla="*/ 961453 h 2186948"/>
                  <a:gd name="connsiteX5" fmla="*/ 1107517 w 1943676"/>
                  <a:gd name="connsiteY5" fmla="*/ 150361 h 2186948"/>
                  <a:gd name="connsiteX0" fmla="*/ 1107517 w 1958373"/>
                  <a:gd name="connsiteY0" fmla="*/ 150361 h 2186944"/>
                  <a:gd name="connsiteX1" fmla="*/ 1820242 w 1958373"/>
                  <a:gd name="connsiteY1" fmla="*/ 194500 h 2186944"/>
                  <a:gd name="connsiteX2" fmla="*/ 1904143 w 1958373"/>
                  <a:gd name="connsiteY2" fmla="*/ 1143166 h 2186944"/>
                  <a:gd name="connsiteX3" fmla="*/ 1335025 w 1958373"/>
                  <a:gd name="connsiteY3" fmla="*/ 2186283 h 2186944"/>
                  <a:gd name="connsiteX4" fmla="*/ 5229 w 1958373"/>
                  <a:gd name="connsiteY4" fmla="*/ 961453 h 2186944"/>
                  <a:gd name="connsiteX5" fmla="*/ 1107517 w 1958373"/>
                  <a:gd name="connsiteY5" fmla="*/ 150361 h 2186944"/>
                  <a:gd name="connsiteX0" fmla="*/ 1107517 w 1911027"/>
                  <a:gd name="connsiteY0" fmla="*/ 150361 h 2186944"/>
                  <a:gd name="connsiteX1" fmla="*/ 1820242 w 1911027"/>
                  <a:gd name="connsiteY1" fmla="*/ 194500 h 2186944"/>
                  <a:gd name="connsiteX2" fmla="*/ 1904143 w 1911027"/>
                  <a:gd name="connsiteY2" fmla="*/ 1143166 h 2186944"/>
                  <a:gd name="connsiteX3" fmla="*/ 1335025 w 1911027"/>
                  <a:gd name="connsiteY3" fmla="*/ 2186283 h 2186944"/>
                  <a:gd name="connsiteX4" fmla="*/ 5229 w 1911027"/>
                  <a:gd name="connsiteY4" fmla="*/ 961453 h 2186944"/>
                  <a:gd name="connsiteX5" fmla="*/ 1107517 w 1911027"/>
                  <a:gd name="connsiteY5" fmla="*/ 150361 h 2186944"/>
                  <a:gd name="connsiteX0" fmla="*/ 1107517 w 1911027"/>
                  <a:gd name="connsiteY0" fmla="*/ 7387 h 2043970"/>
                  <a:gd name="connsiteX1" fmla="*/ 1820242 w 1911027"/>
                  <a:gd name="connsiteY1" fmla="*/ 51526 h 2043970"/>
                  <a:gd name="connsiteX2" fmla="*/ 1904143 w 1911027"/>
                  <a:gd name="connsiteY2" fmla="*/ 1000192 h 2043970"/>
                  <a:gd name="connsiteX3" fmla="*/ 1335025 w 1911027"/>
                  <a:gd name="connsiteY3" fmla="*/ 2043309 h 2043970"/>
                  <a:gd name="connsiteX4" fmla="*/ 5229 w 1911027"/>
                  <a:gd name="connsiteY4" fmla="*/ 818479 h 2043970"/>
                  <a:gd name="connsiteX5" fmla="*/ 1107517 w 1911027"/>
                  <a:gd name="connsiteY5" fmla="*/ 7387 h 2043970"/>
                  <a:gd name="connsiteX0" fmla="*/ 1107871 w 1911381"/>
                  <a:gd name="connsiteY0" fmla="*/ 7387 h 2043970"/>
                  <a:gd name="connsiteX1" fmla="*/ 1820596 w 1911381"/>
                  <a:gd name="connsiteY1" fmla="*/ 51526 h 2043970"/>
                  <a:gd name="connsiteX2" fmla="*/ 1904497 w 1911381"/>
                  <a:gd name="connsiteY2" fmla="*/ 1000192 h 2043970"/>
                  <a:gd name="connsiteX3" fmla="*/ 1335379 w 1911381"/>
                  <a:gd name="connsiteY3" fmla="*/ 2043309 h 2043970"/>
                  <a:gd name="connsiteX4" fmla="*/ 5583 w 1911381"/>
                  <a:gd name="connsiteY4" fmla="*/ 818479 h 2043970"/>
                  <a:gd name="connsiteX5" fmla="*/ 1107871 w 1911381"/>
                  <a:gd name="connsiteY5" fmla="*/ 7387 h 2043970"/>
                  <a:gd name="connsiteX0" fmla="*/ 1148965 w 1952475"/>
                  <a:gd name="connsiteY0" fmla="*/ 7387 h 2043970"/>
                  <a:gd name="connsiteX1" fmla="*/ 1861690 w 1952475"/>
                  <a:gd name="connsiteY1" fmla="*/ 51526 h 2043970"/>
                  <a:gd name="connsiteX2" fmla="*/ 1945591 w 1952475"/>
                  <a:gd name="connsiteY2" fmla="*/ 1000192 h 2043970"/>
                  <a:gd name="connsiteX3" fmla="*/ 1376473 w 1952475"/>
                  <a:gd name="connsiteY3" fmla="*/ 2043309 h 2043970"/>
                  <a:gd name="connsiteX4" fmla="*/ 5381 w 1952475"/>
                  <a:gd name="connsiteY4" fmla="*/ 794758 h 2043970"/>
                  <a:gd name="connsiteX5" fmla="*/ 1148965 w 1952475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3970"/>
                  <a:gd name="connsiteX1" fmla="*/ 1856709 w 1947494"/>
                  <a:gd name="connsiteY1" fmla="*/ 51526 h 2043970"/>
                  <a:gd name="connsiteX2" fmla="*/ 1940610 w 1947494"/>
                  <a:gd name="connsiteY2" fmla="*/ 1000192 h 2043970"/>
                  <a:gd name="connsiteX3" fmla="*/ 1371492 w 1947494"/>
                  <a:gd name="connsiteY3" fmla="*/ 2043309 h 2043970"/>
                  <a:gd name="connsiteX4" fmla="*/ 400 w 1947494"/>
                  <a:gd name="connsiteY4" fmla="*/ 794758 h 2043970"/>
                  <a:gd name="connsiteX5" fmla="*/ 1143984 w 1947494"/>
                  <a:gd name="connsiteY5" fmla="*/ 7387 h 2043970"/>
                  <a:gd name="connsiteX0" fmla="*/ 1143984 w 1947494"/>
                  <a:gd name="connsiteY0" fmla="*/ 7387 h 2044091"/>
                  <a:gd name="connsiteX1" fmla="*/ 1856709 w 1947494"/>
                  <a:gd name="connsiteY1" fmla="*/ 51526 h 2044091"/>
                  <a:gd name="connsiteX2" fmla="*/ 1940610 w 1947494"/>
                  <a:gd name="connsiteY2" fmla="*/ 1000192 h 2044091"/>
                  <a:gd name="connsiteX3" fmla="*/ 1371492 w 1947494"/>
                  <a:gd name="connsiteY3" fmla="*/ 2043309 h 2044091"/>
                  <a:gd name="connsiteX4" fmla="*/ 400 w 1947494"/>
                  <a:gd name="connsiteY4" fmla="*/ 794758 h 2044091"/>
                  <a:gd name="connsiteX5" fmla="*/ 1143984 w 1947494"/>
                  <a:gd name="connsiteY5" fmla="*/ 7387 h 2044091"/>
                  <a:gd name="connsiteX0" fmla="*/ 1143984 w 1947494"/>
                  <a:gd name="connsiteY0" fmla="*/ 7387 h 2052148"/>
                  <a:gd name="connsiteX1" fmla="*/ 1856709 w 1947494"/>
                  <a:gd name="connsiteY1" fmla="*/ 51526 h 2052148"/>
                  <a:gd name="connsiteX2" fmla="*/ 1940610 w 1947494"/>
                  <a:gd name="connsiteY2" fmla="*/ 1000192 h 2052148"/>
                  <a:gd name="connsiteX3" fmla="*/ 1437162 w 1947494"/>
                  <a:gd name="connsiteY3" fmla="*/ 2051372 h 2052148"/>
                  <a:gd name="connsiteX4" fmla="*/ 400 w 1947494"/>
                  <a:gd name="connsiteY4" fmla="*/ 794758 h 2052148"/>
                  <a:gd name="connsiteX5" fmla="*/ 1143984 w 1947494"/>
                  <a:gd name="connsiteY5" fmla="*/ 7387 h 2052148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  <a:gd name="connsiteX0" fmla="*/ 1143984 w 1947494"/>
                  <a:gd name="connsiteY0" fmla="*/ 7387 h 2051372"/>
                  <a:gd name="connsiteX1" fmla="*/ 1856709 w 1947494"/>
                  <a:gd name="connsiteY1" fmla="*/ 51526 h 2051372"/>
                  <a:gd name="connsiteX2" fmla="*/ 1940610 w 1947494"/>
                  <a:gd name="connsiteY2" fmla="*/ 1000192 h 2051372"/>
                  <a:gd name="connsiteX3" fmla="*/ 1437162 w 1947494"/>
                  <a:gd name="connsiteY3" fmla="*/ 2051372 h 2051372"/>
                  <a:gd name="connsiteX4" fmla="*/ 400 w 1947494"/>
                  <a:gd name="connsiteY4" fmla="*/ 794758 h 2051372"/>
                  <a:gd name="connsiteX5" fmla="*/ 1143984 w 1947494"/>
                  <a:gd name="connsiteY5" fmla="*/ 7387 h 205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94" h="2051372">
                    <a:moveTo>
                      <a:pt x="1143984" y="7387"/>
                    </a:moveTo>
                    <a:cubicBezTo>
                      <a:pt x="1463393" y="-9901"/>
                      <a:pt x="1609574" y="2506"/>
                      <a:pt x="1856709" y="51526"/>
                    </a:cubicBezTo>
                    <a:cubicBezTo>
                      <a:pt x="1856252" y="323957"/>
                      <a:pt x="1977160" y="830508"/>
                      <a:pt x="1940610" y="1000192"/>
                    </a:cubicBezTo>
                    <a:cubicBezTo>
                      <a:pt x="1879309" y="1144109"/>
                      <a:pt x="1539259" y="2050615"/>
                      <a:pt x="1437162" y="2051372"/>
                    </a:cubicBezTo>
                    <a:cubicBezTo>
                      <a:pt x="892806" y="1854149"/>
                      <a:pt x="310117" y="1471238"/>
                      <a:pt x="400" y="794758"/>
                    </a:cubicBezTo>
                    <a:cubicBezTo>
                      <a:pt x="-22955" y="763751"/>
                      <a:pt x="984530" y="59953"/>
                      <a:pt x="1143984" y="73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8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6">
                <a:extLst>
                  <a:ext uri="{FF2B5EF4-FFF2-40B4-BE49-F238E27FC236}">
                    <a16:creationId xmlns:a16="http://schemas.microsoft.com/office/drawing/2014/main" id="{E2301AB2-0417-F42E-41F2-D2054CA6E492}"/>
                  </a:ext>
                </a:extLst>
              </p:cNvPr>
              <p:cNvSpPr/>
              <p:nvPr/>
            </p:nvSpPr>
            <p:spPr>
              <a:xfrm rot="4664821" flipH="1">
                <a:off x="6884324" y="3776408"/>
                <a:ext cx="1184611" cy="1174214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159930"/>
                  <a:gd name="connsiteY0" fmla="*/ 105456 h 535053"/>
                  <a:gd name="connsiteX1" fmla="*/ 1159930 w 1159930"/>
                  <a:gd name="connsiteY1" fmla="*/ 15845 h 535053"/>
                  <a:gd name="connsiteX2" fmla="*/ 1062496 w 1159930"/>
                  <a:gd name="connsiteY2" fmla="*/ 499757 h 535053"/>
                  <a:gd name="connsiteX3" fmla="*/ 114 w 1159930"/>
                  <a:gd name="connsiteY3" fmla="*/ 535053 h 535053"/>
                  <a:gd name="connsiteX4" fmla="*/ 165389 w 1159930"/>
                  <a:gd name="connsiteY4" fmla="*/ 105456 h 535053"/>
                  <a:gd name="connsiteX0" fmla="*/ 165389 w 1314141"/>
                  <a:gd name="connsiteY0" fmla="*/ 105456 h 535053"/>
                  <a:gd name="connsiteX1" fmla="*/ 1159930 w 1314141"/>
                  <a:gd name="connsiteY1" fmla="*/ 15845 h 535053"/>
                  <a:gd name="connsiteX2" fmla="*/ 1314141 w 1314141"/>
                  <a:gd name="connsiteY2" fmla="*/ 498626 h 535053"/>
                  <a:gd name="connsiteX3" fmla="*/ 114 w 1314141"/>
                  <a:gd name="connsiteY3" fmla="*/ 535053 h 535053"/>
                  <a:gd name="connsiteX4" fmla="*/ 165389 w 1314141"/>
                  <a:gd name="connsiteY4" fmla="*/ 105456 h 535053"/>
                  <a:gd name="connsiteX0" fmla="*/ 71187 w 1219939"/>
                  <a:gd name="connsiteY0" fmla="*/ 105456 h 946687"/>
                  <a:gd name="connsiteX1" fmla="*/ 1065728 w 1219939"/>
                  <a:gd name="connsiteY1" fmla="*/ 15845 h 946687"/>
                  <a:gd name="connsiteX2" fmla="*/ 1219939 w 1219939"/>
                  <a:gd name="connsiteY2" fmla="*/ 498626 h 946687"/>
                  <a:gd name="connsiteX3" fmla="*/ 46745 w 1219939"/>
                  <a:gd name="connsiteY3" fmla="*/ 946687 h 946687"/>
                  <a:gd name="connsiteX4" fmla="*/ 71187 w 1219939"/>
                  <a:gd name="connsiteY4" fmla="*/ 105456 h 946687"/>
                  <a:gd name="connsiteX0" fmla="*/ 60877 w 1246898"/>
                  <a:gd name="connsiteY0" fmla="*/ 56958 h 968145"/>
                  <a:gd name="connsiteX1" fmla="*/ 1092687 w 1246898"/>
                  <a:gd name="connsiteY1" fmla="*/ 37303 h 968145"/>
                  <a:gd name="connsiteX2" fmla="*/ 1246898 w 1246898"/>
                  <a:gd name="connsiteY2" fmla="*/ 520084 h 968145"/>
                  <a:gd name="connsiteX3" fmla="*/ 73704 w 1246898"/>
                  <a:gd name="connsiteY3" fmla="*/ 968145 h 968145"/>
                  <a:gd name="connsiteX4" fmla="*/ 60877 w 1246898"/>
                  <a:gd name="connsiteY4" fmla="*/ 56958 h 968145"/>
                  <a:gd name="connsiteX0" fmla="*/ 60877 w 1246898"/>
                  <a:gd name="connsiteY0" fmla="*/ 48355 h 959542"/>
                  <a:gd name="connsiteX1" fmla="*/ 1092687 w 1246898"/>
                  <a:gd name="connsiteY1" fmla="*/ 28700 h 959542"/>
                  <a:gd name="connsiteX2" fmla="*/ 1246898 w 1246898"/>
                  <a:gd name="connsiteY2" fmla="*/ 511481 h 959542"/>
                  <a:gd name="connsiteX3" fmla="*/ 73704 w 1246898"/>
                  <a:gd name="connsiteY3" fmla="*/ 959542 h 959542"/>
                  <a:gd name="connsiteX4" fmla="*/ 60877 w 1246898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56201"/>
                  <a:gd name="connsiteY0" fmla="*/ 48355 h 959542"/>
                  <a:gd name="connsiteX1" fmla="*/ 1101990 w 1256201"/>
                  <a:gd name="connsiteY1" fmla="*/ 28700 h 959542"/>
                  <a:gd name="connsiteX2" fmla="*/ 1256201 w 1256201"/>
                  <a:gd name="connsiteY2" fmla="*/ 511481 h 959542"/>
                  <a:gd name="connsiteX3" fmla="*/ 83007 w 1256201"/>
                  <a:gd name="connsiteY3" fmla="*/ 959542 h 959542"/>
                  <a:gd name="connsiteX4" fmla="*/ 70180 w 1256201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48355 h 959542"/>
                  <a:gd name="connsiteX1" fmla="*/ 1101990 w 1282479"/>
                  <a:gd name="connsiteY1" fmla="*/ 28700 h 959542"/>
                  <a:gd name="connsiteX2" fmla="*/ 1282479 w 1282479"/>
                  <a:gd name="connsiteY2" fmla="*/ 542549 h 959542"/>
                  <a:gd name="connsiteX3" fmla="*/ 83007 w 1282479"/>
                  <a:gd name="connsiteY3" fmla="*/ 959542 h 959542"/>
                  <a:gd name="connsiteX4" fmla="*/ 70180 w 1282479"/>
                  <a:gd name="connsiteY4" fmla="*/ 48355 h 959542"/>
                  <a:gd name="connsiteX0" fmla="*/ 70180 w 1282479"/>
                  <a:gd name="connsiteY0" fmla="*/ 18409 h 929596"/>
                  <a:gd name="connsiteX1" fmla="*/ 1074654 w 1282479"/>
                  <a:gd name="connsiteY1" fmla="*/ 97288 h 929596"/>
                  <a:gd name="connsiteX2" fmla="*/ 1282479 w 1282479"/>
                  <a:gd name="connsiteY2" fmla="*/ 512603 h 929596"/>
                  <a:gd name="connsiteX3" fmla="*/ 83007 w 1282479"/>
                  <a:gd name="connsiteY3" fmla="*/ 929596 h 929596"/>
                  <a:gd name="connsiteX4" fmla="*/ 70180 w 1282479"/>
                  <a:gd name="connsiteY4" fmla="*/ 18409 h 929596"/>
                  <a:gd name="connsiteX0" fmla="*/ 70180 w 1166505"/>
                  <a:gd name="connsiteY0" fmla="*/ 18409 h 929596"/>
                  <a:gd name="connsiteX1" fmla="*/ 1074654 w 1166505"/>
                  <a:gd name="connsiteY1" fmla="*/ 97288 h 929596"/>
                  <a:gd name="connsiteX2" fmla="*/ 1166505 w 1166505"/>
                  <a:gd name="connsiteY2" fmla="*/ 674248 h 929596"/>
                  <a:gd name="connsiteX3" fmla="*/ 83007 w 1166505"/>
                  <a:gd name="connsiteY3" fmla="*/ 929596 h 929596"/>
                  <a:gd name="connsiteX4" fmla="*/ 70180 w 1166505"/>
                  <a:gd name="connsiteY4" fmla="*/ 18409 h 929596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  <a:gd name="connsiteX0" fmla="*/ 88286 w 1184611"/>
                  <a:gd name="connsiteY0" fmla="*/ 18409 h 1174214"/>
                  <a:gd name="connsiteX1" fmla="*/ 1092760 w 1184611"/>
                  <a:gd name="connsiteY1" fmla="*/ 97288 h 1174214"/>
                  <a:gd name="connsiteX2" fmla="*/ 1184611 w 1184611"/>
                  <a:gd name="connsiteY2" fmla="*/ 674248 h 1174214"/>
                  <a:gd name="connsiteX3" fmla="*/ 51895 w 1184611"/>
                  <a:gd name="connsiteY3" fmla="*/ 1174214 h 1174214"/>
                  <a:gd name="connsiteX4" fmla="*/ 88286 w 1184611"/>
                  <a:gd name="connsiteY4" fmla="*/ 18409 h 117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4611" h="1174214">
                    <a:moveTo>
                      <a:pt x="88286" y="18409"/>
                    </a:moveTo>
                    <a:cubicBezTo>
                      <a:pt x="411863" y="-39549"/>
                      <a:pt x="793066" y="54009"/>
                      <a:pt x="1092760" y="97288"/>
                    </a:cubicBezTo>
                    <a:lnTo>
                      <a:pt x="1184611" y="674248"/>
                    </a:lnTo>
                    <a:cubicBezTo>
                      <a:pt x="1034056" y="702898"/>
                      <a:pt x="322187" y="1039162"/>
                      <a:pt x="51895" y="1174214"/>
                    </a:cubicBezTo>
                    <a:cubicBezTo>
                      <a:pt x="9134" y="1118163"/>
                      <a:pt x="-54867" y="221492"/>
                      <a:pt x="88286" y="18409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6">
                <a:extLst>
                  <a:ext uri="{FF2B5EF4-FFF2-40B4-BE49-F238E27FC236}">
                    <a16:creationId xmlns:a16="http://schemas.microsoft.com/office/drawing/2014/main" id="{A3E330A5-0830-2896-A99F-C76F71228BA8}"/>
                  </a:ext>
                </a:extLst>
              </p:cNvPr>
              <p:cNvSpPr/>
              <p:nvPr/>
            </p:nvSpPr>
            <p:spPr>
              <a:xfrm rot="3402150" flipH="1">
                <a:off x="7864042" y="3675304"/>
                <a:ext cx="898746" cy="742237"/>
              </a:xfrm>
              <a:custGeom>
                <a:avLst/>
                <a:gdLst>
                  <a:gd name="connsiteX0" fmla="*/ 0 w 949877"/>
                  <a:gd name="connsiteY0" fmla="*/ 0 h 543865"/>
                  <a:gd name="connsiteX1" fmla="*/ 949877 w 949877"/>
                  <a:gd name="connsiteY1" fmla="*/ 0 h 543865"/>
                  <a:gd name="connsiteX2" fmla="*/ 949877 w 949877"/>
                  <a:gd name="connsiteY2" fmla="*/ 543865 h 543865"/>
                  <a:gd name="connsiteX3" fmla="*/ 0 w 949877"/>
                  <a:gd name="connsiteY3" fmla="*/ 543865 h 543865"/>
                  <a:gd name="connsiteX4" fmla="*/ 0 w 949877"/>
                  <a:gd name="connsiteY4" fmla="*/ 0 h 543865"/>
                  <a:gd name="connsiteX0" fmla="*/ 173095 w 1122972"/>
                  <a:gd name="connsiteY0" fmla="*/ 0 h 543865"/>
                  <a:gd name="connsiteX1" fmla="*/ 1122972 w 1122972"/>
                  <a:gd name="connsiteY1" fmla="*/ 0 h 543865"/>
                  <a:gd name="connsiteX2" fmla="*/ 1122972 w 1122972"/>
                  <a:gd name="connsiteY2" fmla="*/ 543865 h 543865"/>
                  <a:gd name="connsiteX3" fmla="*/ 0 w 1122972"/>
                  <a:gd name="connsiteY3" fmla="*/ 414310 h 543865"/>
                  <a:gd name="connsiteX4" fmla="*/ 173095 w 1122972"/>
                  <a:gd name="connsiteY4" fmla="*/ 0 h 543865"/>
                  <a:gd name="connsiteX0" fmla="*/ 173095 w 1122972"/>
                  <a:gd name="connsiteY0" fmla="*/ 0 h 414310"/>
                  <a:gd name="connsiteX1" fmla="*/ 1122972 w 1122972"/>
                  <a:gd name="connsiteY1" fmla="*/ 0 h 414310"/>
                  <a:gd name="connsiteX2" fmla="*/ 1057240 w 1122972"/>
                  <a:gd name="connsiteY2" fmla="*/ 397965 h 414310"/>
                  <a:gd name="connsiteX3" fmla="*/ 0 w 1122972"/>
                  <a:gd name="connsiteY3" fmla="*/ 414310 h 414310"/>
                  <a:gd name="connsiteX4" fmla="*/ 173095 w 1122972"/>
                  <a:gd name="connsiteY4" fmla="*/ 0 h 414310"/>
                  <a:gd name="connsiteX0" fmla="*/ 173095 w 1109517"/>
                  <a:gd name="connsiteY0" fmla="*/ 0 h 414310"/>
                  <a:gd name="connsiteX1" fmla="*/ 1109517 w 1109517"/>
                  <a:gd name="connsiteY1" fmla="*/ 14301 h 414310"/>
                  <a:gd name="connsiteX2" fmla="*/ 1057240 w 1109517"/>
                  <a:gd name="connsiteY2" fmla="*/ 397965 h 414310"/>
                  <a:gd name="connsiteX3" fmla="*/ 0 w 1109517"/>
                  <a:gd name="connsiteY3" fmla="*/ 414310 h 414310"/>
                  <a:gd name="connsiteX4" fmla="*/ 173095 w 1109517"/>
                  <a:gd name="connsiteY4" fmla="*/ 0 h 414310"/>
                  <a:gd name="connsiteX0" fmla="*/ 160133 w 1109517"/>
                  <a:gd name="connsiteY0" fmla="*/ 0 h 410646"/>
                  <a:gd name="connsiteX1" fmla="*/ 1109517 w 1109517"/>
                  <a:gd name="connsiteY1" fmla="*/ 10637 h 410646"/>
                  <a:gd name="connsiteX2" fmla="*/ 1057240 w 1109517"/>
                  <a:gd name="connsiteY2" fmla="*/ 394301 h 410646"/>
                  <a:gd name="connsiteX3" fmla="*/ 0 w 1109517"/>
                  <a:gd name="connsiteY3" fmla="*/ 410646 h 410646"/>
                  <a:gd name="connsiteX4" fmla="*/ 160133 w 1109517"/>
                  <a:gd name="connsiteY4" fmla="*/ 0 h 410646"/>
                  <a:gd name="connsiteX0" fmla="*/ 160133 w 1109517"/>
                  <a:gd name="connsiteY0" fmla="*/ 34761 h 445407"/>
                  <a:gd name="connsiteX1" fmla="*/ 1109517 w 1109517"/>
                  <a:gd name="connsiteY1" fmla="*/ 45398 h 445407"/>
                  <a:gd name="connsiteX2" fmla="*/ 1057240 w 1109517"/>
                  <a:gd name="connsiteY2" fmla="*/ 429062 h 445407"/>
                  <a:gd name="connsiteX3" fmla="*/ 0 w 1109517"/>
                  <a:gd name="connsiteY3" fmla="*/ 445407 h 445407"/>
                  <a:gd name="connsiteX4" fmla="*/ 160133 w 1109517"/>
                  <a:gd name="connsiteY4" fmla="*/ 34761 h 445407"/>
                  <a:gd name="connsiteX0" fmla="*/ 160133 w 1109517"/>
                  <a:gd name="connsiteY0" fmla="*/ 44331 h 454977"/>
                  <a:gd name="connsiteX1" fmla="*/ 1109517 w 1109517"/>
                  <a:gd name="connsiteY1" fmla="*/ 54968 h 454977"/>
                  <a:gd name="connsiteX2" fmla="*/ 1057240 w 1109517"/>
                  <a:gd name="connsiteY2" fmla="*/ 438632 h 454977"/>
                  <a:gd name="connsiteX3" fmla="*/ 0 w 1109517"/>
                  <a:gd name="connsiteY3" fmla="*/ 454977 h 454977"/>
                  <a:gd name="connsiteX4" fmla="*/ 160133 w 1109517"/>
                  <a:gd name="connsiteY4" fmla="*/ 44331 h 454977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59780 w 1109164"/>
                  <a:gd name="connsiteY0" fmla="*/ 44331 h 493372"/>
                  <a:gd name="connsiteX1" fmla="*/ 1109164 w 1109164"/>
                  <a:gd name="connsiteY1" fmla="*/ 54968 h 493372"/>
                  <a:gd name="connsiteX2" fmla="*/ 1056887 w 1109164"/>
                  <a:gd name="connsiteY2" fmla="*/ 438632 h 493372"/>
                  <a:gd name="connsiteX3" fmla="*/ 0 w 1109164"/>
                  <a:gd name="connsiteY3" fmla="*/ 493372 h 493372"/>
                  <a:gd name="connsiteX4" fmla="*/ 159780 w 1109164"/>
                  <a:gd name="connsiteY4" fmla="*/ 44331 h 493372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275 w 1114659"/>
                  <a:gd name="connsiteY0" fmla="*/ 44331 h 473928"/>
                  <a:gd name="connsiteX1" fmla="*/ 1114659 w 1114659"/>
                  <a:gd name="connsiteY1" fmla="*/ 54968 h 473928"/>
                  <a:gd name="connsiteX2" fmla="*/ 1062382 w 1114659"/>
                  <a:gd name="connsiteY2" fmla="*/ 438632 h 473928"/>
                  <a:gd name="connsiteX3" fmla="*/ 0 w 1114659"/>
                  <a:gd name="connsiteY3" fmla="*/ 473928 h 473928"/>
                  <a:gd name="connsiteX4" fmla="*/ 165275 w 1114659"/>
                  <a:gd name="connsiteY4" fmla="*/ 44331 h 473928"/>
                  <a:gd name="connsiteX0" fmla="*/ 165389 w 1114773"/>
                  <a:gd name="connsiteY0" fmla="*/ 44331 h 473928"/>
                  <a:gd name="connsiteX1" fmla="*/ 1114773 w 1114773"/>
                  <a:gd name="connsiteY1" fmla="*/ 54968 h 473928"/>
                  <a:gd name="connsiteX2" fmla="*/ 1062496 w 1114773"/>
                  <a:gd name="connsiteY2" fmla="*/ 438632 h 473928"/>
                  <a:gd name="connsiteX3" fmla="*/ 114 w 1114773"/>
                  <a:gd name="connsiteY3" fmla="*/ 473928 h 473928"/>
                  <a:gd name="connsiteX4" fmla="*/ 165389 w 1114773"/>
                  <a:gd name="connsiteY4" fmla="*/ 44331 h 473928"/>
                  <a:gd name="connsiteX0" fmla="*/ 165389 w 1062496"/>
                  <a:gd name="connsiteY0" fmla="*/ 280442 h 710039"/>
                  <a:gd name="connsiteX1" fmla="*/ 847266 w 1062496"/>
                  <a:gd name="connsiteY1" fmla="*/ 5250 h 710039"/>
                  <a:gd name="connsiteX2" fmla="*/ 1062496 w 1062496"/>
                  <a:gd name="connsiteY2" fmla="*/ 674743 h 710039"/>
                  <a:gd name="connsiteX3" fmla="*/ 114 w 1062496"/>
                  <a:gd name="connsiteY3" fmla="*/ 710039 h 710039"/>
                  <a:gd name="connsiteX4" fmla="*/ 165389 w 1062496"/>
                  <a:gd name="connsiteY4" fmla="*/ 280442 h 710039"/>
                  <a:gd name="connsiteX0" fmla="*/ 165389 w 898675"/>
                  <a:gd name="connsiteY0" fmla="*/ 280442 h 710039"/>
                  <a:gd name="connsiteX1" fmla="*/ 847266 w 898675"/>
                  <a:gd name="connsiteY1" fmla="*/ 5250 h 710039"/>
                  <a:gd name="connsiteX2" fmla="*/ 898675 w 898675"/>
                  <a:gd name="connsiteY2" fmla="*/ 486051 h 710039"/>
                  <a:gd name="connsiteX3" fmla="*/ 114 w 898675"/>
                  <a:gd name="connsiteY3" fmla="*/ 710039 h 710039"/>
                  <a:gd name="connsiteX4" fmla="*/ 165389 w 898675"/>
                  <a:gd name="connsiteY4" fmla="*/ 280442 h 710039"/>
                  <a:gd name="connsiteX0" fmla="*/ 239619 w 898593"/>
                  <a:gd name="connsiteY0" fmla="*/ 63976 h 736112"/>
                  <a:gd name="connsiteX1" fmla="*/ 847184 w 898593"/>
                  <a:gd name="connsiteY1" fmla="*/ 31323 h 736112"/>
                  <a:gd name="connsiteX2" fmla="*/ 898593 w 898593"/>
                  <a:gd name="connsiteY2" fmla="*/ 512124 h 736112"/>
                  <a:gd name="connsiteX3" fmla="*/ 32 w 898593"/>
                  <a:gd name="connsiteY3" fmla="*/ 736112 h 736112"/>
                  <a:gd name="connsiteX4" fmla="*/ 239619 w 898593"/>
                  <a:gd name="connsiteY4" fmla="*/ 63976 h 736112"/>
                  <a:gd name="connsiteX0" fmla="*/ 239619 w 898593"/>
                  <a:gd name="connsiteY0" fmla="*/ 50257 h 722393"/>
                  <a:gd name="connsiteX1" fmla="*/ 847184 w 898593"/>
                  <a:gd name="connsiteY1" fmla="*/ 17604 h 722393"/>
                  <a:gd name="connsiteX2" fmla="*/ 898593 w 898593"/>
                  <a:gd name="connsiteY2" fmla="*/ 498405 h 722393"/>
                  <a:gd name="connsiteX3" fmla="*/ 32 w 898593"/>
                  <a:gd name="connsiteY3" fmla="*/ 722393 h 722393"/>
                  <a:gd name="connsiteX4" fmla="*/ 239619 w 898593"/>
                  <a:gd name="connsiteY4" fmla="*/ 50257 h 722393"/>
                  <a:gd name="connsiteX0" fmla="*/ 156509 w 898723"/>
                  <a:gd name="connsiteY0" fmla="*/ 52976 h 721720"/>
                  <a:gd name="connsiteX1" fmla="*/ 847314 w 898723"/>
                  <a:gd name="connsiteY1" fmla="*/ 16931 h 721720"/>
                  <a:gd name="connsiteX2" fmla="*/ 898723 w 898723"/>
                  <a:gd name="connsiteY2" fmla="*/ 497732 h 721720"/>
                  <a:gd name="connsiteX3" fmla="*/ 162 w 898723"/>
                  <a:gd name="connsiteY3" fmla="*/ 721720 h 721720"/>
                  <a:gd name="connsiteX4" fmla="*/ 156509 w 898723"/>
                  <a:gd name="connsiteY4" fmla="*/ 52976 h 721720"/>
                  <a:gd name="connsiteX0" fmla="*/ 153800 w 898746"/>
                  <a:gd name="connsiteY0" fmla="*/ 63950 h 719504"/>
                  <a:gd name="connsiteX1" fmla="*/ 847337 w 898746"/>
                  <a:gd name="connsiteY1" fmla="*/ 14715 h 719504"/>
                  <a:gd name="connsiteX2" fmla="*/ 898746 w 898746"/>
                  <a:gd name="connsiteY2" fmla="*/ 495516 h 719504"/>
                  <a:gd name="connsiteX3" fmla="*/ 185 w 898746"/>
                  <a:gd name="connsiteY3" fmla="*/ 719504 h 719504"/>
                  <a:gd name="connsiteX4" fmla="*/ 153800 w 898746"/>
                  <a:gd name="connsiteY4" fmla="*/ 63950 h 719504"/>
                  <a:gd name="connsiteX0" fmla="*/ 153800 w 898746"/>
                  <a:gd name="connsiteY0" fmla="*/ 67789 h 723343"/>
                  <a:gd name="connsiteX1" fmla="*/ 847337 w 898746"/>
                  <a:gd name="connsiteY1" fmla="*/ 18554 h 723343"/>
                  <a:gd name="connsiteX2" fmla="*/ 898746 w 898746"/>
                  <a:gd name="connsiteY2" fmla="*/ 499355 h 723343"/>
                  <a:gd name="connsiteX3" fmla="*/ 185 w 898746"/>
                  <a:gd name="connsiteY3" fmla="*/ 723343 h 723343"/>
                  <a:gd name="connsiteX4" fmla="*/ 153800 w 898746"/>
                  <a:gd name="connsiteY4" fmla="*/ 67789 h 723343"/>
                  <a:gd name="connsiteX0" fmla="*/ 153800 w 898746"/>
                  <a:gd name="connsiteY0" fmla="*/ 86683 h 742237"/>
                  <a:gd name="connsiteX1" fmla="*/ 847494 w 898746"/>
                  <a:gd name="connsiteY1" fmla="*/ 14553 h 742237"/>
                  <a:gd name="connsiteX2" fmla="*/ 898746 w 898746"/>
                  <a:gd name="connsiteY2" fmla="*/ 518249 h 742237"/>
                  <a:gd name="connsiteX3" fmla="*/ 185 w 898746"/>
                  <a:gd name="connsiteY3" fmla="*/ 742237 h 742237"/>
                  <a:gd name="connsiteX4" fmla="*/ 153800 w 898746"/>
                  <a:gd name="connsiteY4" fmla="*/ 86683 h 7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746" h="742237">
                    <a:moveTo>
                      <a:pt x="153800" y="86683"/>
                    </a:moveTo>
                    <a:cubicBezTo>
                      <a:pt x="293059" y="33229"/>
                      <a:pt x="547800" y="-28726"/>
                      <a:pt x="847494" y="14553"/>
                    </a:cubicBezTo>
                    <a:lnTo>
                      <a:pt x="898746" y="518249"/>
                    </a:lnTo>
                    <a:cubicBezTo>
                      <a:pt x="572023" y="490773"/>
                      <a:pt x="312887" y="658190"/>
                      <a:pt x="185" y="742237"/>
                    </a:cubicBezTo>
                    <a:cubicBezTo>
                      <a:pt x="-1856" y="681676"/>
                      <a:pt x="10647" y="289766"/>
                      <a:pt x="153800" y="86683"/>
                    </a:cubicBezTo>
                    <a:close/>
                  </a:path>
                </a:pathLst>
              </a:custGeom>
              <a:gradFill>
                <a:gsLst>
                  <a:gs pos="0">
                    <a:srgbClr val="ABDF25"/>
                  </a:gs>
                  <a:gs pos="28000">
                    <a:srgbClr val="3F9B16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A3EA457B-2014-BBD7-E5F8-9DFB20191E28}"/>
                  </a:ext>
                </a:extLst>
              </p:cNvPr>
              <p:cNvSpPr/>
              <p:nvPr/>
            </p:nvSpPr>
            <p:spPr>
              <a:xfrm rot="20028476">
                <a:off x="4751260" y="1899673"/>
                <a:ext cx="3708619" cy="3595236"/>
              </a:xfrm>
              <a:custGeom>
                <a:avLst/>
                <a:gdLst>
                  <a:gd name="connsiteX0" fmla="*/ 0 w 307654"/>
                  <a:gd name="connsiteY0" fmla="*/ 0 h 1160442"/>
                  <a:gd name="connsiteX1" fmla="*/ 307654 w 307654"/>
                  <a:gd name="connsiteY1" fmla="*/ 0 h 1160442"/>
                  <a:gd name="connsiteX2" fmla="*/ 307654 w 307654"/>
                  <a:gd name="connsiteY2" fmla="*/ 1160442 h 1160442"/>
                  <a:gd name="connsiteX3" fmla="*/ 0 w 307654"/>
                  <a:gd name="connsiteY3" fmla="*/ 1160442 h 1160442"/>
                  <a:gd name="connsiteX4" fmla="*/ 0 w 307654"/>
                  <a:gd name="connsiteY4" fmla="*/ 0 h 1160442"/>
                  <a:gd name="connsiteX0" fmla="*/ 0 w 3506715"/>
                  <a:gd name="connsiteY0" fmla="*/ 0 h 3116163"/>
                  <a:gd name="connsiteX1" fmla="*/ 307654 w 3506715"/>
                  <a:gd name="connsiteY1" fmla="*/ 0 h 3116163"/>
                  <a:gd name="connsiteX2" fmla="*/ 3506715 w 3506715"/>
                  <a:gd name="connsiteY2" fmla="*/ 3116163 h 3116163"/>
                  <a:gd name="connsiteX3" fmla="*/ 0 w 3506715"/>
                  <a:gd name="connsiteY3" fmla="*/ 1160442 h 3116163"/>
                  <a:gd name="connsiteX4" fmla="*/ 0 w 3506715"/>
                  <a:gd name="connsiteY4" fmla="*/ 0 h 3116163"/>
                  <a:gd name="connsiteX0" fmla="*/ 0 w 3619950"/>
                  <a:gd name="connsiteY0" fmla="*/ 0 h 2842799"/>
                  <a:gd name="connsiteX1" fmla="*/ 307654 w 3619950"/>
                  <a:gd name="connsiteY1" fmla="*/ 0 h 2842799"/>
                  <a:gd name="connsiteX2" fmla="*/ 3619950 w 3619950"/>
                  <a:gd name="connsiteY2" fmla="*/ 2842799 h 2842799"/>
                  <a:gd name="connsiteX3" fmla="*/ 0 w 3619950"/>
                  <a:gd name="connsiteY3" fmla="*/ 1160442 h 2842799"/>
                  <a:gd name="connsiteX4" fmla="*/ 0 w 3619950"/>
                  <a:gd name="connsiteY4" fmla="*/ 0 h 2842799"/>
                  <a:gd name="connsiteX0" fmla="*/ 0 w 3633016"/>
                  <a:gd name="connsiteY0" fmla="*/ 0 h 3032404"/>
                  <a:gd name="connsiteX1" fmla="*/ 307654 w 3633016"/>
                  <a:gd name="connsiteY1" fmla="*/ 0 h 3032404"/>
                  <a:gd name="connsiteX2" fmla="*/ 3619950 w 3633016"/>
                  <a:gd name="connsiteY2" fmla="*/ 2842799 h 3032404"/>
                  <a:gd name="connsiteX3" fmla="*/ 3633016 w 3633016"/>
                  <a:gd name="connsiteY3" fmla="*/ 3032404 h 3032404"/>
                  <a:gd name="connsiteX4" fmla="*/ 0 w 3633016"/>
                  <a:gd name="connsiteY4" fmla="*/ 0 h 3032404"/>
                  <a:gd name="connsiteX0" fmla="*/ 0 w 3633016"/>
                  <a:gd name="connsiteY0" fmla="*/ 59829 h 3092233"/>
                  <a:gd name="connsiteX1" fmla="*/ 337083 w 3633016"/>
                  <a:gd name="connsiteY1" fmla="*/ 0 h 3092233"/>
                  <a:gd name="connsiteX2" fmla="*/ 3619950 w 3633016"/>
                  <a:gd name="connsiteY2" fmla="*/ 2902628 h 3092233"/>
                  <a:gd name="connsiteX3" fmla="*/ 3633016 w 3633016"/>
                  <a:gd name="connsiteY3" fmla="*/ 3092233 h 3092233"/>
                  <a:gd name="connsiteX4" fmla="*/ 0 w 3633016"/>
                  <a:gd name="connsiteY4" fmla="*/ 59829 h 3092233"/>
                  <a:gd name="connsiteX0" fmla="*/ 0 w 3522876"/>
                  <a:gd name="connsiteY0" fmla="*/ 0 h 3126837"/>
                  <a:gd name="connsiteX1" fmla="*/ 226943 w 3522876"/>
                  <a:gd name="connsiteY1" fmla="*/ 34604 h 3126837"/>
                  <a:gd name="connsiteX2" fmla="*/ 3509810 w 3522876"/>
                  <a:gd name="connsiteY2" fmla="*/ 2937232 h 3126837"/>
                  <a:gd name="connsiteX3" fmla="*/ 3522876 w 3522876"/>
                  <a:gd name="connsiteY3" fmla="*/ 3126837 h 3126837"/>
                  <a:gd name="connsiteX4" fmla="*/ 0 w 3522876"/>
                  <a:gd name="connsiteY4" fmla="*/ 0 h 3126837"/>
                  <a:gd name="connsiteX0" fmla="*/ 0 w 3522876"/>
                  <a:gd name="connsiteY0" fmla="*/ 256588 h 3383425"/>
                  <a:gd name="connsiteX1" fmla="*/ 226943 w 3522876"/>
                  <a:gd name="connsiteY1" fmla="*/ 291192 h 3383425"/>
                  <a:gd name="connsiteX2" fmla="*/ 3509810 w 3522876"/>
                  <a:gd name="connsiteY2" fmla="*/ 3193820 h 3383425"/>
                  <a:gd name="connsiteX3" fmla="*/ 3522876 w 3522876"/>
                  <a:gd name="connsiteY3" fmla="*/ 3383425 h 3383425"/>
                  <a:gd name="connsiteX4" fmla="*/ 0 w 3522876"/>
                  <a:gd name="connsiteY4" fmla="*/ 256588 h 3383425"/>
                  <a:gd name="connsiteX0" fmla="*/ 0 w 3522876"/>
                  <a:gd name="connsiteY0" fmla="*/ 270966 h 3397803"/>
                  <a:gd name="connsiteX1" fmla="*/ 226943 w 3522876"/>
                  <a:gd name="connsiteY1" fmla="*/ 305570 h 3397803"/>
                  <a:gd name="connsiteX2" fmla="*/ 3509810 w 3522876"/>
                  <a:gd name="connsiteY2" fmla="*/ 3208198 h 3397803"/>
                  <a:gd name="connsiteX3" fmla="*/ 3522876 w 3522876"/>
                  <a:gd name="connsiteY3" fmla="*/ 3397803 h 3397803"/>
                  <a:gd name="connsiteX4" fmla="*/ 0 w 3522876"/>
                  <a:gd name="connsiteY4" fmla="*/ 270966 h 3397803"/>
                  <a:gd name="connsiteX0" fmla="*/ 47901 w 3570777"/>
                  <a:gd name="connsiteY0" fmla="*/ 270966 h 3397803"/>
                  <a:gd name="connsiteX1" fmla="*/ 274844 w 3570777"/>
                  <a:gd name="connsiteY1" fmla="*/ 305570 h 3397803"/>
                  <a:gd name="connsiteX2" fmla="*/ 3557711 w 3570777"/>
                  <a:gd name="connsiteY2" fmla="*/ 3208198 h 3397803"/>
                  <a:gd name="connsiteX3" fmla="*/ 3570777 w 3570777"/>
                  <a:gd name="connsiteY3" fmla="*/ 3397803 h 3397803"/>
                  <a:gd name="connsiteX4" fmla="*/ 47901 w 3570777"/>
                  <a:gd name="connsiteY4" fmla="*/ 270966 h 3397803"/>
                  <a:gd name="connsiteX0" fmla="*/ 41796 w 3564672"/>
                  <a:gd name="connsiteY0" fmla="*/ 270966 h 3658696"/>
                  <a:gd name="connsiteX1" fmla="*/ 268739 w 3564672"/>
                  <a:gd name="connsiteY1" fmla="*/ 305570 h 3658696"/>
                  <a:gd name="connsiteX2" fmla="*/ 3551606 w 3564672"/>
                  <a:gd name="connsiteY2" fmla="*/ 3208198 h 3658696"/>
                  <a:gd name="connsiteX3" fmla="*/ 3564672 w 3564672"/>
                  <a:gd name="connsiteY3" fmla="*/ 3397803 h 3658696"/>
                  <a:gd name="connsiteX4" fmla="*/ 41796 w 3564672"/>
                  <a:gd name="connsiteY4" fmla="*/ 270966 h 3658696"/>
                  <a:gd name="connsiteX0" fmla="*/ 40133 w 3712215"/>
                  <a:gd name="connsiteY0" fmla="*/ 270966 h 3563295"/>
                  <a:gd name="connsiteX1" fmla="*/ 267076 w 3712215"/>
                  <a:gd name="connsiteY1" fmla="*/ 305570 h 3563295"/>
                  <a:gd name="connsiteX2" fmla="*/ 3549943 w 3712215"/>
                  <a:gd name="connsiteY2" fmla="*/ 3208198 h 3563295"/>
                  <a:gd name="connsiteX3" fmla="*/ 3712215 w 3712215"/>
                  <a:gd name="connsiteY3" fmla="*/ 3284373 h 3563295"/>
                  <a:gd name="connsiteX4" fmla="*/ 40133 w 3712215"/>
                  <a:gd name="connsiteY4" fmla="*/ 270966 h 3563295"/>
                  <a:gd name="connsiteX0" fmla="*/ 40133 w 3740503"/>
                  <a:gd name="connsiteY0" fmla="*/ 270966 h 3563295"/>
                  <a:gd name="connsiteX1" fmla="*/ 267076 w 3740503"/>
                  <a:gd name="connsiteY1" fmla="*/ 305570 h 3563295"/>
                  <a:gd name="connsiteX2" fmla="*/ 3549943 w 3740503"/>
                  <a:gd name="connsiteY2" fmla="*/ 3208198 h 3563295"/>
                  <a:gd name="connsiteX3" fmla="*/ 3712215 w 3740503"/>
                  <a:gd name="connsiteY3" fmla="*/ 3284373 h 3563295"/>
                  <a:gd name="connsiteX4" fmla="*/ 40133 w 3740503"/>
                  <a:gd name="connsiteY4" fmla="*/ 270966 h 3563295"/>
                  <a:gd name="connsiteX0" fmla="*/ 40133 w 3734700"/>
                  <a:gd name="connsiteY0" fmla="*/ 270966 h 3563295"/>
                  <a:gd name="connsiteX1" fmla="*/ 267076 w 3734700"/>
                  <a:gd name="connsiteY1" fmla="*/ 305570 h 3563295"/>
                  <a:gd name="connsiteX2" fmla="*/ 3474729 w 3734700"/>
                  <a:gd name="connsiteY2" fmla="*/ 3171201 h 3563295"/>
                  <a:gd name="connsiteX3" fmla="*/ 3712215 w 3734700"/>
                  <a:gd name="connsiteY3" fmla="*/ 3284373 h 3563295"/>
                  <a:gd name="connsiteX4" fmla="*/ 40133 w 3734700"/>
                  <a:gd name="connsiteY4" fmla="*/ 270966 h 3563295"/>
                  <a:gd name="connsiteX0" fmla="*/ 40133 w 3733724"/>
                  <a:gd name="connsiteY0" fmla="*/ 270966 h 3563295"/>
                  <a:gd name="connsiteX1" fmla="*/ 267076 w 3733724"/>
                  <a:gd name="connsiteY1" fmla="*/ 305570 h 3563295"/>
                  <a:gd name="connsiteX2" fmla="*/ 3474729 w 3733724"/>
                  <a:gd name="connsiteY2" fmla="*/ 3171201 h 3563295"/>
                  <a:gd name="connsiteX3" fmla="*/ 3712215 w 3733724"/>
                  <a:gd name="connsiteY3" fmla="*/ 3284373 h 3563295"/>
                  <a:gd name="connsiteX4" fmla="*/ 40133 w 3733724"/>
                  <a:gd name="connsiteY4" fmla="*/ 270966 h 3563295"/>
                  <a:gd name="connsiteX0" fmla="*/ 40133 w 3753740"/>
                  <a:gd name="connsiteY0" fmla="*/ 270966 h 3563295"/>
                  <a:gd name="connsiteX1" fmla="*/ 267076 w 3753740"/>
                  <a:gd name="connsiteY1" fmla="*/ 305570 h 3563295"/>
                  <a:gd name="connsiteX2" fmla="*/ 3474729 w 3753740"/>
                  <a:gd name="connsiteY2" fmla="*/ 3171201 h 3563295"/>
                  <a:gd name="connsiteX3" fmla="*/ 3712215 w 3753740"/>
                  <a:gd name="connsiteY3" fmla="*/ 3284373 h 3563295"/>
                  <a:gd name="connsiteX4" fmla="*/ 40133 w 3753740"/>
                  <a:gd name="connsiteY4" fmla="*/ 270966 h 3563295"/>
                  <a:gd name="connsiteX0" fmla="*/ 44589 w 3758196"/>
                  <a:gd name="connsiteY0" fmla="*/ 270966 h 3638894"/>
                  <a:gd name="connsiteX1" fmla="*/ 271532 w 3758196"/>
                  <a:gd name="connsiteY1" fmla="*/ 305570 h 3638894"/>
                  <a:gd name="connsiteX2" fmla="*/ 3479185 w 3758196"/>
                  <a:gd name="connsiteY2" fmla="*/ 3171201 h 3638894"/>
                  <a:gd name="connsiteX3" fmla="*/ 3716671 w 3758196"/>
                  <a:gd name="connsiteY3" fmla="*/ 3284373 h 3638894"/>
                  <a:gd name="connsiteX4" fmla="*/ 44589 w 3758196"/>
                  <a:gd name="connsiteY4" fmla="*/ 270966 h 3638894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589 w 3758196"/>
                  <a:gd name="connsiteY0" fmla="*/ 273855 h 3641783"/>
                  <a:gd name="connsiteX1" fmla="*/ 271532 w 3758196"/>
                  <a:gd name="connsiteY1" fmla="*/ 308459 h 3641783"/>
                  <a:gd name="connsiteX2" fmla="*/ 3479185 w 3758196"/>
                  <a:gd name="connsiteY2" fmla="*/ 3174090 h 3641783"/>
                  <a:gd name="connsiteX3" fmla="*/ 3716671 w 3758196"/>
                  <a:gd name="connsiteY3" fmla="*/ 3287262 h 3641783"/>
                  <a:gd name="connsiteX4" fmla="*/ 44589 w 3758196"/>
                  <a:gd name="connsiteY4" fmla="*/ 273855 h 3641783"/>
                  <a:gd name="connsiteX0" fmla="*/ 44862 w 3737956"/>
                  <a:gd name="connsiteY0" fmla="*/ 276612 h 3636237"/>
                  <a:gd name="connsiteX1" fmla="*/ 251292 w 3737956"/>
                  <a:gd name="connsiteY1" fmla="*/ 301126 h 3636237"/>
                  <a:gd name="connsiteX2" fmla="*/ 3458945 w 3737956"/>
                  <a:gd name="connsiteY2" fmla="*/ 3166757 h 3636237"/>
                  <a:gd name="connsiteX3" fmla="*/ 3696431 w 3737956"/>
                  <a:gd name="connsiteY3" fmla="*/ 3279929 h 3636237"/>
                  <a:gd name="connsiteX4" fmla="*/ 44862 w 3737956"/>
                  <a:gd name="connsiteY4" fmla="*/ 276612 h 3636237"/>
                  <a:gd name="connsiteX0" fmla="*/ 44862 w 3737956"/>
                  <a:gd name="connsiteY0" fmla="*/ 223324 h 3582949"/>
                  <a:gd name="connsiteX1" fmla="*/ 251292 w 3737956"/>
                  <a:gd name="connsiteY1" fmla="*/ 247838 h 3582949"/>
                  <a:gd name="connsiteX2" fmla="*/ 3458945 w 3737956"/>
                  <a:gd name="connsiteY2" fmla="*/ 3113469 h 3582949"/>
                  <a:gd name="connsiteX3" fmla="*/ 3696431 w 3737956"/>
                  <a:gd name="connsiteY3" fmla="*/ 3226641 h 3582949"/>
                  <a:gd name="connsiteX4" fmla="*/ 44862 w 3737956"/>
                  <a:gd name="connsiteY4" fmla="*/ 223324 h 3582949"/>
                  <a:gd name="connsiteX0" fmla="*/ 44862 w 3737956"/>
                  <a:gd name="connsiteY0" fmla="*/ 256707 h 3616332"/>
                  <a:gd name="connsiteX1" fmla="*/ 251292 w 3737956"/>
                  <a:gd name="connsiteY1" fmla="*/ 281221 h 3616332"/>
                  <a:gd name="connsiteX2" fmla="*/ 3458945 w 3737956"/>
                  <a:gd name="connsiteY2" fmla="*/ 3146852 h 3616332"/>
                  <a:gd name="connsiteX3" fmla="*/ 3696431 w 3737956"/>
                  <a:gd name="connsiteY3" fmla="*/ 3260024 h 3616332"/>
                  <a:gd name="connsiteX4" fmla="*/ 44862 w 3737956"/>
                  <a:gd name="connsiteY4" fmla="*/ 256707 h 3616332"/>
                  <a:gd name="connsiteX0" fmla="*/ 44721 w 3737815"/>
                  <a:gd name="connsiteY0" fmla="*/ 256707 h 3658981"/>
                  <a:gd name="connsiteX1" fmla="*/ 251151 w 3737815"/>
                  <a:gd name="connsiteY1" fmla="*/ 281221 h 3658981"/>
                  <a:gd name="connsiteX2" fmla="*/ 3458804 w 3737815"/>
                  <a:gd name="connsiteY2" fmla="*/ 3146852 h 3658981"/>
                  <a:gd name="connsiteX3" fmla="*/ 3696290 w 3737815"/>
                  <a:gd name="connsiteY3" fmla="*/ 3260024 h 3658981"/>
                  <a:gd name="connsiteX4" fmla="*/ 44721 w 3737815"/>
                  <a:gd name="connsiteY4" fmla="*/ 256707 h 3658981"/>
                  <a:gd name="connsiteX0" fmla="*/ 42621 w 3735715"/>
                  <a:gd name="connsiteY0" fmla="*/ 256707 h 3643768"/>
                  <a:gd name="connsiteX1" fmla="*/ 249051 w 3735715"/>
                  <a:gd name="connsiteY1" fmla="*/ 281221 h 3643768"/>
                  <a:gd name="connsiteX2" fmla="*/ 3456704 w 3735715"/>
                  <a:gd name="connsiteY2" fmla="*/ 3146852 h 3643768"/>
                  <a:gd name="connsiteX3" fmla="*/ 3694190 w 3735715"/>
                  <a:gd name="connsiteY3" fmla="*/ 3260024 h 3643768"/>
                  <a:gd name="connsiteX4" fmla="*/ 42621 w 3735715"/>
                  <a:gd name="connsiteY4" fmla="*/ 256707 h 3643768"/>
                  <a:gd name="connsiteX0" fmla="*/ 42621 w 3735715"/>
                  <a:gd name="connsiteY0" fmla="*/ 259531 h 3646592"/>
                  <a:gd name="connsiteX1" fmla="*/ 228539 w 3735715"/>
                  <a:gd name="connsiteY1" fmla="*/ 273955 h 3646592"/>
                  <a:gd name="connsiteX2" fmla="*/ 3456704 w 3735715"/>
                  <a:gd name="connsiteY2" fmla="*/ 3149676 h 3646592"/>
                  <a:gd name="connsiteX3" fmla="*/ 3694190 w 3735715"/>
                  <a:gd name="connsiteY3" fmla="*/ 3262848 h 3646592"/>
                  <a:gd name="connsiteX4" fmla="*/ 42621 w 3735715"/>
                  <a:gd name="connsiteY4" fmla="*/ 259531 h 3646592"/>
                  <a:gd name="connsiteX0" fmla="*/ 42621 w 3735715"/>
                  <a:gd name="connsiteY0" fmla="*/ 254857 h 3641918"/>
                  <a:gd name="connsiteX1" fmla="*/ 262727 w 3735715"/>
                  <a:gd name="connsiteY1" fmla="*/ 286097 h 3641918"/>
                  <a:gd name="connsiteX2" fmla="*/ 3456704 w 3735715"/>
                  <a:gd name="connsiteY2" fmla="*/ 3145002 h 3641918"/>
                  <a:gd name="connsiteX3" fmla="*/ 3694190 w 3735715"/>
                  <a:gd name="connsiteY3" fmla="*/ 3258174 h 3641918"/>
                  <a:gd name="connsiteX4" fmla="*/ 42621 w 3735715"/>
                  <a:gd name="connsiteY4" fmla="*/ 254857 h 3641918"/>
                  <a:gd name="connsiteX0" fmla="*/ 42621 w 3735715"/>
                  <a:gd name="connsiteY0" fmla="*/ 276638 h 3663699"/>
                  <a:gd name="connsiteX1" fmla="*/ 262727 w 3735715"/>
                  <a:gd name="connsiteY1" fmla="*/ 307878 h 3663699"/>
                  <a:gd name="connsiteX2" fmla="*/ 3456704 w 3735715"/>
                  <a:gd name="connsiteY2" fmla="*/ 3166783 h 3663699"/>
                  <a:gd name="connsiteX3" fmla="*/ 3694190 w 3735715"/>
                  <a:gd name="connsiteY3" fmla="*/ 3279955 h 3663699"/>
                  <a:gd name="connsiteX4" fmla="*/ 42621 w 3735715"/>
                  <a:gd name="connsiteY4" fmla="*/ 276638 h 3663699"/>
                  <a:gd name="connsiteX0" fmla="*/ 42621 w 3735715"/>
                  <a:gd name="connsiteY0" fmla="*/ 253974 h 3641035"/>
                  <a:gd name="connsiteX1" fmla="*/ 262727 w 3735715"/>
                  <a:gd name="connsiteY1" fmla="*/ 285214 h 3641035"/>
                  <a:gd name="connsiteX2" fmla="*/ 3456704 w 3735715"/>
                  <a:gd name="connsiteY2" fmla="*/ 3144119 h 3641035"/>
                  <a:gd name="connsiteX3" fmla="*/ 3694190 w 3735715"/>
                  <a:gd name="connsiteY3" fmla="*/ 3257291 h 3641035"/>
                  <a:gd name="connsiteX4" fmla="*/ 42621 w 3735715"/>
                  <a:gd name="connsiteY4" fmla="*/ 253974 h 3641035"/>
                  <a:gd name="connsiteX0" fmla="*/ 42621 w 3735715"/>
                  <a:gd name="connsiteY0" fmla="*/ 208175 h 3595236"/>
                  <a:gd name="connsiteX1" fmla="*/ 262727 w 3735715"/>
                  <a:gd name="connsiteY1" fmla="*/ 239415 h 3595236"/>
                  <a:gd name="connsiteX2" fmla="*/ 3456704 w 3735715"/>
                  <a:gd name="connsiteY2" fmla="*/ 3098320 h 3595236"/>
                  <a:gd name="connsiteX3" fmla="*/ 3694190 w 3735715"/>
                  <a:gd name="connsiteY3" fmla="*/ 3211492 h 3595236"/>
                  <a:gd name="connsiteX4" fmla="*/ 42621 w 3735715"/>
                  <a:gd name="connsiteY4" fmla="*/ 208175 h 3595236"/>
                  <a:gd name="connsiteX0" fmla="*/ 42621 w 3737895"/>
                  <a:gd name="connsiteY0" fmla="*/ 208175 h 3595236"/>
                  <a:gd name="connsiteX1" fmla="*/ 262727 w 3737895"/>
                  <a:gd name="connsiteY1" fmla="*/ 239415 h 3595236"/>
                  <a:gd name="connsiteX2" fmla="*/ 3480690 w 3737895"/>
                  <a:gd name="connsiteY2" fmla="*/ 3118611 h 3595236"/>
                  <a:gd name="connsiteX3" fmla="*/ 3694190 w 3737895"/>
                  <a:gd name="connsiteY3" fmla="*/ 3211492 h 3595236"/>
                  <a:gd name="connsiteX4" fmla="*/ 42621 w 373789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0785"/>
                  <a:gd name="connsiteY0" fmla="*/ 208175 h 3595236"/>
                  <a:gd name="connsiteX1" fmla="*/ 262727 w 3740785"/>
                  <a:gd name="connsiteY1" fmla="*/ 239415 h 3595236"/>
                  <a:gd name="connsiteX2" fmla="*/ 3480690 w 3740785"/>
                  <a:gd name="connsiteY2" fmla="*/ 3118611 h 3595236"/>
                  <a:gd name="connsiteX3" fmla="*/ 3694190 w 3740785"/>
                  <a:gd name="connsiteY3" fmla="*/ 3211492 h 3595236"/>
                  <a:gd name="connsiteX4" fmla="*/ 42621 w 3740785"/>
                  <a:gd name="connsiteY4" fmla="*/ 208175 h 3595236"/>
                  <a:gd name="connsiteX0" fmla="*/ 42621 w 3741461"/>
                  <a:gd name="connsiteY0" fmla="*/ 208175 h 3595236"/>
                  <a:gd name="connsiteX1" fmla="*/ 262727 w 3741461"/>
                  <a:gd name="connsiteY1" fmla="*/ 239415 h 3595236"/>
                  <a:gd name="connsiteX2" fmla="*/ 3480690 w 3741461"/>
                  <a:gd name="connsiteY2" fmla="*/ 3118611 h 3595236"/>
                  <a:gd name="connsiteX3" fmla="*/ 3694190 w 3741461"/>
                  <a:gd name="connsiteY3" fmla="*/ 3211492 h 3595236"/>
                  <a:gd name="connsiteX4" fmla="*/ 42621 w 3741461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  <a:gd name="connsiteX0" fmla="*/ 42621 w 3708619"/>
                  <a:gd name="connsiteY0" fmla="*/ 208175 h 3595236"/>
                  <a:gd name="connsiteX1" fmla="*/ 262727 w 3708619"/>
                  <a:gd name="connsiteY1" fmla="*/ 239415 h 3595236"/>
                  <a:gd name="connsiteX2" fmla="*/ 3480690 w 3708619"/>
                  <a:gd name="connsiteY2" fmla="*/ 3118611 h 3595236"/>
                  <a:gd name="connsiteX3" fmla="*/ 3694190 w 3708619"/>
                  <a:gd name="connsiteY3" fmla="*/ 3211492 h 3595236"/>
                  <a:gd name="connsiteX4" fmla="*/ 42621 w 3708619"/>
                  <a:gd name="connsiteY4" fmla="*/ 208175 h 359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8619" h="3595236">
                    <a:moveTo>
                      <a:pt x="42621" y="208175"/>
                    </a:moveTo>
                    <a:cubicBezTo>
                      <a:pt x="203018" y="-241751"/>
                      <a:pt x="274434" y="166821"/>
                      <a:pt x="262727" y="239415"/>
                    </a:cubicBezTo>
                    <a:cubicBezTo>
                      <a:pt x="-128473" y="3002621"/>
                      <a:pt x="2410968" y="3787240"/>
                      <a:pt x="3480690" y="3118611"/>
                    </a:cubicBezTo>
                    <a:cubicBezTo>
                      <a:pt x="3554851" y="3085939"/>
                      <a:pt x="3765208" y="3035340"/>
                      <a:pt x="3694190" y="3211492"/>
                    </a:cubicBezTo>
                    <a:cubicBezTo>
                      <a:pt x="2788230" y="4126973"/>
                      <a:pt x="-404140" y="3510182"/>
                      <a:pt x="42621" y="208175"/>
                    </a:cubicBezTo>
                    <a:close/>
                  </a:path>
                </a:pathLst>
              </a:custGeom>
              <a:solidFill>
                <a:srgbClr val="3F9B1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3EE427A-A7DE-4D7F-E0C6-895D16424125}"/>
              </a:ext>
            </a:extLst>
          </p:cNvPr>
          <p:cNvGrpSpPr/>
          <p:nvPr/>
        </p:nvGrpSpPr>
        <p:grpSpPr>
          <a:xfrm>
            <a:off x="427735" y="-158278"/>
            <a:ext cx="2846285" cy="4436525"/>
            <a:chOff x="767154" y="-121209"/>
            <a:chExt cx="2846285" cy="443652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9A1E089-8FF1-866E-46D4-62CADCDB33B8}"/>
                </a:ext>
              </a:extLst>
            </p:cNvPr>
            <p:cNvGrpSpPr/>
            <p:nvPr/>
          </p:nvGrpSpPr>
          <p:grpSpPr>
            <a:xfrm>
              <a:off x="851640" y="1109981"/>
              <a:ext cx="2623600" cy="3205335"/>
              <a:chOff x="2772147" y="677901"/>
              <a:chExt cx="3713793" cy="3580512"/>
            </a:xfrm>
            <a:effectLst/>
          </p:grpSpPr>
          <p:sp>
            <p:nvSpPr>
              <p:cNvPr id="123" name="Cloud 122">
                <a:extLst>
                  <a:ext uri="{FF2B5EF4-FFF2-40B4-BE49-F238E27FC236}">
                    <a16:creationId xmlns:a16="http://schemas.microsoft.com/office/drawing/2014/main" id="{A74E4773-9FC7-249F-797D-B3AE1F6CFA86}"/>
                  </a:ext>
                </a:extLst>
              </p:cNvPr>
              <p:cNvSpPr/>
              <p:nvPr/>
            </p:nvSpPr>
            <p:spPr>
              <a:xfrm>
                <a:off x="2772147" y="677901"/>
                <a:ext cx="3599801" cy="2544323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5B325D38-9D65-3181-0370-727470AFD650}"/>
                  </a:ext>
                </a:extLst>
              </p:cNvPr>
              <p:cNvSpPr/>
              <p:nvPr/>
            </p:nvSpPr>
            <p:spPr>
              <a:xfrm>
                <a:off x="2886139" y="689203"/>
                <a:ext cx="3599801" cy="2544323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3">
                <a:extLst>
                  <a:ext uri="{FF2B5EF4-FFF2-40B4-BE49-F238E27FC236}">
                    <a16:creationId xmlns:a16="http://schemas.microsoft.com/office/drawing/2014/main" id="{43E9A163-ADE0-5CA6-E6EC-464C0227D591}"/>
                  </a:ext>
                </a:extLst>
              </p:cNvPr>
              <p:cNvSpPr/>
              <p:nvPr/>
            </p:nvSpPr>
            <p:spPr>
              <a:xfrm>
                <a:off x="3685183" y="2258004"/>
                <a:ext cx="2028928" cy="2000409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97543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E40C1F4D-3DEE-CB80-9123-1021EBD92154}"/>
                  </a:ext>
                </a:extLst>
              </p:cNvPr>
              <p:cNvSpPr/>
              <p:nvPr/>
            </p:nvSpPr>
            <p:spPr>
              <a:xfrm>
                <a:off x="3714360" y="1143818"/>
                <a:ext cx="1833467" cy="1480296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9B82CC1B-65F6-B6DF-D3A3-D0A2ABAB14CE}"/>
                  </a:ext>
                </a:extLst>
              </p:cNvPr>
              <p:cNvSpPr/>
              <p:nvPr/>
            </p:nvSpPr>
            <p:spPr>
              <a:xfrm>
                <a:off x="3731709" y="1209223"/>
                <a:ext cx="1833467" cy="1480296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Cloud 191">
                <a:extLst>
                  <a:ext uri="{FF2B5EF4-FFF2-40B4-BE49-F238E27FC236}">
                    <a16:creationId xmlns:a16="http://schemas.microsoft.com/office/drawing/2014/main" id="{2DC62707-163C-31E8-D3F4-A55834E569FE}"/>
                  </a:ext>
                </a:extLst>
              </p:cNvPr>
              <p:cNvSpPr/>
              <p:nvPr/>
            </p:nvSpPr>
            <p:spPr>
              <a:xfrm rot="1588661">
                <a:off x="4886163" y="1614258"/>
                <a:ext cx="1336792" cy="1072798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Cloud 192">
                <a:extLst>
                  <a:ext uri="{FF2B5EF4-FFF2-40B4-BE49-F238E27FC236}">
                    <a16:creationId xmlns:a16="http://schemas.microsoft.com/office/drawing/2014/main" id="{48EE1B4C-7A70-BB57-7079-D5BABF478CA7}"/>
                  </a:ext>
                </a:extLst>
              </p:cNvPr>
              <p:cNvSpPr/>
              <p:nvPr/>
            </p:nvSpPr>
            <p:spPr>
              <a:xfrm rot="20312248">
                <a:off x="3051836" y="1953362"/>
                <a:ext cx="1336792" cy="1072798"/>
              </a:xfrm>
              <a:prstGeom prst="cloud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27">
                <a:extLst>
                  <a:ext uri="{FF2B5EF4-FFF2-40B4-BE49-F238E27FC236}">
                    <a16:creationId xmlns:a16="http://schemas.microsoft.com/office/drawing/2014/main" id="{92D7F02C-122F-87A2-D297-396A725AFD7B}"/>
                  </a:ext>
                </a:extLst>
              </p:cNvPr>
              <p:cNvSpPr/>
              <p:nvPr/>
            </p:nvSpPr>
            <p:spPr>
              <a:xfrm>
                <a:off x="4566381" y="3063409"/>
                <a:ext cx="279992" cy="415164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0AB7DFEC-7232-13FF-F856-C90245B3042D}"/>
                  </a:ext>
                </a:extLst>
              </p:cNvPr>
              <p:cNvSpPr/>
              <p:nvPr/>
            </p:nvSpPr>
            <p:spPr>
              <a:xfrm rot="1588661">
                <a:off x="4947810" y="1642792"/>
                <a:ext cx="1336792" cy="1072798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75793FE4-33C3-7004-262C-A1464D2ABF6E}"/>
                  </a:ext>
                </a:extLst>
              </p:cNvPr>
              <p:cNvSpPr/>
              <p:nvPr/>
            </p:nvSpPr>
            <p:spPr>
              <a:xfrm rot="20312248">
                <a:off x="3111051" y="2012467"/>
                <a:ext cx="1336792" cy="1072798"/>
              </a:xfrm>
              <a:prstGeom prst="cloud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38565A8-0283-FF87-3275-BB64FD4C30F8}"/>
                </a:ext>
              </a:extLst>
            </p:cNvPr>
            <p:cNvSpPr txBox="1"/>
            <p:nvPr/>
          </p:nvSpPr>
          <p:spPr>
            <a:xfrm>
              <a:off x="767154" y="-121209"/>
              <a:ext cx="284628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975439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ree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C66CB-54F3-13B2-D4A0-AFCC63D69ECD}"/>
              </a:ext>
            </a:extLst>
          </p:cNvPr>
          <p:cNvGrpSpPr/>
          <p:nvPr/>
        </p:nvGrpSpPr>
        <p:grpSpPr>
          <a:xfrm>
            <a:off x="566850" y="8193881"/>
            <a:ext cx="3731379" cy="3459993"/>
            <a:chOff x="8059342" y="-157211"/>
            <a:chExt cx="3731379" cy="3459993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ABA8118-7D7B-7ACE-E560-CB42E67877BC}"/>
                </a:ext>
              </a:extLst>
            </p:cNvPr>
            <p:cNvGrpSpPr/>
            <p:nvPr/>
          </p:nvGrpSpPr>
          <p:grpSpPr>
            <a:xfrm flipH="1">
              <a:off x="8059342" y="933662"/>
              <a:ext cx="3731379" cy="2369120"/>
              <a:chOff x="2250252" y="848095"/>
              <a:chExt cx="7759699" cy="4926772"/>
            </a:xfrm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373ECC79-F72D-2636-E76D-623F2952738B}"/>
                  </a:ext>
                </a:extLst>
              </p:cNvPr>
              <p:cNvSpPr/>
              <p:nvPr/>
            </p:nvSpPr>
            <p:spPr>
              <a:xfrm rot="16449497">
                <a:off x="2251106" y="4615006"/>
                <a:ext cx="525844" cy="380387"/>
              </a:xfrm>
              <a:prstGeom prst="roundRect">
                <a:avLst>
                  <a:gd name="adj" fmla="val 33113"/>
                </a:avLst>
              </a:prstGeom>
              <a:solidFill>
                <a:srgbClr val="686868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F4D4FD71-3118-EC12-5FC1-9C1B7C019D67}"/>
                  </a:ext>
                </a:extLst>
              </p:cNvPr>
              <p:cNvSpPr/>
              <p:nvPr/>
            </p:nvSpPr>
            <p:spPr>
              <a:xfrm rot="21411363">
                <a:off x="4871474" y="491769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74">
                <a:extLst>
                  <a:ext uri="{FF2B5EF4-FFF2-40B4-BE49-F238E27FC236}">
                    <a16:creationId xmlns:a16="http://schemas.microsoft.com/office/drawing/2014/main" id="{9C5516FA-FA08-94BF-3710-1A3E4D076F01}"/>
                  </a:ext>
                </a:extLst>
              </p:cNvPr>
              <p:cNvSpPr/>
              <p:nvPr/>
            </p:nvSpPr>
            <p:spPr>
              <a:xfrm>
                <a:off x="2659360" y="848095"/>
                <a:ext cx="7350591" cy="2442570"/>
              </a:xfrm>
              <a:custGeom>
                <a:avLst/>
                <a:gdLst>
                  <a:gd name="connsiteX0" fmla="*/ 0 w 5433060"/>
                  <a:gd name="connsiteY0" fmla="*/ 0 h 1094737"/>
                  <a:gd name="connsiteX1" fmla="*/ 5433060 w 5433060"/>
                  <a:gd name="connsiteY1" fmla="*/ 0 h 1094737"/>
                  <a:gd name="connsiteX2" fmla="*/ 5433060 w 5433060"/>
                  <a:gd name="connsiteY2" fmla="*/ 1094737 h 1094737"/>
                  <a:gd name="connsiteX3" fmla="*/ 0 w 5433060"/>
                  <a:gd name="connsiteY3" fmla="*/ 1094737 h 1094737"/>
                  <a:gd name="connsiteX4" fmla="*/ 0 w 5433060"/>
                  <a:gd name="connsiteY4" fmla="*/ 0 h 109473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0 w 6347460"/>
                  <a:gd name="connsiteY3" fmla="*/ 1559557 h 1559557"/>
                  <a:gd name="connsiteX4" fmla="*/ 914400 w 6347460"/>
                  <a:gd name="connsiteY4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20980 w 6347460"/>
                  <a:gd name="connsiteY3" fmla="*/ 1341120 h 1559557"/>
                  <a:gd name="connsiteX4" fmla="*/ 0 w 6347460"/>
                  <a:gd name="connsiteY4" fmla="*/ 1559557 h 1559557"/>
                  <a:gd name="connsiteX5" fmla="*/ 914400 w 6347460"/>
                  <a:gd name="connsiteY5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716280 w 6347460"/>
                  <a:gd name="connsiteY3" fmla="*/ 1082040 h 1559557"/>
                  <a:gd name="connsiteX4" fmla="*/ 220980 w 6347460"/>
                  <a:gd name="connsiteY4" fmla="*/ 1341120 h 1559557"/>
                  <a:gd name="connsiteX5" fmla="*/ 0 w 6347460"/>
                  <a:gd name="connsiteY5" fmla="*/ 1559557 h 1559557"/>
                  <a:gd name="connsiteX6" fmla="*/ 914400 w 6347460"/>
                  <a:gd name="connsiteY6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1485900 w 6347460"/>
                  <a:gd name="connsiteY3" fmla="*/ 1143000 h 1559557"/>
                  <a:gd name="connsiteX4" fmla="*/ 716280 w 6347460"/>
                  <a:gd name="connsiteY4" fmla="*/ 1082040 h 1559557"/>
                  <a:gd name="connsiteX5" fmla="*/ 220980 w 6347460"/>
                  <a:gd name="connsiteY5" fmla="*/ 1341120 h 1559557"/>
                  <a:gd name="connsiteX6" fmla="*/ 0 w 6347460"/>
                  <a:gd name="connsiteY6" fmla="*/ 1559557 h 1559557"/>
                  <a:gd name="connsiteX7" fmla="*/ 914400 w 6347460"/>
                  <a:gd name="connsiteY7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2773680 w 6347460"/>
                  <a:gd name="connsiteY3" fmla="*/ 960120 h 1559557"/>
                  <a:gd name="connsiteX4" fmla="*/ 1485900 w 6347460"/>
                  <a:gd name="connsiteY4" fmla="*/ 1143000 h 1559557"/>
                  <a:gd name="connsiteX5" fmla="*/ 716280 w 6347460"/>
                  <a:gd name="connsiteY5" fmla="*/ 1082040 h 1559557"/>
                  <a:gd name="connsiteX6" fmla="*/ 220980 w 6347460"/>
                  <a:gd name="connsiteY6" fmla="*/ 1341120 h 1559557"/>
                  <a:gd name="connsiteX7" fmla="*/ 0 w 6347460"/>
                  <a:gd name="connsiteY7" fmla="*/ 1559557 h 1559557"/>
                  <a:gd name="connsiteX8" fmla="*/ 914400 w 6347460"/>
                  <a:gd name="connsiteY8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3108960 w 6347460"/>
                  <a:gd name="connsiteY3" fmla="*/ 914400 h 1559557"/>
                  <a:gd name="connsiteX4" fmla="*/ 2773680 w 6347460"/>
                  <a:gd name="connsiteY4" fmla="*/ 960120 h 1559557"/>
                  <a:gd name="connsiteX5" fmla="*/ 1485900 w 6347460"/>
                  <a:gd name="connsiteY5" fmla="*/ 1143000 h 1559557"/>
                  <a:gd name="connsiteX6" fmla="*/ 716280 w 6347460"/>
                  <a:gd name="connsiteY6" fmla="*/ 1082040 h 1559557"/>
                  <a:gd name="connsiteX7" fmla="*/ 220980 w 6347460"/>
                  <a:gd name="connsiteY7" fmla="*/ 1341120 h 1559557"/>
                  <a:gd name="connsiteX8" fmla="*/ 0 w 6347460"/>
                  <a:gd name="connsiteY8" fmla="*/ 1559557 h 1559557"/>
                  <a:gd name="connsiteX9" fmla="*/ 914400 w 6347460"/>
                  <a:gd name="connsiteY9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191000 w 6347460"/>
                  <a:gd name="connsiteY3" fmla="*/ 1539240 h 1559557"/>
                  <a:gd name="connsiteX4" fmla="*/ 3108960 w 6347460"/>
                  <a:gd name="connsiteY4" fmla="*/ 914400 h 1559557"/>
                  <a:gd name="connsiteX5" fmla="*/ 2773680 w 6347460"/>
                  <a:gd name="connsiteY5" fmla="*/ 960120 h 1559557"/>
                  <a:gd name="connsiteX6" fmla="*/ 1485900 w 6347460"/>
                  <a:gd name="connsiteY6" fmla="*/ 1143000 h 1559557"/>
                  <a:gd name="connsiteX7" fmla="*/ 716280 w 6347460"/>
                  <a:gd name="connsiteY7" fmla="*/ 1082040 h 1559557"/>
                  <a:gd name="connsiteX8" fmla="*/ 220980 w 6347460"/>
                  <a:gd name="connsiteY8" fmla="*/ 1341120 h 1559557"/>
                  <a:gd name="connsiteX9" fmla="*/ 0 w 6347460"/>
                  <a:gd name="connsiteY9" fmla="*/ 1559557 h 1559557"/>
                  <a:gd name="connsiteX10" fmla="*/ 914400 w 6347460"/>
                  <a:gd name="connsiteY10" fmla="*/ 0 h 1559557"/>
                  <a:gd name="connsiteX0" fmla="*/ 914400 w 6347460"/>
                  <a:gd name="connsiteY0" fmla="*/ 0 h 1559557"/>
                  <a:gd name="connsiteX1" fmla="*/ 6347460 w 6347460"/>
                  <a:gd name="connsiteY1" fmla="*/ 0 h 1559557"/>
                  <a:gd name="connsiteX2" fmla="*/ 6347460 w 6347460"/>
                  <a:gd name="connsiteY2" fmla="*/ 1094737 h 1559557"/>
                  <a:gd name="connsiteX3" fmla="*/ 4732020 w 6347460"/>
                  <a:gd name="connsiteY3" fmla="*/ 990600 h 1559557"/>
                  <a:gd name="connsiteX4" fmla="*/ 4191000 w 6347460"/>
                  <a:gd name="connsiteY4" fmla="*/ 1539240 h 1559557"/>
                  <a:gd name="connsiteX5" fmla="*/ 3108960 w 6347460"/>
                  <a:gd name="connsiteY5" fmla="*/ 914400 h 1559557"/>
                  <a:gd name="connsiteX6" fmla="*/ 2773680 w 6347460"/>
                  <a:gd name="connsiteY6" fmla="*/ 960120 h 1559557"/>
                  <a:gd name="connsiteX7" fmla="*/ 1485900 w 6347460"/>
                  <a:gd name="connsiteY7" fmla="*/ 1143000 h 1559557"/>
                  <a:gd name="connsiteX8" fmla="*/ 716280 w 6347460"/>
                  <a:gd name="connsiteY8" fmla="*/ 1082040 h 1559557"/>
                  <a:gd name="connsiteX9" fmla="*/ 220980 w 6347460"/>
                  <a:gd name="connsiteY9" fmla="*/ 1341120 h 1559557"/>
                  <a:gd name="connsiteX10" fmla="*/ 0 w 6347460"/>
                  <a:gd name="connsiteY10" fmla="*/ 1559557 h 1559557"/>
                  <a:gd name="connsiteX11" fmla="*/ 914400 w 6347460"/>
                  <a:gd name="connsiteY11" fmla="*/ 0 h 1559557"/>
                  <a:gd name="connsiteX0" fmla="*/ 914400 w 6393180"/>
                  <a:gd name="connsiteY0" fmla="*/ 0 h 1559557"/>
                  <a:gd name="connsiteX1" fmla="*/ 6347460 w 6393180"/>
                  <a:gd name="connsiteY1" fmla="*/ 0 h 1559557"/>
                  <a:gd name="connsiteX2" fmla="*/ 6393180 w 6393180"/>
                  <a:gd name="connsiteY2" fmla="*/ 1338577 h 1559557"/>
                  <a:gd name="connsiteX3" fmla="*/ 4732020 w 6393180"/>
                  <a:gd name="connsiteY3" fmla="*/ 990600 h 1559557"/>
                  <a:gd name="connsiteX4" fmla="*/ 4191000 w 6393180"/>
                  <a:gd name="connsiteY4" fmla="*/ 1539240 h 1559557"/>
                  <a:gd name="connsiteX5" fmla="*/ 3108960 w 6393180"/>
                  <a:gd name="connsiteY5" fmla="*/ 914400 h 1559557"/>
                  <a:gd name="connsiteX6" fmla="*/ 2773680 w 6393180"/>
                  <a:gd name="connsiteY6" fmla="*/ 960120 h 1559557"/>
                  <a:gd name="connsiteX7" fmla="*/ 1485900 w 6393180"/>
                  <a:gd name="connsiteY7" fmla="*/ 1143000 h 1559557"/>
                  <a:gd name="connsiteX8" fmla="*/ 716280 w 6393180"/>
                  <a:gd name="connsiteY8" fmla="*/ 1082040 h 1559557"/>
                  <a:gd name="connsiteX9" fmla="*/ 220980 w 6393180"/>
                  <a:gd name="connsiteY9" fmla="*/ 1341120 h 1559557"/>
                  <a:gd name="connsiteX10" fmla="*/ 0 w 6393180"/>
                  <a:gd name="connsiteY10" fmla="*/ 1559557 h 1559557"/>
                  <a:gd name="connsiteX11" fmla="*/ 914400 w 6393180"/>
                  <a:gd name="connsiteY11" fmla="*/ 0 h 1559557"/>
                  <a:gd name="connsiteX0" fmla="*/ 914400 w 6408420"/>
                  <a:gd name="connsiteY0" fmla="*/ 0 h 1559557"/>
                  <a:gd name="connsiteX1" fmla="*/ 6347460 w 6408420"/>
                  <a:gd name="connsiteY1" fmla="*/ 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5120640 w 6408420"/>
                  <a:gd name="connsiteY1" fmla="*/ 160020 h 1559557"/>
                  <a:gd name="connsiteX2" fmla="*/ 6408420 w 6408420"/>
                  <a:gd name="connsiteY2" fmla="*/ 533400 h 1559557"/>
                  <a:gd name="connsiteX3" fmla="*/ 6393180 w 6408420"/>
                  <a:gd name="connsiteY3" fmla="*/ 1338577 h 1559557"/>
                  <a:gd name="connsiteX4" fmla="*/ 4732020 w 6408420"/>
                  <a:gd name="connsiteY4" fmla="*/ 990600 h 1559557"/>
                  <a:gd name="connsiteX5" fmla="*/ 4191000 w 6408420"/>
                  <a:gd name="connsiteY5" fmla="*/ 1539240 h 1559557"/>
                  <a:gd name="connsiteX6" fmla="*/ 3108960 w 6408420"/>
                  <a:gd name="connsiteY6" fmla="*/ 914400 h 1559557"/>
                  <a:gd name="connsiteX7" fmla="*/ 2773680 w 6408420"/>
                  <a:gd name="connsiteY7" fmla="*/ 960120 h 1559557"/>
                  <a:gd name="connsiteX8" fmla="*/ 1485900 w 6408420"/>
                  <a:gd name="connsiteY8" fmla="*/ 1143000 h 1559557"/>
                  <a:gd name="connsiteX9" fmla="*/ 716280 w 6408420"/>
                  <a:gd name="connsiteY9" fmla="*/ 1082040 h 1559557"/>
                  <a:gd name="connsiteX10" fmla="*/ 220980 w 6408420"/>
                  <a:gd name="connsiteY10" fmla="*/ 1341120 h 1559557"/>
                  <a:gd name="connsiteX11" fmla="*/ 0 w 6408420"/>
                  <a:gd name="connsiteY11" fmla="*/ 1559557 h 1559557"/>
                  <a:gd name="connsiteX12" fmla="*/ 914400 w 6408420"/>
                  <a:gd name="connsiteY12" fmla="*/ 0 h 1559557"/>
                  <a:gd name="connsiteX0" fmla="*/ 914400 w 6408420"/>
                  <a:gd name="connsiteY0" fmla="*/ 0 h 1559557"/>
                  <a:gd name="connsiteX1" fmla="*/ 3581400 w 6408420"/>
                  <a:gd name="connsiteY1" fmla="*/ 167640 h 1559557"/>
                  <a:gd name="connsiteX2" fmla="*/ 5120640 w 6408420"/>
                  <a:gd name="connsiteY2" fmla="*/ 160020 h 1559557"/>
                  <a:gd name="connsiteX3" fmla="*/ 6408420 w 6408420"/>
                  <a:gd name="connsiteY3" fmla="*/ 533400 h 1559557"/>
                  <a:gd name="connsiteX4" fmla="*/ 6393180 w 6408420"/>
                  <a:gd name="connsiteY4" fmla="*/ 1338577 h 1559557"/>
                  <a:gd name="connsiteX5" fmla="*/ 4732020 w 6408420"/>
                  <a:gd name="connsiteY5" fmla="*/ 990600 h 1559557"/>
                  <a:gd name="connsiteX6" fmla="*/ 4191000 w 6408420"/>
                  <a:gd name="connsiteY6" fmla="*/ 1539240 h 1559557"/>
                  <a:gd name="connsiteX7" fmla="*/ 3108960 w 6408420"/>
                  <a:gd name="connsiteY7" fmla="*/ 914400 h 1559557"/>
                  <a:gd name="connsiteX8" fmla="*/ 2773680 w 6408420"/>
                  <a:gd name="connsiteY8" fmla="*/ 960120 h 1559557"/>
                  <a:gd name="connsiteX9" fmla="*/ 1485900 w 6408420"/>
                  <a:gd name="connsiteY9" fmla="*/ 1143000 h 1559557"/>
                  <a:gd name="connsiteX10" fmla="*/ 716280 w 6408420"/>
                  <a:gd name="connsiteY10" fmla="*/ 1082040 h 1559557"/>
                  <a:gd name="connsiteX11" fmla="*/ 220980 w 6408420"/>
                  <a:gd name="connsiteY11" fmla="*/ 1341120 h 1559557"/>
                  <a:gd name="connsiteX12" fmla="*/ 0 w 6408420"/>
                  <a:gd name="connsiteY12" fmla="*/ 1559557 h 1559557"/>
                  <a:gd name="connsiteX13" fmla="*/ 914400 w 6408420"/>
                  <a:gd name="connsiteY13" fmla="*/ 0 h 1559557"/>
                  <a:gd name="connsiteX0" fmla="*/ 914400 w 6408420"/>
                  <a:gd name="connsiteY0" fmla="*/ 354070 h 1913627"/>
                  <a:gd name="connsiteX1" fmla="*/ 2202180 w 6408420"/>
                  <a:gd name="connsiteY1" fmla="*/ 3550 h 1913627"/>
                  <a:gd name="connsiteX2" fmla="*/ 3581400 w 6408420"/>
                  <a:gd name="connsiteY2" fmla="*/ 521710 h 1913627"/>
                  <a:gd name="connsiteX3" fmla="*/ 5120640 w 6408420"/>
                  <a:gd name="connsiteY3" fmla="*/ 514090 h 1913627"/>
                  <a:gd name="connsiteX4" fmla="*/ 6408420 w 6408420"/>
                  <a:gd name="connsiteY4" fmla="*/ 887470 h 1913627"/>
                  <a:gd name="connsiteX5" fmla="*/ 6393180 w 6408420"/>
                  <a:gd name="connsiteY5" fmla="*/ 1692647 h 1913627"/>
                  <a:gd name="connsiteX6" fmla="*/ 4732020 w 6408420"/>
                  <a:gd name="connsiteY6" fmla="*/ 1344670 h 1913627"/>
                  <a:gd name="connsiteX7" fmla="*/ 4191000 w 6408420"/>
                  <a:gd name="connsiteY7" fmla="*/ 1893310 h 1913627"/>
                  <a:gd name="connsiteX8" fmla="*/ 3108960 w 6408420"/>
                  <a:gd name="connsiteY8" fmla="*/ 1268470 h 1913627"/>
                  <a:gd name="connsiteX9" fmla="*/ 2773680 w 6408420"/>
                  <a:gd name="connsiteY9" fmla="*/ 1314190 h 1913627"/>
                  <a:gd name="connsiteX10" fmla="*/ 1485900 w 6408420"/>
                  <a:gd name="connsiteY10" fmla="*/ 1497070 h 1913627"/>
                  <a:gd name="connsiteX11" fmla="*/ 716280 w 6408420"/>
                  <a:gd name="connsiteY11" fmla="*/ 1436110 h 1913627"/>
                  <a:gd name="connsiteX12" fmla="*/ 220980 w 6408420"/>
                  <a:gd name="connsiteY12" fmla="*/ 1695190 h 1913627"/>
                  <a:gd name="connsiteX13" fmla="*/ 0 w 6408420"/>
                  <a:gd name="connsiteY13" fmla="*/ 1913627 h 1913627"/>
                  <a:gd name="connsiteX14" fmla="*/ 914400 w 6408420"/>
                  <a:gd name="connsiteY14" fmla="*/ 354070 h 1913627"/>
                  <a:gd name="connsiteX0" fmla="*/ 0 w 6865620"/>
                  <a:gd name="connsiteY0" fmla="*/ 1775830 h 1910447"/>
                  <a:gd name="connsiteX1" fmla="*/ 2659380 w 6865620"/>
                  <a:gd name="connsiteY1" fmla="*/ 370 h 1910447"/>
                  <a:gd name="connsiteX2" fmla="*/ 4038600 w 6865620"/>
                  <a:gd name="connsiteY2" fmla="*/ 518530 h 1910447"/>
                  <a:gd name="connsiteX3" fmla="*/ 5577840 w 6865620"/>
                  <a:gd name="connsiteY3" fmla="*/ 510910 h 1910447"/>
                  <a:gd name="connsiteX4" fmla="*/ 6865620 w 6865620"/>
                  <a:gd name="connsiteY4" fmla="*/ 884290 h 1910447"/>
                  <a:gd name="connsiteX5" fmla="*/ 6850380 w 6865620"/>
                  <a:gd name="connsiteY5" fmla="*/ 1689467 h 1910447"/>
                  <a:gd name="connsiteX6" fmla="*/ 5189220 w 6865620"/>
                  <a:gd name="connsiteY6" fmla="*/ 1341490 h 1910447"/>
                  <a:gd name="connsiteX7" fmla="*/ 4648200 w 6865620"/>
                  <a:gd name="connsiteY7" fmla="*/ 1890130 h 1910447"/>
                  <a:gd name="connsiteX8" fmla="*/ 3566160 w 6865620"/>
                  <a:gd name="connsiteY8" fmla="*/ 1265290 h 1910447"/>
                  <a:gd name="connsiteX9" fmla="*/ 3230880 w 6865620"/>
                  <a:gd name="connsiteY9" fmla="*/ 1311010 h 1910447"/>
                  <a:gd name="connsiteX10" fmla="*/ 1943100 w 6865620"/>
                  <a:gd name="connsiteY10" fmla="*/ 1493890 h 1910447"/>
                  <a:gd name="connsiteX11" fmla="*/ 1173480 w 6865620"/>
                  <a:gd name="connsiteY11" fmla="*/ 1432930 h 1910447"/>
                  <a:gd name="connsiteX12" fmla="*/ 678180 w 6865620"/>
                  <a:gd name="connsiteY12" fmla="*/ 1692010 h 1910447"/>
                  <a:gd name="connsiteX13" fmla="*/ 457200 w 6865620"/>
                  <a:gd name="connsiteY13" fmla="*/ 1910447 h 1910447"/>
                  <a:gd name="connsiteX14" fmla="*/ 0 w 6865620"/>
                  <a:gd name="connsiteY14" fmla="*/ 1775830 h 1910447"/>
                  <a:gd name="connsiteX0" fmla="*/ 47626 w 6913246"/>
                  <a:gd name="connsiteY0" fmla="*/ 1797232 h 1931849"/>
                  <a:gd name="connsiteX1" fmla="*/ 276226 w 6913246"/>
                  <a:gd name="connsiteY1" fmla="*/ 1347652 h 1931849"/>
                  <a:gd name="connsiteX2" fmla="*/ 2707006 w 6913246"/>
                  <a:gd name="connsiteY2" fmla="*/ 21772 h 1931849"/>
                  <a:gd name="connsiteX3" fmla="*/ 4086226 w 6913246"/>
                  <a:gd name="connsiteY3" fmla="*/ 539932 h 1931849"/>
                  <a:gd name="connsiteX4" fmla="*/ 5625466 w 6913246"/>
                  <a:gd name="connsiteY4" fmla="*/ 532312 h 1931849"/>
                  <a:gd name="connsiteX5" fmla="*/ 6913246 w 6913246"/>
                  <a:gd name="connsiteY5" fmla="*/ 905692 h 1931849"/>
                  <a:gd name="connsiteX6" fmla="*/ 6898006 w 6913246"/>
                  <a:gd name="connsiteY6" fmla="*/ 1710869 h 1931849"/>
                  <a:gd name="connsiteX7" fmla="*/ 5236846 w 6913246"/>
                  <a:gd name="connsiteY7" fmla="*/ 1362892 h 1931849"/>
                  <a:gd name="connsiteX8" fmla="*/ 4695826 w 6913246"/>
                  <a:gd name="connsiteY8" fmla="*/ 1911532 h 1931849"/>
                  <a:gd name="connsiteX9" fmla="*/ 3613786 w 6913246"/>
                  <a:gd name="connsiteY9" fmla="*/ 1286692 h 1931849"/>
                  <a:gd name="connsiteX10" fmla="*/ 3278506 w 6913246"/>
                  <a:gd name="connsiteY10" fmla="*/ 1332412 h 1931849"/>
                  <a:gd name="connsiteX11" fmla="*/ 1990726 w 6913246"/>
                  <a:gd name="connsiteY11" fmla="*/ 1515292 h 1931849"/>
                  <a:gd name="connsiteX12" fmla="*/ 1221106 w 6913246"/>
                  <a:gd name="connsiteY12" fmla="*/ 1454332 h 1931849"/>
                  <a:gd name="connsiteX13" fmla="*/ 725806 w 6913246"/>
                  <a:gd name="connsiteY13" fmla="*/ 1713412 h 1931849"/>
                  <a:gd name="connsiteX14" fmla="*/ 504826 w 6913246"/>
                  <a:gd name="connsiteY14" fmla="*/ 1931849 h 1931849"/>
                  <a:gd name="connsiteX15" fmla="*/ 47626 w 6913246"/>
                  <a:gd name="connsiteY15" fmla="*/ 1797232 h 1931849"/>
                  <a:gd name="connsiteX0" fmla="*/ 47626 w 6913246"/>
                  <a:gd name="connsiteY0" fmla="*/ 1781282 h 1915899"/>
                  <a:gd name="connsiteX1" fmla="*/ 276226 w 6913246"/>
                  <a:gd name="connsiteY1" fmla="*/ 1331702 h 1915899"/>
                  <a:gd name="connsiteX2" fmla="*/ 573406 w 6913246"/>
                  <a:gd name="connsiteY2" fmla="*/ 630662 h 1915899"/>
                  <a:gd name="connsiteX3" fmla="*/ 2707006 w 6913246"/>
                  <a:gd name="connsiteY3" fmla="*/ 5822 h 1915899"/>
                  <a:gd name="connsiteX4" fmla="*/ 4086226 w 6913246"/>
                  <a:gd name="connsiteY4" fmla="*/ 523982 h 1915899"/>
                  <a:gd name="connsiteX5" fmla="*/ 5625466 w 6913246"/>
                  <a:gd name="connsiteY5" fmla="*/ 516362 h 1915899"/>
                  <a:gd name="connsiteX6" fmla="*/ 6913246 w 6913246"/>
                  <a:gd name="connsiteY6" fmla="*/ 889742 h 1915899"/>
                  <a:gd name="connsiteX7" fmla="*/ 6898006 w 6913246"/>
                  <a:gd name="connsiteY7" fmla="*/ 1694919 h 1915899"/>
                  <a:gd name="connsiteX8" fmla="*/ 5236846 w 6913246"/>
                  <a:gd name="connsiteY8" fmla="*/ 1346942 h 1915899"/>
                  <a:gd name="connsiteX9" fmla="*/ 4695826 w 6913246"/>
                  <a:gd name="connsiteY9" fmla="*/ 1895582 h 1915899"/>
                  <a:gd name="connsiteX10" fmla="*/ 3613786 w 6913246"/>
                  <a:gd name="connsiteY10" fmla="*/ 1270742 h 1915899"/>
                  <a:gd name="connsiteX11" fmla="*/ 3278506 w 6913246"/>
                  <a:gd name="connsiteY11" fmla="*/ 1316462 h 1915899"/>
                  <a:gd name="connsiteX12" fmla="*/ 1990726 w 6913246"/>
                  <a:gd name="connsiteY12" fmla="*/ 1499342 h 1915899"/>
                  <a:gd name="connsiteX13" fmla="*/ 1221106 w 6913246"/>
                  <a:gd name="connsiteY13" fmla="*/ 1438382 h 1915899"/>
                  <a:gd name="connsiteX14" fmla="*/ 725806 w 6913246"/>
                  <a:gd name="connsiteY14" fmla="*/ 1697462 h 1915899"/>
                  <a:gd name="connsiteX15" fmla="*/ 504826 w 6913246"/>
                  <a:gd name="connsiteY15" fmla="*/ 1915899 h 1915899"/>
                  <a:gd name="connsiteX16" fmla="*/ 47626 w 6913246"/>
                  <a:gd name="connsiteY16" fmla="*/ 1781282 h 1915899"/>
                  <a:gd name="connsiteX0" fmla="*/ 47626 w 6913246"/>
                  <a:gd name="connsiteY0" fmla="*/ 1780025 h 1914642"/>
                  <a:gd name="connsiteX1" fmla="*/ 276226 w 6913246"/>
                  <a:gd name="connsiteY1" fmla="*/ 1330445 h 1914642"/>
                  <a:gd name="connsiteX2" fmla="*/ 573406 w 6913246"/>
                  <a:gd name="connsiteY2" fmla="*/ 629405 h 1914642"/>
                  <a:gd name="connsiteX3" fmla="*/ 1739266 w 6913246"/>
                  <a:gd name="connsiteY3" fmla="*/ 408425 h 1914642"/>
                  <a:gd name="connsiteX4" fmla="*/ 2707006 w 6913246"/>
                  <a:gd name="connsiteY4" fmla="*/ 4565 h 1914642"/>
                  <a:gd name="connsiteX5" fmla="*/ 4086226 w 6913246"/>
                  <a:gd name="connsiteY5" fmla="*/ 522725 h 1914642"/>
                  <a:gd name="connsiteX6" fmla="*/ 5625466 w 6913246"/>
                  <a:gd name="connsiteY6" fmla="*/ 515105 h 1914642"/>
                  <a:gd name="connsiteX7" fmla="*/ 6913246 w 6913246"/>
                  <a:gd name="connsiteY7" fmla="*/ 888485 h 1914642"/>
                  <a:gd name="connsiteX8" fmla="*/ 6898006 w 6913246"/>
                  <a:gd name="connsiteY8" fmla="*/ 1693662 h 1914642"/>
                  <a:gd name="connsiteX9" fmla="*/ 5236846 w 6913246"/>
                  <a:gd name="connsiteY9" fmla="*/ 1345685 h 1914642"/>
                  <a:gd name="connsiteX10" fmla="*/ 4695826 w 6913246"/>
                  <a:gd name="connsiteY10" fmla="*/ 1894325 h 1914642"/>
                  <a:gd name="connsiteX11" fmla="*/ 3613786 w 6913246"/>
                  <a:gd name="connsiteY11" fmla="*/ 1269485 h 1914642"/>
                  <a:gd name="connsiteX12" fmla="*/ 3278506 w 6913246"/>
                  <a:gd name="connsiteY12" fmla="*/ 1315205 h 1914642"/>
                  <a:gd name="connsiteX13" fmla="*/ 1990726 w 6913246"/>
                  <a:gd name="connsiteY13" fmla="*/ 1498085 h 1914642"/>
                  <a:gd name="connsiteX14" fmla="*/ 1221106 w 6913246"/>
                  <a:gd name="connsiteY14" fmla="*/ 1437125 h 1914642"/>
                  <a:gd name="connsiteX15" fmla="*/ 725806 w 6913246"/>
                  <a:gd name="connsiteY15" fmla="*/ 1696205 h 1914642"/>
                  <a:gd name="connsiteX16" fmla="*/ 504826 w 6913246"/>
                  <a:gd name="connsiteY16" fmla="*/ 1914642 h 1914642"/>
                  <a:gd name="connsiteX17" fmla="*/ 47626 w 6913246"/>
                  <a:gd name="connsiteY17" fmla="*/ 1780025 h 1914642"/>
                  <a:gd name="connsiteX0" fmla="*/ 105580 w 6971200"/>
                  <a:gd name="connsiteY0" fmla="*/ 1780025 h 1914642"/>
                  <a:gd name="connsiteX1" fmla="*/ 334180 w 6971200"/>
                  <a:gd name="connsiteY1" fmla="*/ 1330445 h 1914642"/>
                  <a:gd name="connsiteX2" fmla="*/ 631360 w 6971200"/>
                  <a:gd name="connsiteY2" fmla="*/ 629405 h 1914642"/>
                  <a:gd name="connsiteX3" fmla="*/ 1797220 w 6971200"/>
                  <a:gd name="connsiteY3" fmla="*/ 408425 h 1914642"/>
                  <a:gd name="connsiteX4" fmla="*/ 2764960 w 6971200"/>
                  <a:gd name="connsiteY4" fmla="*/ 4565 h 1914642"/>
                  <a:gd name="connsiteX5" fmla="*/ 4144180 w 6971200"/>
                  <a:gd name="connsiteY5" fmla="*/ 522725 h 1914642"/>
                  <a:gd name="connsiteX6" fmla="*/ 5683420 w 6971200"/>
                  <a:gd name="connsiteY6" fmla="*/ 515105 h 1914642"/>
                  <a:gd name="connsiteX7" fmla="*/ 6971200 w 6971200"/>
                  <a:gd name="connsiteY7" fmla="*/ 888485 h 1914642"/>
                  <a:gd name="connsiteX8" fmla="*/ 6955960 w 6971200"/>
                  <a:gd name="connsiteY8" fmla="*/ 1693662 h 1914642"/>
                  <a:gd name="connsiteX9" fmla="*/ 5294800 w 6971200"/>
                  <a:gd name="connsiteY9" fmla="*/ 1345685 h 1914642"/>
                  <a:gd name="connsiteX10" fmla="*/ 4753780 w 6971200"/>
                  <a:gd name="connsiteY10" fmla="*/ 1894325 h 1914642"/>
                  <a:gd name="connsiteX11" fmla="*/ 3671740 w 6971200"/>
                  <a:gd name="connsiteY11" fmla="*/ 1269485 h 1914642"/>
                  <a:gd name="connsiteX12" fmla="*/ 3336460 w 6971200"/>
                  <a:gd name="connsiteY12" fmla="*/ 1315205 h 1914642"/>
                  <a:gd name="connsiteX13" fmla="*/ 2048680 w 6971200"/>
                  <a:gd name="connsiteY13" fmla="*/ 1498085 h 1914642"/>
                  <a:gd name="connsiteX14" fmla="*/ 1279060 w 6971200"/>
                  <a:gd name="connsiteY14" fmla="*/ 1437125 h 1914642"/>
                  <a:gd name="connsiteX15" fmla="*/ 783760 w 6971200"/>
                  <a:gd name="connsiteY15" fmla="*/ 1696205 h 1914642"/>
                  <a:gd name="connsiteX16" fmla="*/ 562780 w 6971200"/>
                  <a:gd name="connsiteY16" fmla="*/ 1914642 h 1914642"/>
                  <a:gd name="connsiteX17" fmla="*/ 105580 w 6971200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780025 h 1914642"/>
                  <a:gd name="connsiteX1" fmla="*/ 331771 w 6968791"/>
                  <a:gd name="connsiteY1" fmla="*/ 1330445 h 1914642"/>
                  <a:gd name="connsiteX2" fmla="*/ 628951 w 6968791"/>
                  <a:gd name="connsiteY2" fmla="*/ 629405 h 1914642"/>
                  <a:gd name="connsiteX3" fmla="*/ 1794811 w 6968791"/>
                  <a:gd name="connsiteY3" fmla="*/ 408425 h 1914642"/>
                  <a:gd name="connsiteX4" fmla="*/ 2762551 w 6968791"/>
                  <a:gd name="connsiteY4" fmla="*/ 4565 h 1914642"/>
                  <a:gd name="connsiteX5" fmla="*/ 4141771 w 6968791"/>
                  <a:gd name="connsiteY5" fmla="*/ 522725 h 1914642"/>
                  <a:gd name="connsiteX6" fmla="*/ 5681011 w 6968791"/>
                  <a:gd name="connsiteY6" fmla="*/ 515105 h 1914642"/>
                  <a:gd name="connsiteX7" fmla="*/ 6968791 w 6968791"/>
                  <a:gd name="connsiteY7" fmla="*/ 888485 h 1914642"/>
                  <a:gd name="connsiteX8" fmla="*/ 6953551 w 6968791"/>
                  <a:gd name="connsiteY8" fmla="*/ 1693662 h 1914642"/>
                  <a:gd name="connsiteX9" fmla="*/ 5292391 w 6968791"/>
                  <a:gd name="connsiteY9" fmla="*/ 1345685 h 1914642"/>
                  <a:gd name="connsiteX10" fmla="*/ 4751371 w 6968791"/>
                  <a:gd name="connsiteY10" fmla="*/ 1894325 h 1914642"/>
                  <a:gd name="connsiteX11" fmla="*/ 3669331 w 6968791"/>
                  <a:gd name="connsiteY11" fmla="*/ 1269485 h 1914642"/>
                  <a:gd name="connsiteX12" fmla="*/ 3334051 w 6968791"/>
                  <a:gd name="connsiteY12" fmla="*/ 1315205 h 1914642"/>
                  <a:gd name="connsiteX13" fmla="*/ 2046271 w 6968791"/>
                  <a:gd name="connsiteY13" fmla="*/ 1498085 h 1914642"/>
                  <a:gd name="connsiteX14" fmla="*/ 1276651 w 6968791"/>
                  <a:gd name="connsiteY14" fmla="*/ 1437125 h 1914642"/>
                  <a:gd name="connsiteX15" fmla="*/ 781351 w 6968791"/>
                  <a:gd name="connsiteY15" fmla="*/ 1696205 h 1914642"/>
                  <a:gd name="connsiteX16" fmla="*/ 560371 w 6968791"/>
                  <a:gd name="connsiteY16" fmla="*/ 1914642 h 1914642"/>
                  <a:gd name="connsiteX17" fmla="*/ 103171 w 6968791"/>
                  <a:gd name="connsiteY17" fmla="*/ 1780025 h 1914642"/>
                  <a:gd name="connsiteX0" fmla="*/ 103171 w 6968791"/>
                  <a:gd name="connsiteY0" fmla="*/ 1845528 h 1980145"/>
                  <a:gd name="connsiteX1" fmla="*/ 331771 w 6968791"/>
                  <a:gd name="connsiteY1" fmla="*/ 1395948 h 1980145"/>
                  <a:gd name="connsiteX2" fmla="*/ 628951 w 6968791"/>
                  <a:gd name="connsiteY2" fmla="*/ 694908 h 1980145"/>
                  <a:gd name="connsiteX3" fmla="*/ 1794811 w 6968791"/>
                  <a:gd name="connsiteY3" fmla="*/ 473928 h 1980145"/>
                  <a:gd name="connsiteX4" fmla="*/ 2762551 w 6968791"/>
                  <a:gd name="connsiteY4" fmla="*/ 70068 h 1980145"/>
                  <a:gd name="connsiteX5" fmla="*/ 4141771 w 6968791"/>
                  <a:gd name="connsiteY5" fmla="*/ 588228 h 1980145"/>
                  <a:gd name="connsiteX6" fmla="*/ 5681011 w 6968791"/>
                  <a:gd name="connsiteY6" fmla="*/ 580608 h 1980145"/>
                  <a:gd name="connsiteX7" fmla="*/ 6968791 w 6968791"/>
                  <a:gd name="connsiteY7" fmla="*/ 953988 h 1980145"/>
                  <a:gd name="connsiteX8" fmla="*/ 6953551 w 6968791"/>
                  <a:gd name="connsiteY8" fmla="*/ 1759165 h 1980145"/>
                  <a:gd name="connsiteX9" fmla="*/ 5292391 w 6968791"/>
                  <a:gd name="connsiteY9" fmla="*/ 1411188 h 1980145"/>
                  <a:gd name="connsiteX10" fmla="*/ 4751371 w 6968791"/>
                  <a:gd name="connsiteY10" fmla="*/ 1959828 h 1980145"/>
                  <a:gd name="connsiteX11" fmla="*/ 3669331 w 6968791"/>
                  <a:gd name="connsiteY11" fmla="*/ 1334988 h 1980145"/>
                  <a:gd name="connsiteX12" fmla="*/ 3334051 w 6968791"/>
                  <a:gd name="connsiteY12" fmla="*/ 1380708 h 1980145"/>
                  <a:gd name="connsiteX13" fmla="*/ 2046271 w 6968791"/>
                  <a:gd name="connsiteY13" fmla="*/ 1563588 h 1980145"/>
                  <a:gd name="connsiteX14" fmla="*/ 1276651 w 6968791"/>
                  <a:gd name="connsiteY14" fmla="*/ 1502628 h 1980145"/>
                  <a:gd name="connsiteX15" fmla="*/ 781351 w 6968791"/>
                  <a:gd name="connsiteY15" fmla="*/ 1761708 h 1980145"/>
                  <a:gd name="connsiteX16" fmla="*/ 560371 w 6968791"/>
                  <a:gd name="connsiteY16" fmla="*/ 1980145 h 1980145"/>
                  <a:gd name="connsiteX17" fmla="*/ 103171 w 6968791"/>
                  <a:gd name="connsiteY17" fmla="*/ 1845528 h 1980145"/>
                  <a:gd name="connsiteX0" fmla="*/ 103171 w 6968791"/>
                  <a:gd name="connsiteY0" fmla="*/ 1878499 h 2013116"/>
                  <a:gd name="connsiteX1" fmla="*/ 331771 w 6968791"/>
                  <a:gd name="connsiteY1" fmla="*/ 1428919 h 2013116"/>
                  <a:gd name="connsiteX2" fmla="*/ 628951 w 6968791"/>
                  <a:gd name="connsiteY2" fmla="*/ 727879 h 2013116"/>
                  <a:gd name="connsiteX3" fmla="*/ 1634791 w 6968791"/>
                  <a:gd name="connsiteY3" fmla="*/ 453559 h 2013116"/>
                  <a:gd name="connsiteX4" fmla="*/ 2762551 w 6968791"/>
                  <a:gd name="connsiteY4" fmla="*/ 103039 h 2013116"/>
                  <a:gd name="connsiteX5" fmla="*/ 4141771 w 6968791"/>
                  <a:gd name="connsiteY5" fmla="*/ 621199 h 2013116"/>
                  <a:gd name="connsiteX6" fmla="*/ 5681011 w 6968791"/>
                  <a:gd name="connsiteY6" fmla="*/ 613579 h 2013116"/>
                  <a:gd name="connsiteX7" fmla="*/ 6968791 w 6968791"/>
                  <a:gd name="connsiteY7" fmla="*/ 986959 h 2013116"/>
                  <a:gd name="connsiteX8" fmla="*/ 6953551 w 6968791"/>
                  <a:gd name="connsiteY8" fmla="*/ 1792136 h 2013116"/>
                  <a:gd name="connsiteX9" fmla="*/ 5292391 w 6968791"/>
                  <a:gd name="connsiteY9" fmla="*/ 1444159 h 2013116"/>
                  <a:gd name="connsiteX10" fmla="*/ 4751371 w 6968791"/>
                  <a:gd name="connsiteY10" fmla="*/ 1992799 h 2013116"/>
                  <a:gd name="connsiteX11" fmla="*/ 3669331 w 6968791"/>
                  <a:gd name="connsiteY11" fmla="*/ 1367959 h 2013116"/>
                  <a:gd name="connsiteX12" fmla="*/ 3334051 w 6968791"/>
                  <a:gd name="connsiteY12" fmla="*/ 1413679 h 2013116"/>
                  <a:gd name="connsiteX13" fmla="*/ 2046271 w 6968791"/>
                  <a:gd name="connsiteY13" fmla="*/ 1596559 h 2013116"/>
                  <a:gd name="connsiteX14" fmla="*/ 1276651 w 6968791"/>
                  <a:gd name="connsiteY14" fmla="*/ 1535599 h 2013116"/>
                  <a:gd name="connsiteX15" fmla="*/ 781351 w 6968791"/>
                  <a:gd name="connsiteY15" fmla="*/ 1794679 h 2013116"/>
                  <a:gd name="connsiteX16" fmla="*/ 560371 w 6968791"/>
                  <a:gd name="connsiteY16" fmla="*/ 2013116 h 2013116"/>
                  <a:gd name="connsiteX17" fmla="*/ 103171 w 6968791"/>
                  <a:gd name="connsiteY17" fmla="*/ 1878499 h 2013116"/>
                  <a:gd name="connsiteX0" fmla="*/ 103171 w 6968791"/>
                  <a:gd name="connsiteY0" fmla="*/ 1780758 h 1915375"/>
                  <a:gd name="connsiteX1" fmla="*/ 331771 w 6968791"/>
                  <a:gd name="connsiteY1" fmla="*/ 1331178 h 1915375"/>
                  <a:gd name="connsiteX2" fmla="*/ 628951 w 6968791"/>
                  <a:gd name="connsiteY2" fmla="*/ 630138 h 1915375"/>
                  <a:gd name="connsiteX3" fmla="*/ 1634791 w 6968791"/>
                  <a:gd name="connsiteY3" fmla="*/ 355818 h 1915375"/>
                  <a:gd name="connsiteX4" fmla="*/ 2762551 w 6968791"/>
                  <a:gd name="connsiteY4" fmla="*/ 5298 h 1915375"/>
                  <a:gd name="connsiteX5" fmla="*/ 4141771 w 6968791"/>
                  <a:gd name="connsiteY5" fmla="*/ 523458 h 1915375"/>
                  <a:gd name="connsiteX6" fmla="*/ 5681011 w 6968791"/>
                  <a:gd name="connsiteY6" fmla="*/ 515838 h 1915375"/>
                  <a:gd name="connsiteX7" fmla="*/ 6968791 w 6968791"/>
                  <a:gd name="connsiteY7" fmla="*/ 889218 h 1915375"/>
                  <a:gd name="connsiteX8" fmla="*/ 6953551 w 6968791"/>
                  <a:gd name="connsiteY8" fmla="*/ 1694395 h 1915375"/>
                  <a:gd name="connsiteX9" fmla="*/ 5292391 w 6968791"/>
                  <a:gd name="connsiteY9" fmla="*/ 1346418 h 1915375"/>
                  <a:gd name="connsiteX10" fmla="*/ 4751371 w 6968791"/>
                  <a:gd name="connsiteY10" fmla="*/ 1895058 h 1915375"/>
                  <a:gd name="connsiteX11" fmla="*/ 3669331 w 6968791"/>
                  <a:gd name="connsiteY11" fmla="*/ 1270218 h 1915375"/>
                  <a:gd name="connsiteX12" fmla="*/ 3334051 w 6968791"/>
                  <a:gd name="connsiteY12" fmla="*/ 1315938 h 1915375"/>
                  <a:gd name="connsiteX13" fmla="*/ 2046271 w 6968791"/>
                  <a:gd name="connsiteY13" fmla="*/ 1498818 h 1915375"/>
                  <a:gd name="connsiteX14" fmla="*/ 1276651 w 6968791"/>
                  <a:gd name="connsiteY14" fmla="*/ 1437858 h 1915375"/>
                  <a:gd name="connsiteX15" fmla="*/ 781351 w 6968791"/>
                  <a:gd name="connsiteY15" fmla="*/ 1696938 h 1915375"/>
                  <a:gd name="connsiteX16" fmla="*/ 560371 w 6968791"/>
                  <a:gd name="connsiteY16" fmla="*/ 1915375 h 1915375"/>
                  <a:gd name="connsiteX17" fmla="*/ 103171 w 6968791"/>
                  <a:gd name="connsiteY17" fmla="*/ 1780758 h 1915375"/>
                  <a:gd name="connsiteX0" fmla="*/ 103171 w 6968791"/>
                  <a:gd name="connsiteY0" fmla="*/ 1817275 h 1951892"/>
                  <a:gd name="connsiteX1" fmla="*/ 331771 w 6968791"/>
                  <a:gd name="connsiteY1" fmla="*/ 1367695 h 1951892"/>
                  <a:gd name="connsiteX2" fmla="*/ 628951 w 6968791"/>
                  <a:gd name="connsiteY2" fmla="*/ 666655 h 1951892"/>
                  <a:gd name="connsiteX3" fmla="*/ 1634791 w 6968791"/>
                  <a:gd name="connsiteY3" fmla="*/ 392335 h 1951892"/>
                  <a:gd name="connsiteX4" fmla="*/ 2762551 w 6968791"/>
                  <a:gd name="connsiteY4" fmla="*/ 41815 h 1951892"/>
                  <a:gd name="connsiteX5" fmla="*/ 4141771 w 6968791"/>
                  <a:gd name="connsiteY5" fmla="*/ 559975 h 1951892"/>
                  <a:gd name="connsiteX6" fmla="*/ 5681011 w 6968791"/>
                  <a:gd name="connsiteY6" fmla="*/ 552355 h 1951892"/>
                  <a:gd name="connsiteX7" fmla="*/ 6968791 w 6968791"/>
                  <a:gd name="connsiteY7" fmla="*/ 925735 h 1951892"/>
                  <a:gd name="connsiteX8" fmla="*/ 6953551 w 6968791"/>
                  <a:gd name="connsiteY8" fmla="*/ 1730912 h 1951892"/>
                  <a:gd name="connsiteX9" fmla="*/ 5292391 w 6968791"/>
                  <a:gd name="connsiteY9" fmla="*/ 1382935 h 1951892"/>
                  <a:gd name="connsiteX10" fmla="*/ 4751371 w 6968791"/>
                  <a:gd name="connsiteY10" fmla="*/ 1931575 h 1951892"/>
                  <a:gd name="connsiteX11" fmla="*/ 3669331 w 6968791"/>
                  <a:gd name="connsiteY11" fmla="*/ 1306735 h 1951892"/>
                  <a:gd name="connsiteX12" fmla="*/ 3334051 w 6968791"/>
                  <a:gd name="connsiteY12" fmla="*/ 1352455 h 1951892"/>
                  <a:gd name="connsiteX13" fmla="*/ 2046271 w 6968791"/>
                  <a:gd name="connsiteY13" fmla="*/ 1535335 h 1951892"/>
                  <a:gd name="connsiteX14" fmla="*/ 1276651 w 6968791"/>
                  <a:gd name="connsiteY14" fmla="*/ 1474375 h 1951892"/>
                  <a:gd name="connsiteX15" fmla="*/ 781351 w 6968791"/>
                  <a:gd name="connsiteY15" fmla="*/ 1733455 h 1951892"/>
                  <a:gd name="connsiteX16" fmla="*/ 560371 w 6968791"/>
                  <a:gd name="connsiteY16" fmla="*/ 1951892 h 1951892"/>
                  <a:gd name="connsiteX17" fmla="*/ 103171 w 6968791"/>
                  <a:gd name="connsiteY17" fmla="*/ 1817275 h 1951892"/>
                  <a:gd name="connsiteX0" fmla="*/ 103171 w 6968791"/>
                  <a:gd name="connsiteY0" fmla="*/ 1939003 h 2073620"/>
                  <a:gd name="connsiteX1" fmla="*/ 331771 w 6968791"/>
                  <a:gd name="connsiteY1" fmla="*/ 1489423 h 2073620"/>
                  <a:gd name="connsiteX2" fmla="*/ 628951 w 6968791"/>
                  <a:gd name="connsiteY2" fmla="*/ 788383 h 2073620"/>
                  <a:gd name="connsiteX3" fmla="*/ 1634791 w 6968791"/>
                  <a:gd name="connsiteY3" fmla="*/ 514063 h 2073620"/>
                  <a:gd name="connsiteX4" fmla="*/ 2762551 w 6968791"/>
                  <a:gd name="connsiteY4" fmla="*/ 163543 h 2073620"/>
                  <a:gd name="connsiteX5" fmla="*/ 4141771 w 6968791"/>
                  <a:gd name="connsiteY5" fmla="*/ 681703 h 2073620"/>
                  <a:gd name="connsiteX6" fmla="*/ 5681011 w 6968791"/>
                  <a:gd name="connsiteY6" fmla="*/ 674083 h 2073620"/>
                  <a:gd name="connsiteX7" fmla="*/ 6968791 w 6968791"/>
                  <a:gd name="connsiteY7" fmla="*/ 1047463 h 2073620"/>
                  <a:gd name="connsiteX8" fmla="*/ 6953551 w 6968791"/>
                  <a:gd name="connsiteY8" fmla="*/ 1852640 h 2073620"/>
                  <a:gd name="connsiteX9" fmla="*/ 5292391 w 6968791"/>
                  <a:gd name="connsiteY9" fmla="*/ 1504663 h 2073620"/>
                  <a:gd name="connsiteX10" fmla="*/ 4751371 w 6968791"/>
                  <a:gd name="connsiteY10" fmla="*/ 2053303 h 2073620"/>
                  <a:gd name="connsiteX11" fmla="*/ 3669331 w 6968791"/>
                  <a:gd name="connsiteY11" fmla="*/ 1428463 h 2073620"/>
                  <a:gd name="connsiteX12" fmla="*/ 3334051 w 6968791"/>
                  <a:gd name="connsiteY12" fmla="*/ 1474183 h 2073620"/>
                  <a:gd name="connsiteX13" fmla="*/ 2046271 w 6968791"/>
                  <a:gd name="connsiteY13" fmla="*/ 1657063 h 2073620"/>
                  <a:gd name="connsiteX14" fmla="*/ 1276651 w 6968791"/>
                  <a:gd name="connsiteY14" fmla="*/ 1596103 h 2073620"/>
                  <a:gd name="connsiteX15" fmla="*/ 781351 w 6968791"/>
                  <a:gd name="connsiteY15" fmla="*/ 1855183 h 2073620"/>
                  <a:gd name="connsiteX16" fmla="*/ 560371 w 6968791"/>
                  <a:gd name="connsiteY16" fmla="*/ 2073620 h 2073620"/>
                  <a:gd name="connsiteX17" fmla="*/ 103171 w 6968791"/>
                  <a:gd name="connsiteY17" fmla="*/ 1939003 h 2073620"/>
                  <a:gd name="connsiteX0" fmla="*/ 103171 w 6968791"/>
                  <a:gd name="connsiteY0" fmla="*/ 1817276 h 1951893"/>
                  <a:gd name="connsiteX1" fmla="*/ 331771 w 6968791"/>
                  <a:gd name="connsiteY1" fmla="*/ 1367696 h 1951893"/>
                  <a:gd name="connsiteX2" fmla="*/ 628951 w 6968791"/>
                  <a:gd name="connsiteY2" fmla="*/ 666656 h 1951893"/>
                  <a:gd name="connsiteX3" fmla="*/ 1634791 w 6968791"/>
                  <a:gd name="connsiteY3" fmla="*/ 392336 h 1951893"/>
                  <a:gd name="connsiteX4" fmla="*/ 1886251 w 6968791"/>
                  <a:gd name="connsiteY4" fmla="*/ 377096 h 1951893"/>
                  <a:gd name="connsiteX5" fmla="*/ 2762551 w 6968791"/>
                  <a:gd name="connsiteY5" fmla="*/ 41816 h 1951893"/>
                  <a:gd name="connsiteX6" fmla="*/ 4141771 w 6968791"/>
                  <a:gd name="connsiteY6" fmla="*/ 559976 h 1951893"/>
                  <a:gd name="connsiteX7" fmla="*/ 5681011 w 6968791"/>
                  <a:gd name="connsiteY7" fmla="*/ 552356 h 1951893"/>
                  <a:gd name="connsiteX8" fmla="*/ 6968791 w 6968791"/>
                  <a:gd name="connsiteY8" fmla="*/ 925736 h 1951893"/>
                  <a:gd name="connsiteX9" fmla="*/ 6953551 w 6968791"/>
                  <a:gd name="connsiteY9" fmla="*/ 1730913 h 1951893"/>
                  <a:gd name="connsiteX10" fmla="*/ 5292391 w 6968791"/>
                  <a:gd name="connsiteY10" fmla="*/ 1382936 h 1951893"/>
                  <a:gd name="connsiteX11" fmla="*/ 4751371 w 6968791"/>
                  <a:gd name="connsiteY11" fmla="*/ 1931576 h 1951893"/>
                  <a:gd name="connsiteX12" fmla="*/ 3669331 w 6968791"/>
                  <a:gd name="connsiteY12" fmla="*/ 1306736 h 1951893"/>
                  <a:gd name="connsiteX13" fmla="*/ 3334051 w 6968791"/>
                  <a:gd name="connsiteY13" fmla="*/ 1352456 h 1951893"/>
                  <a:gd name="connsiteX14" fmla="*/ 2046271 w 6968791"/>
                  <a:gd name="connsiteY14" fmla="*/ 1535336 h 1951893"/>
                  <a:gd name="connsiteX15" fmla="*/ 1276651 w 6968791"/>
                  <a:gd name="connsiteY15" fmla="*/ 1474376 h 1951893"/>
                  <a:gd name="connsiteX16" fmla="*/ 781351 w 6968791"/>
                  <a:gd name="connsiteY16" fmla="*/ 1733456 h 1951893"/>
                  <a:gd name="connsiteX17" fmla="*/ 560371 w 6968791"/>
                  <a:gd name="connsiteY17" fmla="*/ 1951893 h 1951893"/>
                  <a:gd name="connsiteX18" fmla="*/ 103171 w 6968791"/>
                  <a:gd name="connsiteY18" fmla="*/ 1817276 h 1951893"/>
                  <a:gd name="connsiteX0" fmla="*/ 103171 w 6968791"/>
                  <a:gd name="connsiteY0" fmla="*/ 1931829 h 2066446"/>
                  <a:gd name="connsiteX1" fmla="*/ 331771 w 6968791"/>
                  <a:gd name="connsiteY1" fmla="*/ 1482249 h 2066446"/>
                  <a:gd name="connsiteX2" fmla="*/ 628951 w 6968791"/>
                  <a:gd name="connsiteY2" fmla="*/ 781209 h 2066446"/>
                  <a:gd name="connsiteX3" fmla="*/ 1634791 w 6968791"/>
                  <a:gd name="connsiteY3" fmla="*/ 506889 h 2066446"/>
                  <a:gd name="connsiteX4" fmla="*/ 1886251 w 6968791"/>
                  <a:gd name="connsiteY4" fmla="*/ 491649 h 2066446"/>
                  <a:gd name="connsiteX5" fmla="*/ 2762551 w 6968791"/>
                  <a:gd name="connsiteY5" fmla="*/ 156369 h 2066446"/>
                  <a:gd name="connsiteX6" fmla="*/ 4141771 w 6968791"/>
                  <a:gd name="connsiteY6" fmla="*/ 674529 h 2066446"/>
                  <a:gd name="connsiteX7" fmla="*/ 5681011 w 6968791"/>
                  <a:gd name="connsiteY7" fmla="*/ 666909 h 2066446"/>
                  <a:gd name="connsiteX8" fmla="*/ 6968791 w 6968791"/>
                  <a:gd name="connsiteY8" fmla="*/ 1040289 h 2066446"/>
                  <a:gd name="connsiteX9" fmla="*/ 6953551 w 6968791"/>
                  <a:gd name="connsiteY9" fmla="*/ 1845466 h 2066446"/>
                  <a:gd name="connsiteX10" fmla="*/ 5292391 w 6968791"/>
                  <a:gd name="connsiteY10" fmla="*/ 1497489 h 2066446"/>
                  <a:gd name="connsiteX11" fmla="*/ 4751371 w 6968791"/>
                  <a:gd name="connsiteY11" fmla="*/ 2046129 h 2066446"/>
                  <a:gd name="connsiteX12" fmla="*/ 3669331 w 6968791"/>
                  <a:gd name="connsiteY12" fmla="*/ 1421289 h 2066446"/>
                  <a:gd name="connsiteX13" fmla="*/ 3334051 w 6968791"/>
                  <a:gd name="connsiteY13" fmla="*/ 1467009 h 2066446"/>
                  <a:gd name="connsiteX14" fmla="*/ 2046271 w 6968791"/>
                  <a:gd name="connsiteY14" fmla="*/ 1649889 h 2066446"/>
                  <a:gd name="connsiteX15" fmla="*/ 1276651 w 6968791"/>
                  <a:gd name="connsiteY15" fmla="*/ 1588929 h 2066446"/>
                  <a:gd name="connsiteX16" fmla="*/ 781351 w 6968791"/>
                  <a:gd name="connsiteY16" fmla="*/ 1848009 h 2066446"/>
                  <a:gd name="connsiteX17" fmla="*/ 560371 w 6968791"/>
                  <a:gd name="connsiteY17" fmla="*/ 2066446 h 2066446"/>
                  <a:gd name="connsiteX18" fmla="*/ 103171 w 6968791"/>
                  <a:gd name="connsiteY18" fmla="*/ 1931829 h 2066446"/>
                  <a:gd name="connsiteX0" fmla="*/ 103171 w 6968791"/>
                  <a:gd name="connsiteY0" fmla="*/ 1948441 h 2083058"/>
                  <a:gd name="connsiteX1" fmla="*/ 331771 w 6968791"/>
                  <a:gd name="connsiteY1" fmla="*/ 1498861 h 2083058"/>
                  <a:gd name="connsiteX2" fmla="*/ 628951 w 6968791"/>
                  <a:gd name="connsiteY2" fmla="*/ 797821 h 2083058"/>
                  <a:gd name="connsiteX3" fmla="*/ 1634791 w 6968791"/>
                  <a:gd name="connsiteY3" fmla="*/ 523501 h 2083058"/>
                  <a:gd name="connsiteX4" fmla="*/ 1886251 w 6968791"/>
                  <a:gd name="connsiteY4" fmla="*/ 508261 h 2083058"/>
                  <a:gd name="connsiteX5" fmla="*/ 2762551 w 6968791"/>
                  <a:gd name="connsiteY5" fmla="*/ 172981 h 2083058"/>
                  <a:gd name="connsiteX6" fmla="*/ 4141771 w 6968791"/>
                  <a:gd name="connsiteY6" fmla="*/ 691141 h 2083058"/>
                  <a:gd name="connsiteX7" fmla="*/ 5681011 w 6968791"/>
                  <a:gd name="connsiteY7" fmla="*/ 683521 h 2083058"/>
                  <a:gd name="connsiteX8" fmla="*/ 6968791 w 6968791"/>
                  <a:gd name="connsiteY8" fmla="*/ 1056901 h 2083058"/>
                  <a:gd name="connsiteX9" fmla="*/ 6953551 w 6968791"/>
                  <a:gd name="connsiteY9" fmla="*/ 1862078 h 2083058"/>
                  <a:gd name="connsiteX10" fmla="*/ 5292391 w 6968791"/>
                  <a:gd name="connsiteY10" fmla="*/ 1514101 h 2083058"/>
                  <a:gd name="connsiteX11" fmla="*/ 4751371 w 6968791"/>
                  <a:gd name="connsiteY11" fmla="*/ 2062741 h 2083058"/>
                  <a:gd name="connsiteX12" fmla="*/ 3669331 w 6968791"/>
                  <a:gd name="connsiteY12" fmla="*/ 1437901 h 2083058"/>
                  <a:gd name="connsiteX13" fmla="*/ 3334051 w 6968791"/>
                  <a:gd name="connsiteY13" fmla="*/ 1483621 h 2083058"/>
                  <a:gd name="connsiteX14" fmla="*/ 2046271 w 6968791"/>
                  <a:gd name="connsiteY14" fmla="*/ 1666501 h 2083058"/>
                  <a:gd name="connsiteX15" fmla="*/ 1276651 w 6968791"/>
                  <a:gd name="connsiteY15" fmla="*/ 1605541 h 2083058"/>
                  <a:gd name="connsiteX16" fmla="*/ 781351 w 6968791"/>
                  <a:gd name="connsiteY16" fmla="*/ 1864621 h 2083058"/>
                  <a:gd name="connsiteX17" fmla="*/ 560371 w 6968791"/>
                  <a:gd name="connsiteY17" fmla="*/ 2083058 h 2083058"/>
                  <a:gd name="connsiteX18" fmla="*/ 103171 w 6968791"/>
                  <a:gd name="connsiteY18" fmla="*/ 1948441 h 2083058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94120 h 2128737"/>
                  <a:gd name="connsiteX1" fmla="*/ 331771 w 6968791"/>
                  <a:gd name="connsiteY1" fmla="*/ 1544540 h 2128737"/>
                  <a:gd name="connsiteX2" fmla="*/ 628951 w 6968791"/>
                  <a:gd name="connsiteY2" fmla="*/ 843500 h 2128737"/>
                  <a:gd name="connsiteX3" fmla="*/ 1634791 w 6968791"/>
                  <a:gd name="connsiteY3" fmla="*/ 569180 h 2128737"/>
                  <a:gd name="connsiteX4" fmla="*/ 1985311 w 6968791"/>
                  <a:gd name="connsiteY4" fmla="*/ 470120 h 2128737"/>
                  <a:gd name="connsiteX5" fmla="*/ 2762551 w 6968791"/>
                  <a:gd name="connsiteY5" fmla="*/ 218660 h 2128737"/>
                  <a:gd name="connsiteX6" fmla="*/ 4141771 w 6968791"/>
                  <a:gd name="connsiteY6" fmla="*/ 736820 h 2128737"/>
                  <a:gd name="connsiteX7" fmla="*/ 5681011 w 6968791"/>
                  <a:gd name="connsiteY7" fmla="*/ 729200 h 2128737"/>
                  <a:gd name="connsiteX8" fmla="*/ 6968791 w 6968791"/>
                  <a:gd name="connsiteY8" fmla="*/ 1102580 h 2128737"/>
                  <a:gd name="connsiteX9" fmla="*/ 6953551 w 6968791"/>
                  <a:gd name="connsiteY9" fmla="*/ 1907757 h 2128737"/>
                  <a:gd name="connsiteX10" fmla="*/ 5292391 w 6968791"/>
                  <a:gd name="connsiteY10" fmla="*/ 1559780 h 2128737"/>
                  <a:gd name="connsiteX11" fmla="*/ 4751371 w 6968791"/>
                  <a:gd name="connsiteY11" fmla="*/ 2108420 h 2128737"/>
                  <a:gd name="connsiteX12" fmla="*/ 3669331 w 6968791"/>
                  <a:gd name="connsiteY12" fmla="*/ 1483580 h 2128737"/>
                  <a:gd name="connsiteX13" fmla="*/ 3334051 w 6968791"/>
                  <a:gd name="connsiteY13" fmla="*/ 1529300 h 2128737"/>
                  <a:gd name="connsiteX14" fmla="*/ 2046271 w 6968791"/>
                  <a:gd name="connsiteY14" fmla="*/ 1712180 h 2128737"/>
                  <a:gd name="connsiteX15" fmla="*/ 1276651 w 6968791"/>
                  <a:gd name="connsiteY15" fmla="*/ 1651220 h 2128737"/>
                  <a:gd name="connsiteX16" fmla="*/ 781351 w 6968791"/>
                  <a:gd name="connsiteY16" fmla="*/ 1910300 h 2128737"/>
                  <a:gd name="connsiteX17" fmla="*/ 560371 w 6968791"/>
                  <a:gd name="connsiteY17" fmla="*/ 2128737 h 2128737"/>
                  <a:gd name="connsiteX18" fmla="*/ 103171 w 6968791"/>
                  <a:gd name="connsiteY18" fmla="*/ 1994120 h 2128737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4141771 w 6968791"/>
                  <a:gd name="connsiteY6" fmla="*/ 684946 h 2076863"/>
                  <a:gd name="connsiteX7" fmla="*/ 5681011 w 6968791"/>
                  <a:gd name="connsiteY7" fmla="*/ 677326 h 2076863"/>
                  <a:gd name="connsiteX8" fmla="*/ 6968791 w 6968791"/>
                  <a:gd name="connsiteY8" fmla="*/ 1050706 h 2076863"/>
                  <a:gd name="connsiteX9" fmla="*/ 6953551 w 6968791"/>
                  <a:gd name="connsiteY9" fmla="*/ 1855883 h 2076863"/>
                  <a:gd name="connsiteX10" fmla="*/ 5292391 w 6968791"/>
                  <a:gd name="connsiteY10" fmla="*/ 1507906 h 2076863"/>
                  <a:gd name="connsiteX11" fmla="*/ 4751371 w 6968791"/>
                  <a:gd name="connsiteY11" fmla="*/ 2056546 h 2076863"/>
                  <a:gd name="connsiteX12" fmla="*/ 3669331 w 6968791"/>
                  <a:gd name="connsiteY12" fmla="*/ 1431706 h 2076863"/>
                  <a:gd name="connsiteX13" fmla="*/ 3334051 w 6968791"/>
                  <a:gd name="connsiteY13" fmla="*/ 1477426 h 2076863"/>
                  <a:gd name="connsiteX14" fmla="*/ 2046271 w 6968791"/>
                  <a:gd name="connsiteY14" fmla="*/ 1660306 h 2076863"/>
                  <a:gd name="connsiteX15" fmla="*/ 1276651 w 6968791"/>
                  <a:gd name="connsiteY15" fmla="*/ 1599346 h 2076863"/>
                  <a:gd name="connsiteX16" fmla="*/ 781351 w 6968791"/>
                  <a:gd name="connsiteY16" fmla="*/ 1858426 h 2076863"/>
                  <a:gd name="connsiteX17" fmla="*/ 560371 w 6968791"/>
                  <a:gd name="connsiteY17" fmla="*/ 2076863 h 2076863"/>
                  <a:gd name="connsiteX18" fmla="*/ 103171 w 6968791"/>
                  <a:gd name="connsiteY18" fmla="*/ 1942246 h 2076863"/>
                  <a:gd name="connsiteX0" fmla="*/ 103171 w 6968791"/>
                  <a:gd name="connsiteY0" fmla="*/ 1942246 h 2076863"/>
                  <a:gd name="connsiteX1" fmla="*/ 331771 w 6968791"/>
                  <a:gd name="connsiteY1" fmla="*/ 1492666 h 2076863"/>
                  <a:gd name="connsiteX2" fmla="*/ 628951 w 6968791"/>
                  <a:gd name="connsiteY2" fmla="*/ 791626 h 2076863"/>
                  <a:gd name="connsiteX3" fmla="*/ 1634791 w 6968791"/>
                  <a:gd name="connsiteY3" fmla="*/ 517306 h 2076863"/>
                  <a:gd name="connsiteX4" fmla="*/ 1985311 w 6968791"/>
                  <a:gd name="connsiteY4" fmla="*/ 418246 h 2076863"/>
                  <a:gd name="connsiteX5" fmla="*/ 2762551 w 6968791"/>
                  <a:gd name="connsiteY5" fmla="*/ 166786 h 2076863"/>
                  <a:gd name="connsiteX6" fmla="*/ 3753151 w 6968791"/>
                  <a:gd name="connsiteY6" fmla="*/ 403007 h 2076863"/>
                  <a:gd name="connsiteX7" fmla="*/ 4141771 w 6968791"/>
                  <a:gd name="connsiteY7" fmla="*/ 684946 h 2076863"/>
                  <a:gd name="connsiteX8" fmla="*/ 5681011 w 6968791"/>
                  <a:gd name="connsiteY8" fmla="*/ 677326 h 2076863"/>
                  <a:gd name="connsiteX9" fmla="*/ 6968791 w 6968791"/>
                  <a:gd name="connsiteY9" fmla="*/ 1050706 h 2076863"/>
                  <a:gd name="connsiteX10" fmla="*/ 6953551 w 6968791"/>
                  <a:gd name="connsiteY10" fmla="*/ 1855883 h 2076863"/>
                  <a:gd name="connsiteX11" fmla="*/ 5292391 w 6968791"/>
                  <a:gd name="connsiteY11" fmla="*/ 1507906 h 2076863"/>
                  <a:gd name="connsiteX12" fmla="*/ 4751371 w 6968791"/>
                  <a:gd name="connsiteY12" fmla="*/ 2056546 h 2076863"/>
                  <a:gd name="connsiteX13" fmla="*/ 3669331 w 6968791"/>
                  <a:gd name="connsiteY13" fmla="*/ 1431706 h 2076863"/>
                  <a:gd name="connsiteX14" fmla="*/ 3334051 w 6968791"/>
                  <a:gd name="connsiteY14" fmla="*/ 1477426 h 2076863"/>
                  <a:gd name="connsiteX15" fmla="*/ 2046271 w 6968791"/>
                  <a:gd name="connsiteY15" fmla="*/ 1660306 h 2076863"/>
                  <a:gd name="connsiteX16" fmla="*/ 1276651 w 6968791"/>
                  <a:gd name="connsiteY16" fmla="*/ 1599346 h 2076863"/>
                  <a:gd name="connsiteX17" fmla="*/ 781351 w 6968791"/>
                  <a:gd name="connsiteY17" fmla="*/ 1858426 h 2076863"/>
                  <a:gd name="connsiteX18" fmla="*/ 560371 w 6968791"/>
                  <a:gd name="connsiteY18" fmla="*/ 2076863 h 2076863"/>
                  <a:gd name="connsiteX19" fmla="*/ 103171 w 6968791"/>
                  <a:gd name="connsiteY19" fmla="*/ 1942246 h 2076863"/>
                  <a:gd name="connsiteX0" fmla="*/ 103171 w 6968791"/>
                  <a:gd name="connsiteY0" fmla="*/ 2063363 h 2197980"/>
                  <a:gd name="connsiteX1" fmla="*/ 331771 w 6968791"/>
                  <a:gd name="connsiteY1" fmla="*/ 1613783 h 2197980"/>
                  <a:gd name="connsiteX2" fmla="*/ 628951 w 6968791"/>
                  <a:gd name="connsiteY2" fmla="*/ 912743 h 2197980"/>
                  <a:gd name="connsiteX3" fmla="*/ 1634791 w 6968791"/>
                  <a:gd name="connsiteY3" fmla="*/ 638423 h 2197980"/>
                  <a:gd name="connsiteX4" fmla="*/ 1985311 w 6968791"/>
                  <a:gd name="connsiteY4" fmla="*/ 539363 h 2197980"/>
                  <a:gd name="connsiteX5" fmla="*/ 2762551 w 6968791"/>
                  <a:gd name="connsiteY5" fmla="*/ 287903 h 2197980"/>
                  <a:gd name="connsiteX6" fmla="*/ 3753151 w 6968791"/>
                  <a:gd name="connsiteY6" fmla="*/ 524124 h 2197980"/>
                  <a:gd name="connsiteX7" fmla="*/ 4141771 w 6968791"/>
                  <a:gd name="connsiteY7" fmla="*/ 806063 h 2197980"/>
                  <a:gd name="connsiteX8" fmla="*/ 5681011 w 6968791"/>
                  <a:gd name="connsiteY8" fmla="*/ 798443 h 2197980"/>
                  <a:gd name="connsiteX9" fmla="*/ 6968791 w 6968791"/>
                  <a:gd name="connsiteY9" fmla="*/ 1171823 h 2197980"/>
                  <a:gd name="connsiteX10" fmla="*/ 6953551 w 6968791"/>
                  <a:gd name="connsiteY10" fmla="*/ 1977000 h 2197980"/>
                  <a:gd name="connsiteX11" fmla="*/ 5292391 w 6968791"/>
                  <a:gd name="connsiteY11" fmla="*/ 1629023 h 2197980"/>
                  <a:gd name="connsiteX12" fmla="*/ 4751371 w 6968791"/>
                  <a:gd name="connsiteY12" fmla="*/ 2177663 h 2197980"/>
                  <a:gd name="connsiteX13" fmla="*/ 3669331 w 6968791"/>
                  <a:gd name="connsiteY13" fmla="*/ 1552823 h 2197980"/>
                  <a:gd name="connsiteX14" fmla="*/ 3334051 w 6968791"/>
                  <a:gd name="connsiteY14" fmla="*/ 1598543 h 2197980"/>
                  <a:gd name="connsiteX15" fmla="*/ 2046271 w 6968791"/>
                  <a:gd name="connsiteY15" fmla="*/ 1781423 h 2197980"/>
                  <a:gd name="connsiteX16" fmla="*/ 1276651 w 6968791"/>
                  <a:gd name="connsiteY16" fmla="*/ 1720463 h 2197980"/>
                  <a:gd name="connsiteX17" fmla="*/ 781351 w 6968791"/>
                  <a:gd name="connsiteY17" fmla="*/ 1979543 h 2197980"/>
                  <a:gd name="connsiteX18" fmla="*/ 560371 w 6968791"/>
                  <a:gd name="connsiteY18" fmla="*/ 2197980 h 2197980"/>
                  <a:gd name="connsiteX19" fmla="*/ 103171 w 6968791"/>
                  <a:gd name="connsiteY19" fmla="*/ 2063363 h 2197980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5681011 w 6968791"/>
                  <a:gd name="connsiteY8" fmla="*/ 973084 h 2372621"/>
                  <a:gd name="connsiteX9" fmla="*/ 6968791 w 6968791"/>
                  <a:gd name="connsiteY9" fmla="*/ 1346464 h 2372621"/>
                  <a:gd name="connsiteX10" fmla="*/ 6953551 w 6968791"/>
                  <a:gd name="connsiteY10" fmla="*/ 2151641 h 2372621"/>
                  <a:gd name="connsiteX11" fmla="*/ 5292391 w 6968791"/>
                  <a:gd name="connsiteY11" fmla="*/ 1803664 h 2372621"/>
                  <a:gd name="connsiteX12" fmla="*/ 4751371 w 6968791"/>
                  <a:gd name="connsiteY12" fmla="*/ 2352304 h 2372621"/>
                  <a:gd name="connsiteX13" fmla="*/ 3669331 w 6968791"/>
                  <a:gd name="connsiteY13" fmla="*/ 1727464 h 2372621"/>
                  <a:gd name="connsiteX14" fmla="*/ 3334051 w 6968791"/>
                  <a:gd name="connsiteY14" fmla="*/ 1773184 h 2372621"/>
                  <a:gd name="connsiteX15" fmla="*/ 2046271 w 6968791"/>
                  <a:gd name="connsiteY15" fmla="*/ 1956064 h 2372621"/>
                  <a:gd name="connsiteX16" fmla="*/ 1276651 w 6968791"/>
                  <a:gd name="connsiteY16" fmla="*/ 1895104 h 2372621"/>
                  <a:gd name="connsiteX17" fmla="*/ 781351 w 6968791"/>
                  <a:gd name="connsiteY17" fmla="*/ 2154184 h 2372621"/>
                  <a:gd name="connsiteX18" fmla="*/ 560371 w 6968791"/>
                  <a:gd name="connsiteY18" fmla="*/ 2372621 h 2372621"/>
                  <a:gd name="connsiteX19" fmla="*/ 103171 w 6968791"/>
                  <a:gd name="connsiteY19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8101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68791"/>
                  <a:gd name="connsiteY0" fmla="*/ 2238004 h 2372621"/>
                  <a:gd name="connsiteX1" fmla="*/ 331771 w 6968791"/>
                  <a:gd name="connsiteY1" fmla="*/ 1788424 h 2372621"/>
                  <a:gd name="connsiteX2" fmla="*/ 628951 w 6968791"/>
                  <a:gd name="connsiteY2" fmla="*/ 1087384 h 2372621"/>
                  <a:gd name="connsiteX3" fmla="*/ 1634791 w 6968791"/>
                  <a:gd name="connsiteY3" fmla="*/ 813064 h 2372621"/>
                  <a:gd name="connsiteX4" fmla="*/ 1985311 w 6968791"/>
                  <a:gd name="connsiteY4" fmla="*/ 714004 h 2372621"/>
                  <a:gd name="connsiteX5" fmla="*/ 2762551 w 6968791"/>
                  <a:gd name="connsiteY5" fmla="*/ 462544 h 2372621"/>
                  <a:gd name="connsiteX6" fmla="*/ 3753151 w 6968791"/>
                  <a:gd name="connsiteY6" fmla="*/ 698765 h 2372621"/>
                  <a:gd name="connsiteX7" fmla="*/ 4141771 w 6968791"/>
                  <a:gd name="connsiteY7" fmla="*/ 980704 h 2372621"/>
                  <a:gd name="connsiteX8" fmla="*/ 4576111 w 6968791"/>
                  <a:gd name="connsiteY8" fmla="*/ 843546 h 2372621"/>
                  <a:gd name="connsiteX9" fmla="*/ 5665771 w 6968791"/>
                  <a:gd name="connsiteY9" fmla="*/ 973084 h 2372621"/>
                  <a:gd name="connsiteX10" fmla="*/ 6968791 w 6968791"/>
                  <a:gd name="connsiteY10" fmla="*/ 1346464 h 2372621"/>
                  <a:gd name="connsiteX11" fmla="*/ 6953551 w 6968791"/>
                  <a:gd name="connsiteY11" fmla="*/ 2151641 h 2372621"/>
                  <a:gd name="connsiteX12" fmla="*/ 5292391 w 6968791"/>
                  <a:gd name="connsiteY12" fmla="*/ 1803664 h 2372621"/>
                  <a:gd name="connsiteX13" fmla="*/ 4751371 w 6968791"/>
                  <a:gd name="connsiteY13" fmla="*/ 2352304 h 2372621"/>
                  <a:gd name="connsiteX14" fmla="*/ 3669331 w 6968791"/>
                  <a:gd name="connsiteY14" fmla="*/ 1727464 h 2372621"/>
                  <a:gd name="connsiteX15" fmla="*/ 3334051 w 6968791"/>
                  <a:gd name="connsiteY15" fmla="*/ 1773184 h 2372621"/>
                  <a:gd name="connsiteX16" fmla="*/ 2046271 w 6968791"/>
                  <a:gd name="connsiteY16" fmla="*/ 1956064 h 2372621"/>
                  <a:gd name="connsiteX17" fmla="*/ 1276651 w 6968791"/>
                  <a:gd name="connsiteY17" fmla="*/ 1895104 h 2372621"/>
                  <a:gd name="connsiteX18" fmla="*/ 781351 w 6968791"/>
                  <a:gd name="connsiteY18" fmla="*/ 2154184 h 2372621"/>
                  <a:gd name="connsiteX19" fmla="*/ 560371 w 6968791"/>
                  <a:gd name="connsiteY19" fmla="*/ 2372621 h 2372621"/>
                  <a:gd name="connsiteX20" fmla="*/ 103171 w 6968791"/>
                  <a:gd name="connsiteY20" fmla="*/ 2238004 h 2372621"/>
                  <a:gd name="connsiteX0" fmla="*/ 103171 w 6993593"/>
                  <a:gd name="connsiteY0" fmla="*/ 2238004 h 2372621"/>
                  <a:gd name="connsiteX1" fmla="*/ 331771 w 6993593"/>
                  <a:gd name="connsiteY1" fmla="*/ 1788424 h 2372621"/>
                  <a:gd name="connsiteX2" fmla="*/ 628951 w 6993593"/>
                  <a:gd name="connsiteY2" fmla="*/ 1087384 h 2372621"/>
                  <a:gd name="connsiteX3" fmla="*/ 1634791 w 6993593"/>
                  <a:gd name="connsiteY3" fmla="*/ 813064 h 2372621"/>
                  <a:gd name="connsiteX4" fmla="*/ 1985311 w 6993593"/>
                  <a:gd name="connsiteY4" fmla="*/ 714004 h 2372621"/>
                  <a:gd name="connsiteX5" fmla="*/ 2762551 w 6993593"/>
                  <a:gd name="connsiteY5" fmla="*/ 462544 h 2372621"/>
                  <a:gd name="connsiteX6" fmla="*/ 3753151 w 6993593"/>
                  <a:gd name="connsiteY6" fmla="*/ 698765 h 2372621"/>
                  <a:gd name="connsiteX7" fmla="*/ 4141771 w 6993593"/>
                  <a:gd name="connsiteY7" fmla="*/ 980704 h 2372621"/>
                  <a:gd name="connsiteX8" fmla="*/ 4576111 w 6993593"/>
                  <a:gd name="connsiteY8" fmla="*/ 843546 h 2372621"/>
                  <a:gd name="connsiteX9" fmla="*/ 5665771 w 6993593"/>
                  <a:gd name="connsiteY9" fmla="*/ 973084 h 2372621"/>
                  <a:gd name="connsiteX10" fmla="*/ 6968791 w 6993593"/>
                  <a:gd name="connsiteY10" fmla="*/ 1346464 h 2372621"/>
                  <a:gd name="connsiteX11" fmla="*/ 6953551 w 6993593"/>
                  <a:gd name="connsiteY11" fmla="*/ 2151641 h 2372621"/>
                  <a:gd name="connsiteX12" fmla="*/ 5292391 w 6993593"/>
                  <a:gd name="connsiteY12" fmla="*/ 1803664 h 2372621"/>
                  <a:gd name="connsiteX13" fmla="*/ 4751371 w 6993593"/>
                  <a:gd name="connsiteY13" fmla="*/ 2352304 h 2372621"/>
                  <a:gd name="connsiteX14" fmla="*/ 3669331 w 6993593"/>
                  <a:gd name="connsiteY14" fmla="*/ 1727464 h 2372621"/>
                  <a:gd name="connsiteX15" fmla="*/ 3334051 w 6993593"/>
                  <a:gd name="connsiteY15" fmla="*/ 1773184 h 2372621"/>
                  <a:gd name="connsiteX16" fmla="*/ 2046271 w 6993593"/>
                  <a:gd name="connsiteY16" fmla="*/ 1956064 h 2372621"/>
                  <a:gd name="connsiteX17" fmla="*/ 1276651 w 6993593"/>
                  <a:gd name="connsiteY17" fmla="*/ 1895104 h 2372621"/>
                  <a:gd name="connsiteX18" fmla="*/ 781351 w 6993593"/>
                  <a:gd name="connsiteY18" fmla="*/ 2154184 h 2372621"/>
                  <a:gd name="connsiteX19" fmla="*/ 560371 w 6993593"/>
                  <a:gd name="connsiteY19" fmla="*/ 2372621 h 2372621"/>
                  <a:gd name="connsiteX20" fmla="*/ 103171 w 6993593"/>
                  <a:gd name="connsiteY20" fmla="*/ 2238004 h 2372621"/>
                  <a:gd name="connsiteX0" fmla="*/ 103171 w 7295630"/>
                  <a:gd name="connsiteY0" fmla="*/ 2238004 h 2372621"/>
                  <a:gd name="connsiteX1" fmla="*/ 331771 w 7295630"/>
                  <a:gd name="connsiteY1" fmla="*/ 1788424 h 2372621"/>
                  <a:gd name="connsiteX2" fmla="*/ 628951 w 7295630"/>
                  <a:gd name="connsiteY2" fmla="*/ 1087384 h 2372621"/>
                  <a:gd name="connsiteX3" fmla="*/ 1634791 w 7295630"/>
                  <a:gd name="connsiteY3" fmla="*/ 813064 h 2372621"/>
                  <a:gd name="connsiteX4" fmla="*/ 1985311 w 7295630"/>
                  <a:gd name="connsiteY4" fmla="*/ 714004 h 2372621"/>
                  <a:gd name="connsiteX5" fmla="*/ 2762551 w 7295630"/>
                  <a:gd name="connsiteY5" fmla="*/ 462544 h 2372621"/>
                  <a:gd name="connsiteX6" fmla="*/ 3753151 w 7295630"/>
                  <a:gd name="connsiteY6" fmla="*/ 698765 h 2372621"/>
                  <a:gd name="connsiteX7" fmla="*/ 4141771 w 7295630"/>
                  <a:gd name="connsiteY7" fmla="*/ 980704 h 2372621"/>
                  <a:gd name="connsiteX8" fmla="*/ 4576111 w 7295630"/>
                  <a:gd name="connsiteY8" fmla="*/ 843546 h 2372621"/>
                  <a:gd name="connsiteX9" fmla="*/ 5665771 w 7295630"/>
                  <a:gd name="connsiteY9" fmla="*/ 973084 h 2372621"/>
                  <a:gd name="connsiteX10" fmla="*/ 6968791 w 7295630"/>
                  <a:gd name="connsiteY10" fmla="*/ 1346464 h 2372621"/>
                  <a:gd name="connsiteX11" fmla="*/ 6953551 w 7295630"/>
                  <a:gd name="connsiteY11" fmla="*/ 2151641 h 2372621"/>
                  <a:gd name="connsiteX12" fmla="*/ 5292391 w 7295630"/>
                  <a:gd name="connsiteY12" fmla="*/ 1803664 h 2372621"/>
                  <a:gd name="connsiteX13" fmla="*/ 4751371 w 7295630"/>
                  <a:gd name="connsiteY13" fmla="*/ 2352304 h 2372621"/>
                  <a:gd name="connsiteX14" fmla="*/ 3669331 w 7295630"/>
                  <a:gd name="connsiteY14" fmla="*/ 1727464 h 2372621"/>
                  <a:gd name="connsiteX15" fmla="*/ 3334051 w 7295630"/>
                  <a:gd name="connsiteY15" fmla="*/ 1773184 h 2372621"/>
                  <a:gd name="connsiteX16" fmla="*/ 2046271 w 7295630"/>
                  <a:gd name="connsiteY16" fmla="*/ 1956064 h 2372621"/>
                  <a:gd name="connsiteX17" fmla="*/ 1276651 w 7295630"/>
                  <a:gd name="connsiteY17" fmla="*/ 1895104 h 2372621"/>
                  <a:gd name="connsiteX18" fmla="*/ 781351 w 7295630"/>
                  <a:gd name="connsiteY18" fmla="*/ 2154184 h 2372621"/>
                  <a:gd name="connsiteX19" fmla="*/ 560371 w 7295630"/>
                  <a:gd name="connsiteY19" fmla="*/ 2372621 h 2372621"/>
                  <a:gd name="connsiteX20" fmla="*/ 103171 w 7295630"/>
                  <a:gd name="connsiteY20" fmla="*/ 2238004 h 2372621"/>
                  <a:gd name="connsiteX0" fmla="*/ 103171 w 7316582"/>
                  <a:gd name="connsiteY0" fmla="*/ 2238004 h 2372621"/>
                  <a:gd name="connsiteX1" fmla="*/ 331771 w 7316582"/>
                  <a:gd name="connsiteY1" fmla="*/ 1788424 h 2372621"/>
                  <a:gd name="connsiteX2" fmla="*/ 628951 w 7316582"/>
                  <a:gd name="connsiteY2" fmla="*/ 1087384 h 2372621"/>
                  <a:gd name="connsiteX3" fmla="*/ 1634791 w 7316582"/>
                  <a:gd name="connsiteY3" fmla="*/ 813064 h 2372621"/>
                  <a:gd name="connsiteX4" fmla="*/ 1985311 w 7316582"/>
                  <a:gd name="connsiteY4" fmla="*/ 714004 h 2372621"/>
                  <a:gd name="connsiteX5" fmla="*/ 2762551 w 7316582"/>
                  <a:gd name="connsiteY5" fmla="*/ 462544 h 2372621"/>
                  <a:gd name="connsiteX6" fmla="*/ 3753151 w 7316582"/>
                  <a:gd name="connsiteY6" fmla="*/ 698765 h 2372621"/>
                  <a:gd name="connsiteX7" fmla="*/ 4141771 w 7316582"/>
                  <a:gd name="connsiteY7" fmla="*/ 980704 h 2372621"/>
                  <a:gd name="connsiteX8" fmla="*/ 4576111 w 7316582"/>
                  <a:gd name="connsiteY8" fmla="*/ 843546 h 2372621"/>
                  <a:gd name="connsiteX9" fmla="*/ 5665771 w 7316582"/>
                  <a:gd name="connsiteY9" fmla="*/ 973084 h 2372621"/>
                  <a:gd name="connsiteX10" fmla="*/ 6968791 w 7316582"/>
                  <a:gd name="connsiteY10" fmla="*/ 1346464 h 2372621"/>
                  <a:gd name="connsiteX11" fmla="*/ 6953551 w 7316582"/>
                  <a:gd name="connsiteY11" fmla="*/ 2151641 h 2372621"/>
                  <a:gd name="connsiteX12" fmla="*/ 5292391 w 7316582"/>
                  <a:gd name="connsiteY12" fmla="*/ 1803664 h 2372621"/>
                  <a:gd name="connsiteX13" fmla="*/ 4751371 w 7316582"/>
                  <a:gd name="connsiteY13" fmla="*/ 2352304 h 2372621"/>
                  <a:gd name="connsiteX14" fmla="*/ 3669331 w 7316582"/>
                  <a:gd name="connsiteY14" fmla="*/ 1727464 h 2372621"/>
                  <a:gd name="connsiteX15" fmla="*/ 3334051 w 7316582"/>
                  <a:gd name="connsiteY15" fmla="*/ 1773184 h 2372621"/>
                  <a:gd name="connsiteX16" fmla="*/ 2046271 w 7316582"/>
                  <a:gd name="connsiteY16" fmla="*/ 1956064 h 2372621"/>
                  <a:gd name="connsiteX17" fmla="*/ 1276651 w 7316582"/>
                  <a:gd name="connsiteY17" fmla="*/ 1895104 h 2372621"/>
                  <a:gd name="connsiteX18" fmla="*/ 781351 w 7316582"/>
                  <a:gd name="connsiteY18" fmla="*/ 2154184 h 2372621"/>
                  <a:gd name="connsiteX19" fmla="*/ 560371 w 7316582"/>
                  <a:gd name="connsiteY19" fmla="*/ 2372621 h 2372621"/>
                  <a:gd name="connsiteX20" fmla="*/ 103171 w 7316582"/>
                  <a:gd name="connsiteY20" fmla="*/ 2238004 h 2372621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933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046271 w 7316582"/>
                  <a:gd name="connsiteY16" fmla="*/ 1956064 h 2378724"/>
                  <a:gd name="connsiteX17" fmla="*/ 1276651 w 7316582"/>
                  <a:gd name="connsiteY17" fmla="*/ 1895104 h 2378724"/>
                  <a:gd name="connsiteX18" fmla="*/ 781351 w 7316582"/>
                  <a:gd name="connsiteY18" fmla="*/ 2154184 h 2378724"/>
                  <a:gd name="connsiteX19" fmla="*/ 560371 w 7316582"/>
                  <a:gd name="connsiteY19" fmla="*/ 2372621 h 2378724"/>
                  <a:gd name="connsiteX20" fmla="*/ 103171 w 7316582"/>
                  <a:gd name="connsiteY20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276651 w 7316582"/>
                  <a:gd name="connsiteY18" fmla="*/ 1895104 h 2378724"/>
                  <a:gd name="connsiteX19" fmla="*/ 781351 w 7316582"/>
                  <a:gd name="connsiteY19" fmla="*/ 2154184 h 2378724"/>
                  <a:gd name="connsiteX20" fmla="*/ 560371 w 7316582"/>
                  <a:gd name="connsiteY20" fmla="*/ 2372621 h 2378724"/>
                  <a:gd name="connsiteX21" fmla="*/ 103171 w 7316582"/>
                  <a:gd name="connsiteY21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378724"/>
                  <a:gd name="connsiteX1" fmla="*/ 331771 w 7316582"/>
                  <a:gd name="connsiteY1" fmla="*/ 1788424 h 2378724"/>
                  <a:gd name="connsiteX2" fmla="*/ 628951 w 7316582"/>
                  <a:gd name="connsiteY2" fmla="*/ 1087384 h 2378724"/>
                  <a:gd name="connsiteX3" fmla="*/ 1634791 w 7316582"/>
                  <a:gd name="connsiteY3" fmla="*/ 813064 h 2378724"/>
                  <a:gd name="connsiteX4" fmla="*/ 1985311 w 7316582"/>
                  <a:gd name="connsiteY4" fmla="*/ 714004 h 2378724"/>
                  <a:gd name="connsiteX5" fmla="*/ 2762551 w 7316582"/>
                  <a:gd name="connsiteY5" fmla="*/ 462544 h 2378724"/>
                  <a:gd name="connsiteX6" fmla="*/ 3753151 w 7316582"/>
                  <a:gd name="connsiteY6" fmla="*/ 698765 h 2378724"/>
                  <a:gd name="connsiteX7" fmla="*/ 4141771 w 7316582"/>
                  <a:gd name="connsiteY7" fmla="*/ 980704 h 2378724"/>
                  <a:gd name="connsiteX8" fmla="*/ 4576111 w 7316582"/>
                  <a:gd name="connsiteY8" fmla="*/ 843546 h 2378724"/>
                  <a:gd name="connsiteX9" fmla="*/ 5665771 w 7316582"/>
                  <a:gd name="connsiteY9" fmla="*/ 973084 h 2378724"/>
                  <a:gd name="connsiteX10" fmla="*/ 6968791 w 7316582"/>
                  <a:gd name="connsiteY10" fmla="*/ 1346464 h 2378724"/>
                  <a:gd name="connsiteX11" fmla="*/ 6953551 w 7316582"/>
                  <a:gd name="connsiteY11" fmla="*/ 2151641 h 2378724"/>
                  <a:gd name="connsiteX12" fmla="*/ 5292391 w 7316582"/>
                  <a:gd name="connsiteY12" fmla="*/ 1803664 h 2378724"/>
                  <a:gd name="connsiteX13" fmla="*/ 4751371 w 7316582"/>
                  <a:gd name="connsiteY13" fmla="*/ 2352304 h 2378724"/>
                  <a:gd name="connsiteX14" fmla="*/ 3661711 w 7316582"/>
                  <a:gd name="connsiteY14" fmla="*/ 1727464 h 2378724"/>
                  <a:gd name="connsiteX15" fmla="*/ 3334051 w 7316582"/>
                  <a:gd name="connsiteY15" fmla="*/ 1773184 h 2378724"/>
                  <a:gd name="connsiteX16" fmla="*/ 2412030 w 7316582"/>
                  <a:gd name="connsiteY16" fmla="*/ 1521725 h 2378724"/>
                  <a:gd name="connsiteX17" fmla="*/ 2046271 w 7316582"/>
                  <a:gd name="connsiteY17" fmla="*/ 1956064 h 2378724"/>
                  <a:gd name="connsiteX18" fmla="*/ 1672890 w 7316582"/>
                  <a:gd name="connsiteY18" fmla="*/ 1674125 h 2378724"/>
                  <a:gd name="connsiteX19" fmla="*/ 1276651 w 7316582"/>
                  <a:gd name="connsiteY19" fmla="*/ 1895104 h 2378724"/>
                  <a:gd name="connsiteX20" fmla="*/ 781351 w 7316582"/>
                  <a:gd name="connsiteY20" fmla="*/ 2154184 h 2378724"/>
                  <a:gd name="connsiteX21" fmla="*/ 560371 w 7316582"/>
                  <a:gd name="connsiteY21" fmla="*/ 2372621 h 2378724"/>
                  <a:gd name="connsiteX22" fmla="*/ 103171 w 7316582"/>
                  <a:gd name="connsiteY22" fmla="*/ 2238004 h 2378724"/>
                  <a:gd name="connsiteX0" fmla="*/ 103171 w 7316582"/>
                  <a:gd name="connsiteY0" fmla="*/ 2238004 h 2442570"/>
                  <a:gd name="connsiteX1" fmla="*/ 331771 w 7316582"/>
                  <a:gd name="connsiteY1" fmla="*/ 1788424 h 2442570"/>
                  <a:gd name="connsiteX2" fmla="*/ 628951 w 7316582"/>
                  <a:gd name="connsiteY2" fmla="*/ 1087384 h 2442570"/>
                  <a:gd name="connsiteX3" fmla="*/ 1634791 w 7316582"/>
                  <a:gd name="connsiteY3" fmla="*/ 813064 h 2442570"/>
                  <a:gd name="connsiteX4" fmla="*/ 1985311 w 7316582"/>
                  <a:gd name="connsiteY4" fmla="*/ 714004 h 2442570"/>
                  <a:gd name="connsiteX5" fmla="*/ 2762551 w 7316582"/>
                  <a:gd name="connsiteY5" fmla="*/ 462544 h 2442570"/>
                  <a:gd name="connsiteX6" fmla="*/ 3753151 w 7316582"/>
                  <a:gd name="connsiteY6" fmla="*/ 698765 h 2442570"/>
                  <a:gd name="connsiteX7" fmla="*/ 4141771 w 7316582"/>
                  <a:gd name="connsiteY7" fmla="*/ 980704 h 2442570"/>
                  <a:gd name="connsiteX8" fmla="*/ 4576111 w 7316582"/>
                  <a:gd name="connsiteY8" fmla="*/ 843546 h 2442570"/>
                  <a:gd name="connsiteX9" fmla="*/ 5665771 w 7316582"/>
                  <a:gd name="connsiteY9" fmla="*/ 973084 h 2442570"/>
                  <a:gd name="connsiteX10" fmla="*/ 6968791 w 7316582"/>
                  <a:gd name="connsiteY10" fmla="*/ 1346464 h 2442570"/>
                  <a:gd name="connsiteX11" fmla="*/ 6953551 w 7316582"/>
                  <a:gd name="connsiteY11" fmla="*/ 2151641 h 2442570"/>
                  <a:gd name="connsiteX12" fmla="*/ 5292391 w 7316582"/>
                  <a:gd name="connsiteY12" fmla="*/ 1803664 h 2442570"/>
                  <a:gd name="connsiteX13" fmla="*/ 4751371 w 7316582"/>
                  <a:gd name="connsiteY13" fmla="*/ 2352304 h 2442570"/>
                  <a:gd name="connsiteX14" fmla="*/ 3661711 w 7316582"/>
                  <a:gd name="connsiteY14" fmla="*/ 1727464 h 2442570"/>
                  <a:gd name="connsiteX15" fmla="*/ 3334051 w 7316582"/>
                  <a:gd name="connsiteY15" fmla="*/ 1773184 h 2442570"/>
                  <a:gd name="connsiteX16" fmla="*/ 2412030 w 7316582"/>
                  <a:gd name="connsiteY16" fmla="*/ 1521725 h 2442570"/>
                  <a:gd name="connsiteX17" fmla="*/ 2046271 w 7316582"/>
                  <a:gd name="connsiteY17" fmla="*/ 1956064 h 2442570"/>
                  <a:gd name="connsiteX18" fmla="*/ 1672890 w 7316582"/>
                  <a:gd name="connsiteY18" fmla="*/ 1674125 h 2442570"/>
                  <a:gd name="connsiteX19" fmla="*/ 1276651 w 7316582"/>
                  <a:gd name="connsiteY19" fmla="*/ 1895104 h 2442570"/>
                  <a:gd name="connsiteX20" fmla="*/ 781351 w 7316582"/>
                  <a:gd name="connsiteY20" fmla="*/ 2154184 h 2442570"/>
                  <a:gd name="connsiteX21" fmla="*/ 560371 w 7316582"/>
                  <a:gd name="connsiteY21" fmla="*/ 2372621 h 2442570"/>
                  <a:gd name="connsiteX22" fmla="*/ 49830 w 7316582"/>
                  <a:gd name="connsiteY22" fmla="*/ 2436125 h 2442570"/>
                  <a:gd name="connsiteX23" fmla="*/ 103171 w 7316582"/>
                  <a:gd name="connsiteY23" fmla="*/ 2238004 h 2442570"/>
                  <a:gd name="connsiteX0" fmla="*/ 94571 w 7330842"/>
                  <a:gd name="connsiteY0" fmla="*/ 2390404 h 2442570"/>
                  <a:gd name="connsiteX1" fmla="*/ 346031 w 7330842"/>
                  <a:gd name="connsiteY1" fmla="*/ 1788424 h 2442570"/>
                  <a:gd name="connsiteX2" fmla="*/ 643211 w 7330842"/>
                  <a:gd name="connsiteY2" fmla="*/ 1087384 h 2442570"/>
                  <a:gd name="connsiteX3" fmla="*/ 1649051 w 7330842"/>
                  <a:gd name="connsiteY3" fmla="*/ 813064 h 2442570"/>
                  <a:gd name="connsiteX4" fmla="*/ 1999571 w 7330842"/>
                  <a:gd name="connsiteY4" fmla="*/ 714004 h 2442570"/>
                  <a:gd name="connsiteX5" fmla="*/ 2776811 w 7330842"/>
                  <a:gd name="connsiteY5" fmla="*/ 462544 h 2442570"/>
                  <a:gd name="connsiteX6" fmla="*/ 3767411 w 7330842"/>
                  <a:gd name="connsiteY6" fmla="*/ 698765 h 2442570"/>
                  <a:gd name="connsiteX7" fmla="*/ 4156031 w 7330842"/>
                  <a:gd name="connsiteY7" fmla="*/ 980704 h 2442570"/>
                  <a:gd name="connsiteX8" fmla="*/ 4590371 w 7330842"/>
                  <a:gd name="connsiteY8" fmla="*/ 843546 h 2442570"/>
                  <a:gd name="connsiteX9" fmla="*/ 5680031 w 7330842"/>
                  <a:gd name="connsiteY9" fmla="*/ 973084 h 2442570"/>
                  <a:gd name="connsiteX10" fmla="*/ 6983051 w 7330842"/>
                  <a:gd name="connsiteY10" fmla="*/ 1346464 h 2442570"/>
                  <a:gd name="connsiteX11" fmla="*/ 6967811 w 7330842"/>
                  <a:gd name="connsiteY11" fmla="*/ 2151641 h 2442570"/>
                  <a:gd name="connsiteX12" fmla="*/ 5306651 w 7330842"/>
                  <a:gd name="connsiteY12" fmla="*/ 1803664 h 2442570"/>
                  <a:gd name="connsiteX13" fmla="*/ 4765631 w 7330842"/>
                  <a:gd name="connsiteY13" fmla="*/ 2352304 h 2442570"/>
                  <a:gd name="connsiteX14" fmla="*/ 3675971 w 7330842"/>
                  <a:gd name="connsiteY14" fmla="*/ 1727464 h 2442570"/>
                  <a:gd name="connsiteX15" fmla="*/ 3348311 w 7330842"/>
                  <a:gd name="connsiteY15" fmla="*/ 1773184 h 2442570"/>
                  <a:gd name="connsiteX16" fmla="*/ 2426290 w 7330842"/>
                  <a:gd name="connsiteY16" fmla="*/ 1521725 h 2442570"/>
                  <a:gd name="connsiteX17" fmla="*/ 2060531 w 7330842"/>
                  <a:gd name="connsiteY17" fmla="*/ 1956064 h 2442570"/>
                  <a:gd name="connsiteX18" fmla="*/ 1687150 w 7330842"/>
                  <a:gd name="connsiteY18" fmla="*/ 1674125 h 2442570"/>
                  <a:gd name="connsiteX19" fmla="*/ 1290911 w 7330842"/>
                  <a:gd name="connsiteY19" fmla="*/ 1895104 h 2442570"/>
                  <a:gd name="connsiteX20" fmla="*/ 795611 w 7330842"/>
                  <a:gd name="connsiteY20" fmla="*/ 2154184 h 2442570"/>
                  <a:gd name="connsiteX21" fmla="*/ 574631 w 7330842"/>
                  <a:gd name="connsiteY21" fmla="*/ 2372621 h 2442570"/>
                  <a:gd name="connsiteX22" fmla="*/ 64090 w 7330842"/>
                  <a:gd name="connsiteY22" fmla="*/ 2436125 h 2442570"/>
                  <a:gd name="connsiteX23" fmla="*/ 94571 w 7330842"/>
                  <a:gd name="connsiteY23" fmla="*/ 2390404 h 2442570"/>
                  <a:gd name="connsiteX0" fmla="*/ 114320 w 7350591"/>
                  <a:gd name="connsiteY0" fmla="*/ 2390404 h 2442570"/>
                  <a:gd name="connsiteX1" fmla="*/ 365780 w 7350591"/>
                  <a:gd name="connsiteY1" fmla="*/ 1788424 h 2442570"/>
                  <a:gd name="connsiteX2" fmla="*/ 662960 w 7350591"/>
                  <a:gd name="connsiteY2" fmla="*/ 1087384 h 2442570"/>
                  <a:gd name="connsiteX3" fmla="*/ 1668800 w 7350591"/>
                  <a:gd name="connsiteY3" fmla="*/ 813064 h 2442570"/>
                  <a:gd name="connsiteX4" fmla="*/ 2019320 w 7350591"/>
                  <a:gd name="connsiteY4" fmla="*/ 714004 h 2442570"/>
                  <a:gd name="connsiteX5" fmla="*/ 2796560 w 7350591"/>
                  <a:gd name="connsiteY5" fmla="*/ 462544 h 2442570"/>
                  <a:gd name="connsiteX6" fmla="*/ 3787160 w 7350591"/>
                  <a:gd name="connsiteY6" fmla="*/ 698765 h 2442570"/>
                  <a:gd name="connsiteX7" fmla="*/ 4175780 w 7350591"/>
                  <a:gd name="connsiteY7" fmla="*/ 980704 h 2442570"/>
                  <a:gd name="connsiteX8" fmla="*/ 4610120 w 7350591"/>
                  <a:gd name="connsiteY8" fmla="*/ 843546 h 2442570"/>
                  <a:gd name="connsiteX9" fmla="*/ 5699780 w 7350591"/>
                  <a:gd name="connsiteY9" fmla="*/ 973084 h 2442570"/>
                  <a:gd name="connsiteX10" fmla="*/ 7002800 w 7350591"/>
                  <a:gd name="connsiteY10" fmla="*/ 1346464 h 2442570"/>
                  <a:gd name="connsiteX11" fmla="*/ 6987560 w 7350591"/>
                  <a:gd name="connsiteY11" fmla="*/ 2151641 h 2442570"/>
                  <a:gd name="connsiteX12" fmla="*/ 5326400 w 7350591"/>
                  <a:gd name="connsiteY12" fmla="*/ 1803664 h 2442570"/>
                  <a:gd name="connsiteX13" fmla="*/ 4785380 w 7350591"/>
                  <a:gd name="connsiteY13" fmla="*/ 2352304 h 2442570"/>
                  <a:gd name="connsiteX14" fmla="*/ 3695720 w 7350591"/>
                  <a:gd name="connsiteY14" fmla="*/ 1727464 h 2442570"/>
                  <a:gd name="connsiteX15" fmla="*/ 3368060 w 7350591"/>
                  <a:gd name="connsiteY15" fmla="*/ 1773184 h 2442570"/>
                  <a:gd name="connsiteX16" fmla="*/ 2446039 w 7350591"/>
                  <a:gd name="connsiteY16" fmla="*/ 1521725 h 2442570"/>
                  <a:gd name="connsiteX17" fmla="*/ 2080280 w 7350591"/>
                  <a:gd name="connsiteY17" fmla="*/ 1956064 h 2442570"/>
                  <a:gd name="connsiteX18" fmla="*/ 1706899 w 7350591"/>
                  <a:gd name="connsiteY18" fmla="*/ 1674125 h 2442570"/>
                  <a:gd name="connsiteX19" fmla="*/ 1310660 w 7350591"/>
                  <a:gd name="connsiteY19" fmla="*/ 1895104 h 2442570"/>
                  <a:gd name="connsiteX20" fmla="*/ 815360 w 7350591"/>
                  <a:gd name="connsiteY20" fmla="*/ 2154184 h 2442570"/>
                  <a:gd name="connsiteX21" fmla="*/ 594380 w 7350591"/>
                  <a:gd name="connsiteY21" fmla="*/ 2372621 h 2442570"/>
                  <a:gd name="connsiteX22" fmla="*/ 83839 w 7350591"/>
                  <a:gd name="connsiteY22" fmla="*/ 2436125 h 2442570"/>
                  <a:gd name="connsiteX23" fmla="*/ 114320 w 7350591"/>
                  <a:gd name="connsiteY23" fmla="*/ 2390404 h 2442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50591" h="2442570">
                    <a:moveTo>
                      <a:pt x="114320" y="2390404"/>
                    </a:moveTo>
                    <a:cubicBezTo>
                      <a:pt x="-64750" y="2139368"/>
                      <a:pt x="-69830" y="1870974"/>
                      <a:pt x="365780" y="1788424"/>
                    </a:cubicBezTo>
                    <a:cubicBezTo>
                      <a:pt x="134640" y="1587764"/>
                      <a:pt x="113050" y="1026424"/>
                      <a:pt x="662960" y="1087384"/>
                    </a:cubicBezTo>
                    <a:cubicBezTo>
                      <a:pt x="346730" y="698764"/>
                      <a:pt x="1267480" y="-35296"/>
                      <a:pt x="1668800" y="813064"/>
                    </a:cubicBezTo>
                    <a:cubicBezTo>
                      <a:pt x="1828820" y="875294"/>
                      <a:pt x="1838980" y="863864"/>
                      <a:pt x="2019320" y="714004"/>
                    </a:cubicBezTo>
                    <a:cubicBezTo>
                      <a:pt x="2260620" y="38364"/>
                      <a:pt x="2477790" y="359674"/>
                      <a:pt x="2796560" y="462544"/>
                    </a:cubicBezTo>
                    <a:cubicBezTo>
                      <a:pt x="2575580" y="-54346"/>
                      <a:pt x="4105930" y="-332475"/>
                      <a:pt x="3787160" y="698765"/>
                    </a:cubicBezTo>
                    <a:cubicBezTo>
                      <a:pt x="3872250" y="899425"/>
                      <a:pt x="3826530" y="954034"/>
                      <a:pt x="4175780" y="980704"/>
                    </a:cubicBezTo>
                    <a:cubicBezTo>
                      <a:pt x="4356120" y="980705"/>
                      <a:pt x="4452640" y="927365"/>
                      <a:pt x="4610120" y="843546"/>
                    </a:cubicBezTo>
                    <a:cubicBezTo>
                      <a:pt x="5001280" y="231405"/>
                      <a:pt x="5514360" y="731785"/>
                      <a:pt x="5699780" y="973084"/>
                    </a:cubicBezTo>
                    <a:cubicBezTo>
                      <a:pt x="6342400" y="84084"/>
                      <a:pt x="7183140" y="962924"/>
                      <a:pt x="7002800" y="1346464"/>
                    </a:cubicBezTo>
                    <a:cubicBezTo>
                      <a:pt x="7744480" y="1409116"/>
                      <a:pt x="7084080" y="2096609"/>
                      <a:pt x="6987560" y="2151641"/>
                    </a:cubicBezTo>
                    <a:cubicBezTo>
                      <a:pt x="5812810" y="2842521"/>
                      <a:pt x="5685810" y="1729580"/>
                      <a:pt x="5326400" y="1803664"/>
                    </a:cubicBezTo>
                    <a:cubicBezTo>
                      <a:pt x="5035570" y="1862508"/>
                      <a:pt x="4942860" y="2372624"/>
                      <a:pt x="4785380" y="2352304"/>
                    </a:cubicBezTo>
                    <a:cubicBezTo>
                      <a:pt x="4437400" y="2431044"/>
                      <a:pt x="3916700" y="2316744"/>
                      <a:pt x="3695720" y="1727464"/>
                    </a:cubicBezTo>
                    <a:cubicBezTo>
                      <a:pt x="3451880" y="1717304"/>
                      <a:pt x="3510300" y="1738894"/>
                      <a:pt x="3368060" y="1773184"/>
                    </a:cubicBezTo>
                    <a:cubicBezTo>
                      <a:pt x="3036590" y="1500134"/>
                      <a:pt x="2691149" y="1422665"/>
                      <a:pt x="2446039" y="1521725"/>
                    </a:cubicBezTo>
                    <a:cubicBezTo>
                      <a:pt x="2178069" y="1575065"/>
                      <a:pt x="2405400" y="1937014"/>
                      <a:pt x="2080280" y="1956064"/>
                    </a:cubicBezTo>
                    <a:cubicBezTo>
                      <a:pt x="1762780" y="1909074"/>
                      <a:pt x="1835169" y="1684285"/>
                      <a:pt x="1706899" y="1674125"/>
                    </a:cubicBezTo>
                    <a:cubicBezTo>
                      <a:pt x="1273829" y="1564905"/>
                      <a:pt x="1303040" y="1879864"/>
                      <a:pt x="1310660" y="1895104"/>
                    </a:cubicBezTo>
                    <a:cubicBezTo>
                      <a:pt x="1243350" y="1867164"/>
                      <a:pt x="574060" y="1589458"/>
                      <a:pt x="815360" y="2154184"/>
                    </a:cubicBezTo>
                    <a:lnTo>
                      <a:pt x="594380" y="2372621"/>
                    </a:lnTo>
                    <a:cubicBezTo>
                      <a:pt x="462300" y="2335369"/>
                      <a:pt x="215919" y="2473377"/>
                      <a:pt x="83839" y="2436125"/>
                    </a:cubicBezTo>
                    <a:lnTo>
                      <a:pt x="114320" y="2390404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E5315EAF-D18A-6619-EAC3-BBEDA9951B7C}"/>
                  </a:ext>
                </a:extLst>
              </p:cNvPr>
              <p:cNvSpPr/>
              <p:nvPr/>
            </p:nvSpPr>
            <p:spPr>
              <a:xfrm rot="16200000">
                <a:off x="2467697" y="3843260"/>
                <a:ext cx="1110780" cy="380387"/>
              </a:xfrm>
              <a:prstGeom prst="roundRect">
                <a:avLst>
                  <a:gd name="adj" fmla="val 8073"/>
                </a:avLst>
              </a:pr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6">
                <a:extLst>
                  <a:ext uri="{FF2B5EF4-FFF2-40B4-BE49-F238E27FC236}">
                    <a16:creationId xmlns:a16="http://schemas.microsoft.com/office/drawing/2014/main" id="{D23B8018-D98C-ABF7-31A0-7AC717EB8070}"/>
                  </a:ext>
                </a:extLst>
              </p:cNvPr>
              <p:cNvSpPr/>
              <p:nvPr/>
            </p:nvSpPr>
            <p:spPr>
              <a:xfrm>
                <a:off x="2663620" y="3130158"/>
                <a:ext cx="718933" cy="444074"/>
              </a:xfrm>
              <a:custGeom>
                <a:avLst/>
                <a:gdLst>
                  <a:gd name="connsiteX0" fmla="*/ 0 w 862687"/>
                  <a:gd name="connsiteY0" fmla="*/ 455328 h 910656"/>
                  <a:gd name="connsiteX1" fmla="*/ 431344 w 862687"/>
                  <a:gd name="connsiteY1" fmla="*/ 0 h 910656"/>
                  <a:gd name="connsiteX2" fmla="*/ 862688 w 862687"/>
                  <a:gd name="connsiteY2" fmla="*/ 455328 h 910656"/>
                  <a:gd name="connsiteX3" fmla="*/ 431344 w 862687"/>
                  <a:gd name="connsiteY3" fmla="*/ 910656 h 910656"/>
                  <a:gd name="connsiteX4" fmla="*/ 0 w 862687"/>
                  <a:gd name="connsiteY4" fmla="*/ 455328 h 910656"/>
                  <a:gd name="connsiteX0" fmla="*/ 0 w 874678"/>
                  <a:gd name="connsiteY0" fmla="*/ 56916 h 512244"/>
                  <a:gd name="connsiteX1" fmla="*/ 862688 w 874678"/>
                  <a:gd name="connsiteY1" fmla="*/ 56916 h 512244"/>
                  <a:gd name="connsiteX2" fmla="*/ 431344 w 874678"/>
                  <a:gd name="connsiteY2" fmla="*/ 512244 h 512244"/>
                  <a:gd name="connsiteX3" fmla="*/ 0 w 874678"/>
                  <a:gd name="connsiteY3" fmla="*/ 56916 h 512244"/>
                  <a:gd name="connsiteX0" fmla="*/ 4678 w 746841"/>
                  <a:gd name="connsiteY0" fmla="*/ 25802 h 481502"/>
                  <a:gd name="connsiteX1" fmla="*/ 734016 w 746841"/>
                  <a:gd name="connsiteY1" fmla="*/ 102002 h 481502"/>
                  <a:gd name="connsiteX2" fmla="*/ 436022 w 746841"/>
                  <a:gd name="connsiteY2" fmla="*/ 481130 h 481502"/>
                  <a:gd name="connsiteX3" fmla="*/ 4678 w 746841"/>
                  <a:gd name="connsiteY3" fmla="*/ 25802 h 481502"/>
                  <a:gd name="connsiteX0" fmla="*/ 5257 w 694694"/>
                  <a:gd name="connsiteY0" fmla="*/ 41068 h 444046"/>
                  <a:gd name="connsiteX1" fmla="*/ 682207 w 694694"/>
                  <a:gd name="connsiteY1" fmla="*/ 64880 h 444046"/>
                  <a:gd name="connsiteX2" fmla="*/ 384213 w 694694"/>
                  <a:gd name="connsiteY2" fmla="*/ 444008 h 444046"/>
                  <a:gd name="connsiteX3" fmla="*/ 5257 w 694694"/>
                  <a:gd name="connsiteY3" fmla="*/ 41068 h 444046"/>
                  <a:gd name="connsiteX0" fmla="*/ 18690 w 739981"/>
                  <a:gd name="connsiteY0" fmla="*/ 41068 h 444046"/>
                  <a:gd name="connsiteX1" fmla="*/ 695640 w 739981"/>
                  <a:gd name="connsiteY1" fmla="*/ 64880 h 444046"/>
                  <a:gd name="connsiteX2" fmla="*/ 397646 w 739981"/>
                  <a:gd name="connsiteY2" fmla="*/ 444008 h 444046"/>
                  <a:gd name="connsiteX3" fmla="*/ 18690 w 739981"/>
                  <a:gd name="connsiteY3" fmla="*/ 41068 h 444046"/>
                  <a:gd name="connsiteX0" fmla="*/ 11928 w 718723"/>
                  <a:gd name="connsiteY0" fmla="*/ 41068 h 444074"/>
                  <a:gd name="connsiteX1" fmla="*/ 688878 w 718723"/>
                  <a:gd name="connsiteY1" fmla="*/ 64880 h 444074"/>
                  <a:gd name="connsiteX2" fmla="*/ 390884 w 718723"/>
                  <a:gd name="connsiteY2" fmla="*/ 444008 h 444074"/>
                  <a:gd name="connsiteX3" fmla="*/ 11928 w 718723"/>
                  <a:gd name="connsiteY3" fmla="*/ 41068 h 444074"/>
                  <a:gd name="connsiteX0" fmla="*/ 18290 w 718933"/>
                  <a:gd name="connsiteY0" fmla="*/ 41068 h 444074"/>
                  <a:gd name="connsiteX1" fmla="*/ 695240 w 718933"/>
                  <a:gd name="connsiteY1" fmla="*/ 64880 h 444074"/>
                  <a:gd name="connsiteX2" fmla="*/ 354384 w 718933"/>
                  <a:gd name="connsiteY2" fmla="*/ 444008 h 444074"/>
                  <a:gd name="connsiteX3" fmla="*/ 18290 w 718933"/>
                  <a:gd name="connsiteY3" fmla="*/ 41068 h 44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933" h="444074">
                    <a:moveTo>
                      <a:pt x="18290" y="41068"/>
                    </a:moveTo>
                    <a:cubicBezTo>
                      <a:pt x="75099" y="-22120"/>
                      <a:pt x="623349" y="-11008"/>
                      <a:pt x="695240" y="64880"/>
                    </a:cubicBezTo>
                    <a:cubicBezTo>
                      <a:pt x="767131" y="140768"/>
                      <a:pt x="681521" y="438452"/>
                      <a:pt x="354384" y="444008"/>
                    </a:cubicBezTo>
                    <a:cubicBezTo>
                      <a:pt x="27247" y="449564"/>
                      <a:pt x="-38519" y="104256"/>
                      <a:pt x="18290" y="41068"/>
                    </a:cubicBez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A13AB34C-86B8-85FD-3BE3-CAD0A4CC2163}"/>
                  </a:ext>
                </a:extLst>
              </p:cNvPr>
              <p:cNvGrpSpPr/>
              <p:nvPr/>
            </p:nvGrpSpPr>
            <p:grpSpPr>
              <a:xfrm>
                <a:off x="2465692" y="2983822"/>
                <a:ext cx="2562191" cy="2153758"/>
                <a:chOff x="-213709" y="2314574"/>
                <a:chExt cx="2562191" cy="2153758"/>
              </a:xfrm>
            </p:grpSpPr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D5A74B7A-C6A5-CF68-44CE-B5114EA98A34}"/>
                    </a:ext>
                  </a:extLst>
                </p:cNvPr>
                <p:cNvSpPr/>
                <p:nvPr/>
              </p:nvSpPr>
              <p:spPr>
                <a:xfrm rot="16200000">
                  <a:off x="1440643" y="2417177"/>
                  <a:ext cx="461545" cy="927099"/>
                </a:xfrm>
                <a:custGeom>
                  <a:avLst/>
                  <a:gdLst>
                    <a:gd name="connsiteX0" fmla="*/ 461545 w 461545"/>
                    <a:gd name="connsiteY0" fmla="*/ 37260 h 927099"/>
                    <a:gd name="connsiteX1" fmla="*/ 461544 w 461545"/>
                    <a:gd name="connsiteY1" fmla="*/ 889843 h 927099"/>
                    <a:gd name="connsiteX2" fmla="*/ 450631 w 461545"/>
                    <a:gd name="connsiteY2" fmla="*/ 916190 h 927099"/>
                    <a:gd name="connsiteX3" fmla="*/ 424294 w 461545"/>
                    <a:gd name="connsiteY3" fmla="*/ 927099 h 927099"/>
                    <a:gd name="connsiteX4" fmla="*/ 37251 w 461545"/>
                    <a:gd name="connsiteY4" fmla="*/ 927099 h 927099"/>
                    <a:gd name="connsiteX5" fmla="*/ 10913 w 461545"/>
                    <a:gd name="connsiteY5" fmla="*/ 916190 h 927099"/>
                    <a:gd name="connsiteX6" fmla="*/ 0 w 461545"/>
                    <a:gd name="connsiteY6" fmla="*/ 889843 h 927099"/>
                    <a:gd name="connsiteX7" fmla="*/ 0 w 461545"/>
                    <a:gd name="connsiteY7" fmla="*/ 37260 h 927099"/>
                    <a:gd name="connsiteX8" fmla="*/ 37261 w 461545"/>
                    <a:gd name="connsiteY8" fmla="*/ 0 h 927099"/>
                    <a:gd name="connsiteX9" fmla="*/ 424285 w 461545"/>
                    <a:gd name="connsiteY9" fmla="*/ 0 h 927099"/>
                    <a:gd name="connsiteX10" fmla="*/ 461545 w 461545"/>
                    <a:gd name="connsiteY10" fmla="*/ 37260 h 927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1545" h="927099">
                      <a:moveTo>
                        <a:pt x="461545" y="37260"/>
                      </a:moveTo>
                      <a:lnTo>
                        <a:pt x="461544" y="889843"/>
                      </a:lnTo>
                      <a:cubicBezTo>
                        <a:pt x="461544" y="900132"/>
                        <a:pt x="457374" y="909447"/>
                        <a:pt x="450631" y="916190"/>
                      </a:cubicBezTo>
                      <a:lnTo>
                        <a:pt x="424294" y="927099"/>
                      </a:lnTo>
                      <a:lnTo>
                        <a:pt x="37251" y="927099"/>
                      </a:lnTo>
                      <a:lnTo>
                        <a:pt x="10913" y="916190"/>
                      </a:lnTo>
                      <a:cubicBezTo>
                        <a:pt x="4171" y="909447"/>
                        <a:pt x="0" y="900132"/>
                        <a:pt x="0" y="889843"/>
                      </a:cubicBezTo>
                      <a:lnTo>
                        <a:pt x="0" y="37260"/>
                      </a:lnTo>
                      <a:cubicBezTo>
                        <a:pt x="0" y="16682"/>
                        <a:pt x="16683" y="0"/>
                        <a:pt x="37261" y="0"/>
                      </a:cubicBezTo>
                      <a:lnTo>
                        <a:pt x="424285" y="0"/>
                      </a:lnTo>
                      <a:cubicBezTo>
                        <a:pt x="444863" y="0"/>
                        <a:pt x="461545" y="16682"/>
                        <a:pt x="461545" y="37260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ED26735-C76C-8B1D-15B9-9DB61CD3D110}"/>
                    </a:ext>
                  </a:extLst>
                </p:cNvPr>
                <p:cNvSpPr/>
                <p:nvPr/>
              </p:nvSpPr>
              <p:spPr>
                <a:xfrm rot="16200000">
                  <a:off x="-9492" y="2110357"/>
                  <a:ext cx="2153758" cy="2562191"/>
                </a:xfrm>
                <a:custGeom>
                  <a:avLst/>
                  <a:gdLst>
                    <a:gd name="connsiteX0" fmla="*/ 2153758 w 2153758"/>
                    <a:gd name="connsiteY0" fmla="*/ 1325542 h 2562191"/>
                    <a:gd name="connsiteX1" fmla="*/ 2153758 w 2153758"/>
                    <a:gd name="connsiteY1" fmla="*/ 2447572 h 2562191"/>
                    <a:gd name="connsiteX2" fmla="*/ 2045735 w 2153758"/>
                    <a:gd name="connsiteY2" fmla="*/ 2555595 h 2562191"/>
                    <a:gd name="connsiteX3" fmla="*/ 1351616 w 2153758"/>
                    <a:gd name="connsiteY3" fmla="*/ 2555595 h 2562191"/>
                    <a:gd name="connsiteX4" fmla="*/ 1351622 w 2153758"/>
                    <a:gd name="connsiteY4" fmla="*/ 2557567 h 2562191"/>
                    <a:gd name="connsiteX5" fmla="*/ 44590 w 2153758"/>
                    <a:gd name="connsiteY5" fmla="*/ 2552285 h 2562191"/>
                    <a:gd name="connsiteX6" fmla="*/ 30822 w 2153758"/>
                    <a:gd name="connsiteY6" fmla="*/ 14260 h 2562191"/>
                    <a:gd name="connsiteX7" fmla="*/ 41415 w 2153758"/>
                    <a:gd name="connsiteY7" fmla="*/ 3667 h 2562191"/>
                    <a:gd name="connsiteX8" fmla="*/ 1326222 w 2153758"/>
                    <a:gd name="connsiteY8" fmla="*/ 271435 h 2562191"/>
                    <a:gd name="connsiteX9" fmla="*/ 1356781 w 2153758"/>
                    <a:gd name="connsiteY9" fmla="*/ 1165660 h 2562191"/>
                    <a:gd name="connsiteX10" fmla="*/ 1356583 w 2153758"/>
                    <a:gd name="connsiteY10" fmla="*/ 1217519 h 2562191"/>
                    <a:gd name="connsiteX11" fmla="*/ 2045735 w 2153758"/>
                    <a:gd name="connsiteY11" fmla="*/ 1217519 h 2562191"/>
                    <a:gd name="connsiteX12" fmla="*/ 2153758 w 2153758"/>
                    <a:gd name="connsiteY12" fmla="*/ 1325542 h 2562191"/>
                    <a:gd name="connsiteX13" fmla="*/ 1818377 w 2153758"/>
                    <a:gd name="connsiteY13" fmla="*/ 1458834 h 2562191"/>
                    <a:gd name="connsiteX14" fmla="*/ 1781117 w 2153758"/>
                    <a:gd name="connsiteY14" fmla="*/ 1421574 h 2562191"/>
                    <a:gd name="connsiteX15" fmla="*/ 1394093 w 2153758"/>
                    <a:gd name="connsiteY15" fmla="*/ 1421574 h 2562191"/>
                    <a:gd name="connsiteX16" fmla="*/ 1356832 w 2153758"/>
                    <a:gd name="connsiteY16" fmla="*/ 1458834 h 2562191"/>
                    <a:gd name="connsiteX17" fmla="*/ 1356832 w 2153758"/>
                    <a:gd name="connsiteY17" fmla="*/ 2311417 h 2562191"/>
                    <a:gd name="connsiteX18" fmla="*/ 1367745 w 2153758"/>
                    <a:gd name="connsiteY18" fmla="*/ 2337764 h 2562191"/>
                    <a:gd name="connsiteX19" fmla="*/ 1394083 w 2153758"/>
                    <a:gd name="connsiteY19" fmla="*/ 2348673 h 2562191"/>
                    <a:gd name="connsiteX20" fmla="*/ 1781126 w 2153758"/>
                    <a:gd name="connsiteY20" fmla="*/ 2348673 h 2562191"/>
                    <a:gd name="connsiteX21" fmla="*/ 1807463 w 2153758"/>
                    <a:gd name="connsiteY21" fmla="*/ 2337764 h 2562191"/>
                    <a:gd name="connsiteX22" fmla="*/ 1818376 w 2153758"/>
                    <a:gd name="connsiteY22" fmla="*/ 2311417 h 2562191"/>
                    <a:gd name="connsiteX23" fmla="*/ 1818377 w 2153758"/>
                    <a:gd name="connsiteY23" fmla="*/ 1458834 h 2562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153758" h="2562191">
                      <a:moveTo>
                        <a:pt x="2153758" y="1325542"/>
                      </a:moveTo>
                      <a:lnTo>
                        <a:pt x="2153758" y="2447572"/>
                      </a:lnTo>
                      <a:cubicBezTo>
                        <a:pt x="2153758" y="2507231"/>
                        <a:pt x="2105394" y="2555595"/>
                        <a:pt x="2045735" y="2555595"/>
                      </a:cubicBezTo>
                      <a:lnTo>
                        <a:pt x="1351616" y="2555595"/>
                      </a:lnTo>
                      <a:lnTo>
                        <a:pt x="1351622" y="2557567"/>
                      </a:lnTo>
                      <a:cubicBezTo>
                        <a:pt x="1087746" y="2570467"/>
                        <a:pt x="264723" y="2552285"/>
                        <a:pt x="44590" y="2552285"/>
                      </a:cubicBezTo>
                      <a:cubicBezTo>
                        <a:pt x="-46955" y="2099827"/>
                        <a:pt x="30822" y="435325"/>
                        <a:pt x="30822" y="14260"/>
                      </a:cubicBezTo>
                      <a:cubicBezTo>
                        <a:pt x="30822" y="8410"/>
                        <a:pt x="35565" y="3667"/>
                        <a:pt x="41415" y="3667"/>
                      </a:cubicBezTo>
                      <a:cubicBezTo>
                        <a:pt x="259432" y="51292"/>
                        <a:pt x="1079279" y="-138340"/>
                        <a:pt x="1326222" y="271435"/>
                      </a:cubicBezTo>
                      <a:cubicBezTo>
                        <a:pt x="1352151" y="315907"/>
                        <a:pt x="1357443" y="699310"/>
                        <a:pt x="1356781" y="1165660"/>
                      </a:cubicBezTo>
                      <a:lnTo>
                        <a:pt x="1356583" y="1217519"/>
                      </a:lnTo>
                      <a:lnTo>
                        <a:pt x="2045735" y="1217519"/>
                      </a:lnTo>
                      <a:cubicBezTo>
                        <a:pt x="2105394" y="1217519"/>
                        <a:pt x="2153758" y="1265883"/>
                        <a:pt x="2153758" y="1325542"/>
                      </a:cubicBezTo>
                      <a:close/>
                      <a:moveTo>
                        <a:pt x="1818377" y="1458834"/>
                      </a:moveTo>
                      <a:cubicBezTo>
                        <a:pt x="1818377" y="1438256"/>
                        <a:pt x="1801695" y="1421574"/>
                        <a:pt x="1781117" y="1421574"/>
                      </a:cubicBezTo>
                      <a:lnTo>
                        <a:pt x="1394093" y="1421574"/>
                      </a:lnTo>
                      <a:cubicBezTo>
                        <a:pt x="1373515" y="1421574"/>
                        <a:pt x="1356832" y="1438256"/>
                        <a:pt x="1356832" y="1458834"/>
                      </a:cubicBezTo>
                      <a:lnTo>
                        <a:pt x="1356832" y="2311417"/>
                      </a:lnTo>
                      <a:cubicBezTo>
                        <a:pt x="1356832" y="2321706"/>
                        <a:pt x="1361003" y="2331021"/>
                        <a:pt x="1367745" y="2337764"/>
                      </a:cubicBezTo>
                      <a:lnTo>
                        <a:pt x="1394083" y="2348673"/>
                      </a:lnTo>
                      <a:lnTo>
                        <a:pt x="1781126" y="2348673"/>
                      </a:lnTo>
                      <a:lnTo>
                        <a:pt x="1807463" y="2337764"/>
                      </a:lnTo>
                      <a:cubicBezTo>
                        <a:pt x="1814206" y="2331021"/>
                        <a:pt x="1818376" y="2321706"/>
                        <a:pt x="1818376" y="2311417"/>
                      </a:cubicBezTo>
                      <a:lnTo>
                        <a:pt x="1818377" y="145883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E012784B-0DBE-11D9-9444-DDF137A1B4F9}"/>
                    </a:ext>
                  </a:extLst>
                </p:cNvPr>
                <p:cNvSpPr/>
                <p:nvPr/>
              </p:nvSpPr>
              <p:spPr>
                <a:xfrm rot="16200000">
                  <a:off x="1025020" y="2810472"/>
                  <a:ext cx="1296770" cy="927102"/>
                </a:xfrm>
                <a:custGeom>
                  <a:avLst/>
                  <a:gdLst>
                    <a:gd name="connsiteX0" fmla="*/ 1593850 w 1593850"/>
                    <a:gd name="connsiteY0" fmla="*/ 74846 h 927102"/>
                    <a:gd name="connsiteX1" fmla="*/ 1593850 w 1593850"/>
                    <a:gd name="connsiteY1" fmla="*/ 852257 h 927102"/>
                    <a:gd name="connsiteX2" fmla="*/ 1519005 w 1593850"/>
                    <a:gd name="connsiteY2" fmla="*/ 927102 h 927102"/>
                    <a:gd name="connsiteX3" fmla="*/ 1427595 w 1593850"/>
                    <a:gd name="connsiteY3" fmla="*/ 927102 h 927102"/>
                    <a:gd name="connsiteX4" fmla="*/ 1453932 w 1593850"/>
                    <a:gd name="connsiteY4" fmla="*/ 916193 h 927102"/>
                    <a:gd name="connsiteX5" fmla="*/ 1464845 w 1593850"/>
                    <a:gd name="connsiteY5" fmla="*/ 889846 h 927102"/>
                    <a:gd name="connsiteX6" fmla="*/ 1464846 w 1593850"/>
                    <a:gd name="connsiteY6" fmla="*/ 37263 h 927102"/>
                    <a:gd name="connsiteX7" fmla="*/ 1427586 w 1593850"/>
                    <a:gd name="connsiteY7" fmla="*/ 3 h 927102"/>
                    <a:gd name="connsiteX8" fmla="*/ 1040562 w 1593850"/>
                    <a:gd name="connsiteY8" fmla="*/ 3 h 927102"/>
                    <a:gd name="connsiteX9" fmla="*/ 1003301 w 1593850"/>
                    <a:gd name="connsiteY9" fmla="*/ 37263 h 927102"/>
                    <a:gd name="connsiteX10" fmla="*/ 1003301 w 1593850"/>
                    <a:gd name="connsiteY10" fmla="*/ 889846 h 927102"/>
                    <a:gd name="connsiteX11" fmla="*/ 1014214 w 1593850"/>
                    <a:gd name="connsiteY11" fmla="*/ 916193 h 927102"/>
                    <a:gd name="connsiteX12" fmla="*/ 1040552 w 1593850"/>
                    <a:gd name="connsiteY12" fmla="*/ 927102 h 927102"/>
                    <a:gd name="connsiteX13" fmla="*/ 74845 w 1593850"/>
                    <a:gd name="connsiteY13" fmla="*/ 927101 h 927102"/>
                    <a:gd name="connsiteX14" fmla="*/ 0 w 1593850"/>
                    <a:gd name="connsiteY14" fmla="*/ 852256 h 927102"/>
                    <a:gd name="connsiteX15" fmla="*/ 0 w 1593850"/>
                    <a:gd name="connsiteY15" fmla="*/ 74845 h 927102"/>
                    <a:gd name="connsiteX16" fmla="*/ 74845 w 1593850"/>
                    <a:gd name="connsiteY16" fmla="*/ 0 h 927102"/>
                    <a:gd name="connsiteX17" fmla="*/ 1519006 w 1593850"/>
                    <a:gd name="connsiteY17" fmla="*/ 0 h 927102"/>
                    <a:gd name="connsiteX18" fmla="*/ 1593850 w 1593850"/>
                    <a:gd name="connsiteY18" fmla="*/ 74846 h 927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93850" h="927102">
                      <a:moveTo>
                        <a:pt x="1593850" y="74846"/>
                      </a:moveTo>
                      <a:lnTo>
                        <a:pt x="1593850" y="852257"/>
                      </a:lnTo>
                      <a:cubicBezTo>
                        <a:pt x="1593850" y="893593"/>
                        <a:pt x="1560341" y="927102"/>
                        <a:pt x="1519005" y="927102"/>
                      </a:cubicBezTo>
                      <a:lnTo>
                        <a:pt x="1427595" y="927102"/>
                      </a:lnTo>
                      <a:lnTo>
                        <a:pt x="1453932" y="916193"/>
                      </a:lnTo>
                      <a:cubicBezTo>
                        <a:pt x="1460675" y="909450"/>
                        <a:pt x="1464845" y="900135"/>
                        <a:pt x="1464845" y="889846"/>
                      </a:cubicBezTo>
                      <a:lnTo>
                        <a:pt x="1464846" y="37263"/>
                      </a:lnTo>
                      <a:cubicBezTo>
                        <a:pt x="1464846" y="16685"/>
                        <a:pt x="1448164" y="3"/>
                        <a:pt x="1427586" y="3"/>
                      </a:cubicBezTo>
                      <a:lnTo>
                        <a:pt x="1040562" y="3"/>
                      </a:lnTo>
                      <a:cubicBezTo>
                        <a:pt x="1019984" y="3"/>
                        <a:pt x="1003301" y="16685"/>
                        <a:pt x="1003301" y="37263"/>
                      </a:cubicBezTo>
                      <a:lnTo>
                        <a:pt x="1003301" y="889846"/>
                      </a:lnTo>
                      <a:cubicBezTo>
                        <a:pt x="1003301" y="900135"/>
                        <a:pt x="1007472" y="909450"/>
                        <a:pt x="1014214" y="916193"/>
                      </a:cubicBezTo>
                      <a:lnTo>
                        <a:pt x="1040552" y="927102"/>
                      </a:lnTo>
                      <a:lnTo>
                        <a:pt x="74845" y="927101"/>
                      </a:lnTo>
                      <a:cubicBezTo>
                        <a:pt x="33509" y="927101"/>
                        <a:pt x="0" y="893592"/>
                        <a:pt x="0" y="852256"/>
                      </a:cubicBezTo>
                      <a:lnTo>
                        <a:pt x="0" y="74845"/>
                      </a:lnTo>
                      <a:cubicBezTo>
                        <a:pt x="0" y="33509"/>
                        <a:pt x="33509" y="0"/>
                        <a:pt x="74845" y="0"/>
                      </a:cubicBezTo>
                      <a:lnTo>
                        <a:pt x="1519006" y="0"/>
                      </a:lnTo>
                      <a:cubicBezTo>
                        <a:pt x="1560342" y="0"/>
                        <a:pt x="1593851" y="33510"/>
                        <a:pt x="1593850" y="74846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6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20DAFFE2-EAB7-0F32-9244-1C88D6C77328}"/>
                  </a:ext>
                </a:extLst>
              </p:cNvPr>
              <p:cNvSpPr/>
              <p:nvPr/>
            </p:nvSpPr>
            <p:spPr>
              <a:xfrm rot="21411363">
                <a:off x="7332097" y="4951571"/>
                <a:ext cx="525844" cy="160548"/>
              </a:xfrm>
              <a:prstGeom prst="roundRect">
                <a:avLst>
                  <a:gd name="adj" fmla="val 33113"/>
                </a:avLst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AEADE5EB-730B-915A-9242-15F756A3247E}"/>
                  </a:ext>
                </a:extLst>
              </p:cNvPr>
              <p:cNvSpPr/>
              <p:nvPr/>
            </p:nvSpPr>
            <p:spPr>
              <a:xfrm>
                <a:off x="7708900" y="3949700"/>
                <a:ext cx="2120900" cy="1219200"/>
              </a:xfrm>
              <a:prstGeom prst="roundRect">
                <a:avLst>
                  <a:gd name="adj" fmla="val 8542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: Rounded Corners 223">
                <a:extLst>
                  <a:ext uri="{FF2B5EF4-FFF2-40B4-BE49-F238E27FC236}">
                    <a16:creationId xmlns:a16="http://schemas.microsoft.com/office/drawing/2014/main" id="{98117A77-23D9-A057-67C1-B80CF44EC0B7}"/>
                  </a:ext>
                </a:extLst>
              </p:cNvPr>
              <p:cNvSpPr/>
              <p:nvPr/>
            </p:nvSpPr>
            <p:spPr>
              <a:xfrm>
                <a:off x="5285597" y="3949700"/>
                <a:ext cx="2120900" cy="1219200"/>
              </a:xfrm>
              <a:prstGeom prst="roundRect">
                <a:avLst>
                  <a:gd name="adj" fmla="val 8073"/>
                </a:avLst>
              </a:pr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: Rounded Corners 62">
                <a:extLst>
                  <a:ext uri="{FF2B5EF4-FFF2-40B4-BE49-F238E27FC236}">
                    <a16:creationId xmlns:a16="http://schemas.microsoft.com/office/drawing/2014/main" id="{CF9BA7C0-7979-76AD-9692-6A49148BCE3A}"/>
                  </a:ext>
                </a:extLst>
              </p:cNvPr>
              <p:cNvSpPr/>
              <p:nvPr/>
            </p:nvSpPr>
            <p:spPr>
              <a:xfrm rot="16200000">
                <a:off x="4162443" y="2276246"/>
                <a:ext cx="366564" cy="1575916"/>
              </a:xfrm>
              <a:custGeom>
                <a:avLst/>
                <a:gdLst>
                  <a:gd name="connsiteX0" fmla="*/ 0 w 266474"/>
                  <a:gd name="connsiteY0" fmla="*/ 21512 h 1524755"/>
                  <a:gd name="connsiteX1" fmla="*/ 21512 w 266474"/>
                  <a:gd name="connsiteY1" fmla="*/ 0 h 1524755"/>
                  <a:gd name="connsiteX2" fmla="*/ 244962 w 266474"/>
                  <a:gd name="connsiteY2" fmla="*/ 0 h 1524755"/>
                  <a:gd name="connsiteX3" fmla="*/ 266474 w 266474"/>
                  <a:gd name="connsiteY3" fmla="*/ 21512 h 1524755"/>
                  <a:gd name="connsiteX4" fmla="*/ 266474 w 266474"/>
                  <a:gd name="connsiteY4" fmla="*/ 1503243 h 1524755"/>
                  <a:gd name="connsiteX5" fmla="*/ 244962 w 266474"/>
                  <a:gd name="connsiteY5" fmla="*/ 1524755 h 1524755"/>
                  <a:gd name="connsiteX6" fmla="*/ 21512 w 266474"/>
                  <a:gd name="connsiteY6" fmla="*/ 1524755 h 1524755"/>
                  <a:gd name="connsiteX7" fmla="*/ 0 w 266474"/>
                  <a:gd name="connsiteY7" fmla="*/ 1503243 h 1524755"/>
                  <a:gd name="connsiteX8" fmla="*/ 0 w 266474"/>
                  <a:gd name="connsiteY8" fmla="*/ 21512 h 1524755"/>
                  <a:gd name="connsiteX0" fmla="*/ 0 w 266474"/>
                  <a:gd name="connsiteY0" fmla="*/ 41619 h 1544862"/>
                  <a:gd name="connsiteX1" fmla="*/ 21512 w 266474"/>
                  <a:gd name="connsiteY1" fmla="*/ 20107 h 1544862"/>
                  <a:gd name="connsiteX2" fmla="*/ 244962 w 266474"/>
                  <a:gd name="connsiteY2" fmla="*/ 20107 h 1544862"/>
                  <a:gd name="connsiteX3" fmla="*/ 266474 w 266474"/>
                  <a:gd name="connsiteY3" fmla="*/ 41619 h 1544862"/>
                  <a:gd name="connsiteX4" fmla="*/ 266474 w 266474"/>
                  <a:gd name="connsiteY4" fmla="*/ 1523350 h 1544862"/>
                  <a:gd name="connsiteX5" fmla="*/ 244962 w 266474"/>
                  <a:gd name="connsiteY5" fmla="*/ 1544862 h 1544862"/>
                  <a:gd name="connsiteX6" fmla="*/ 21512 w 266474"/>
                  <a:gd name="connsiteY6" fmla="*/ 1544862 h 1544862"/>
                  <a:gd name="connsiteX7" fmla="*/ 0 w 266474"/>
                  <a:gd name="connsiteY7" fmla="*/ 1523350 h 1544862"/>
                  <a:gd name="connsiteX8" fmla="*/ 0 w 266474"/>
                  <a:gd name="connsiteY8" fmla="*/ 41619 h 1544862"/>
                  <a:gd name="connsiteX0" fmla="*/ 0 w 266474"/>
                  <a:gd name="connsiteY0" fmla="*/ 50332 h 1553575"/>
                  <a:gd name="connsiteX1" fmla="*/ 21512 w 266474"/>
                  <a:gd name="connsiteY1" fmla="*/ 28820 h 1553575"/>
                  <a:gd name="connsiteX2" fmla="*/ 244962 w 266474"/>
                  <a:gd name="connsiteY2" fmla="*/ 28820 h 1553575"/>
                  <a:gd name="connsiteX3" fmla="*/ 266474 w 266474"/>
                  <a:gd name="connsiteY3" fmla="*/ 50332 h 1553575"/>
                  <a:gd name="connsiteX4" fmla="*/ 266474 w 266474"/>
                  <a:gd name="connsiteY4" fmla="*/ 1532063 h 1553575"/>
                  <a:gd name="connsiteX5" fmla="*/ 244962 w 266474"/>
                  <a:gd name="connsiteY5" fmla="*/ 1553575 h 1553575"/>
                  <a:gd name="connsiteX6" fmla="*/ 21512 w 266474"/>
                  <a:gd name="connsiteY6" fmla="*/ 1553575 h 1553575"/>
                  <a:gd name="connsiteX7" fmla="*/ 0 w 266474"/>
                  <a:gd name="connsiteY7" fmla="*/ 1532063 h 1553575"/>
                  <a:gd name="connsiteX8" fmla="*/ 0 w 266474"/>
                  <a:gd name="connsiteY8" fmla="*/ 50332 h 1553575"/>
                  <a:gd name="connsiteX0" fmla="*/ 0 w 325740"/>
                  <a:gd name="connsiteY0" fmla="*/ 50332 h 1553575"/>
                  <a:gd name="connsiteX1" fmla="*/ 21512 w 325740"/>
                  <a:gd name="connsiteY1" fmla="*/ 28820 h 1553575"/>
                  <a:gd name="connsiteX2" fmla="*/ 244962 w 325740"/>
                  <a:gd name="connsiteY2" fmla="*/ 28820 h 1553575"/>
                  <a:gd name="connsiteX3" fmla="*/ 266474 w 325740"/>
                  <a:gd name="connsiteY3" fmla="*/ 50332 h 1553575"/>
                  <a:gd name="connsiteX4" fmla="*/ 266474 w 325740"/>
                  <a:gd name="connsiteY4" fmla="*/ 1532063 h 1553575"/>
                  <a:gd name="connsiteX5" fmla="*/ 244962 w 325740"/>
                  <a:gd name="connsiteY5" fmla="*/ 1553575 h 1553575"/>
                  <a:gd name="connsiteX6" fmla="*/ 21512 w 325740"/>
                  <a:gd name="connsiteY6" fmla="*/ 1553575 h 1553575"/>
                  <a:gd name="connsiteX7" fmla="*/ 0 w 325740"/>
                  <a:gd name="connsiteY7" fmla="*/ 1532063 h 1553575"/>
                  <a:gd name="connsiteX8" fmla="*/ 0 w 325740"/>
                  <a:gd name="connsiteY8" fmla="*/ 50332 h 1553575"/>
                  <a:gd name="connsiteX0" fmla="*/ 0 w 365595"/>
                  <a:gd name="connsiteY0" fmla="*/ 50332 h 1553575"/>
                  <a:gd name="connsiteX1" fmla="*/ 21512 w 365595"/>
                  <a:gd name="connsiteY1" fmla="*/ 28820 h 1553575"/>
                  <a:gd name="connsiteX2" fmla="*/ 244962 w 365595"/>
                  <a:gd name="connsiteY2" fmla="*/ 28820 h 1553575"/>
                  <a:gd name="connsiteX3" fmla="*/ 266474 w 365595"/>
                  <a:gd name="connsiteY3" fmla="*/ 50332 h 1553575"/>
                  <a:gd name="connsiteX4" fmla="*/ 266474 w 365595"/>
                  <a:gd name="connsiteY4" fmla="*/ 1532063 h 1553575"/>
                  <a:gd name="connsiteX5" fmla="*/ 244962 w 365595"/>
                  <a:gd name="connsiteY5" fmla="*/ 1553575 h 1553575"/>
                  <a:gd name="connsiteX6" fmla="*/ 21512 w 365595"/>
                  <a:gd name="connsiteY6" fmla="*/ 1553575 h 1553575"/>
                  <a:gd name="connsiteX7" fmla="*/ 0 w 365595"/>
                  <a:gd name="connsiteY7" fmla="*/ 1532063 h 1553575"/>
                  <a:gd name="connsiteX8" fmla="*/ 0 w 365595"/>
                  <a:gd name="connsiteY8" fmla="*/ 50332 h 1553575"/>
                  <a:gd name="connsiteX0" fmla="*/ 0 w 365595"/>
                  <a:gd name="connsiteY0" fmla="*/ 50332 h 1578975"/>
                  <a:gd name="connsiteX1" fmla="*/ 21512 w 365595"/>
                  <a:gd name="connsiteY1" fmla="*/ 28820 h 1578975"/>
                  <a:gd name="connsiteX2" fmla="*/ 244962 w 365595"/>
                  <a:gd name="connsiteY2" fmla="*/ 28820 h 1578975"/>
                  <a:gd name="connsiteX3" fmla="*/ 266474 w 365595"/>
                  <a:gd name="connsiteY3" fmla="*/ 50332 h 1578975"/>
                  <a:gd name="connsiteX4" fmla="*/ 266474 w 365595"/>
                  <a:gd name="connsiteY4" fmla="*/ 1532063 h 1578975"/>
                  <a:gd name="connsiteX5" fmla="*/ 244962 w 365595"/>
                  <a:gd name="connsiteY5" fmla="*/ 1553575 h 1578975"/>
                  <a:gd name="connsiteX6" fmla="*/ 21512 w 365595"/>
                  <a:gd name="connsiteY6" fmla="*/ 1553575 h 1578975"/>
                  <a:gd name="connsiteX7" fmla="*/ 0 w 365595"/>
                  <a:gd name="connsiteY7" fmla="*/ 1532063 h 1578975"/>
                  <a:gd name="connsiteX8" fmla="*/ 0 w 365595"/>
                  <a:gd name="connsiteY8" fmla="*/ 50332 h 1578975"/>
                  <a:gd name="connsiteX0" fmla="*/ 0 w 365595"/>
                  <a:gd name="connsiteY0" fmla="*/ 50332 h 1587315"/>
                  <a:gd name="connsiteX1" fmla="*/ 21512 w 365595"/>
                  <a:gd name="connsiteY1" fmla="*/ 28820 h 1587315"/>
                  <a:gd name="connsiteX2" fmla="*/ 244962 w 365595"/>
                  <a:gd name="connsiteY2" fmla="*/ 28820 h 1587315"/>
                  <a:gd name="connsiteX3" fmla="*/ 266474 w 365595"/>
                  <a:gd name="connsiteY3" fmla="*/ 50332 h 1587315"/>
                  <a:gd name="connsiteX4" fmla="*/ 266474 w 365595"/>
                  <a:gd name="connsiteY4" fmla="*/ 1532063 h 1587315"/>
                  <a:gd name="connsiteX5" fmla="*/ 244962 w 365595"/>
                  <a:gd name="connsiteY5" fmla="*/ 1553575 h 1587315"/>
                  <a:gd name="connsiteX6" fmla="*/ 21512 w 365595"/>
                  <a:gd name="connsiteY6" fmla="*/ 1553575 h 1587315"/>
                  <a:gd name="connsiteX7" fmla="*/ 0 w 365595"/>
                  <a:gd name="connsiteY7" fmla="*/ 1532063 h 1587315"/>
                  <a:gd name="connsiteX8" fmla="*/ 0 w 365595"/>
                  <a:gd name="connsiteY8" fmla="*/ 50332 h 1587315"/>
                  <a:gd name="connsiteX0" fmla="*/ 0 w 271039"/>
                  <a:gd name="connsiteY0" fmla="*/ 50332 h 1587315"/>
                  <a:gd name="connsiteX1" fmla="*/ 21512 w 271039"/>
                  <a:gd name="connsiteY1" fmla="*/ 28820 h 1587315"/>
                  <a:gd name="connsiteX2" fmla="*/ 244962 w 271039"/>
                  <a:gd name="connsiteY2" fmla="*/ 28820 h 1587315"/>
                  <a:gd name="connsiteX3" fmla="*/ 266474 w 271039"/>
                  <a:gd name="connsiteY3" fmla="*/ 50332 h 1587315"/>
                  <a:gd name="connsiteX4" fmla="*/ 244962 w 271039"/>
                  <a:gd name="connsiteY4" fmla="*/ 1553575 h 1587315"/>
                  <a:gd name="connsiteX5" fmla="*/ 21512 w 271039"/>
                  <a:gd name="connsiteY5" fmla="*/ 1553575 h 1587315"/>
                  <a:gd name="connsiteX6" fmla="*/ 0 w 271039"/>
                  <a:gd name="connsiteY6" fmla="*/ 1532063 h 1587315"/>
                  <a:gd name="connsiteX7" fmla="*/ 0 w 271039"/>
                  <a:gd name="connsiteY7" fmla="*/ 50332 h 1587315"/>
                  <a:gd name="connsiteX0" fmla="*/ 0 w 352608"/>
                  <a:gd name="connsiteY0" fmla="*/ 50332 h 1587315"/>
                  <a:gd name="connsiteX1" fmla="*/ 21512 w 352608"/>
                  <a:gd name="connsiteY1" fmla="*/ 28820 h 1587315"/>
                  <a:gd name="connsiteX2" fmla="*/ 244962 w 352608"/>
                  <a:gd name="connsiteY2" fmla="*/ 28820 h 1587315"/>
                  <a:gd name="connsiteX3" fmla="*/ 266474 w 352608"/>
                  <a:gd name="connsiteY3" fmla="*/ 50332 h 1587315"/>
                  <a:gd name="connsiteX4" fmla="*/ 244962 w 352608"/>
                  <a:gd name="connsiteY4" fmla="*/ 1553575 h 1587315"/>
                  <a:gd name="connsiteX5" fmla="*/ 21512 w 352608"/>
                  <a:gd name="connsiteY5" fmla="*/ 1553575 h 1587315"/>
                  <a:gd name="connsiteX6" fmla="*/ 0 w 352608"/>
                  <a:gd name="connsiteY6" fmla="*/ 1532063 h 1587315"/>
                  <a:gd name="connsiteX7" fmla="*/ 0 w 352608"/>
                  <a:gd name="connsiteY7" fmla="*/ 50332 h 1587315"/>
                  <a:gd name="connsiteX0" fmla="*/ 0 w 363167"/>
                  <a:gd name="connsiteY0" fmla="*/ 50332 h 1587315"/>
                  <a:gd name="connsiteX1" fmla="*/ 21512 w 363167"/>
                  <a:gd name="connsiteY1" fmla="*/ 28820 h 1587315"/>
                  <a:gd name="connsiteX2" fmla="*/ 244962 w 363167"/>
                  <a:gd name="connsiteY2" fmla="*/ 28820 h 1587315"/>
                  <a:gd name="connsiteX3" fmla="*/ 266474 w 363167"/>
                  <a:gd name="connsiteY3" fmla="*/ 50332 h 1587315"/>
                  <a:gd name="connsiteX4" fmla="*/ 244962 w 363167"/>
                  <a:gd name="connsiteY4" fmla="*/ 1553575 h 1587315"/>
                  <a:gd name="connsiteX5" fmla="*/ 21512 w 363167"/>
                  <a:gd name="connsiteY5" fmla="*/ 1553575 h 1587315"/>
                  <a:gd name="connsiteX6" fmla="*/ 0 w 363167"/>
                  <a:gd name="connsiteY6" fmla="*/ 1532063 h 1587315"/>
                  <a:gd name="connsiteX7" fmla="*/ 0 w 363167"/>
                  <a:gd name="connsiteY7" fmla="*/ 50332 h 1587315"/>
                  <a:gd name="connsiteX0" fmla="*/ 0 w 363167"/>
                  <a:gd name="connsiteY0" fmla="*/ 50332 h 1729672"/>
                  <a:gd name="connsiteX1" fmla="*/ 21512 w 363167"/>
                  <a:gd name="connsiteY1" fmla="*/ 28820 h 1729672"/>
                  <a:gd name="connsiteX2" fmla="*/ 244962 w 363167"/>
                  <a:gd name="connsiteY2" fmla="*/ 28820 h 1729672"/>
                  <a:gd name="connsiteX3" fmla="*/ 266474 w 363167"/>
                  <a:gd name="connsiteY3" fmla="*/ 50332 h 1729672"/>
                  <a:gd name="connsiteX4" fmla="*/ 244962 w 363167"/>
                  <a:gd name="connsiteY4" fmla="*/ 1553575 h 1729672"/>
                  <a:gd name="connsiteX5" fmla="*/ 0 w 363167"/>
                  <a:gd name="connsiteY5" fmla="*/ 1532063 h 1729672"/>
                  <a:gd name="connsiteX6" fmla="*/ 0 w 363167"/>
                  <a:gd name="connsiteY6" fmla="*/ 50332 h 1729672"/>
                  <a:gd name="connsiteX0" fmla="*/ 0 w 363167"/>
                  <a:gd name="connsiteY0" fmla="*/ 50332 h 1649688"/>
                  <a:gd name="connsiteX1" fmla="*/ 21512 w 363167"/>
                  <a:gd name="connsiteY1" fmla="*/ 28820 h 1649688"/>
                  <a:gd name="connsiteX2" fmla="*/ 244962 w 363167"/>
                  <a:gd name="connsiteY2" fmla="*/ 28820 h 1649688"/>
                  <a:gd name="connsiteX3" fmla="*/ 266474 w 363167"/>
                  <a:gd name="connsiteY3" fmla="*/ 50332 h 1649688"/>
                  <a:gd name="connsiteX4" fmla="*/ 244962 w 363167"/>
                  <a:gd name="connsiteY4" fmla="*/ 1553575 h 1649688"/>
                  <a:gd name="connsiteX5" fmla="*/ 0 w 363167"/>
                  <a:gd name="connsiteY5" fmla="*/ 1532063 h 1649688"/>
                  <a:gd name="connsiteX6" fmla="*/ 0 w 363167"/>
                  <a:gd name="connsiteY6" fmla="*/ 50332 h 1649688"/>
                  <a:gd name="connsiteX0" fmla="*/ 0 w 363167"/>
                  <a:gd name="connsiteY0" fmla="*/ 50332 h 1566296"/>
                  <a:gd name="connsiteX1" fmla="*/ 21512 w 363167"/>
                  <a:gd name="connsiteY1" fmla="*/ 28820 h 1566296"/>
                  <a:gd name="connsiteX2" fmla="*/ 244962 w 363167"/>
                  <a:gd name="connsiteY2" fmla="*/ 28820 h 1566296"/>
                  <a:gd name="connsiteX3" fmla="*/ 266474 w 363167"/>
                  <a:gd name="connsiteY3" fmla="*/ 50332 h 1566296"/>
                  <a:gd name="connsiteX4" fmla="*/ 244962 w 363167"/>
                  <a:gd name="connsiteY4" fmla="*/ 1553575 h 1566296"/>
                  <a:gd name="connsiteX5" fmla="*/ 0 w 363167"/>
                  <a:gd name="connsiteY5" fmla="*/ 1532063 h 1566296"/>
                  <a:gd name="connsiteX6" fmla="*/ 0 w 363167"/>
                  <a:gd name="connsiteY6" fmla="*/ 50332 h 1566296"/>
                  <a:gd name="connsiteX0" fmla="*/ 0 w 363167"/>
                  <a:gd name="connsiteY0" fmla="*/ 50332 h 1575916"/>
                  <a:gd name="connsiteX1" fmla="*/ 21512 w 363167"/>
                  <a:gd name="connsiteY1" fmla="*/ 28820 h 1575916"/>
                  <a:gd name="connsiteX2" fmla="*/ 244962 w 363167"/>
                  <a:gd name="connsiteY2" fmla="*/ 28820 h 1575916"/>
                  <a:gd name="connsiteX3" fmla="*/ 266474 w 363167"/>
                  <a:gd name="connsiteY3" fmla="*/ 50332 h 1575916"/>
                  <a:gd name="connsiteX4" fmla="*/ 244962 w 363167"/>
                  <a:gd name="connsiteY4" fmla="*/ 1553575 h 1575916"/>
                  <a:gd name="connsiteX5" fmla="*/ 0 w 363167"/>
                  <a:gd name="connsiteY5" fmla="*/ 1532063 h 1575916"/>
                  <a:gd name="connsiteX6" fmla="*/ 0 w 363167"/>
                  <a:gd name="connsiteY6" fmla="*/ 50332 h 1575916"/>
                  <a:gd name="connsiteX0" fmla="*/ 0 w 274253"/>
                  <a:gd name="connsiteY0" fmla="*/ 50332 h 1575916"/>
                  <a:gd name="connsiteX1" fmla="*/ 21512 w 274253"/>
                  <a:gd name="connsiteY1" fmla="*/ 28820 h 1575916"/>
                  <a:gd name="connsiteX2" fmla="*/ 244962 w 274253"/>
                  <a:gd name="connsiteY2" fmla="*/ 28820 h 1575916"/>
                  <a:gd name="connsiteX3" fmla="*/ 244962 w 274253"/>
                  <a:gd name="connsiteY3" fmla="*/ 1553575 h 1575916"/>
                  <a:gd name="connsiteX4" fmla="*/ 0 w 274253"/>
                  <a:gd name="connsiteY4" fmla="*/ 1532063 h 1575916"/>
                  <a:gd name="connsiteX5" fmla="*/ 0 w 274253"/>
                  <a:gd name="connsiteY5" fmla="*/ 50332 h 1575916"/>
                  <a:gd name="connsiteX0" fmla="*/ 0 w 317127"/>
                  <a:gd name="connsiteY0" fmla="*/ 50332 h 1575916"/>
                  <a:gd name="connsiteX1" fmla="*/ 21512 w 317127"/>
                  <a:gd name="connsiteY1" fmla="*/ 28820 h 1575916"/>
                  <a:gd name="connsiteX2" fmla="*/ 244962 w 317127"/>
                  <a:gd name="connsiteY2" fmla="*/ 28820 h 1575916"/>
                  <a:gd name="connsiteX3" fmla="*/ 244962 w 317127"/>
                  <a:gd name="connsiteY3" fmla="*/ 1553575 h 1575916"/>
                  <a:gd name="connsiteX4" fmla="*/ 0 w 317127"/>
                  <a:gd name="connsiteY4" fmla="*/ 1532063 h 1575916"/>
                  <a:gd name="connsiteX5" fmla="*/ 0 w 317127"/>
                  <a:gd name="connsiteY5" fmla="*/ 50332 h 1575916"/>
                  <a:gd name="connsiteX0" fmla="*/ 0 w 377335"/>
                  <a:gd name="connsiteY0" fmla="*/ 50332 h 1575916"/>
                  <a:gd name="connsiteX1" fmla="*/ 21512 w 377335"/>
                  <a:gd name="connsiteY1" fmla="*/ 28820 h 1575916"/>
                  <a:gd name="connsiteX2" fmla="*/ 244962 w 377335"/>
                  <a:gd name="connsiteY2" fmla="*/ 28820 h 1575916"/>
                  <a:gd name="connsiteX3" fmla="*/ 244962 w 377335"/>
                  <a:gd name="connsiteY3" fmla="*/ 1553575 h 1575916"/>
                  <a:gd name="connsiteX4" fmla="*/ 0 w 377335"/>
                  <a:gd name="connsiteY4" fmla="*/ 1532063 h 1575916"/>
                  <a:gd name="connsiteX5" fmla="*/ 0 w 377335"/>
                  <a:gd name="connsiteY5" fmla="*/ 50332 h 1575916"/>
                  <a:gd name="connsiteX0" fmla="*/ 0 w 366564"/>
                  <a:gd name="connsiteY0" fmla="*/ 50332 h 1575916"/>
                  <a:gd name="connsiteX1" fmla="*/ 21512 w 366564"/>
                  <a:gd name="connsiteY1" fmla="*/ 28820 h 1575916"/>
                  <a:gd name="connsiteX2" fmla="*/ 244962 w 366564"/>
                  <a:gd name="connsiteY2" fmla="*/ 28820 h 1575916"/>
                  <a:gd name="connsiteX3" fmla="*/ 244962 w 366564"/>
                  <a:gd name="connsiteY3" fmla="*/ 1553575 h 1575916"/>
                  <a:gd name="connsiteX4" fmla="*/ 0 w 366564"/>
                  <a:gd name="connsiteY4" fmla="*/ 1532063 h 1575916"/>
                  <a:gd name="connsiteX5" fmla="*/ 0 w 366564"/>
                  <a:gd name="connsiteY5" fmla="*/ 50332 h 1575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6564" h="1575916">
                    <a:moveTo>
                      <a:pt x="0" y="50332"/>
                    </a:moveTo>
                    <a:cubicBezTo>
                      <a:pt x="0" y="38451"/>
                      <a:pt x="9631" y="28820"/>
                      <a:pt x="21512" y="28820"/>
                    </a:cubicBezTo>
                    <a:cubicBezTo>
                      <a:pt x="72182" y="-2136"/>
                      <a:pt x="180004" y="-16421"/>
                      <a:pt x="244962" y="28820"/>
                    </a:cubicBezTo>
                    <a:cubicBezTo>
                      <a:pt x="351260" y="178177"/>
                      <a:pt x="454860" y="1531635"/>
                      <a:pt x="244962" y="1553575"/>
                    </a:cubicBezTo>
                    <a:cubicBezTo>
                      <a:pt x="176742" y="1581454"/>
                      <a:pt x="12252" y="1592103"/>
                      <a:pt x="0" y="1532063"/>
                    </a:cubicBezTo>
                    <a:lnTo>
                      <a:pt x="0" y="50332"/>
                    </a:lnTo>
                    <a:close/>
                  </a:path>
                </a:pathLst>
              </a:custGeom>
              <a:solidFill>
                <a:sysClr val="window" lastClr="FFFFFF">
                  <a:lumMod val="50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26C9C53-47C3-F586-FE9C-760DC6BC7013}"/>
                  </a:ext>
                </a:extLst>
              </p:cNvPr>
              <p:cNvSpPr/>
              <p:nvPr/>
            </p:nvSpPr>
            <p:spPr>
              <a:xfrm>
                <a:off x="3957802" y="4114799"/>
                <a:ext cx="146050" cy="14605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24111E3A-8BC0-89D9-F69C-65A9DE6B8856}"/>
                  </a:ext>
                </a:extLst>
              </p:cNvPr>
              <p:cNvSpPr/>
              <p:nvPr/>
            </p:nvSpPr>
            <p:spPr>
              <a:xfrm flipV="1">
                <a:off x="2250252" y="5542534"/>
                <a:ext cx="7759699" cy="232333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E60940D-91F5-84D8-65B8-4299BF68427A}"/>
                  </a:ext>
                </a:extLst>
              </p:cNvPr>
              <p:cNvSpPr/>
              <p:nvPr/>
            </p:nvSpPr>
            <p:spPr>
              <a:xfrm>
                <a:off x="3903670" y="4617206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1BC52B7-1608-B3DB-D5C2-73788FD29ED3}"/>
                  </a:ext>
                </a:extLst>
              </p:cNvPr>
              <p:cNvSpPr/>
              <p:nvPr/>
            </p:nvSpPr>
            <p:spPr>
              <a:xfrm>
                <a:off x="2788378" y="4616140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4756017A-C20B-582F-1FA0-A878091FD051}"/>
                  </a:ext>
                </a:extLst>
              </p:cNvPr>
              <p:cNvSpPr/>
              <p:nvPr/>
            </p:nvSpPr>
            <p:spPr>
              <a:xfrm>
                <a:off x="5385349" y="4629463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0BB4F10-057B-BA31-1AB2-7AEDF78BECC0}"/>
                  </a:ext>
                </a:extLst>
              </p:cNvPr>
              <p:cNvSpPr/>
              <p:nvPr/>
            </p:nvSpPr>
            <p:spPr>
              <a:xfrm>
                <a:off x="6380952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62461CF-FAFE-6766-7040-C94CBB96A887}"/>
                  </a:ext>
                </a:extLst>
              </p:cNvPr>
              <p:cNvSpPr/>
              <p:nvPr/>
            </p:nvSpPr>
            <p:spPr>
              <a:xfrm>
                <a:off x="7831714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B41EBAF-E722-7322-4280-D2735CD54B8E}"/>
                  </a:ext>
                </a:extLst>
              </p:cNvPr>
              <p:cNvSpPr/>
              <p:nvPr/>
            </p:nvSpPr>
            <p:spPr>
              <a:xfrm>
                <a:off x="8813658" y="4625182"/>
                <a:ext cx="937636" cy="937636"/>
              </a:xfrm>
              <a:custGeom>
                <a:avLst/>
                <a:gdLst>
                  <a:gd name="connsiteX0" fmla="*/ 468818 w 937636"/>
                  <a:gd name="connsiteY0" fmla="*/ 0 h 937636"/>
                  <a:gd name="connsiteX1" fmla="*/ 937636 w 937636"/>
                  <a:gd name="connsiteY1" fmla="*/ 468818 h 937636"/>
                  <a:gd name="connsiteX2" fmla="*/ 468818 w 937636"/>
                  <a:gd name="connsiteY2" fmla="*/ 937636 h 937636"/>
                  <a:gd name="connsiteX3" fmla="*/ 0 w 937636"/>
                  <a:gd name="connsiteY3" fmla="*/ 468818 h 937636"/>
                  <a:gd name="connsiteX4" fmla="*/ 468818 w 937636"/>
                  <a:gd name="connsiteY4" fmla="*/ 0 h 937636"/>
                  <a:gd name="connsiteX5" fmla="*/ 463451 w 937636"/>
                  <a:gd name="connsiteY5" fmla="*/ 150263 h 937636"/>
                  <a:gd name="connsiteX6" fmla="*/ 144896 w 937636"/>
                  <a:gd name="connsiteY6" fmla="*/ 468818 h 937636"/>
                  <a:gd name="connsiteX7" fmla="*/ 463451 w 937636"/>
                  <a:gd name="connsiteY7" fmla="*/ 787373 h 937636"/>
                  <a:gd name="connsiteX8" fmla="*/ 782006 w 937636"/>
                  <a:gd name="connsiteY8" fmla="*/ 468818 h 937636"/>
                  <a:gd name="connsiteX9" fmla="*/ 463451 w 937636"/>
                  <a:gd name="connsiteY9" fmla="*/ 150263 h 937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636" h="937636">
                    <a:moveTo>
                      <a:pt x="468818" y="0"/>
                    </a:moveTo>
                    <a:cubicBezTo>
                      <a:pt x="727739" y="0"/>
                      <a:pt x="937636" y="209897"/>
                      <a:pt x="937636" y="468818"/>
                    </a:cubicBezTo>
                    <a:cubicBezTo>
                      <a:pt x="937636" y="727739"/>
                      <a:pt x="727739" y="937636"/>
                      <a:pt x="468818" y="937636"/>
                    </a:cubicBezTo>
                    <a:cubicBezTo>
                      <a:pt x="209897" y="937636"/>
                      <a:pt x="0" y="727739"/>
                      <a:pt x="0" y="468818"/>
                    </a:cubicBezTo>
                    <a:cubicBezTo>
                      <a:pt x="0" y="209897"/>
                      <a:pt x="209897" y="0"/>
                      <a:pt x="468818" y="0"/>
                    </a:cubicBezTo>
                    <a:close/>
                    <a:moveTo>
                      <a:pt x="463451" y="150263"/>
                    </a:moveTo>
                    <a:cubicBezTo>
                      <a:pt x="287518" y="150263"/>
                      <a:pt x="144896" y="292885"/>
                      <a:pt x="144896" y="468818"/>
                    </a:cubicBezTo>
                    <a:cubicBezTo>
                      <a:pt x="144896" y="644751"/>
                      <a:pt x="287518" y="787373"/>
                      <a:pt x="463451" y="787373"/>
                    </a:cubicBezTo>
                    <a:cubicBezTo>
                      <a:pt x="639384" y="787373"/>
                      <a:pt x="782006" y="644751"/>
                      <a:pt x="782006" y="468818"/>
                    </a:cubicBezTo>
                    <a:cubicBezTo>
                      <a:pt x="782006" y="292885"/>
                      <a:pt x="639384" y="150263"/>
                      <a:pt x="463451" y="150263"/>
                    </a:cubicBezTo>
                    <a:close/>
                  </a:path>
                </a:pathLst>
              </a:cu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BA1DA8B0-BA59-4961-BE69-0A9B40292ED5}"/>
                  </a:ext>
                </a:extLst>
              </p:cNvPr>
              <p:cNvSpPr/>
              <p:nvPr/>
            </p:nvSpPr>
            <p:spPr>
              <a:xfrm>
                <a:off x="2868128" y="5101790"/>
                <a:ext cx="1663378" cy="71579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: Rounded Corners 234">
                <a:extLst>
                  <a:ext uri="{FF2B5EF4-FFF2-40B4-BE49-F238E27FC236}">
                    <a16:creationId xmlns:a16="http://schemas.microsoft.com/office/drawing/2014/main" id="{E82075FA-8BB7-28DE-3828-53B7D4619130}"/>
                  </a:ext>
                </a:extLst>
              </p:cNvPr>
              <p:cNvSpPr/>
              <p:nvPr/>
            </p:nvSpPr>
            <p:spPr>
              <a:xfrm>
                <a:off x="5479771" y="5118429"/>
                <a:ext cx="1422139" cy="61198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CDCEA1A7-D0CC-0817-086A-E753CA364053}"/>
                  </a:ext>
                </a:extLst>
              </p:cNvPr>
              <p:cNvSpPr/>
              <p:nvPr/>
            </p:nvSpPr>
            <p:spPr>
              <a:xfrm>
                <a:off x="7950540" y="5118429"/>
                <a:ext cx="1422139" cy="61198"/>
              </a:xfrm>
              <a:prstGeom prst="roundRect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DAAEC65-87E9-595A-5071-26626C9FEA67}"/>
                  </a:ext>
                </a:extLst>
              </p:cNvPr>
              <p:cNvSpPr/>
              <p:nvPr/>
            </p:nvSpPr>
            <p:spPr>
              <a:xfrm>
                <a:off x="5440329" y="5112971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5AECFC2-F2A3-A42D-EFC3-9E671B0A140E}"/>
                  </a:ext>
                </a:extLst>
              </p:cNvPr>
              <p:cNvSpPr/>
              <p:nvPr/>
            </p:nvSpPr>
            <p:spPr>
              <a:xfrm>
                <a:off x="6850794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A5D07CE2-B396-C3DB-7E02-6701A40D34BC}"/>
                  </a:ext>
                </a:extLst>
              </p:cNvPr>
              <p:cNvSpPr/>
              <p:nvPr/>
            </p:nvSpPr>
            <p:spPr>
              <a:xfrm>
                <a:off x="4471303" y="5083709"/>
                <a:ext cx="101066" cy="10106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C1D9683D-3EBA-EC3D-C588-CA5CEFD55E2F}"/>
                  </a:ext>
                </a:extLst>
              </p:cNvPr>
              <p:cNvSpPr/>
              <p:nvPr/>
            </p:nvSpPr>
            <p:spPr>
              <a:xfrm>
                <a:off x="2819321" y="5090422"/>
                <a:ext cx="101066" cy="10106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E9136DC8-162F-4200-A732-F6DBF418A847}"/>
                  </a:ext>
                </a:extLst>
              </p:cNvPr>
              <p:cNvSpPr/>
              <p:nvPr/>
            </p:nvSpPr>
            <p:spPr>
              <a:xfrm>
                <a:off x="7894449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C26F318-6A7C-73DD-8675-29B2F6C1D0CF}"/>
                  </a:ext>
                </a:extLst>
              </p:cNvPr>
              <p:cNvSpPr/>
              <p:nvPr/>
            </p:nvSpPr>
            <p:spPr>
              <a:xfrm>
                <a:off x="9321110" y="5112552"/>
                <a:ext cx="82512" cy="825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771F01F-E585-40DE-20D2-1F5679DD62F5}"/>
                </a:ext>
              </a:extLst>
            </p:cNvPr>
            <p:cNvSpPr txBox="1"/>
            <p:nvPr/>
          </p:nvSpPr>
          <p:spPr>
            <a:xfrm>
              <a:off x="8457155" y="-157211"/>
              <a:ext cx="333356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rain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6" name="ttsMP3.com_VoiceText_2025-1-28_22-25-8">
            <a:hlinkClick r:id="" action="ppaction://media"/>
            <a:extLst>
              <a:ext uri="{FF2B5EF4-FFF2-40B4-BE49-F238E27FC236}">
                <a16:creationId xmlns:a16="http://schemas.microsoft.com/office/drawing/2014/main" id="{A5D0CC87-FA44-489E-5D2D-BE0F57DD048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28834" y="730518"/>
            <a:ext cx="609600" cy="609600"/>
          </a:xfrm>
          <a:prstGeom prst="rect">
            <a:avLst/>
          </a:prstGeom>
        </p:spPr>
      </p:pic>
      <p:pic>
        <p:nvPicPr>
          <p:cNvPr id="247" name="ttsMP3.com_VoiceText_2025-1-28_22-25-57">
            <a:hlinkClick r:id="" action="ppaction://media"/>
            <a:extLst>
              <a:ext uri="{FF2B5EF4-FFF2-40B4-BE49-F238E27FC236}">
                <a16:creationId xmlns:a16="http://schemas.microsoft.com/office/drawing/2014/main" id="{C86719CD-C418-EDCE-E6F9-9ADE91E8D05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85830" y="4263375"/>
            <a:ext cx="609600" cy="609600"/>
          </a:xfrm>
          <a:prstGeom prst="rect">
            <a:avLst/>
          </a:prstGeom>
        </p:spPr>
      </p:pic>
      <p:pic>
        <p:nvPicPr>
          <p:cNvPr id="248" name="ttsMP3.com_VoiceText_2025-1-28_22-26-19">
            <a:hlinkClick r:id="" action="ppaction://media"/>
            <a:extLst>
              <a:ext uri="{FF2B5EF4-FFF2-40B4-BE49-F238E27FC236}">
                <a16:creationId xmlns:a16="http://schemas.microsoft.com/office/drawing/2014/main" id="{A30EA496-C793-2609-8019-5D0D6A3EE9D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3977" y="88732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528" fill="hold"/>
                                        <p:tgtEl>
                                          <p:spTgt spid="2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7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2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648" fill="hold"/>
                                        <p:tgtEl>
                                          <p:spTgt spid="2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67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2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52" fill="hold"/>
                                        <p:tgtEl>
                                          <p:spTgt spid="2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6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7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29</Words>
  <Application>Microsoft Office PowerPoint</Application>
  <PresentationFormat>Widescreen</PresentationFormat>
  <Paragraphs>22</Paragraphs>
  <Slides>10</Slides>
  <Notes>0</Notes>
  <HiddenSlides>0</HiddenSlides>
  <MMClips>18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55</cp:revision>
  <dcterms:created xsi:type="dcterms:W3CDTF">2025-02-07T18:26:38Z</dcterms:created>
  <dcterms:modified xsi:type="dcterms:W3CDTF">2025-02-17T19:50:01Z</dcterms:modified>
</cp:coreProperties>
</file>