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3D0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9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10.mp3"/><Relationship Id="rId5" Type="http://schemas.microsoft.com/office/2007/relationships/media" Target="../media/media10.mp3"/><Relationship Id="rId4" Type="http://schemas.openxmlformats.org/officeDocument/2006/relationships/audio" Target="../media/media9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0617E5-E413-30DE-414D-53F7E755BBB9}"/>
              </a:ext>
            </a:extLst>
          </p:cNvPr>
          <p:cNvSpPr txBox="1"/>
          <p:nvPr/>
        </p:nvSpPr>
        <p:spPr>
          <a:xfrm>
            <a:off x="-761812" y="2530022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rial!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3476B6-D028-4366-FB49-6BFB28B130F7}"/>
              </a:ext>
            </a:extLst>
          </p:cNvPr>
          <p:cNvGrpSpPr/>
          <p:nvPr/>
        </p:nvGrpSpPr>
        <p:grpSpPr>
          <a:xfrm>
            <a:off x="151491" y="4441743"/>
            <a:ext cx="6555017" cy="4992933"/>
            <a:chOff x="5480991" y="1303961"/>
            <a:chExt cx="6555017" cy="49929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661DD8-5CAE-D526-59B2-A0DB1FB92455}"/>
                </a:ext>
              </a:extLst>
            </p:cNvPr>
            <p:cNvGrpSpPr/>
            <p:nvPr/>
          </p:nvGrpSpPr>
          <p:grpSpPr>
            <a:xfrm>
              <a:off x="5480991" y="1303961"/>
              <a:ext cx="1257024" cy="1259041"/>
              <a:chOff x="5480991" y="1303961"/>
              <a:chExt cx="1257024" cy="1259041"/>
            </a:xfrm>
          </p:grpSpPr>
          <p:sp>
            <p:nvSpPr>
              <p:cNvPr id="72" name="Rectangle 30">
                <a:extLst>
                  <a:ext uri="{FF2B5EF4-FFF2-40B4-BE49-F238E27FC236}">
                    <a16:creationId xmlns:a16="http://schemas.microsoft.com/office/drawing/2014/main" id="{89FA43D3-00F9-917B-9CCF-0091573DF837}"/>
                  </a:ext>
                </a:extLst>
              </p:cNvPr>
              <p:cNvSpPr/>
              <p:nvPr/>
            </p:nvSpPr>
            <p:spPr>
              <a:xfrm>
                <a:off x="5480991" y="1303961"/>
                <a:ext cx="1257024" cy="1259041"/>
              </a:xfrm>
              <a:custGeom>
                <a:avLst/>
                <a:gdLst>
                  <a:gd name="connsiteX0" fmla="*/ 0 w 202416"/>
                  <a:gd name="connsiteY0" fmla="*/ 0 h 234781"/>
                  <a:gd name="connsiteX1" fmla="*/ 202416 w 202416"/>
                  <a:gd name="connsiteY1" fmla="*/ 0 h 234781"/>
                  <a:gd name="connsiteX2" fmla="*/ 202416 w 202416"/>
                  <a:gd name="connsiteY2" fmla="*/ 234781 h 234781"/>
                  <a:gd name="connsiteX3" fmla="*/ 0 w 202416"/>
                  <a:gd name="connsiteY3" fmla="*/ 234781 h 234781"/>
                  <a:gd name="connsiteX4" fmla="*/ 0 w 202416"/>
                  <a:gd name="connsiteY4" fmla="*/ 0 h 234781"/>
                  <a:gd name="connsiteX0" fmla="*/ 0 w 935841"/>
                  <a:gd name="connsiteY0" fmla="*/ 0 h 291931"/>
                  <a:gd name="connsiteX1" fmla="*/ 935841 w 935841"/>
                  <a:gd name="connsiteY1" fmla="*/ 57150 h 291931"/>
                  <a:gd name="connsiteX2" fmla="*/ 935841 w 935841"/>
                  <a:gd name="connsiteY2" fmla="*/ 291931 h 291931"/>
                  <a:gd name="connsiteX3" fmla="*/ 733425 w 935841"/>
                  <a:gd name="connsiteY3" fmla="*/ 291931 h 291931"/>
                  <a:gd name="connsiteX4" fmla="*/ 0 w 935841"/>
                  <a:gd name="connsiteY4" fmla="*/ 0 h 291931"/>
                  <a:gd name="connsiteX0" fmla="*/ 9005 w 944846"/>
                  <a:gd name="connsiteY0" fmla="*/ 523038 h 814969"/>
                  <a:gd name="connsiteX1" fmla="*/ 944846 w 944846"/>
                  <a:gd name="connsiteY1" fmla="*/ 580188 h 814969"/>
                  <a:gd name="connsiteX2" fmla="*/ 944846 w 944846"/>
                  <a:gd name="connsiteY2" fmla="*/ 814969 h 814969"/>
                  <a:gd name="connsiteX3" fmla="*/ 742430 w 944846"/>
                  <a:gd name="connsiteY3" fmla="*/ 814969 h 814969"/>
                  <a:gd name="connsiteX4" fmla="*/ 9005 w 944846"/>
                  <a:gd name="connsiteY4" fmla="*/ 523038 h 814969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525" h="969077">
                    <a:moveTo>
                      <a:pt x="5427" y="677146"/>
                    </a:moveTo>
                    <a:cubicBezTo>
                      <a:pt x="-92201" y="-523004"/>
                      <a:pt x="1162721" y="115171"/>
                      <a:pt x="941268" y="734296"/>
                    </a:cubicBezTo>
                    <a:lnTo>
                      <a:pt x="941268" y="969077"/>
                    </a:lnTo>
                    <a:lnTo>
                      <a:pt x="738852" y="969077"/>
                    </a:lnTo>
                    <a:cubicBezTo>
                      <a:pt x="656302" y="-242658"/>
                      <a:pt x="49877" y="250581"/>
                      <a:pt x="5427" y="677146"/>
                    </a:cubicBezTo>
                    <a:close/>
                  </a:path>
                </a:pathLst>
              </a:custGeom>
              <a:solidFill>
                <a:srgbClr val="7A6D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8FD9678-1C3D-E0DD-2681-2144C9206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883" y="1328086"/>
                <a:ext cx="205675" cy="26710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F180958-C985-DC81-BA2A-CDD38A855ECA}"/>
                </a:ext>
              </a:extLst>
            </p:cNvPr>
            <p:cNvGrpSpPr/>
            <p:nvPr/>
          </p:nvGrpSpPr>
          <p:grpSpPr>
            <a:xfrm flipH="1">
              <a:off x="6761921" y="1421447"/>
              <a:ext cx="1865548" cy="1301716"/>
              <a:chOff x="3863903" y="1584489"/>
              <a:chExt cx="1912929" cy="1334777"/>
            </a:xfrm>
          </p:grpSpPr>
          <p:sp>
            <p:nvSpPr>
              <p:cNvPr id="70" name="Rectangle 30">
                <a:extLst>
                  <a:ext uri="{FF2B5EF4-FFF2-40B4-BE49-F238E27FC236}">
                    <a16:creationId xmlns:a16="http://schemas.microsoft.com/office/drawing/2014/main" id="{D0E113A3-39FC-3156-5532-6534AA157D8C}"/>
                  </a:ext>
                </a:extLst>
              </p:cNvPr>
              <p:cNvSpPr/>
              <p:nvPr/>
            </p:nvSpPr>
            <p:spPr>
              <a:xfrm rot="16909301">
                <a:off x="4152979" y="1295413"/>
                <a:ext cx="1334777" cy="1912929"/>
              </a:xfrm>
              <a:custGeom>
                <a:avLst/>
                <a:gdLst>
                  <a:gd name="connsiteX0" fmla="*/ 0 w 202416"/>
                  <a:gd name="connsiteY0" fmla="*/ 0 h 234781"/>
                  <a:gd name="connsiteX1" fmla="*/ 202416 w 202416"/>
                  <a:gd name="connsiteY1" fmla="*/ 0 h 234781"/>
                  <a:gd name="connsiteX2" fmla="*/ 202416 w 202416"/>
                  <a:gd name="connsiteY2" fmla="*/ 234781 h 234781"/>
                  <a:gd name="connsiteX3" fmla="*/ 0 w 202416"/>
                  <a:gd name="connsiteY3" fmla="*/ 234781 h 234781"/>
                  <a:gd name="connsiteX4" fmla="*/ 0 w 202416"/>
                  <a:gd name="connsiteY4" fmla="*/ 0 h 234781"/>
                  <a:gd name="connsiteX0" fmla="*/ 0 w 935841"/>
                  <a:gd name="connsiteY0" fmla="*/ 0 h 291931"/>
                  <a:gd name="connsiteX1" fmla="*/ 935841 w 935841"/>
                  <a:gd name="connsiteY1" fmla="*/ 57150 h 291931"/>
                  <a:gd name="connsiteX2" fmla="*/ 935841 w 935841"/>
                  <a:gd name="connsiteY2" fmla="*/ 291931 h 291931"/>
                  <a:gd name="connsiteX3" fmla="*/ 733425 w 935841"/>
                  <a:gd name="connsiteY3" fmla="*/ 291931 h 291931"/>
                  <a:gd name="connsiteX4" fmla="*/ 0 w 935841"/>
                  <a:gd name="connsiteY4" fmla="*/ 0 h 291931"/>
                  <a:gd name="connsiteX0" fmla="*/ 9005 w 944846"/>
                  <a:gd name="connsiteY0" fmla="*/ 523038 h 814969"/>
                  <a:gd name="connsiteX1" fmla="*/ 944846 w 944846"/>
                  <a:gd name="connsiteY1" fmla="*/ 580188 h 814969"/>
                  <a:gd name="connsiteX2" fmla="*/ 944846 w 944846"/>
                  <a:gd name="connsiteY2" fmla="*/ 814969 h 814969"/>
                  <a:gd name="connsiteX3" fmla="*/ 742430 w 944846"/>
                  <a:gd name="connsiteY3" fmla="*/ 814969 h 814969"/>
                  <a:gd name="connsiteX4" fmla="*/ 9005 w 944846"/>
                  <a:gd name="connsiteY4" fmla="*/ 523038 h 814969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1235975"/>
                  <a:gd name="connsiteX1" fmla="*/ 941268 w 967525"/>
                  <a:gd name="connsiteY1" fmla="*/ 734296 h 1235975"/>
                  <a:gd name="connsiteX2" fmla="*/ 941268 w 967525"/>
                  <a:gd name="connsiteY2" fmla="*/ 969077 h 1235975"/>
                  <a:gd name="connsiteX3" fmla="*/ 347071 w 967525"/>
                  <a:gd name="connsiteY3" fmla="*/ 1235975 h 1235975"/>
                  <a:gd name="connsiteX4" fmla="*/ 5427 w 967525"/>
                  <a:gd name="connsiteY4" fmla="*/ 677146 h 1235975"/>
                  <a:gd name="connsiteX0" fmla="*/ 5427 w 967525"/>
                  <a:gd name="connsiteY0" fmla="*/ 677146 h 1331591"/>
                  <a:gd name="connsiteX1" fmla="*/ 941268 w 967525"/>
                  <a:gd name="connsiteY1" fmla="*/ 734296 h 1331591"/>
                  <a:gd name="connsiteX2" fmla="*/ 511110 w 967525"/>
                  <a:gd name="connsiteY2" fmla="*/ 1331591 h 1331591"/>
                  <a:gd name="connsiteX3" fmla="*/ 347071 w 967525"/>
                  <a:gd name="connsiteY3" fmla="*/ 1235975 h 1331591"/>
                  <a:gd name="connsiteX4" fmla="*/ 5427 w 967525"/>
                  <a:gd name="connsiteY4" fmla="*/ 677146 h 1331591"/>
                  <a:gd name="connsiteX0" fmla="*/ 6867 w 699630"/>
                  <a:gd name="connsiteY0" fmla="*/ 528498 h 1182943"/>
                  <a:gd name="connsiteX1" fmla="*/ 666922 w 699630"/>
                  <a:gd name="connsiteY1" fmla="*/ 1081284 h 1182943"/>
                  <a:gd name="connsiteX2" fmla="*/ 512550 w 699630"/>
                  <a:gd name="connsiteY2" fmla="*/ 1182943 h 1182943"/>
                  <a:gd name="connsiteX3" fmla="*/ 348511 w 699630"/>
                  <a:gd name="connsiteY3" fmla="*/ 1087327 h 1182943"/>
                  <a:gd name="connsiteX4" fmla="*/ 6867 w 699630"/>
                  <a:gd name="connsiteY4" fmla="*/ 528498 h 1182943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20" h="1344032">
                    <a:moveTo>
                      <a:pt x="4141" y="689587"/>
                    </a:moveTo>
                    <a:cubicBezTo>
                      <a:pt x="-93487" y="-510563"/>
                      <a:pt x="1576632" y="-27411"/>
                      <a:pt x="664196" y="1242373"/>
                    </a:cubicBezTo>
                    <a:lnTo>
                      <a:pt x="509824" y="1344032"/>
                    </a:lnTo>
                    <a:lnTo>
                      <a:pt x="192714" y="1260990"/>
                    </a:lnTo>
                    <a:cubicBezTo>
                      <a:pt x="1525738" y="-208107"/>
                      <a:pt x="-14502" y="101063"/>
                      <a:pt x="4141" y="689587"/>
                    </a:cubicBezTo>
                    <a:close/>
                  </a:path>
                </a:pathLst>
              </a:custGeom>
              <a:solidFill>
                <a:srgbClr val="7A6D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50E8B09-AD57-4090-D0A3-3493E513C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3044" y="1614364"/>
                <a:ext cx="501038" cy="17175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017861-077B-D720-1919-46E021928DC5}"/>
                </a:ext>
              </a:extLst>
            </p:cNvPr>
            <p:cNvGrpSpPr/>
            <p:nvPr/>
          </p:nvGrpSpPr>
          <p:grpSpPr>
            <a:xfrm rot="15169958">
              <a:off x="5849921" y="1805837"/>
              <a:ext cx="620797" cy="516226"/>
              <a:chOff x="5605051" y="2976973"/>
              <a:chExt cx="447253" cy="371915"/>
            </a:xfrm>
          </p:grpSpPr>
          <p:sp>
            <p:nvSpPr>
              <p:cNvPr id="68" name="Isosceles Triangle 86">
                <a:extLst>
                  <a:ext uri="{FF2B5EF4-FFF2-40B4-BE49-F238E27FC236}">
                    <a16:creationId xmlns:a16="http://schemas.microsoft.com/office/drawing/2014/main" id="{1B9EBBBD-F419-9DB7-3BDF-F6F7B10C1FD9}"/>
                  </a:ext>
                </a:extLst>
              </p:cNvPr>
              <p:cNvSpPr/>
              <p:nvPr/>
            </p:nvSpPr>
            <p:spPr>
              <a:xfrm rot="4747940">
                <a:off x="5645865" y="2942449"/>
                <a:ext cx="371915" cy="440963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2F262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Isosceles Triangle 86">
                <a:extLst>
                  <a:ext uri="{FF2B5EF4-FFF2-40B4-BE49-F238E27FC236}">
                    <a16:creationId xmlns:a16="http://schemas.microsoft.com/office/drawing/2014/main" id="{CD46D976-95A0-CC0D-5372-9B612AEC01A8}"/>
                  </a:ext>
                </a:extLst>
              </p:cNvPr>
              <p:cNvSpPr/>
              <p:nvPr/>
            </p:nvSpPr>
            <p:spPr>
              <a:xfrm rot="4747940">
                <a:off x="5632592" y="2996755"/>
                <a:ext cx="296688" cy="351770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BA6F11-63C9-3D9B-F7BF-B94C69775F64}"/>
                </a:ext>
              </a:extLst>
            </p:cNvPr>
            <p:cNvGrpSpPr/>
            <p:nvPr/>
          </p:nvGrpSpPr>
          <p:grpSpPr>
            <a:xfrm rot="20529722">
              <a:off x="7220161" y="2033737"/>
              <a:ext cx="620799" cy="516226"/>
              <a:chOff x="5526117" y="2976011"/>
              <a:chExt cx="447254" cy="371915"/>
            </a:xfrm>
          </p:grpSpPr>
          <p:sp>
            <p:nvSpPr>
              <p:cNvPr id="66" name="Isosceles Triangle 86">
                <a:extLst>
                  <a:ext uri="{FF2B5EF4-FFF2-40B4-BE49-F238E27FC236}">
                    <a16:creationId xmlns:a16="http://schemas.microsoft.com/office/drawing/2014/main" id="{5F8ABF53-4BF2-6EAC-4E5F-37A8390B4306}"/>
                  </a:ext>
                </a:extLst>
              </p:cNvPr>
              <p:cNvSpPr/>
              <p:nvPr/>
            </p:nvSpPr>
            <p:spPr>
              <a:xfrm rot="4747940">
                <a:off x="5566932" y="2941487"/>
                <a:ext cx="371915" cy="440963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2F262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Isosceles Triangle 86">
                <a:extLst>
                  <a:ext uri="{FF2B5EF4-FFF2-40B4-BE49-F238E27FC236}">
                    <a16:creationId xmlns:a16="http://schemas.microsoft.com/office/drawing/2014/main" id="{A6F39970-D5AB-E69D-B0BD-7B0848995D78}"/>
                  </a:ext>
                </a:extLst>
              </p:cNvPr>
              <p:cNvSpPr/>
              <p:nvPr/>
            </p:nvSpPr>
            <p:spPr>
              <a:xfrm rot="4747940">
                <a:off x="5553658" y="2995793"/>
                <a:ext cx="296688" cy="351770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id="{7A144AF3-31A9-9147-BD52-5A263C63DCFB}"/>
                </a:ext>
              </a:extLst>
            </p:cNvPr>
            <p:cNvSpPr/>
            <p:nvPr/>
          </p:nvSpPr>
          <p:spPr>
            <a:xfrm>
              <a:off x="7703622" y="4163805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58">
              <a:extLst>
                <a:ext uri="{FF2B5EF4-FFF2-40B4-BE49-F238E27FC236}">
                  <a16:creationId xmlns:a16="http://schemas.microsoft.com/office/drawing/2014/main" id="{AF7922B5-7AFA-10E6-925A-6F1633E50CC1}"/>
                </a:ext>
              </a:extLst>
            </p:cNvPr>
            <p:cNvSpPr/>
            <p:nvPr/>
          </p:nvSpPr>
          <p:spPr>
            <a:xfrm>
              <a:off x="9826858" y="4163805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295F85F5-1856-14D3-235F-91E7E3DBA438}"/>
                </a:ext>
              </a:extLst>
            </p:cNvPr>
            <p:cNvSpPr/>
            <p:nvPr/>
          </p:nvSpPr>
          <p:spPr>
            <a:xfrm>
              <a:off x="10939244" y="3004445"/>
              <a:ext cx="1096764" cy="919489"/>
            </a:xfrm>
            <a:custGeom>
              <a:avLst/>
              <a:gdLst>
                <a:gd name="connsiteX0" fmla="*/ 0 w 149525"/>
                <a:gd name="connsiteY0" fmla="*/ 0 h 264822"/>
                <a:gd name="connsiteX1" fmla="*/ 149525 w 149525"/>
                <a:gd name="connsiteY1" fmla="*/ 0 h 264822"/>
                <a:gd name="connsiteX2" fmla="*/ 149525 w 149525"/>
                <a:gd name="connsiteY2" fmla="*/ 264822 h 264822"/>
                <a:gd name="connsiteX3" fmla="*/ 0 w 149525"/>
                <a:gd name="connsiteY3" fmla="*/ 264822 h 264822"/>
                <a:gd name="connsiteX4" fmla="*/ 0 w 149525"/>
                <a:gd name="connsiteY4" fmla="*/ 0 h 264822"/>
                <a:gd name="connsiteX0" fmla="*/ 0 w 644825"/>
                <a:gd name="connsiteY0" fmla="*/ 247650 h 512472"/>
                <a:gd name="connsiteX1" fmla="*/ 644825 w 644825"/>
                <a:gd name="connsiteY1" fmla="*/ 0 h 512472"/>
                <a:gd name="connsiteX2" fmla="*/ 149525 w 644825"/>
                <a:gd name="connsiteY2" fmla="*/ 512472 h 512472"/>
                <a:gd name="connsiteX3" fmla="*/ 0 w 644825"/>
                <a:gd name="connsiteY3" fmla="*/ 512472 h 512472"/>
                <a:gd name="connsiteX4" fmla="*/ 0 w 644825"/>
                <a:gd name="connsiteY4" fmla="*/ 2476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766925"/>
                <a:gd name="connsiteY0" fmla="*/ 95250 h 531581"/>
                <a:gd name="connsiteX1" fmla="*/ 682925 w 766925"/>
                <a:gd name="connsiteY1" fmla="*/ 0 h 531581"/>
                <a:gd name="connsiteX2" fmla="*/ 187625 w 766925"/>
                <a:gd name="connsiteY2" fmla="*/ 512472 h 531581"/>
                <a:gd name="connsiteX3" fmla="*/ 38100 w 766925"/>
                <a:gd name="connsiteY3" fmla="*/ 512472 h 531581"/>
                <a:gd name="connsiteX4" fmla="*/ 0 w 766925"/>
                <a:gd name="connsiteY4" fmla="*/ 95250 h 531581"/>
                <a:gd name="connsiteX0" fmla="*/ 0 w 682980"/>
                <a:gd name="connsiteY0" fmla="*/ 95250 h 512472"/>
                <a:gd name="connsiteX1" fmla="*/ 682925 w 682980"/>
                <a:gd name="connsiteY1" fmla="*/ 0 h 512472"/>
                <a:gd name="connsiteX2" fmla="*/ 38100 w 682980"/>
                <a:gd name="connsiteY2" fmla="*/ 512472 h 512472"/>
                <a:gd name="connsiteX3" fmla="*/ 0 w 682980"/>
                <a:gd name="connsiteY3" fmla="*/ 95250 h 512472"/>
                <a:gd name="connsiteX0" fmla="*/ 0 w 682980"/>
                <a:gd name="connsiteY0" fmla="*/ 95250 h 512472"/>
                <a:gd name="connsiteX1" fmla="*/ 682925 w 682980"/>
                <a:gd name="connsiteY1" fmla="*/ 0 h 512472"/>
                <a:gd name="connsiteX2" fmla="*/ 38100 w 682980"/>
                <a:gd name="connsiteY2" fmla="*/ 512472 h 512472"/>
                <a:gd name="connsiteX3" fmla="*/ 0 w 682980"/>
                <a:gd name="connsiteY3" fmla="*/ 95250 h 512472"/>
                <a:gd name="connsiteX0" fmla="*/ 0 w 774290"/>
                <a:gd name="connsiteY0" fmla="*/ 95250 h 512472"/>
                <a:gd name="connsiteX1" fmla="*/ 682925 w 774290"/>
                <a:gd name="connsiteY1" fmla="*/ 0 h 512472"/>
                <a:gd name="connsiteX2" fmla="*/ 38100 w 774290"/>
                <a:gd name="connsiteY2" fmla="*/ 512472 h 512472"/>
                <a:gd name="connsiteX3" fmla="*/ 0 w 774290"/>
                <a:gd name="connsiteY3" fmla="*/ 95250 h 512472"/>
                <a:gd name="connsiteX0" fmla="*/ 0 w 790162"/>
                <a:gd name="connsiteY0" fmla="*/ 95250 h 662445"/>
                <a:gd name="connsiteX1" fmla="*/ 682925 w 790162"/>
                <a:gd name="connsiteY1" fmla="*/ 0 h 662445"/>
                <a:gd name="connsiteX2" fmla="*/ 38100 w 790162"/>
                <a:gd name="connsiteY2" fmla="*/ 512472 h 662445"/>
                <a:gd name="connsiteX3" fmla="*/ 0 w 790162"/>
                <a:gd name="connsiteY3" fmla="*/ 95250 h 662445"/>
                <a:gd name="connsiteX0" fmla="*/ 0 w 790162"/>
                <a:gd name="connsiteY0" fmla="*/ 95250 h 662445"/>
                <a:gd name="connsiteX1" fmla="*/ 682925 w 790162"/>
                <a:gd name="connsiteY1" fmla="*/ 0 h 662445"/>
                <a:gd name="connsiteX2" fmla="*/ 38100 w 790162"/>
                <a:gd name="connsiteY2" fmla="*/ 512472 h 662445"/>
                <a:gd name="connsiteX3" fmla="*/ 0 w 790162"/>
                <a:gd name="connsiteY3" fmla="*/ 95250 h 66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162" h="662445">
                  <a:moveTo>
                    <a:pt x="0" y="95250"/>
                  </a:moveTo>
                  <a:cubicBezTo>
                    <a:pt x="541967" y="349250"/>
                    <a:pt x="512433" y="136525"/>
                    <a:pt x="682925" y="0"/>
                  </a:cubicBezTo>
                  <a:cubicBezTo>
                    <a:pt x="1060750" y="450537"/>
                    <a:pt x="342421" y="906172"/>
                    <a:pt x="38100" y="512472"/>
                  </a:cubicBezTo>
                  <a:lnTo>
                    <a:pt x="0" y="952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9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3CED369-FBA4-23BE-E055-0F0D6841BEC1}"/>
                </a:ext>
              </a:extLst>
            </p:cNvPr>
            <p:cNvSpPr/>
            <p:nvPr/>
          </p:nvSpPr>
          <p:spPr>
            <a:xfrm rot="10964509">
              <a:off x="6193039" y="3380155"/>
              <a:ext cx="476002" cy="951907"/>
            </a:xfrm>
            <a:prstGeom prst="triangle">
              <a:avLst/>
            </a:prstGeom>
            <a:solidFill>
              <a:srgbClr val="8F6E5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C38A7AD-7A04-4D11-F0AD-DE21F5BA6066}"/>
                </a:ext>
              </a:extLst>
            </p:cNvPr>
            <p:cNvSpPr/>
            <p:nvPr/>
          </p:nvSpPr>
          <p:spPr>
            <a:xfrm rot="11370344">
              <a:off x="6073442" y="3377703"/>
              <a:ext cx="279134" cy="951907"/>
            </a:xfrm>
            <a:prstGeom prst="triangle">
              <a:avLst/>
            </a:prstGeom>
            <a:solidFill>
              <a:srgbClr val="8F6E5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D4F4DA1F-8930-8AD1-DF43-EC49436510C0}"/>
                </a:ext>
              </a:extLst>
            </p:cNvPr>
            <p:cNvSpPr/>
            <p:nvPr/>
          </p:nvSpPr>
          <p:spPr>
            <a:xfrm rot="19050832">
              <a:off x="6987239" y="1479206"/>
              <a:ext cx="3951950" cy="4172891"/>
            </a:xfrm>
            <a:custGeom>
              <a:avLst/>
              <a:gdLst>
                <a:gd name="connsiteX0" fmla="*/ 0 w 348343"/>
                <a:gd name="connsiteY0" fmla="*/ 0 h 769257"/>
                <a:gd name="connsiteX1" fmla="*/ 348343 w 348343"/>
                <a:gd name="connsiteY1" fmla="*/ 0 h 769257"/>
                <a:gd name="connsiteX2" fmla="*/ 348343 w 348343"/>
                <a:gd name="connsiteY2" fmla="*/ 769257 h 769257"/>
                <a:gd name="connsiteX3" fmla="*/ 0 w 348343"/>
                <a:gd name="connsiteY3" fmla="*/ 769257 h 769257"/>
                <a:gd name="connsiteX4" fmla="*/ 0 w 348343"/>
                <a:gd name="connsiteY4" fmla="*/ 0 h 769257"/>
                <a:gd name="connsiteX0" fmla="*/ 0 w 2119010"/>
                <a:gd name="connsiteY0" fmla="*/ 0 h 2725580"/>
                <a:gd name="connsiteX1" fmla="*/ 348343 w 2119010"/>
                <a:gd name="connsiteY1" fmla="*/ 0 h 2725580"/>
                <a:gd name="connsiteX2" fmla="*/ 2119010 w 2119010"/>
                <a:gd name="connsiteY2" fmla="*/ 2725580 h 2725580"/>
                <a:gd name="connsiteX3" fmla="*/ 0 w 2119010"/>
                <a:gd name="connsiteY3" fmla="*/ 769257 h 2725580"/>
                <a:gd name="connsiteX4" fmla="*/ 0 w 2119010"/>
                <a:gd name="connsiteY4" fmla="*/ 0 h 2725580"/>
                <a:gd name="connsiteX0" fmla="*/ 0 w 2187138"/>
                <a:gd name="connsiteY0" fmla="*/ 0 h 2725580"/>
                <a:gd name="connsiteX1" fmla="*/ 348343 w 2187138"/>
                <a:gd name="connsiteY1" fmla="*/ 0 h 2725580"/>
                <a:gd name="connsiteX2" fmla="*/ 2119010 w 2187138"/>
                <a:gd name="connsiteY2" fmla="*/ 2725580 h 2725580"/>
                <a:gd name="connsiteX3" fmla="*/ 0 w 2187138"/>
                <a:gd name="connsiteY3" fmla="*/ 769257 h 2725580"/>
                <a:gd name="connsiteX4" fmla="*/ 0 w 2187138"/>
                <a:gd name="connsiteY4" fmla="*/ 0 h 2725580"/>
                <a:gd name="connsiteX0" fmla="*/ 0 w 2165134"/>
                <a:gd name="connsiteY0" fmla="*/ 0 h 2725580"/>
                <a:gd name="connsiteX1" fmla="*/ 348343 w 2165134"/>
                <a:gd name="connsiteY1" fmla="*/ 0 h 2725580"/>
                <a:gd name="connsiteX2" fmla="*/ 2119010 w 2165134"/>
                <a:gd name="connsiteY2" fmla="*/ 2725580 h 2725580"/>
                <a:gd name="connsiteX3" fmla="*/ 0 w 2165134"/>
                <a:gd name="connsiteY3" fmla="*/ 769257 h 2725580"/>
                <a:gd name="connsiteX4" fmla="*/ 0 w 2165134"/>
                <a:gd name="connsiteY4" fmla="*/ 0 h 2725580"/>
                <a:gd name="connsiteX0" fmla="*/ 0 w 2165350"/>
                <a:gd name="connsiteY0" fmla="*/ 0 h 2725580"/>
                <a:gd name="connsiteX1" fmla="*/ 348343 w 2165350"/>
                <a:gd name="connsiteY1" fmla="*/ 0 h 2725580"/>
                <a:gd name="connsiteX2" fmla="*/ 2119010 w 2165350"/>
                <a:gd name="connsiteY2" fmla="*/ 2725580 h 2725580"/>
                <a:gd name="connsiteX3" fmla="*/ 0 w 2165350"/>
                <a:gd name="connsiteY3" fmla="*/ 769257 h 2725580"/>
                <a:gd name="connsiteX4" fmla="*/ 0 w 2165350"/>
                <a:gd name="connsiteY4" fmla="*/ 0 h 2725580"/>
                <a:gd name="connsiteX0" fmla="*/ 0 w 2235513"/>
                <a:gd name="connsiteY0" fmla="*/ 0 h 2725580"/>
                <a:gd name="connsiteX1" fmla="*/ 348343 w 2235513"/>
                <a:gd name="connsiteY1" fmla="*/ 0 h 2725580"/>
                <a:gd name="connsiteX2" fmla="*/ 2119010 w 2235513"/>
                <a:gd name="connsiteY2" fmla="*/ 2725580 h 2725580"/>
                <a:gd name="connsiteX3" fmla="*/ 0 w 2235513"/>
                <a:gd name="connsiteY3" fmla="*/ 769257 h 2725580"/>
                <a:gd name="connsiteX4" fmla="*/ 0 w 2235513"/>
                <a:gd name="connsiteY4" fmla="*/ 0 h 2725580"/>
                <a:gd name="connsiteX0" fmla="*/ 552876 w 2788389"/>
                <a:gd name="connsiteY0" fmla="*/ 0 h 2725580"/>
                <a:gd name="connsiteX1" fmla="*/ 901219 w 2788389"/>
                <a:gd name="connsiteY1" fmla="*/ 0 h 2725580"/>
                <a:gd name="connsiteX2" fmla="*/ 2671886 w 2788389"/>
                <a:gd name="connsiteY2" fmla="*/ 2725580 h 2725580"/>
                <a:gd name="connsiteX3" fmla="*/ 0 w 2788389"/>
                <a:gd name="connsiteY3" fmla="*/ 577797 h 2725580"/>
                <a:gd name="connsiteX4" fmla="*/ 552876 w 2788389"/>
                <a:gd name="connsiteY4" fmla="*/ 0 h 2725580"/>
                <a:gd name="connsiteX0" fmla="*/ 556008 w 2791521"/>
                <a:gd name="connsiteY0" fmla="*/ 0 h 2725580"/>
                <a:gd name="connsiteX1" fmla="*/ 904351 w 2791521"/>
                <a:gd name="connsiteY1" fmla="*/ 0 h 2725580"/>
                <a:gd name="connsiteX2" fmla="*/ 2675018 w 2791521"/>
                <a:gd name="connsiteY2" fmla="*/ 2725580 h 2725580"/>
                <a:gd name="connsiteX3" fmla="*/ 0 w 2791521"/>
                <a:gd name="connsiteY3" fmla="*/ 1032938 h 2725580"/>
                <a:gd name="connsiteX4" fmla="*/ 3132 w 2791521"/>
                <a:gd name="connsiteY4" fmla="*/ 577797 h 2725580"/>
                <a:gd name="connsiteX5" fmla="*/ 556008 w 2791521"/>
                <a:gd name="connsiteY5" fmla="*/ 0 h 2725580"/>
                <a:gd name="connsiteX0" fmla="*/ 572387 w 2807900"/>
                <a:gd name="connsiteY0" fmla="*/ 0 h 2725580"/>
                <a:gd name="connsiteX1" fmla="*/ 920730 w 2807900"/>
                <a:gd name="connsiteY1" fmla="*/ 0 h 2725580"/>
                <a:gd name="connsiteX2" fmla="*/ 2691397 w 2807900"/>
                <a:gd name="connsiteY2" fmla="*/ 2725580 h 2725580"/>
                <a:gd name="connsiteX3" fmla="*/ 0 w 2807900"/>
                <a:gd name="connsiteY3" fmla="*/ 1043770 h 2725580"/>
                <a:gd name="connsiteX4" fmla="*/ 19511 w 2807900"/>
                <a:gd name="connsiteY4" fmla="*/ 577797 h 2725580"/>
                <a:gd name="connsiteX5" fmla="*/ 572387 w 2807900"/>
                <a:gd name="connsiteY5" fmla="*/ 0 h 2725580"/>
                <a:gd name="connsiteX0" fmla="*/ 775285 w 3010798"/>
                <a:gd name="connsiteY0" fmla="*/ 0 h 2747207"/>
                <a:gd name="connsiteX1" fmla="*/ 1123628 w 3010798"/>
                <a:gd name="connsiteY1" fmla="*/ 0 h 2747207"/>
                <a:gd name="connsiteX2" fmla="*/ 2894295 w 3010798"/>
                <a:gd name="connsiteY2" fmla="*/ 2725580 h 2747207"/>
                <a:gd name="connsiteX3" fmla="*/ 188835 w 3010798"/>
                <a:gd name="connsiteY3" fmla="*/ 1421761 h 2747207"/>
                <a:gd name="connsiteX4" fmla="*/ 202898 w 3010798"/>
                <a:gd name="connsiteY4" fmla="*/ 1043770 h 2747207"/>
                <a:gd name="connsiteX5" fmla="*/ 222409 w 3010798"/>
                <a:gd name="connsiteY5" fmla="*/ 577797 h 2747207"/>
                <a:gd name="connsiteX6" fmla="*/ 775285 w 3010798"/>
                <a:gd name="connsiteY6" fmla="*/ 0 h 2747207"/>
                <a:gd name="connsiteX0" fmla="*/ 789524 w 3025037"/>
                <a:gd name="connsiteY0" fmla="*/ 0 h 2747207"/>
                <a:gd name="connsiteX1" fmla="*/ 1137867 w 3025037"/>
                <a:gd name="connsiteY1" fmla="*/ 0 h 2747207"/>
                <a:gd name="connsiteX2" fmla="*/ 2908534 w 3025037"/>
                <a:gd name="connsiteY2" fmla="*/ 2725580 h 2747207"/>
                <a:gd name="connsiteX3" fmla="*/ 203074 w 3025037"/>
                <a:gd name="connsiteY3" fmla="*/ 1421761 h 2747207"/>
                <a:gd name="connsiteX4" fmla="*/ 248632 w 3025037"/>
                <a:gd name="connsiteY4" fmla="*/ 1230994 h 2747207"/>
                <a:gd name="connsiteX5" fmla="*/ 217137 w 3025037"/>
                <a:gd name="connsiteY5" fmla="*/ 1043770 h 2747207"/>
                <a:gd name="connsiteX6" fmla="*/ 236648 w 3025037"/>
                <a:gd name="connsiteY6" fmla="*/ 577797 h 2747207"/>
                <a:gd name="connsiteX7" fmla="*/ 789524 w 3025037"/>
                <a:gd name="connsiteY7" fmla="*/ 0 h 2747207"/>
                <a:gd name="connsiteX0" fmla="*/ 789524 w 3025037"/>
                <a:gd name="connsiteY0" fmla="*/ 0 h 2756483"/>
                <a:gd name="connsiteX1" fmla="*/ 1137867 w 3025037"/>
                <a:gd name="connsiteY1" fmla="*/ 0 h 2756483"/>
                <a:gd name="connsiteX2" fmla="*/ 2908534 w 3025037"/>
                <a:gd name="connsiteY2" fmla="*/ 2725580 h 2756483"/>
                <a:gd name="connsiteX3" fmla="*/ 490932 w 3025037"/>
                <a:gd name="connsiteY3" fmla="*/ 1375415 h 2756483"/>
                <a:gd name="connsiteX4" fmla="*/ 203074 w 3025037"/>
                <a:gd name="connsiteY4" fmla="*/ 1421761 h 2756483"/>
                <a:gd name="connsiteX5" fmla="*/ 248632 w 3025037"/>
                <a:gd name="connsiteY5" fmla="*/ 1230994 h 2756483"/>
                <a:gd name="connsiteX6" fmla="*/ 217137 w 3025037"/>
                <a:gd name="connsiteY6" fmla="*/ 1043770 h 2756483"/>
                <a:gd name="connsiteX7" fmla="*/ 236648 w 3025037"/>
                <a:gd name="connsiteY7" fmla="*/ 577797 h 2756483"/>
                <a:gd name="connsiteX8" fmla="*/ 789524 w 3025037"/>
                <a:gd name="connsiteY8" fmla="*/ 0 h 2756483"/>
                <a:gd name="connsiteX0" fmla="*/ 789524 w 3025037"/>
                <a:gd name="connsiteY0" fmla="*/ 0 h 2759942"/>
                <a:gd name="connsiteX1" fmla="*/ 1137867 w 3025037"/>
                <a:gd name="connsiteY1" fmla="*/ 0 h 2759942"/>
                <a:gd name="connsiteX2" fmla="*/ 2908534 w 3025037"/>
                <a:gd name="connsiteY2" fmla="*/ 2725580 h 2759942"/>
                <a:gd name="connsiteX3" fmla="*/ 405296 w 3025037"/>
                <a:gd name="connsiteY3" fmla="*/ 1574682 h 2759942"/>
                <a:gd name="connsiteX4" fmla="*/ 490932 w 3025037"/>
                <a:gd name="connsiteY4" fmla="*/ 1375415 h 2759942"/>
                <a:gd name="connsiteX5" fmla="*/ 203074 w 3025037"/>
                <a:gd name="connsiteY5" fmla="*/ 1421761 h 2759942"/>
                <a:gd name="connsiteX6" fmla="*/ 248632 w 3025037"/>
                <a:gd name="connsiteY6" fmla="*/ 1230994 h 2759942"/>
                <a:gd name="connsiteX7" fmla="*/ 217137 w 3025037"/>
                <a:gd name="connsiteY7" fmla="*/ 1043770 h 2759942"/>
                <a:gd name="connsiteX8" fmla="*/ 236648 w 3025037"/>
                <a:gd name="connsiteY8" fmla="*/ 577797 h 2759942"/>
                <a:gd name="connsiteX9" fmla="*/ 789524 w 3025037"/>
                <a:gd name="connsiteY9" fmla="*/ 0 h 2759942"/>
                <a:gd name="connsiteX0" fmla="*/ 789524 w 3025037"/>
                <a:gd name="connsiteY0" fmla="*/ 0 h 2762751"/>
                <a:gd name="connsiteX1" fmla="*/ 1137867 w 3025037"/>
                <a:gd name="connsiteY1" fmla="*/ 0 h 2762751"/>
                <a:gd name="connsiteX2" fmla="*/ 2908534 w 3025037"/>
                <a:gd name="connsiteY2" fmla="*/ 2725580 h 2762751"/>
                <a:gd name="connsiteX3" fmla="*/ 648088 w 3025037"/>
                <a:gd name="connsiteY3" fmla="*/ 1499977 h 2762751"/>
                <a:gd name="connsiteX4" fmla="*/ 405296 w 3025037"/>
                <a:gd name="connsiteY4" fmla="*/ 1574682 h 2762751"/>
                <a:gd name="connsiteX5" fmla="*/ 490932 w 3025037"/>
                <a:gd name="connsiteY5" fmla="*/ 1375415 h 2762751"/>
                <a:gd name="connsiteX6" fmla="*/ 203074 w 3025037"/>
                <a:gd name="connsiteY6" fmla="*/ 1421761 h 2762751"/>
                <a:gd name="connsiteX7" fmla="*/ 248632 w 3025037"/>
                <a:gd name="connsiteY7" fmla="*/ 1230994 h 2762751"/>
                <a:gd name="connsiteX8" fmla="*/ 217137 w 3025037"/>
                <a:gd name="connsiteY8" fmla="*/ 1043770 h 2762751"/>
                <a:gd name="connsiteX9" fmla="*/ 236648 w 3025037"/>
                <a:gd name="connsiteY9" fmla="*/ 577797 h 2762751"/>
                <a:gd name="connsiteX10" fmla="*/ 789524 w 3025037"/>
                <a:gd name="connsiteY10" fmla="*/ 0 h 2762751"/>
                <a:gd name="connsiteX0" fmla="*/ 789524 w 3025037"/>
                <a:gd name="connsiteY0" fmla="*/ 0 h 2765395"/>
                <a:gd name="connsiteX1" fmla="*/ 1137867 w 3025037"/>
                <a:gd name="connsiteY1" fmla="*/ 0 h 2765395"/>
                <a:gd name="connsiteX2" fmla="*/ 2908534 w 3025037"/>
                <a:gd name="connsiteY2" fmla="*/ 2725580 h 2765395"/>
                <a:gd name="connsiteX3" fmla="*/ 516796 w 3025037"/>
                <a:gd name="connsiteY3" fmla="*/ 1657430 h 2765395"/>
                <a:gd name="connsiteX4" fmla="*/ 648088 w 3025037"/>
                <a:gd name="connsiteY4" fmla="*/ 1499977 h 2765395"/>
                <a:gd name="connsiteX5" fmla="*/ 405296 w 3025037"/>
                <a:gd name="connsiteY5" fmla="*/ 1574682 h 2765395"/>
                <a:gd name="connsiteX6" fmla="*/ 490932 w 3025037"/>
                <a:gd name="connsiteY6" fmla="*/ 1375415 h 2765395"/>
                <a:gd name="connsiteX7" fmla="*/ 203074 w 3025037"/>
                <a:gd name="connsiteY7" fmla="*/ 1421761 h 2765395"/>
                <a:gd name="connsiteX8" fmla="*/ 248632 w 3025037"/>
                <a:gd name="connsiteY8" fmla="*/ 1230994 h 2765395"/>
                <a:gd name="connsiteX9" fmla="*/ 217137 w 3025037"/>
                <a:gd name="connsiteY9" fmla="*/ 1043770 h 2765395"/>
                <a:gd name="connsiteX10" fmla="*/ 236648 w 3025037"/>
                <a:gd name="connsiteY10" fmla="*/ 577797 h 2765395"/>
                <a:gd name="connsiteX11" fmla="*/ 789524 w 3025037"/>
                <a:gd name="connsiteY11" fmla="*/ 0 h 2765395"/>
                <a:gd name="connsiteX0" fmla="*/ 789524 w 3025037"/>
                <a:gd name="connsiteY0" fmla="*/ 0 h 2777690"/>
                <a:gd name="connsiteX1" fmla="*/ 1137867 w 3025037"/>
                <a:gd name="connsiteY1" fmla="*/ 0 h 2777690"/>
                <a:gd name="connsiteX2" fmla="*/ 2908534 w 3025037"/>
                <a:gd name="connsiteY2" fmla="*/ 2725580 h 2777690"/>
                <a:gd name="connsiteX3" fmla="*/ 441106 w 3025037"/>
                <a:gd name="connsiteY3" fmla="*/ 1852890 h 2777690"/>
                <a:gd name="connsiteX4" fmla="*/ 516796 w 3025037"/>
                <a:gd name="connsiteY4" fmla="*/ 1657430 h 2777690"/>
                <a:gd name="connsiteX5" fmla="*/ 648088 w 3025037"/>
                <a:gd name="connsiteY5" fmla="*/ 1499977 h 2777690"/>
                <a:gd name="connsiteX6" fmla="*/ 405296 w 3025037"/>
                <a:gd name="connsiteY6" fmla="*/ 1574682 h 2777690"/>
                <a:gd name="connsiteX7" fmla="*/ 490932 w 3025037"/>
                <a:gd name="connsiteY7" fmla="*/ 1375415 h 2777690"/>
                <a:gd name="connsiteX8" fmla="*/ 203074 w 3025037"/>
                <a:gd name="connsiteY8" fmla="*/ 1421761 h 2777690"/>
                <a:gd name="connsiteX9" fmla="*/ 248632 w 3025037"/>
                <a:gd name="connsiteY9" fmla="*/ 1230994 h 2777690"/>
                <a:gd name="connsiteX10" fmla="*/ 217137 w 3025037"/>
                <a:gd name="connsiteY10" fmla="*/ 1043770 h 2777690"/>
                <a:gd name="connsiteX11" fmla="*/ 236648 w 3025037"/>
                <a:gd name="connsiteY11" fmla="*/ 577797 h 2777690"/>
                <a:gd name="connsiteX12" fmla="*/ 789524 w 3025037"/>
                <a:gd name="connsiteY12" fmla="*/ 0 h 2777690"/>
                <a:gd name="connsiteX0" fmla="*/ 789524 w 3025037"/>
                <a:gd name="connsiteY0" fmla="*/ 0 h 2786386"/>
                <a:gd name="connsiteX1" fmla="*/ 1137867 w 3025037"/>
                <a:gd name="connsiteY1" fmla="*/ 0 h 2786386"/>
                <a:gd name="connsiteX2" fmla="*/ 2908534 w 3025037"/>
                <a:gd name="connsiteY2" fmla="*/ 2725580 h 2786386"/>
                <a:gd name="connsiteX3" fmla="*/ 646184 w 3025037"/>
                <a:gd name="connsiteY3" fmla="*/ 1840516 h 2786386"/>
                <a:gd name="connsiteX4" fmla="*/ 441106 w 3025037"/>
                <a:gd name="connsiteY4" fmla="*/ 1852890 h 2786386"/>
                <a:gd name="connsiteX5" fmla="*/ 516796 w 3025037"/>
                <a:gd name="connsiteY5" fmla="*/ 1657430 h 2786386"/>
                <a:gd name="connsiteX6" fmla="*/ 648088 w 3025037"/>
                <a:gd name="connsiteY6" fmla="*/ 1499977 h 2786386"/>
                <a:gd name="connsiteX7" fmla="*/ 405296 w 3025037"/>
                <a:gd name="connsiteY7" fmla="*/ 1574682 h 2786386"/>
                <a:gd name="connsiteX8" fmla="*/ 490932 w 3025037"/>
                <a:gd name="connsiteY8" fmla="*/ 1375415 h 2786386"/>
                <a:gd name="connsiteX9" fmla="*/ 203074 w 3025037"/>
                <a:gd name="connsiteY9" fmla="*/ 1421761 h 2786386"/>
                <a:gd name="connsiteX10" fmla="*/ 248632 w 3025037"/>
                <a:gd name="connsiteY10" fmla="*/ 1230994 h 2786386"/>
                <a:gd name="connsiteX11" fmla="*/ 217137 w 3025037"/>
                <a:gd name="connsiteY11" fmla="*/ 1043770 h 2786386"/>
                <a:gd name="connsiteX12" fmla="*/ 236648 w 3025037"/>
                <a:gd name="connsiteY12" fmla="*/ 577797 h 2786386"/>
                <a:gd name="connsiteX13" fmla="*/ 789524 w 3025037"/>
                <a:gd name="connsiteY13" fmla="*/ 0 h 2786386"/>
                <a:gd name="connsiteX0" fmla="*/ 789524 w 3025037"/>
                <a:gd name="connsiteY0" fmla="*/ 0 h 2804095"/>
                <a:gd name="connsiteX1" fmla="*/ 1137867 w 3025037"/>
                <a:gd name="connsiteY1" fmla="*/ 0 h 2804095"/>
                <a:gd name="connsiteX2" fmla="*/ 2908534 w 3025037"/>
                <a:gd name="connsiteY2" fmla="*/ 2725580 h 2804095"/>
                <a:gd name="connsiteX3" fmla="*/ 999392 w 3025037"/>
                <a:gd name="connsiteY3" fmla="*/ 2054225 h 2804095"/>
                <a:gd name="connsiteX4" fmla="*/ 646184 w 3025037"/>
                <a:gd name="connsiteY4" fmla="*/ 1840516 h 2804095"/>
                <a:gd name="connsiteX5" fmla="*/ 441106 w 3025037"/>
                <a:gd name="connsiteY5" fmla="*/ 1852890 h 2804095"/>
                <a:gd name="connsiteX6" fmla="*/ 516796 w 3025037"/>
                <a:gd name="connsiteY6" fmla="*/ 1657430 h 2804095"/>
                <a:gd name="connsiteX7" fmla="*/ 648088 w 3025037"/>
                <a:gd name="connsiteY7" fmla="*/ 1499977 h 2804095"/>
                <a:gd name="connsiteX8" fmla="*/ 405296 w 3025037"/>
                <a:gd name="connsiteY8" fmla="*/ 1574682 h 2804095"/>
                <a:gd name="connsiteX9" fmla="*/ 490932 w 3025037"/>
                <a:gd name="connsiteY9" fmla="*/ 1375415 h 2804095"/>
                <a:gd name="connsiteX10" fmla="*/ 203074 w 3025037"/>
                <a:gd name="connsiteY10" fmla="*/ 1421761 h 2804095"/>
                <a:gd name="connsiteX11" fmla="*/ 248632 w 3025037"/>
                <a:gd name="connsiteY11" fmla="*/ 1230994 h 2804095"/>
                <a:gd name="connsiteX12" fmla="*/ 217137 w 3025037"/>
                <a:gd name="connsiteY12" fmla="*/ 1043770 h 2804095"/>
                <a:gd name="connsiteX13" fmla="*/ 236648 w 3025037"/>
                <a:gd name="connsiteY13" fmla="*/ 577797 h 2804095"/>
                <a:gd name="connsiteX14" fmla="*/ 789524 w 3025037"/>
                <a:gd name="connsiteY14" fmla="*/ 0 h 2804095"/>
                <a:gd name="connsiteX0" fmla="*/ 789524 w 3025037"/>
                <a:gd name="connsiteY0" fmla="*/ 0 h 2918711"/>
                <a:gd name="connsiteX1" fmla="*/ 1137867 w 3025037"/>
                <a:gd name="connsiteY1" fmla="*/ 0 h 2918711"/>
                <a:gd name="connsiteX2" fmla="*/ 2908534 w 3025037"/>
                <a:gd name="connsiteY2" fmla="*/ 2725580 h 2918711"/>
                <a:gd name="connsiteX3" fmla="*/ 999392 w 3025037"/>
                <a:gd name="connsiteY3" fmla="*/ 2054225 h 2918711"/>
                <a:gd name="connsiteX4" fmla="*/ 646184 w 3025037"/>
                <a:gd name="connsiteY4" fmla="*/ 1840516 h 2918711"/>
                <a:gd name="connsiteX5" fmla="*/ 441106 w 3025037"/>
                <a:gd name="connsiteY5" fmla="*/ 1852890 h 2918711"/>
                <a:gd name="connsiteX6" fmla="*/ 516796 w 3025037"/>
                <a:gd name="connsiteY6" fmla="*/ 1657430 h 2918711"/>
                <a:gd name="connsiteX7" fmla="*/ 648088 w 3025037"/>
                <a:gd name="connsiteY7" fmla="*/ 1499977 h 2918711"/>
                <a:gd name="connsiteX8" fmla="*/ 405296 w 3025037"/>
                <a:gd name="connsiteY8" fmla="*/ 1574682 h 2918711"/>
                <a:gd name="connsiteX9" fmla="*/ 490932 w 3025037"/>
                <a:gd name="connsiteY9" fmla="*/ 1375415 h 2918711"/>
                <a:gd name="connsiteX10" fmla="*/ 203074 w 3025037"/>
                <a:gd name="connsiteY10" fmla="*/ 1421761 h 2918711"/>
                <a:gd name="connsiteX11" fmla="*/ 248632 w 3025037"/>
                <a:gd name="connsiteY11" fmla="*/ 1230994 h 2918711"/>
                <a:gd name="connsiteX12" fmla="*/ 217137 w 3025037"/>
                <a:gd name="connsiteY12" fmla="*/ 1043770 h 2918711"/>
                <a:gd name="connsiteX13" fmla="*/ 236648 w 3025037"/>
                <a:gd name="connsiteY13" fmla="*/ 577797 h 2918711"/>
                <a:gd name="connsiteX14" fmla="*/ 789524 w 3025037"/>
                <a:gd name="connsiteY14" fmla="*/ 0 h 2918711"/>
                <a:gd name="connsiteX0" fmla="*/ 789524 w 3025037"/>
                <a:gd name="connsiteY0" fmla="*/ 0 h 2975590"/>
                <a:gd name="connsiteX1" fmla="*/ 1137867 w 3025037"/>
                <a:gd name="connsiteY1" fmla="*/ 0 h 2975590"/>
                <a:gd name="connsiteX2" fmla="*/ 2908534 w 3025037"/>
                <a:gd name="connsiteY2" fmla="*/ 2725580 h 2975590"/>
                <a:gd name="connsiteX3" fmla="*/ 999392 w 3025037"/>
                <a:gd name="connsiteY3" fmla="*/ 2054225 h 2975590"/>
                <a:gd name="connsiteX4" fmla="*/ 646184 w 3025037"/>
                <a:gd name="connsiteY4" fmla="*/ 1840516 h 2975590"/>
                <a:gd name="connsiteX5" fmla="*/ 441106 w 3025037"/>
                <a:gd name="connsiteY5" fmla="*/ 1852890 h 2975590"/>
                <a:gd name="connsiteX6" fmla="*/ 516796 w 3025037"/>
                <a:gd name="connsiteY6" fmla="*/ 1657430 h 2975590"/>
                <a:gd name="connsiteX7" fmla="*/ 648088 w 3025037"/>
                <a:gd name="connsiteY7" fmla="*/ 1499977 h 2975590"/>
                <a:gd name="connsiteX8" fmla="*/ 405296 w 3025037"/>
                <a:gd name="connsiteY8" fmla="*/ 1574682 h 2975590"/>
                <a:gd name="connsiteX9" fmla="*/ 490932 w 3025037"/>
                <a:gd name="connsiteY9" fmla="*/ 1375415 h 2975590"/>
                <a:gd name="connsiteX10" fmla="*/ 203074 w 3025037"/>
                <a:gd name="connsiteY10" fmla="*/ 1421761 h 2975590"/>
                <a:gd name="connsiteX11" fmla="*/ 248632 w 3025037"/>
                <a:gd name="connsiteY11" fmla="*/ 1230994 h 2975590"/>
                <a:gd name="connsiteX12" fmla="*/ 217137 w 3025037"/>
                <a:gd name="connsiteY12" fmla="*/ 1043770 h 2975590"/>
                <a:gd name="connsiteX13" fmla="*/ 236648 w 3025037"/>
                <a:gd name="connsiteY13" fmla="*/ 577797 h 2975590"/>
                <a:gd name="connsiteX14" fmla="*/ 789524 w 3025037"/>
                <a:gd name="connsiteY14" fmla="*/ 0 h 2975590"/>
                <a:gd name="connsiteX0" fmla="*/ 789524 w 3025037"/>
                <a:gd name="connsiteY0" fmla="*/ 0 h 3006355"/>
                <a:gd name="connsiteX1" fmla="*/ 1137867 w 3025037"/>
                <a:gd name="connsiteY1" fmla="*/ 0 h 3006355"/>
                <a:gd name="connsiteX2" fmla="*/ 2908534 w 3025037"/>
                <a:gd name="connsiteY2" fmla="*/ 2725580 h 3006355"/>
                <a:gd name="connsiteX3" fmla="*/ 999392 w 3025037"/>
                <a:gd name="connsiteY3" fmla="*/ 2054225 h 3006355"/>
                <a:gd name="connsiteX4" fmla="*/ 646184 w 3025037"/>
                <a:gd name="connsiteY4" fmla="*/ 1840516 h 3006355"/>
                <a:gd name="connsiteX5" fmla="*/ 441106 w 3025037"/>
                <a:gd name="connsiteY5" fmla="*/ 1852890 h 3006355"/>
                <a:gd name="connsiteX6" fmla="*/ 516796 w 3025037"/>
                <a:gd name="connsiteY6" fmla="*/ 1657430 h 3006355"/>
                <a:gd name="connsiteX7" fmla="*/ 648088 w 3025037"/>
                <a:gd name="connsiteY7" fmla="*/ 1499977 h 3006355"/>
                <a:gd name="connsiteX8" fmla="*/ 405296 w 3025037"/>
                <a:gd name="connsiteY8" fmla="*/ 1574682 h 3006355"/>
                <a:gd name="connsiteX9" fmla="*/ 490932 w 3025037"/>
                <a:gd name="connsiteY9" fmla="*/ 1375415 h 3006355"/>
                <a:gd name="connsiteX10" fmla="*/ 203074 w 3025037"/>
                <a:gd name="connsiteY10" fmla="*/ 1421761 h 3006355"/>
                <a:gd name="connsiteX11" fmla="*/ 248632 w 3025037"/>
                <a:gd name="connsiteY11" fmla="*/ 1230994 h 3006355"/>
                <a:gd name="connsiteX12" fmla="*/ 217137 w 3025037"/>
                <a:gd name="connsiteY12" fmla="*/ 1043770 h 3006355"/>
                <a:gd name="connsiteX13" fmla="*/ 236648 w 3025037"/>
                <a:gd name="connsiteY13" fmla="*/ 577797 h 3006355"/>
                <a:gd name="connsiteX14" fmla="*/ 789524 w 3025037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7179" h="3006355">
                  <a:moveTo>
                    <a:pt x="611666" y="0"/>
                  </a:moveTo>
                  <a:lnTo>
                    <a:pt x="960009" y="0"/>
                  </a:lnTo>
                  <a:cubicBezTo>
                    <a:pt x="623037" y="1082783"/>
                    <a:pt x="3445569" y="1359105"/>
                    <a:pt x="2730676" y="2725580"/>
                  </a:cubicBezTo>
                  <a:cubicBezTo>
                    <a:pt x="2284688" y="3262925"/>
                    <a:pt x="1136918" y="3023558"/>
                    <a:pt x="821534" y="2054225"/>
                  </a:cubicBezTo>
                  <a:cubicBezTo>
                    <a:pt x="567924" y="1877699"/>
                    <a:pt x="688086" y="1842666"/>
                    <a:pt x="468326" y="1840516"/>
                  </a:cubicBezTo>
                  <a:cubicBezTo>
                    <a:pt x="365284" y="1809646"/>
                    <a:pt x="283844" y="1899739"/>
                    <a:pt x="263248" y="1852890"/>
                  </a:cubicBezTo>
                  <a:cubicBezTo>
                    <a:pt x="242652" y="1806041"/>
                    <a:pt x="335492" y="1694099"/>
                    <a:pt x="338938" y="1657430"/>
                  </a:cubicBezTo>
                  <a:cubicBezTo>
                    <a:pt x="342384" y="1620761"/>
                    <a:pt x="536592" y="1501558"/>
                    <a:pt x="470230" y="1499977"/>
                  </a:cubicBezTo>
                  <a:cubicBezTo>
                    <a:pt x="403868" y="1498396"/>
                    <a:pt x="233259" y="1617685"/>
                    <a:pt x="227438" y="1574682"/>
                  </a:cubicBezTo>
                  <a:cubicBezTo>
                    <a:pt x="221617" y="1531679"/>
                    <a:pt x="392801" y="1387083"/>
                    <a:pt x="313074" y="1375415"/>
                  </a:cubicBezTo>
                  <a:cubicBezTo>
                    <a:pt x="233347" y="1363747"/>
                    <a:pt x="43083" y="1470415"/>
                    <a:pt x="25216" y="1421761"/>
                  </a:cubicBezTo>
                  <a:cubicBezTo>
                    <a:pt x="-50577" y="1341362"/>
                    <a:pt x="68430" y="1293992"/>
                    <a:pt x="70774" y="1230994"/>
                  </a:cubicBezTo>
                  <a:cubicBezTo>
                    <a:pt x="263228" y="1045041"/>
                    <a:pt x="141587" y="1070141"/>
                    <a:pt x="39279" y="1043770"/>
                  </a:cubicBezTo>
                  <a:cubicBezTo>
                    <a:pt x="237404" y="876663"/>
                    <a:pt x="52286" y="733121"/>
                    <a:pt x="58790" y="577797"/>
                  </a:cubicBezTo>
                  <a:lnTo>
                    <a:pt x="611666" y="0"/>
                  </a:lnTo>
                  <a:close/>
                </a:path>
              </a:pathLst>
            </a:custGeom>
            <a:solidFill>
              <a:srgbClr val="8F6E5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252">
              <a:extLst>
                <a:ext uri="{FF2B5EF4-FFF2-40B4-BE49-F238E27FC236}">
                  <a16:creationId xmlns:a16="http://schemas.microsoft.com/office/drawing/2014/main" id="{05CD7D81-83DD-DF96-64E6-6E683743E331}"/>
                </a:ext>
              </a:extLst>
            </p:cNvPr>
            <p:cNvSpPr/>
            <p:nvPr/>
          </p:nvSpPr>
          <p:spPr>
            <a:xfrm rot="1263240">
              <a:off x="5781296" y="1955380"/>
              <a:ext cx="1792057" cy="2117296"/>
            </a:xfrm>
            <a:custGeom>
              <a:avLst/>
              <a:gdLst>
                <a:gd name="connsiteX0" fmla="*/ 0 w 1090827"/>
                <a:gd name="connsiteY0" fmla="*/ 628137 h 1256273"/>
                <a:gd name="connsiteX1" fmla="*/ 545414 w 1090827"/>
                <a:gd name="connsiteY1" fmla="*/ 0 h 1256273"/>
                <a:gd name="connsiteX2" fmla="*/ 1090828 w 1090827"/>
                <a:gd name="connsiteY2" fmla="*/ 628137 h 1256273"/>
                <a:gd name="connsiteX3" fmla="*/ 545414 w 1090827"/>
                <a:gd name="connsiteY3" fmla="*/ 1256274 h 1256273"/>
                <a:gd name="connsiteX4" fmla="*/ 0 w 1090827"/>
                <a:gd name="connsiteY4" fmla="*/ 628137 h 1256273"/>
                <a:gd name="connsiteX0" fmla="*/ 0 w 1110068"/>
                <a:gd name="connsiteY0" fmla="*/ 628137 h 1265137"/>
                <a:gd name="connsiteX1" fmla="*/ 545414 w 1110068"/>
                <a:gd name="connsiteY1" fmla="*/ 0 h 1265137"/>
                <a:gd name="connsiteX2" fmla="*/ 1090828 w 1110068"/>
                <a:gd name="connsiteY2" fmla="*/ 628137 h 1265137"/>
                <a:gd name="connsiteX3" fmla="*/ 900526 w 1110068"/>
                <a:gd name="connsiteY3" fmla="*/ 972658 h 1265137"/>
                <a:gd name="connsiteX4" fmla="*/ 545414 w 1110068"/>
                <a:gd name="connsiteY4" fmla="*/ 1256274 h 1265137"/>
                <a:gd name="connsiteX5" fmla="*/ 0 w 1110068"/>
                <a:gd name="connsiteY5" fmla="*/ 628137 h 1265137"/>
                <a:gd name="connsiteX0" fmla="*/ 0 w 1110068"/>
                <a:gd name="connsiteY0" fmla="*/ 628137 h 1265137"/>
                <a:gd name="connsiteX1" fmla="*/ 545414 w 1110068"/>
                <a:gd name="connsiteY1" fmla="*/ 0 h 1265137"/>
                <a:gd name="connsiteX2" fmla="*/ 1090828 w 1110068"/>
                <a:gd name="connsiteY2" fmla="*/ 628137 h 1265137"/>
                <a:gd name="connsiteX3" fmla="*/ 900526 w 1110068"/>
                <a:gd name="connsiteY3" fmla="*/ 972658 h 1265137"/>
                <a:gd name="connsiteX4" fmla="*/ 545414 w 1110068"/>
                <a:gd name="connsiteY4" fmla="*/ 1256274 h 1265137"/>
                <a:gd name="connsiteX5" fmla="*/ 0 w 1110068"/>
                <a:gd name="connsiteY5" fmla="*/ 628137 h 1265137"/>
                <a:gd name="connsiteX0" fmla="*/ 7632 w 1117700"/>
                <a:gd name="connsiteY0" fmla="*/ 628137 h 1257153"/>
                <a:gd name="connsiteX1" fmla="*/ 553046 w 1117700"/>
                <a:gd name="connsiteY1" fmla="*/ 0 h 1257153"/>
                <a:gd name="connsiteX2" fmla="*/ 1098460 w 1117700"/>
                <a:gd name="connsiteY2" fmla="*/ 628137 h 1257153"/>
                <a:gd name="connsiteX3" fmla="*/ 908158 w 1117700"/>
                <a:gd name="connsiteY3" fmla="*/ 972658 h 1257153"/>
                <a:gd name="connsiteX4" fmla="*/ 553046 w 1117700"/>
                <a:gd name="connsiteY4" fmla="*/ 1256274 h 1257153"/>
                <a:gd name="connsiteX5" fmla="*/ 254770 w 1117700"/>
                <a:gd name="connsiteY5" fmla="*/ 1046089 h 1257153"/>
                <a:gd name="connsiteX6" fmla="*/ 7632 w 1117700"/>
                <a:gd name="connsiteY6" fmla="*/ 628137 h 1257153"/>
                <a:gd name="connsiteX0" fmla="*/ 2611 w 1112679"/>
                <a:gd name="connsiteY0" fmla="*/ 628137 h 1257153"/>
                <a:gd name="connsiteX1" fmla="*/ 548025 w 1112679"/>
                <a:gd name="connsiteY1" fmla="*/ 0 h 1257153"/>
                <a:gd name="connsiteX2" fmla="*/ 1093439 w 1112679"/>
                <a:gd name="connsiteY2" fmla="*/ 628137 h 1257153"/>
                <a:gd name="connsiteX3" fmla="*/ 903137 w 1112679"/>
                <a:gd name="connsiteY3" fmla="*/ 972658 h 1257153"/>
                <a:gd name="connsiteX4" fmla="*/ 548025 w 1112679"/>
                <a:gd name="connsiteY4" fmla="*/ 1256274 h 1257153"/>
                <a:gd name="connsiteX5" fmla="*/ 249749 w 1112679"/>
                <a:gd name="connsiteY5" fmla="*/ 1046089 h 1257153"/>
                <a:gd name="connsiteX6" fmla="*/ 2611 w 1112679"/>
                <a:gd name="connsiteY6" fmla="*/ 628137 h 1257153"/>
                <a:gd name="connsiteX0" fmla="*/ 2611 w 1093957"/>
                <a:gd name="connsiteY0" fmla="*/ 628137 h 1257153"/>
                <a:gd name="connsiteX1" fmla="*/ 548025 w 1093957"/>
                <a:gd name="connsiteY1" fmla="*/ 0 h 1257153"/>
                <a:gd name="connsiteX2" fmla="*/ 1093439 w 1093957"/>
                <a:gd name="connsiteY2" fmla="*/ 628137 h 1257153"/>
                <a:gd name="connsiteX3" fmla="*/ 903137 w 1093957"/>
                <a:gd name="connsiteY3" fmla="*/ 972658 h 1257153"/>
                <a:gd name="connsiteX4" fmla="*/ 548025 w 1093957"/>
                <a:gd name="connsiteY4" fmla="*/ 1256274 h 1257153"/>
                <a:gd name="connsiteX5" fmla="*/ 249749 w 1093957"/>
                <a:gd name="connsiteY5" fmla="*/ 1046089 h 1257153"/>
                <a:gd name="connsiteX6" fmla="*/ 2611 w 1093957"/>
                <a:gd name="connsiteY6" fmla="*/ 628137 h 1257153"/>
                <a:gd name="connsiteX0" fmla="*/ 2611 w 1094286"/>
                <a:gd name="connsiteY0" fmla="*/ 628137 h 1257153"/>
                <a:gd name="connsiteX1" fmla="*/ 548025 w 1094286"/>
                <a:gd name="connsiteY1" fmla="*/ 0 h 1257153"/>
                <a:gd name="connsiteX2" fmla="*/ 1093439 w 1094286"/>
                <a:gd name="connsiteY2" fmla="*/ 628137 h 1257153"/>
                <a:gd name="connsiteX3" fmla="*/ 903137 w 1094286"/>
                <a:gd name="connsiteY3" fmla="*/ 972658 h 1257153"/>
                <a:gd name="connsiteX4" fmla="*/ 548025 w 1094286"/>
                <a:gd name="connsiteY4" fmla="*/ 1256274 h 1257153"/>
                <a:gd name="connsiteX5" fmla="*/ 249749 w 1094286"/>
                <a:gd name="connsiteY5" fmla="*/ 1046089 h 1257153"/>
                <a:gd name="connsiteX6" fmla="*/ 2611 w 1094286"/>
                <a:gd name="connsiteY6" fmla="*/ 628137 h 1257153"/>
                <a:gd name="connsiteX0" fmla="*/ 2005 w 1064414"/>
                <a:gd name="connsiteY0" fmla="*/ 635265 h 1257156"/>
                <a:gd name="connsiteX1" fmla="*/ 518153 w 1064414"/>
                <a:gd name="connsiteY1" fmla="*/ 3 h 1257156"/>
                <a:gd name="connsiteX2" fmla="*/ 1063567 w 1064414"/>
                <a:gd name="connsiteY2" fmla="*/ 628140 h 1257156"/>
                <a:gd name="connsiteX3" fmla="*/ 873265 w 1064414"/>
                <a:gd name="connsiteY3" fmla="*/ 972661 h 1257156"/>
                <a:gd name="connsiteX4" fmla="*/ 518153 w 1064414"/>
                <a:gd name="connsiteY4" fmla="*/ 1256277 h 1257156"/>
                <a:gd name="connsiteX5" fmla="*/ 219877 w 1064414"/>
                <a:gd name="connsiteY5" fmla="*/ 1046092 h 1257156"/>
                <a:gd name="connsiteX6" fmla="*/ 2005 w 1064414"/>
                <a:gd name="connsiteY6" fmla="*/ 635265 h 1257156"/>
                <a:gd name="connsiteX0" fmla="*/ 3166 w 1065575"/>
                <a:gd name="connsiteY0" fmla="*/ 637233 h 1259124"/>
                <a:gd name="connsiteX1" fmla="*/ 519314 w 1065575"/>
                <a:gd name="connsiteY1" fmla="*/ 1971 h 1259124"/>
                <a:gd name="connsiteX2" fmla="*/ 1064728 w 1065575"/>
                <a:gd name="connsiteY2" fmla="*/ 630108 h 1259124"/>
                <a:gd name="connsiteX3" fmla="*/ 874426 w 1065575"/>
                <a:gd name="connsiteY3" fmla="*/ 974629 h 1259124"/>
                <a:gd name="connsiteX4" fmla="*/ 519314 w 1065575"/>
                <a:gd name="connsiteY4" fmla="*/ 1258245 h 1259124"/>
                <a:gd name="connsiteX5" fmla="*/ 221038 w 1065575"/>
                <a:gd name="connsiteY5" fmla="*/ 1048060 h 1259124"/>
                <a:gd name="connsiteX6" fmla="*/ 3166 w 1065575"/>
                <a:gd name="connsiteY6" fmla="*/ 637233 h 1259124"/>
                <a:gd name="connsiteX0" fmla="*/ 5870 w 1068279"/>
                <a:gd name="connsiteY0" fmla="*/ 637233 h 1259037"/>
                <a:gd name="connsiteX1" fmla="*/ 522018 w 1068279"/>
                <a:gd name="connsiteY1" fmla="*/ 1971 h 1259037"/>
                <a:gd name="connsiteX2" fmla="*/ 1067432 w 1068279"/>
                <a:gd name="connsiteY2" fmla="*/ 630108 h 1259037"/>
                <a:gd name="connsiteX3" fmla="*/ 877130 w 1068279"/>
                <a:gd name="connsiteY3" fmla="*/ 974629 h 1259037"/>
                <a:gd name="connsiteX4" fmla="*/ 522018 w 1068279"/>
                <a:gd name="connsiteY4" fmla="*/ 1258245 h 1259037"/>
                <a:gd name="connsiteX5" fmla="*/ 261711 w 1068279"/>
                <a:gd name="connsiteY5" fmla="*/ 1044903 h 1259037"/>
                <a:gd name="connsiteX6" fmla="*/ 5870 w 1068279"/>
                <a:gd name="connsiteY6" fmla="*/ 637233 h 1259037"/>
                <a:gd name="connsiteX0" fmla="*/ 6776 w 1069185"/>
                <a:gd name="connsiteY0" fmla="*/ 637233 h 1259037"/>
                <a:gd name="connsiteX1" fmla="*/ 522924 w 1069185"/>
                <a:gd name="connsiteY1" fmla="*/ 1971 h 1259037"/>
                <a:gd name="connsiteX2" fmla="*/ 1068338 w 1069185"/>
                <a:gd name="connsiteY2" fmla="*/ 630108 h 1259037"/>
                <a:gd name="connsiteX3" fmla="*/ 878036 w 1069185"/>
                <a:gd name="connsiteY3" fmla="*/ 974629 h 1259037"/>
                <a:gd name="connsiteX4" fmla="*/ 522924 w 1069185"/>
                <a:gd name="connsiteY4" fmla="*/ 1258245 h 1259037"/>
                <a:gd name="connsiteX5" fmla="*/ 262617 w 1069185"/>
                <a:gd name="connsiteY5" fmla="*/ 1044903 h 1259037"/>
                <a:gd name="connsiteX6" fmla="*/ 6776 w 1069185"/>
                <a:gd name="connsiteY6" fmla="*/ 637233 h 1259037"/>
                <a:gd name="connsiteX0" fmla="*/ 6776 w 1069185"/>
                <a:gd name="connsiteY0" fmla="*/ 637320 h 1259124"/>
                <a:gd name="connsiteX1" fmla="*/ 522924 w 1069185"/>
                <a:gd name="connsiteY1" fmla="*/ 2058 h 1259124"/>
                <a:gd name="connsiteX2" fmla="*/ 1068338 w 1069185"/>
                <a:gd name="connsiteY2" fmla="*/ 630195 h 1259124"/>
                <a:gd name="connsiteX3" fmla="*/ 878036 w 1069185"/>
                <a:gd name="connsiteY3" fmla="*/ 974716 h 1259124"/>
                <a:gd name="connsiteX4" fmla="*/ 522924 w 1069185"/>
                <a:gd name="connsiteY4" fmla="*/ 1258332 h 1259124"/>
                <a:gd name="connsiteX5" fmla="*/ 262617 w 1069185"/>
                <a:gd name="connsiteY5" fmla="*/ 1044990 h 1259124"/>
                <a:gd name="connsiteX6" fmla="*/ 6776 w 106918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3300 w 1065709"/>
                <a:gd name="connsiteY0" fmla="*/ 637320 h 1259124"/>
                <a:gd name="connsiteX1" fmla="*/ 519448 w 1065709"/>
                <a:gd name="connsiteY1" fmla="*/ 2058 h 1259124"/>
                <a:gd name="connsiteX2" fmla="*/ 1064862 w 1065709"/>
                <a:gd name="connsiteY2" fmla="*/ 630195 h 1259124"/>
                <a:gd name="connsiteX3" fmla="*/ 874560 w 1065709"/>
                <a:gd name="connsiteY3" fmla="*/ 974716 h 1259124"/>
                <a:gd name="connsiteX4" fmla="*/ 519448 w 1065709"/>
                <a:gd name="connsiteY4" fmla="*/ 1258332 h 1259124"/>
                <a:gd name="connsiteX5" fmla="*/ 259141 w 1065709"/>
                <a:gd name="connsiteY5" fmla="*/ 1044990 h 1259124"/>
                <a:gd name="connsiteX6" fmla="*/ 3300 w 1065709"/>
                <a:gd name="connsiteY6" fmla="*/ 637320 h 125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5709" h="1259124">
                  <a:moveTo>
                    <a:pt x="3300" y="637320"/>
                  </a:moveTo>
                  <a:cubicBezTo>
                    <a:pt x="22509" y="383466"/>
                    <a:pt x="68034" y="35621"/>
                    <a:pt x="519448" y="2058"/>
                  </a:cubicBezTo>
                  <a:cubicBezTo>
                    <a:pt x="970862" y="-31505"/>
                    <a:pt x="1072540" y="352612"/>
                    <a:pt x="1064862" y="630195"/>
                  </a:cubicBezTo>
                  <a:cubicBezTo>
                    <a:pt x="1073801" y="877723"/>
                    <a:pt x="1012134" y="856588"/>
                    <a:pt x="874560" y="974716"/>
                  </a:cubicBezTo>
                  <a:cubicBezTo>
                    <a:pt x="783658" y="1079406"/>
                    <a:pt x="622018" y="1246620"/>
                    <a:pt x="519448" y="1258332"/>
                  </a:cubicBezTo>
                  <a:cubicBezTo>
                    <a:pt x="416878" y="1270044"/>
                    <a:pt x="350043" y="1149680"/>
                    <a:pt x="259141" y="1044990"/>
                  </a:cubicBezTo>
                  <a:cubicBezTo>
                    <a:pt x="46093" y="946471"/>
                    <a:pt x="-15909" y="891174"/>
                    <a:pt x="3300" y="6373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6D2C2"/>
                </a:gs>
                <a:gs pos="16000">
                  <a:srgbClr val="8F6E57"/>
                </a:gs>
              </a:gsLst>
              <a:lin ang="66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CDFB24CC-3BD5-97A8-1C10-80FD5FB5530B}"/>
                </a:ext>
              </a:extLst>
            </p:cNvPr>
            <p:cNvSpPr/>
            <p:nvPr/>
          </p:nvSpPr>
          <p:spPr>
            <a:xfrm>
              <a:off x="8361167" y="4333496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58">
              <a:extLst>
                <a:ext uri="{FF2B5EF4-FFF2-40B4-BE49-F238E27FC236}">
                  <a16:creationId xmlns:a16="http://schemas.microsoft.com/office/drawing/2014/main" id="{CFA95842-2BE1-DF7E-3C52-8A6A6140B033}"/>
                </a:ext>
              </a:extLst>
            </p:cNvPr>
            <p:cNvSpPr/>
            <p:nvPr/>
          </p:nvSpPr>
          <p:spPr>
            <a:xfrm rot="21407044">
              <a:off x="10350666" y="4349764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8CF291-A2A7-B8B3-5CEF-E7285ADEAE7F}"/>
                </a:ext>
              </a:extLst>
            </p:cNvPr>
            <p:cNvSpPr/>
            <p:nvPr/>
          </p:nvSpPr>
          <p:spPr>
            <a:xfrm>
              <a:off x="10615836" y="6179238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37595D6-8071-2DD3-0167-872F13E9777F}"/>
                </a:ext>
              </a:extLst>
            </p:cNvPr>
            <p:cNvSpPr/>
            <p:nvPr/>
          </p:nvSpPr>
          <p:spPr>
            <a:xfrm>
              <a:off x="10047920" y="5988356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90F25A-CAE5-D56F-6383-D2E308AF82C6}"/>
                </a:ext>
              </a:extLst>
            </p:cNvPr>
            <p:cNvSpPr/>
            <p:nvPr/>
          </p:nvSpPr>
          <p:spPr>
            <a:xfrm>
              <a:off x="8582700" y="6162970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050F32-D091-FB39-71C3-94F1BE4F54C6}"/>
                </a:ext>
              </a:extLst>
            </p:cNvPr>
            <p:cNvSpPr/>
            <p:nvPr/>
          </p:nvSpPr>
          <p:spPr>
            <a:xfrm>
              <a:off x="7926587" y="5998999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76">
              <a:extLst>
                <a:ext uri="{FF2B5EF4-FFF2-40B4-BE49-F238E27FC236}">
                  <a16:creationId xmlns:a16="http://schemas.microsoft.com/office/drawing/2014/main" id="{34D24100-68CA-D3EA-7F62-36A6ADAFF109}"/>
                </a:ext>
              </a:extLst>
            </p:cNvPr>
            <p:cNvSpPr/>
            <p:nvPr/>
          </p:nvSpPr>
          <p:spPr>
            <a:xfrm rot="1834178">
              <a:off x="6264296" y="3527333"/>
              <a:ext cx="318799" cy="213174"/>
            </a:xfrm>
            <a:custGeom>
              <a:avLst/>
              <a:gdLst>
                <a:gd name="connsiteX0" fmla="*/ 0 w 229677"/>
                <a:gd name="connsiteY0" fmla="*/ 136517 h 273033"/>
                <a:gd name="connsiteX1" fmla="*/ 114839 w 229677"/>
                <a:gd name="connsiteY1" fmla="*/ 0 h 273033"/>
                <a:gd name="connsiteX2" fmla="*/ 229678 w 229677"/>
                <a:gd name="connsiteY2" fmla="*/ 136517 h 273033"/>
                <a:gd name="connsiteX3" fmla="*/ 114839 w 229677"/>
                <a:gd name="connsiteY3" fmla="*/ 273034 h 273033"/>
                <a:gd name="connsiteX4" fmla="*/ 0 w 229677"/>
                <a:gd name="connsiteY4" fmla="*/ 136517 h 273033"/>
                <a:gd name="connsiteX0" fmla="*/ 0 w 229678"/>
                <a:gd name="connsiteY0" fmla="*/ 136517 h 153581"/>
                <a:gd name="connsiteX1" fmla="*/ 114839 w 229678"/>
                <a:gd name="connsiteY1" fmla="*/ 0 h 153581"/>
                <a:gd name="connsiteX2" fmla="*/ 229678 w 229678"/>
                <a:gd name="connsiteY2" fmla="*/ 136517 h 153581"/>
                <a:gd name="connsiteX3" fmla="*/ 0 w 229678"/>
                <a:gd name="connsiteY3" fmla="*/ 136517 h 15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78" h="153581">
                  <a:moveTo>
                    <a:pt x="0" y="136517"/>
                  </a:moveTo>
                  <a:cubicBezTo>
                    <a:pt x="0" y="61121"/>
                    <a:pt x="51415" y="0"/>
                    <a:pt x="114839" y="0"/>
                  </a:cubicBezTo>
                  <a:cubicBezTo>
                    <a:pt x="178263" y="0"/>
                    <a:pt x="229678" y="61121"/>
                    <a:pt x="229678" y="136517"/>
                  </a:cubicBezTo>
                  <a:cubicBezTo>
                    <a:pt x="210538" y="159270"/>
                    <a:pt x="19140" y="159270"/>
                    <a:pt x="0" y="13651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D0CC97F-3E62-7981-6CF1-F130A8F54A67}"/>
                </a:ext>
              </a:extLst>
            </p:cNvPr>
            <p:cNvSpPr/>
            <p:nvPr/>
          </p:nvSpPr>
          <p:spPr>
            <a:xfrm>
              <a:off x="8275315" y="4267310"/>
              <a:ext cx="916024" cy="301193"/>
            </a:xfrm>
            <a:prstGeom prst="ellipse">
              <a:avLst/>
            </a:prstGeom>
            <a:solidFill>
              <a:srgbClr val="8F6E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7AF9B26-2F5F-B50B-A95F-589909C4C023}"/>
                </a:ext>
              </a:extLst>
            </p:cNvPr>
            <p:cNvSpPr/>
            <p:nvPr/>
          </p:nvSpPr>
          <p:spPr>
            <a:xfrm>
              <a:off x="10108434" y="4141817"/>
              <a:ext cx="916024" cy="301193"/>
            </a:xfrm>
            <a:prstGeom prst="ellipse">
              <a:avLst/>
            </a:prstGeom>
            <a:solidFill>
              <a:srgbClr val="8F6E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BAF657A-5B59-6A4B-0451-F2004278FA18}"/>
                </a:ext>
              </a:extLst>
            </p:cNvPr>
            <p:cNvSpPr/>
            <p:nvPr/>
          </p:nvSpPr>
          <p:spPr>
            <a:xfrm>
              <a:off x="10998392" y="3289394"/>
              <a:ext cx="576666" cy="664349"/>
            </a:xfrm>
            <a:prstGeom prst="ellipse">
              <a:avLst/>
            </a:prstGeom>
            <a:solidFill>
              <a:srgbClr val="8F6E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45BE30-493A-418E-54DC-0371FEEA1E93}"/>
                </a:ext>
              </a:extLst>
            </p:cNvPr>
            <p:cNvSpPr/>
            <p:nvPr/>
          </p:nvSpPr>
          <p:spPr>
            <a:xfrm rot="1508920">
              <a:off x="6314100" y="3726729"/>
              <a:ext cx="203662" cy="233840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139AC8-186E-EFFF-2B2A-F2E713C4FFF9}"/>
                </a:ext>
              </a:extLst>
            </p:cNvPr>
            <p:cNvSpPr/>
            <p:nvPr/>
          </p:nvSpPr>
          <p:spPr>
            <a:xfrm rot="1405774" flipH="1">
              <a:off x="6136274" y="3633445"/>
              <a:ext cx="203662" cy="233840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16BA8A0-58FF-AA96-2E8A-0E35E70554A5}"/>
                </a:ext>
              </a:extLst>
            </p:cNvPr>
            <p:cNvGrpSpPr/>
            <p:nvPr/>
          </p:nvGrpSpPr>
          <p:grpSpPr>
            <a:xfrm>
              <a:off x="6759739" y="2781983"/>
              <a:ext cx="388064" cy="461319"/>
              <a:chOff x="5182044" y="3170837"/>
              <a:chExt cx="298691" cy="35507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1B2CC0F-AA8F-2657-F81D-C6E56E78DAD8}"/>
                  </a:ext>
                </a:extLst>
              </p:cNvPr>
              <p:cNvSpPr/>
              <p:nvPr/>
            </p:nvSpPr>
            <p:spPr>
              <a:xfrm rot="1316444">
                <a:off x="5182044" y="3170837"/>
                <a:ext cx="298691" cy="35507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126FBEF-0AA5-B06D-AAAD-C978776974EE}"/>
                  </a:ext>
                </a:extLst>
              </p:cNvPr>
              <p:cNvSpPr/>
              <p:nvPr/>
            </p:nvSpPr>
            <p:spPr>
              <a:xfrm rot="1316444">
                <a:off x="5197838" y="3283481"/>
                <a:ext cx="174928" cy="20794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CD9C809-BBE3-66C1-CD9F-B866A72EEDE2}"/>
                  </a:ext>
                </a:extLst>
              </p:cNvPr>
              <p:cNvSpPr/>
              <p:nvPr/>
            </p:nvSpPr>
            <p:spPr>
              <a:xfrm rot="1316444">
                <a:off x="5209109" y="3361416"/>
                <a:ext cx="90715" cy="10783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2D993BA-C9C2-959B-77C7-0B20FC303DD0}"/>
                  </a:ext>
                </a:extLst>
              </p:cNvPr>
              <p:cNvSpPr/>
              <p:nvPr/>
            </p:nvSpPr>
            <p:spPr>
              <a:xfrm rot="1316444" flipH="1" flipV="1">
                <a:off x="5257944" y="3288423"/>
                <a:ext cx="45719" cy="543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5A7E4-3D17-C2B4-ED89-DFAF94A3D70D}"/>
                </a:ext>
              </a:extLst>
            </p:cNvPr>
            <p:cNvGrpSpPr/>
            <p:nvPr/>
          </p:nvGrpSpPr>
          <p:grpSpPr>
            <a:xfrm>
              <a:off x="6193944" y="2549563"/>
              <a:ext cx="388064" cy="461319"/>
              <a:chOff x="5182044" y="3170837"/>
              <a:chExt cx="298691" cy="355075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57092-899B-D928-1B3D-1F2084CB354A}"/>
                  </a:ext>
                </a:extLst>
              </p:cNvPr>
              <p:cNvSpPr/>
              <p:nvPr/>
            </p:nvSpPr>
            <p:spPr>
              <a:xfrm rot="1316444">
                <a:off x="5182044" y="3170837"/>
                <a:ext cx="298691" cy="35507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A376400-3E12-E83E-49BB-50F5B35185CC}"/>
                  </a:ext>
                </a:extLst>
              </p:cNvPr>
              <p:cNvSpPr/>
              <p:nvPr/>
            </p:nvSpPr>
            <p:spPr>
              <a:xfrm rot="1316444">
                <a:off x="5197838" y="3283481"/>
                <a:ext cx="174928" cy="20794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8C2C5E6-C90F-8D36-31DC-5526CF2F6A2E}"/>
                  </a:ext>
                </a:extLst>
              </p:cNvPr>
              <p:cNvSpPr/>
              <p:nvPr/>
            </p:nvSpPr>
            <p:spPr>
              <a:xfrm rot="1316444">
                <a:off x="5209109" y="3361416"/>
                <a:ext cx="90715" cy="10783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ACF6ACD-D806-1D56-AB7C-B9F4197F7F74}"/>
                  </a:ext>
                </a:extLst>
              </p:cNvPr>
              <p:cNvSpPr/>
              <p:nvPr/>
            </p:nvSpPr>
            <p:spPr>
              <a:xfrm rot="1316444" flipH="1" flipV="1">
                <a:off x="5257944" y="3288423"/>
                <a:ext cx="45719" cy="543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8132560-19A2-9DCB-AB0A-831939D93B4D}"/>
              </a:ext>
            </a:extLst>
          </p:cNvPr>
          <p:cNvGrpSpPr/>
          <p:nvPr/>
        </p:nvGrpSpPr>
        <p:grpSpPr>
          <a:xfrm>
            <a:off x="548437" y="171232"/>
            <a:ext cx="6255545" cy="1942045"/>
            <a:chOff x="1213914" y="1649692"/>
            <a:chExt cx="11462701" cy="355861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F813F13-03F4-98AD-A2D4-CA5AC0A70ED8}"/>
                </a:ext>
              </a:extLst>
            </p:cNvPr>
            <p:cNvSpPr txBox="1"/>
            <p:nvPr/>
          </p:nvSpPr>
          <p:spPr>
            <a:xfrm>
              <a:off x="4672517" y="2698585"/>
              <a:ext cx="8004098" cy="20302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mbrella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6004091-7EBD-2BFB-357A-4C95E9C9B3BF}"/>
                </a:ext>
              </a:extLst>
            </p:cNvPr>
            <p:cNvGrpSpPr/>
            <p:nvPr/>
          </p:nvGrpSpPr>
          <p:grpSpPr>
            <a:xfrm>
              <a:off x="1213914" y="1649692"/>
              <a:ext cx="2589459" cy="3558616"/>
              <a:chOff x="5875008" y="343280"/>
              <a:chExt cx="1983892" cy="272640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4D56419-E438-6025-165A-B7EE89255260}"/>
                  </a:ext>
                </a:extLst>
              </p:cNvPr>
              <p:cNvSpPr/>
              <p:nvPr/>
            </p:nvSpPr>
            <p:spPr>
              <a:xfrm>
                <a:off x="6842424" y="700031"/>
                <a:ext cx="45719" cy="198094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4D58686-5565-AD52-1129-A0274B3C7947}"/>
                  </a:ext>
                </a:extLst>
              </p:cNvPr>
              <p:cNvSpPr/>
              <p:nvPr/>
            </p:nvSpPr>
            <p:spPr>
              <a:xfrm>
                <a:off x="6799024" y="379719"/>
                <a:ext cx="132521" cy="571252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Isosceles Triangle 43">
                <a:extLst>
                  <a:ext uri="{FF2B5EF4-FFF2-40B4-BE49-F238E27FC236}">
                    <a16:creationId xmlns:a16="http://schemas.microsoft.com/office/drawing/2014/main" id="{CD448315-D50F-FAEA-F507-3EC252C6DA4F}"/>
                  </a:ext>
                </a:extLst>
              </p:cNvPr>
              <p:cNvSpPr/>
              <p:nvPr/>
            </p:nvSpPr>
            <p:spPr>
              <a:xfrm rot="2536390">
                <a:off x="5875008" y="343280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92D05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Isosceles Triangle 43">
                <a:extLst>
                  <a:ext uri="{FF2B5EF4-FFF2-40B4-BE49-F238E27FC236}">
                    <a16:creationId xmlns:a16="http://schemas.microsoft.com/office/drawing/2014/main" id="{8EF86414-4790-D2E5-4DB6-AF26212C6879}"/>
                  </a:ext>
                </a:extLst>
              </p:cNvPr>
              <p:cNvSpPr/>
              <p:nvPr/>
            </p:nvSpPr>
            <p:spPr>
              <a:xfrm rot="19063610" flipH="1">
                <a:off x="7098831" y="347989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Isosceles Triangle 43">
                <a:extLst>
                  <a:ext uri="{FF2B5EF4-FFF2-40B4-BE49-F238E27FC236}">
                    <a16:creationId xmlns:a16="http://schemas.microsoft.com/office/drawing/2014/main" id="{3B7B240D-A391-C811-21D9-87E12082606C}"/>
                  </a:ext>
                </a:extLst>
              </p:cNvPr>
              <p:cNvSpPr/>
              <p:nvPr/>
            </p:nvSpPr>
            <p:spPr>
              <a:xfrm rot="19063610" flipH="1">
                <a:off x="6274347" y="682117"/>
                <a:ext cx="1154956" cy="1174983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97256 w 872503"/>
                  <a:gd name="connsiteY0" fmla="*/ 1750648 h 1750648"/>
                  <a:gd name="connsiteX1" fmla="*/ 548953 w 872503"/>
                  <a:gd name="connsiteY1" fmla="*/ 0 h 1750648"/>
                  <a:gd name="connsiteX2" fmla="*/ 872503 w 872503"/>
                  <a:gd name="connsiteY2" fmla="*/ 1037209 h 1750648"/>
                  <a:gd name="connsiteX3" fmla="*/ 97256 w 872503"/>
                  <a:gd name="connsiteY3" fmla="*/ 1750648 h 1750648"/>
                  <a:gd name="connsiteX0" fmla="*/ 369748 w 1144995"/>
                  <a:gd name="connsiteY0" fmla="*/ 1103526 h 1103526"/>
                  <a:gd name="connsiteX1" fmla="*/ 109598 w 1144995"/>
                  <a:gd name="connsiteY1" fmla="*/ 0 h 1103526"/>
                  <a:gd name="connsiteX2" fmla="*/ 1144995 w 1144995"/>
                  <a:gd name="connsiteY2" fmla="*/ 390087 h 1103526"/>
                  <a:gd name="connsiteX3" fmla="*/ 369748 w 1144995"/>
                  <a:gd name="connsiteY3" fmla="*/ 1103526 h 1103526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71544 w 1146791"/>
                  <a:gd name="connsiteY0" fmla="*/ 1148878 h 1148878"/>
                  <a:gd name="connsiteX1" fmla="*/ 111394 w 1146791"/>
                  <a:gd name="connsiteY1" fmla="*/ 45352 h 1148878"/>
                  <a:gd name="connsiteX2" fmla="*/ 1146791 w 1146791"/>
                  <a:gd name="connsiteY2" fmla="*/ 435439 h 1148878"/>
                  <a:gd name="connsiteX3" fmla="*/ 371544 w 1146791"/>
                  <a:gd name="connsiteY3" fmla="*/ 1148878 h 1148878"/>
                  <a:gd name="connsiteX0" fmla="*/ 367135 w 1142382"/>
                  <a:gd name="connsiteY0" fmla="*/ 1148878 h 1148878"/>
                  <a:gd name="connsiteX1" fmla="*/ 106985 w 1142382"/>
                  <a:gd name="connsiteY1" fmla="*/ 45352 h 1148878"/>
                  <a:gd name="connsiteX2" fmla="*/ 1142382 w 1142382"/>
                  <a:gd name="connsiteY2" fmla="*/ 435439 h 1148878"/>
                  <a:gd name="connsiteX3" fmla="*/ 367135 w 1142382"/>
                  <a:gd name="connsiteY3" fmla="*/ 1148878 h 1148878"/>
                  <a:gd name="connsiteX0" fmla="*/ 367135 w 1142382"/>
                  <a:gd name="connsiteY0" fmla="*/ 1149906 h 1149906"/>
                  <a:gd name="connsiteX1" fmla="*/ 106985 w 1142382"/>
                  <a:gd name="connsiteY1" fmla="*/ 46380 h 1149906"/>
                  <a:gd name="connsiteX2" fmla="*/ 1142382 w 1142382"/>
                  <a:gd name="connsiteY2" fmla="*/ 436467 h 1149906"/>
                  <a:gd name="connsiteX3" fmla="*/ 367135 w 1142382"/>
                  <a:gd name="connsiteY3" fmla="*/ 1149906 h 1149906"/>
                  <a:gd name="connsiteX0" fmla="*/ 367135 w 1142382"/>
                  <a:gd name="connsiteY0" fmla="*/ 1166421 h 1166421"/>
                  <a:gd name="connsiteX1" fmla="*/ 106985 w 1142382"/>
                  <a:gd name="connsiteY1" fmla="*/ 62895 h 1166421"/>
                  <a:gd name="connsiteX2" fmla="*/ 1142382 w 1142382"/>
                  <a:gd name="connsiteY2" fmla="*/ 452982 h 1166421"/>
                  <a:gd name="connsiteX3" fmla="*/ 367135 w 1142382"/>
                  <a:gd name="connsiteY3" fmla="*/ 1166421 h 1166421"/>
                  <a:gd name="connsiteX0" fmla="*/ 369515 w 1144762"/>
                  <a:gd name="connsiteY0" fmla="*/ 1166421 h 1166421"/>
                  <a:gd name="connsiteX1" fmla="*/ 109365 w 1144762"/>
                  <a:gd name="connsiteY1" fmla="*/ 62895 h 1166421"/>
                  <a:gd name="connsiteX2" fmla="*/ 1144762 w 1144762"/>
                  <a:gd name="connsiteY2" fmla="*/ 452982 h 1166421"/>
                  <a:gd name="connsiteX3" fmla="*/ 369515 w 1144762"/>
                  <a:gd name="connsiteY3" fmla="*/ 1166421 h 1166421"/>
                  <a:gd name="connsiteX0" fmla="*/ 369515 w 1154708"/>
                  <a:gd name="connsiteY0" fmla="*/ 1166633 h 1166633"/>
                  <a:gd name="connsiteX1" fmla="*/ 109365 w 1154708"/>
                  <a:gd name="connsiteY1" fmla="*/ 63107 h 1166633"/>
                  <a:gd name="connsiteX2" fmla="*/ 1154708 w 1154708"/>
                  <a:gd name="connsiteY2" fmla="*/ 451675 h 1166633"/>
                  <a:gd name="connsiteX3" fmla="*/ 369515 w 1154708"/>
                  <a:gd name="connsiteY3" fmla="*/ 1166633 h 1166633"/>
                  <a:gd name="connsiteX0" fmla="*/ 360397 w 1157839"/>
                  <a:gd name="connsiteY0" fmla="*/ 1175289 h 1175289"/>
                  <a:gd name="connsiteX1" fmla="*/ 112496 w 1157839"/>
                  <a:gd name="connsiteY1" fmla="*/ 63107 h 1175289"/>
                  <a:gd name="connsiteX2" fmla="*/ 1157839 w 1157839"/>
                  <a:gd name="connsiteY2" fmla="*/ 451675 h 1175289"/>
                  <a:gd name="connsiteX3" fmla="*/ 360397 w 1157839"/>
                  <a:gd name="connsiteY3" fmla="*/ 1175289 h 1175289"/>
                  <a:gd name="connsiteX0" fmla="*/ 365680 w 1156004"/>
                  <a:gd name="connsiteY0" fmla="*/ 1175616 h 1175616"/>
                  <a:gd name="connsiteX1" fmla="*/ 110661 w 1156004"/>
                  <a:gd name="connsiteY1" fmla="*/ 63107 h 1175616"/>
                  <a:gd name="connsiteX2" fmla="*/ 1156004 w 1156004"/>
                  <a:gd name="connsiteY2" fmla="*/ 451675 h 1175616"/>
                  <a:gd name="connsiteX3" fmla="*/ 365680 w 1156004"/>
                  <a:gd name="connsiteY3" fmla="*/ 1175616 h 1175616"/>
                  <a:gd name="connsiteX0" fmla="*/ 368776 w 1154956"/>
                  <a:gd name="connsiteY0" fmla="*/ 1174983 h 1174983"/>
                  <a:gd name="connsiteX1" fmla="*/ 109613 w 1154956"/>
                  <a:gd name="connsiteY1" fmla="*/ 63107 h 1174983"/>
                  <a:gd name="connsiteX2" fmla="*/ 1154956 w 1154956"/>
                  <a:gd name="connsiteY2" fmla="*/ 451675 h 1174983"/>
                  <a:gd name="connsiteX3" fmla="*/ 368776 w 1154956"/>
                  <a:gd name="connsiteY3" fmla="*/ 1174983 h 117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4956" h="1174983">
                    <a:moveTo>
                      <a:pt x="368776" y="1174983"/>
                    </a:moveTo>
                    <a:cubicBezTo>
                      <a:pt x="35275" y="797636"/>
                      <a:pt x="-121358" y="258483"/>
                      <a:pt x="109613" y="63107"/>
                    </a:cubicBezTo>
                    <a:cubicBezTo>
                      <a:pt x="249504" y="-122315"/>
                      <a:pt x="965093" y="129004"/>
                      <a:pt x="1154956" y="451675"/>
                    </a:cubicBezTo>
                    <a:cubicBezTo>
                      <a:pt x="699840" y="619434"/>
                      <a:pt x="483989" y="994407"/>
                      <a:pt x="368776" y="1174983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47">
                <a:extLst>
                  <a:ext uri="{FF2B5EF4-FFF2-40B4-BE49-F238E27FC236}">
                    <a16:creationId xmlns:a16="http://schemas.microsoft.com/office/drawing/2014/main" id="{F8786713-A389-E0D6-99CA-28B2E2D6B487}"/>
                  </a:ext>
                </a:extLst>
              </p:cNvPr>
              <p:cNvSpPr/>
              <p:nvPr/>
            </p:nvSpPr>
            <p:spPr>
              <a:xfrm>
                <a:off x="6442393" y="2570711"/>
                <a:ext cx="467645" cy="498973"/>
              </a:xfrm>
              <a:custGeom>
                <a:avLst/>
                <a:gdLst>
                  <a:gd name="connsiteX0" fmla="*/ 0 w 285509"/>
                  <a:gd name="connsiteY0" fmla="*/ 0 h 98425"/>
                  <a:gd name="connsiteX1" fmla="*/ 285509 w 285509"/>
                  <a:gd name="connsiteY1" fmla="*/ 0 h 98425"/>
                  <a:gd name="connsiteX2" fmla="*/ 285509 w 285509"/>
                  <a:gd name="connsiteY2" fmla="*/ 98425 h 98425"/>
                  <a:gd name="connsiteX3" fmla="*/ 0 w 285509"/>
                  <a:gd name="connsiteY3" fmla="*/ 98425 h 98425"/>
                  <a:gd name="connsiteX4" fmla="*/ 0 w 285509"/>
                  <a:gd name="connsiteY4" fmla="*/ 0 h 98425"/>
                  <a:gd name="connsiteX0" fmla="*/ 0 w 301384"/>
                  <a:gd name="connsiteY0" fmla="*/ 0 h 266700"/>
                  <a:gd name="connsiteX1" fmla="*/ 301384 w 301384"/>
                  <a:gd name="connsiteY1" fmla="*/ 168275 h 266700"/>
                  <a:gd name="connsiteX2" fmla="*/ 301384 w 301384"/>
                  <a:gd name="connsiteY2" fmla="*/ 266700 h 266700"/>
                  <a:gd name="connsiteX3" fmla="*/ 15875 w 301384"/>
                  <a:gd name="connsiteY3" fmla="*/ 266700 h 266700"/>
                  <a:gd name="connsiteX4" fmla="*/ 0 w 301384"/>
                  <a:gd name="connsiteY4" fmla="*/ 0 h 266700"/>
                  <a:gd name="connsiteX0" fmla="*/ 88900 w 390284"/>
                  <a:gd name="connsiteY0" fmla="*/ 0 h 266700"/>
                  <a:gd name="connsiteX1" fmla="*/ 390284 w 390284"/>
                  <a:gd name="connsiteY1" fmla="*/ 168275 h 266700"/>
                  <a:gd name="connsiteX2" fmla="*/ 390284 w 390284"/>
                  <a:gd name="connsiteY2" fmla="*/ 266700 h 266700"/>
                  <a:gd name="connsiteX3" fmla="*/ 0 w 390284"/>
                  <a:gd name="connsiteY3" fmla="*/ 53975 h 266700"/>
                  <a:gd name="connsiteX4" fmla="*/ 88900 w 390284"/>
                  <a:gd name="connsiteY4" fmla="*/ 0 h 266700"/>
                  <a:gd name="connsiteX0" fmla="*/ 88900 w 390284"/>
                  <a:gd name="connsiteY0" fmla="*/ 196850 h 463550"/>
                  <a:gd name="connsiteX1" fmla="*/ 383934 w 390284"/>
                  <a:gd name="connsiteY1" fmla="*/ 0 h 463550"/>
                  <a:gd name="connsiteX2" fmla="*/ 390284 w 390284"/>
                  <a:gd name="connsiteY2" fmla="*/ 463550 h 463550"/>
                  <a:gd name="connsiteX3" fmla="*/ 0 w 390284"/>
                  <a:gd name="connsiteY3" fmla="*/ 250825 h 463550"/>
                  <a:gd name="connsiteX4" fmla="*/ 88900 w 390284"/>
                  <a:gd name="connsiteY4" fmla="*/ 196850 h 463550"/>
                  <a:gd name="connsiteX0" fmla="*/ 88900 w 469659"/>
                  <a:gd name="connsiteY0" fmla="*/ 233055 h 287030"/>
                  <a:gd name="connsiteX1" fmla="*/ 383934 w 469659"/>
                  <a:gd name="connsiteY1" fmla="*/ 36205 h 287030"/>
                  <a:gd name="connsiteX2" fmla="*/ 469659 w 469659"/>
                  <a:gd name="connsiteY2" fmla="*/ 45730 h 287030"/>
                  <a:gd name="connsiteX3" fmla="*/ 0 w 469659"/>
                  <a:gd name="connsiteY3" fmla="*/ 287030 h 287030"/>
                  <a:gd name="connsiteX4" fmla="*/ 88900 w 469659"/>
                  <a:gd name="connsiteY4" fmla="*/ 233055 h 287030"/>
                  <a:gd name="connsiteX0" fmla="*/ 88900 w 469659"/>
                  <a:gd name="connsiteY0" fmla="*/ 233055 h 459162"/>
                  <a:gd name="connsiteX1" fmla="*/ 383934 w 469659"/>
                  <a:gd name="connsiteY1" fmla="*/ 36205 h 459162"/>
                  <a:gd name="connsiteX2" fmla="*/ 469659 w 469659"/>
                  <a:gd name="connsiteY2" fmla="*/ 45730 h 459162"/>
                  <a:gd name="connsiteX3" fmla="*/ 0 w 469659"/>
                  <a:gd name="connsiteY3" fmla="*/ 287030 h 459162"/>
                  <a:gd name="connsiteX4" fmla="*/ 88900 w 469659"/>
                  <a:gd name="connsiteY4" fmla="*/ 233055 h 459162"/>
                  <a:gd name="connsiteX0" fmla="*/ 88900 w 469659"/>
                  <a:gd name="connsiteY0" fmla="*/ 251182 h 477289"/>
                  <a:gd name="connsiteX1" fmla="*/ 383934 w 469659"/>
                  <a:gd name="connsiteY1" fmla="*/ 54332 h 477289"/>
                  <a:gd name="connsiteX2" fmla="*/ 469659 w 469659"/>
                  <a:gd name="connsiteY2" fmla="*/ 63857 h 477289"/>
                  <a:gd name="connsiteX3" fmla="*/ 0 w 469659"/>
                  <a:gd name="connsiteY3" fmla="*/ 305157 h 477289"/>
                  <a:gd name="connsiteX4" fmla="*/ 88900 w 469659"/>
                  <a:gd name="connsiteY4" fmla="*/ 251182 h 477289"/>
                  <a:gd name="connsiteX0" fmla="*/ 88900 w 469659"/>
                  <a:gd name="connsiteY0" fmla="*/ 232925 h 459032"/>
                  <a:gd name="connsiteX1" fmla="*/ 383934 w 469659"/>
                  <a:gd name="connsiteY1" fmla="*/ 36075 h 459032"/>
                  <a:gd name="connsiteX2" fmla="*/ 469659 w 469659"/>
                  <a:gd name="connsiteY2" fmla="*/ 45600 h 459032"/>
                  <a:gd name="connsiteX3" fmla="*/ 0 w 469659"/>
                  <a:gd name="connsiteY3" fmla="*/ 286900 h 459032"/>
                  <a:gd name="connsiteX4" fmla="*/ 88900 w 469659"/>
                  <a:gd name="connsiteY4" fmla="*/ 232925 h 459032"/>
                  <a:gd name="connsiteX0" fmla="*/ 88900 w 469659"/>
                  <a:gd name="connsiteY0" fmla="*/ 223125 h 449232"/>
                  <a:gd name="connsiteX1" fmla="*/ 383934 w 469659"/>
                  <a:gd name="connsiteY1" fmla="*/ 26275 h 449232"/>
                  <a:gd name="connsiteX2" fmla="*/ 469659 w 469659"/>
                  <a:gd name="connsiteY2" fmla="*/ 35800 h 449232"/>
                  <a:gd name="connsiteX3" fmla="*/ 0 w 469659"/>
                  <a:gd name="connsiteY3" fmla="*/ 277100 h 449232"/>
                  <a:gd name="connsiteX4" fmla="*/ 88900 w 469659"/>
                  <a:gd name="connsiteY4" fmla="*/ 223125 h 449232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91885 w 472644"/>
                  <a:gd name="connsiteY0" fmla="*/ 234882 h 525670"/>
                  <a:gd name="connsiteX1" fmla="*/ 386919 w 472644"/>
                  <a:gd name="connsiteY1" fmla="*/ 38032 h 525670"/>
                  <a:gd name="connsiteX2" fmla="*/ 472644 w 472644"/>
                  <a:gd name="connsiteY2" fmla="*/ 47557 h 525670"/>
                  <a:gd name="connsiteX3" fmla="*/ 2985 w 472644"/>
                  <a:gd name="connsiteY3" fmla="*/ 288857 h 525670"/>
                  <a:gd name="connsiteX4" fmla="*/ 91885 w 472644"/>
                  <a:gd name="connsiteY4" fmla="*/ 234882 h 525670"/>
                  <a:gd name="connsiteX0" fmla="*/ 91607 w 476249"/>
                  <a:gd name="connsiteY0" fmla="*/ 234882 h 508918"/>
                  <a:gd name="connsiteX1" fmla="*/ 386641 w 476249"/>
                  <a:gd name="connsiteY1" fmla="*/ 38032 h 508918"/>
                  <a:gd name="connsiteX2" fmla="*/ 472366 w 476249"/>
                  <a:gd name="connsiteY2" fmla="*/ 47557 h 508918"/>
                  <a:gd name="connsiteX3" fmla="*/ 2707 w 476249"/>
                  <a:gd name="connsiteY3" fmla="*/ 288857 h 508918"/>
                  <a:gd name="connsiteX4" fmla="*/ 91607 w 476249"/>
                  <a:gd name="connsiteY4" fmla="*/ 234882 h 508918"/>
                  <a:gd name="connsiteX0" fmla="*/ 95931 w 480384"/>
                  <a:gd name="connsiteY0" fmla="*/ 234882 h 524320"/>
                  <a:gd name="connsiteX1" fmla="*/ 390965 w 480384"/>
                  <a:gd name="connsiteY1" fmla="*/ 38032 h 524320"/>
                  <a:gd name="connsiteX2" fmla="*/ 476690 w 480384"/>
                  <a:gd name="connsiteY2" fmla="*/ 47557 h 524320"/>
                  <a:gd name="connsiteX3" fmla="*/ 7031 w 480384"/>
                  <a:gd name="connsiteY3" fmla="*/ 288857 h 524320"/>
                  <a:gd name="connsiteX4" fmla="*/ 95931 w 480384"/>
                  <a:gd name="connsiteY4" fmla="*/ 234882 h 524320"/>
                  <a:gd name="connsiteX0" fmla="*/ 94002 w 478528"/>
                  <a:gd name="connsiteY0" fmla="*/ 234882 h 515462"/>
                  <a:gd name="connsiteX1" fmla="*/ 389036 w 478528"/>
                  <a:gd name="connsiteY1" fmla="*/ 38032 h 515462"/>
                  <a:gd name="connsiteX2" fmla="*/ 474761 w 478528"/>
                  <a:gd name="connsiteY2" fmla="*/ 47557 h 515462"/>
                  <a:gd name="connsiteX3" fmla="*/ 5102 w 478528"/>
                  <a:gd name="connsiteY3" fmla="*/ 288857 h 515462"/>
                  <a:gd name="connsiteX4" fmla="*/ 94002 w 478528"/>
                  <a:gd name="connsiteY4" fmla="*/ 234882 h 515462"/>
                  <a:gd name="connsiteX0" fmla="*/ 78258 w 462882"/>
                  <a:gd name="connsiteY0" fmla="*/ 234882 h 489871"/>
                  <a:gd name="connsiteX1" fmla="*/ 373292 w 462882"/>
                  <a:gd name="connsiteY1" fmla="*/ 38032 h 489871"/>
                  <a:gd name="connsiteX2" fmla="*/ 459017 w 462882"/>
                  <a:gd name="connsiteY2" fmla="*/ 47557 h 489871"/>
                  <a:gd name="connsiteX3" fmla="*/ 5233 w 462882"/>
                  <a:gd name="connsiteY3" fmla="*/ 228532 h 489871"/>
                  <a:gd name="connsiteX4" fmla="*/ 78258 w 462882"/>
                  <a:gd name="connsiteY4" fmla="*/ 234882 h 489871"/>
                  <a:gd name="connsiteX0" fmla="*/ 78421 w 460959"/>
                  <a:gd name="connsiteY0" fmla="*/ 234882 h 504457"/>
                  <a:gd name="connsiteX1" fmla="*/ 373455 w 460959"/>
                  <a:gd name="connsiteY1" fmla="*/ 38032 h 504457"/>
                  <a:gd name="connsiteX2" fmla="*/ 459180 w 460959"/>
                  <a:gd name="connsiteY2" fmla="*/ 47557 h 504457"/>
                  <a:gd name="connsiteX3" fmla="*/ 5396 w 460959"/>
                  <a:gd name="connsiteY3" fmla="*/ 228532 h 504457"/>
                  <a:gd name="connsiteX4" fmla="*/ 78421 w 460959"/>
                  <a:gd name="connsiteY4" fmla="*/ 234882 h 504457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97746 w 467478"/>
                  <a:gd name="connsiteY0" fmla="*/ 234882 h 526078"/>
                  <a:gd name="connsiteX1" fmla="*/ 380080 w 467478"/>
                  <a:gd name="connsiteY1" fmla="*/ 38032 h 526078"/>
                  <a:gd name="connsiteX2" fmla="*/ 465805 w 467478"/>
                  <a:gd name="connsiteY2" fmla="*/ 47557 h 526078"/>
                  <a:gd name="connsiteX3" fmla="*/ 12021 w 467478"/>
                  <a:gd name="connsiteY3" fmla="*/ 228532 h 526078"/>
                  <a:gd name="connsiteX4" fmla="*/ 97746 w 467478"/>
                  <a:gd name="connsiteY4" fmla="*/ 234882 h 526078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45" h="498973">
                    <a:moveTo>
                      <a:pt x="97704" y="234882"/>
                    </a:moveTo>
                    <a:cubicBezTo>
                      <a:pt x="5549" y="356590"/>
                      <a:pt x="414249" y="649749"/>
                      <a:pt x="380038" y="38032"/>
                    </a:cubicBezTo>
                    <a:cubicBezTo>
                      <a:pt x="375805" y="21099"/>
                      <a:pt x="441421" y="-43460"/>
                      <a:pt x="465763" y="47557"/>
                    </a:cubicBezTo>
                    <a:cubicBezTo>
                      <a:pt x="505266" y="788390"/>
                      <a:pt x="-91025" y="443374"/>
                      <a:pt x="11979" y="228532"/>
                    </a:cubicBezTo>
                    <a:cubicBezTo>
                      <a:pt x="54312" y="137515"/>
                      <a:pt x="122046" y="227474"/>
                      <a:pt x="97704" y="234882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D3E0ABA-D633-A2F0-B2D8-3592FFFE9AEF}"/>
              </a:ext>
            </a:extLst>
          </p:cNvPr>
          <p:cNvGrpSpPr/>
          <p:nvPr/>
        </p:nvGrpSpPr>
        <p:grpSpPr>
          <a:xfrm>
            <a:off x="189603" y="1579778"/>
            <a:ext cx="6644040" cy="2659777"/>
            <a:chOff x="723559" y="1368544"/>
            <a:chExt cx="12755986" cy="5106543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D6BC741-46C7-FA38-5E9C-9DA6928E8E0A}"/>
                </a:ext>
              </a:extLst>
            </p:cNvPr>
            <p:cNvSpPr txBox="1"/>
            <p:nvPr/>
          </p:nvSpPr>
          <p:spPr>
            <a:xfrm>
              <a:off x="5357479" y="3662832"/>
              <a:ext cx="8122066" cy="2127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nicorn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14DA93B-C1E6-DCF6-1491-0F0CBA29E531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106543"/>
              <a:chOff x="3567509" y="1365290"/>
              <a:chExt cx="3801832" cy="4267162"/>
            </a:xfrm>
          </p:grpSpPr>
          <p:sp>
            <p:nvSpPr>
              <p:cNvPr id="154" name="Oval 8">
                <a:extLst>
                  <a:ext uri="{FF2B5EF4-FFF2-40B4-BE49-F238E27FC236}">
                    <a16:creationId xmlns:a16="http://schemas.microsoft.com/office/drawing/2014/main" id="{4C879E55-93DB-C406-571E-F11C2FAF30AC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: Rounded Corners 3">
                <a:extLst>
                  <a:ext uri="{FF2B5EF4-FFF2-40B4-BE49-F238E27FC236}">
                    <a16:creationId xmlns:a16="http://schemas.microsoft.com/office/drawing/2014/main" id="{763D961B-A1CA-C0DE-D1A7-BD278068563F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: Rounded Corners 3">
                <a:extLst>
                  <a:ext uri="{FF2B5EF4-FFF2-40B4-BE49-F238E27FC236}">
                    <a16:creationId xmlns:a16="http://schemas.microsoft.com/office/drawing/2014/main" id="{76985F03-B2CF-08F8-4FFF-2B90013B8E35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5">
                <a:extLst>
                  <a:ext uri="{FF2B5EF4-FFF2-40B4-BE49-F238E27FC236}">
                    <a16:creationId xmlns:a16="http://schemas.microsoft.com/office/drawing/2014/main" id="{5B2AC912-D9E8-B6D0-CFB9-52310AE70E70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2">
                <a:extLst>
                  <a:ext uri="{FF2B5EF4-FFF2-40B4-BE49-F238E27FC236}">
                    <a16:creationId xmlns:a16="http://schemas.microsoft.com/office/drawing/2014/main" id="{E9572959-A86D-DD79-E587-7D5BEFEF269D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: Rounded Corners 3">
                <a:extLst>
                  <a:ext uri="{FF2B5EF4-FFF2-40B4-BE49-F238E27FC236}">
                    <a16:creationId xmlns:a16="http://schemas.microsoft.com/office/drawing/2014/main" id="{FF7B9EFB-18A7-5E58-C52E-B84F45162B84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: Rounded Corners 3">
                <a:extLst>
                  <a:ext uri="{FF2B5EF4-FFF2-40B4-BE49-F238E27FC236}">
                    <a16:creationId xmlns:a16="http://schemas.microsoft.com/office/drawing/2014/main" id="{03DC843A-D9E9-E9C2-14CA-CBA46FCF97F4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8473B29-E115-8C53-8465-423E494D3DDE}"/>
                  </a:ext>
                </a:extLst>
              </p:cNvPr>
              <p:cNvSpPr/>
              <p:nvPr/>
            </p:nvSpPr>
            <p:spPr>
              <a:xfrm rot="20888316">
                <a:off x="4541592" y="5423249"/>
                <a:ext cx="369144" cy="207158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77C09D48-DA61-8651-5CE3-648FA9E761B1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9D871DA-7B6A-2624-1A7C-16BD1083BE8D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FA9855E-879C-2407-1913-826057904CD2}"/>
                  </a:ext>
                </a:extLst>
              </p:cNvPr>
              <p:cNvSpPr/>
              <p:nvPr/>
            </p:nvSpPr>
            <p:spPr>
              <a:xfrm rot="20888316">
                <a:off x="5754383" y="5425294"/>
                <a:ext cx="369144" cy="207158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46E264E1-187B-DDE7-6A09-FC4CDE578985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56">
                <a:extLst>
                  <a:ext uri="{FF2B5EF4-FFF2-40B4-BE49-F238E27FC236}">
                    <a16:creationId xmlns:a16="http://schemas.microsoft.com/office/drawing/2014/main" id="{69A3A70B-9976-33B0-3FD6-DA70547B595A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6A19AFFA-002F-1D65-EDC7-CC8D0A9B608E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54D2AA4-7D22-4FD3-2C97-96D126268796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C9A10D2-DE06-8E4B-94AA-2FCF16821CB4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0F772444-FE7D-A555-16A7-6AA520C0D203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4A070F1D-D8B6-E157-7539-351FCF42B750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3998E8A-5641-333B-3F4C-6519ADBCB50E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8EDB0AB-135F-D9CC-FB64-F147ABF4B824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D4657B0-C236-F40F-46B9-A315619157ED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A9E8D620-42FC-6260-CA47-801E9BBFE095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D6A508A-F12D-4700-5D8E-1BD1800A6167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7BCAB62-0CCB-A80B-F783-17B4DAB2CEB1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18A2C6D-8DE8-1835-8491-95323C0DBE1E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07A000C-2A90-DD9E-85EF-A8F8508A9C19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182" name="Isosceles Triangle 122">
                  <a:extLst>
                    <a:ext uri="{FF2B5EF4-FFF2-40B4-BE49-F238E27FC236}">
                      <a16:creationId xmlns:a16="http://schemas.microsoft.com/office/drawing/2014/main" id="{62BEDF8F-33F8-D443-C222-E8BDA3D85840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rgbClr val="4472C4">
                        <a:lumMod val="5000"/>
                        <a:lumOff val="95000"/>
                      </a:srgbClr>
                    </a:gs>
                    <a:gs pos="24000">
                      <a:srgbClr val="ED7D31">
                        <a:lumMod val="20000"/>
                        <a:lumOff val="8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6D3EB5D9-E7DC-7826-EC70-1D8DD1D1B668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404FF997-45ED-640F-3F7E-54FA17274828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ED2AE345-3A8C-9BBF-45B2-C7B53B944805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2DE9B519-1FDE-69DA-9CB3-C7A3AEAFC6E2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B895F4B9-F613-C4B4-31FD-7FC97415FABA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" name="Rectangle 56">
                <a:extLst>
                  <a:ext uri="{FF2B5EF4-FFF2-40B4-BE49-F238E27FC236}">
                    <a16:creationId xmlns:a16="http://schemas.microsoft.com/office/drawing/2014/main" id="{DF1D1E68-6C27-DFF2-6FAE-A530D0FEDEAC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9598329-1B5E-03D9-A2B1-142BD9E2F7DA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16356A2-7C5B-A8A4-50B3-BC001DE334F7}"/>
              </a:ext>
            </a:extLst>
          </p:cNvPr>
          <p:cNvGrpSpPr/>
          <p:nvPr/>
        </p:nvGrpSpPr>
        <p:grpSpPr>
          <a:xfrm>
            <a:off x="890244" y="5703012"/>
            <a:ext cx="4665428" cy="6198642"/>
            <a:chOff x="181007" y="1532184"/>
            <a:chExt cx="2319969" cy="3082388"/>
          </a:xfrm>
        </p:grpSpPr>
        <p:sp>
          <p:nvSpPr>
            <p:cNvPr id="208" name="Oval 8">
              <a:extLst>
                <a:ext uri="{FF2B5EF4-FFF2-40B4-BE49-F238E27FC236}">
                  <a16:creationId xmlns:a16="http://schemas.microsoft.com/office/drawing/2014/main" id="{3192CCFD-6642-B885-F99A-765DB572D274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: Rounded Corners 3">
              <a:extLst>
                <a:ext uri="{FF2B5EF4-FFF2-40B4-BE49-F238E27FC236}">
                  <a16:creationId xmlns:a16="http://schemas.microsoft.com/office/drawing/2014/main" id="{F9DF2697-A610-AB02-6FF5-4F70A634DAFB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: Rounded Corners 3">
              <a:extLst>
                <a:ext uri="{FF2B5EF4-FFF2-40B4-BE49-F238E27FC236}">
                  <a16:creationId xmlns:a16="http://schemas.microsoft.com/office/drawing/2014/main" id="{705C235D-3995-68E5-F6FD-CA0712369A06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5">
              <a:extLst>
                <a:ext uri="{FF2B5EF4-FFF2-40B4-BE49-F238E27FC236}">
                  <a16:creationId xmlns:a16="http://schemas.microsoft.com/office/drawing/2014/main" id="{7948C63E-A956-35C7-28FC-CB37F2112BC4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">
              <a:extLst>
                <a:ext uri="{FF2B5EF4-FFF2-40B4-BE49-F238E27FC236}">
                  <a16:creationId xmlns:a16="http://schemas.microsoft.com/office/drawing/2014/main" id="{2A9D1690-D5B0-952D-C778-34EF3B23ACD4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24000">
                  <a:srgbClr val="ED7D31">
                    <a:lumMod val="20000"/>
                    <a:lumOff val="8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: Rounded Corners 3">
              <a:extLst>
                <a:ext uri="{FF2B5EF4-FFF2-40B4-BE49-F238E27FC236}">
                  <a16:creationId xmlns:a16="http://schemas.microsoft.com/office/drawing/2014/main" id="{6A519E92-AEAB-FCAA-027E-BD306D8EE40C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: Rounded Corners 3">
              <a:extLst>
                <a:ext uri="{FF2B5EF4-FFF2-40B4-BE49-F238E27FC236}">
                  <a16:creationId xmlns:a16="http://schemas.microsoft.com/office/drawing/2014/main" id="{B16D1D99-DDF2-C891-57D6-E1077406A105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3B6B385-6B1C-4523-4D6E-DCA7C8EE74C0}"/>
                </a:ext>
              </a:extLst>
            </p:cNvPr>
            <p:cNvSpPr/>
            <p:nvPr/>
          </p:nvSpPr>
          <p:spPr>
            <a:xfrm rot="20888316">
              <a:off x="881848" y="4465182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90CC822-734B-112E-9327-0D68725D2BC1}"/>
                </a:ext>
              </a:extLst>
            </p:cNvPr>
            <p:cNvSpPr/>
            <p:nvPr/>
          </p:nvSpPr>
          <p:spPr>
            <a:xfrm rot="20888316">
              <a:off x="1195324" y="437090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E6D38D8-E167-6AFD-EC8A-FF231237E434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CDFEC0E-24CE-ABA2-F58E-0C32C665889E}"/>
                </a:ext>
              </a:extLst>
            </p:cNvPr>
            <p:cNvSpPr/>
            <p:nvPr/>
          </p:nvSpPr>
          <p:spPr>
            <a:xfrm rot="20888316">
              <a:off x="1759180" y="4465182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1">
              <a:extLst>
                <a:ext uri="{FF2B5EF4-FFF2-40B4-BE49-F238E27FC236}">
                  <a16:creationId xmlns:a16="http://schemas.microsoft.com/office/drawing/2014/main" id="{39276BE4-BAE2-9876-9329-C449FD67A02E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56">
              <a:extLst>
                <a:ext uri="{FF2B5EF4-FFF2-40B4-BE49-F238E27FC236}">
                  <a16:creationId xmlns:a16="http://schemas.microsoft.com/office/drawing/2014/main" id="{B485FE86-6A33-02F3-8348-2A6507AD3008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24EDED1-ED65-6002-9E45-44F19D69180B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8B3ACD2-728D-87AE-1A03-39BDC92FA94A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F09ABF3-9DF9-6678-DB42-04D7AA758FCA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42290C6-E5DE-4901-5191-1D575BAECBD0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7A77D456-F429-9E4E-FC15-64A761240CCB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C642FFB-71AC-D910-01A5-534EE7C6D889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DBABBB5-6D46-F60C-ED61-2DC04FADF91E}"/>
                </a:ext>
              </a:extLst>
            </p:cNvPr>
            <p:cNvSpPr/>
            <p:nvPr/>
          </p:nvSpPr>
          <p:spPr>
            <a:xfrm rot="5400000">
              <a:off x="1990582" y="2596772"/>
              <a:ext cx="188118" cy="9469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86D53025-D9C0-9EA9-A204-0F4FDE9619AE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CA42AC0-BAA6-1975-6DF7-8587189ECFAD}"/>
                </a:ext>
              </a:extLst>
            </p:cNvPr>
            <p:cNvSpPr/>
            <p:nvPr/>
          </p:nvSpPr>
          <p:spPr>
            <a:xfrm rot="5400000">
              <a:off x="2041794" y="2612653"/>
              <a:ext cx="92210" cy="464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A1586B4-EF16-EAE5-4433-D74C50728E88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84B77BE-AD38-D496-4C5C-25BB3DED54EC}"/>
                </a:ext>
              </a:extLst>
            </p:cNvPr>
            <p:cNvGrpSpPr/>
            <p:nvPr/>
          </p:nvGrpSpPr>
          <p:grpSpPr>
            <a:xfrm rot="21018527">
              <a:off x="1973246" y="1532184"/>
              <a:ext cx="289216" cy="676743"/>
              <a:chOff x="7111203" y="783910"/>
              <a:chExt cx="348699" cy="815927"/>
            </a:xfrm>
          </p:grpSpPr>
          <p:sp>
            <p:nvSpPr>
              <p:cNvPr id="238" name="Isosceles Triangle 81">
                <a:extLst>
                  <a:ext uri="{FF2B5EF4-FFF2-40B4-BE49-F238E27FC236}">
                    <a16:creationId xmlns:a16="http://schemas.microsoft.com/office/drawing/2014/main" id="{3734E189-7553-E4E2-7743-5C6DF2D05078}"/>
                  </a:ext>
                </a:extLst>
              </p:cNvPr>
              <p:cNvSpPr/>
              <p:nvPr/>
            </p:nvSpPr>
            <p:spPr>
              <a:xfrm rot="1034248">
                <a:off x="7150765" y="783910"/>
                <a:ext cx="309137" cy="815927"/>
              </a:xfrm>
              <a:custGeom>
                <a:avLst/>
                <a:gdLst>
                  <a:gd name="connsiteX0" fmla="*/ 0 w 586603"/>
                  <a:gd name="connsiteY0" fmla="*/ 1360921 h 1360921"/>
                  <a:gd name="connsiteX1" fmla="*/ 293302 w 586603"/>
                  <a:gd name="connsiteY1" fmla="*/ 0 h 1360921"/>
                  <a:gd name="connsiteX2" fmla="*/ 586603 w 586603"/>
                  <a:gd name="connsiteY2" fmla="*/ 1360921 h 1360921"/>
                  <a:gd name="connsiteX3" fmla="*/ 0 w 58660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623" h="1360921">
                    <a:moveTo>
                      <a:pt x="0" y="1360921"/>
                    </a:moveTo>
                    <a:lnTo>
                      <a:pt x="293302" y="0"/>
                    </a:lnTo>
                    <a:lnTo>
                      <a:pt x="515623" y="1187768"/>
                    </a:lnTo>
                    <a:cubicBezTo>
                      <a:pt x="433049" y="1339347"/>
                      <a:pt x="195762" y="1338472"/>
                      <a:pt x="0" y="1360921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A30196F-C72B-F05A-3BE1-170703F4F6E4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39890C4-5DA1-C91F-B08D-9C980F4D9FBE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2290" cy="5037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DCEF84A-40D1-0568-10E3-7F4867E392D9}"/>
                  </a:ext>
                </a:extLst>
              </p:cNvPr>
              <p:cNvSpPr/>
              <p:nvPr/>
            </p:nvSpPr>
            <p:spPr>
              <a:xfrm>
                <a:off x="7213346" y="1219176"/>
                <a:ext cx="177086" cy="811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74E95F4D-353F-1CEE-0082-86C9FDEA281D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13049" cy="1034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1498813-EA30-BB7A-2795-8A03CBE5CCE3}"/>
                  </a:ext>
                </a:extLst>
              </p:cNvPr>
              <p:cNvSpPr/>
              <p:nvPr/>
            </p:nvSpPr>
            <p:spPr>
              <a:xfrm>
                <a:off x="7111203" y="1406447"/>
                <a:ext cx="256105" cy="1039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2" name="Rectangle 56">
              <a:extLst>
                <a:ext uri="{FF2B5EF4-FFF2-40B4-BE49-F238E27FC236}">
                  <a16:creationId xmlns:a16="http://schemas.microsoft.com/office/drawing/2014/main" id="{62B81565-167A-9EB6-8442-85F50F30D10F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A6BF49A-1D04-E926-9874-C6511A2F55AC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F3F3311-75F0-760D-CCBE-D573C8E660AF}"/>
                </a:ext>
              </a:extLst>
            </p:cNvPr>
            <p:cNvSpPr/>
            <p:nvPr/>
          </p:nvSpPr>
          <p:spPr>
            <a:xfrm rot="4759866">
              <a:off x="2443212" y="2974202"/>
              <a:ext cx="65498" cy="3297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1D2F6B-6047-36A7-ED80-248A46EEF709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3EF93B8-B172-3622-CCEA-2D9930BAB626}"/>
                </a:ext>
              </a:extLst>
            </p:cNvPr>
            <p:cNvSpPr/>
            <p:nvPr/>
          </p:nvSpPr>
          <p:spPr>
            <a:xfrm rot="5400000">
              <a:off x="2319119" y="2535060"/>
              <a:ext cx="188118" cy="9469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E437969-2C4D-3FCB-44E5-8F93CC29F283}"/>
                </a:ext>
              </a:extLst>
            </p:cNvPr>
            <p:cNvSpPr/>
            <p:nvPr/>
          </p:nvSpPr>
          <p:spPr>
            <a:xfrm rot="5400000">
              <a:off x="2370331" y="2550940"/>
              <a:ext cx="92210" cy="464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EF42FCF-17BD-4F9D-9103-FB8E89CD3BCD}"/>
              </a:ext>
            </a:extLst>
          </p:cNvPr>
          <p:cNvGrpSpPr/>
          <p:nvPr/>
        </p:nvGrpSpPr>
        <p:grpSpPr>
          <a:xfrm flipH="1">
            <a:off x="156500" y="4422002"/>
            <a:ext cx="6489656" cy="2187888"/>
            <a:chOff x="3448988" y="995652"/>
            <a:chExt cx="8626956" cy="2908446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58F3C4D-0D5D-DD55-B588-FD659B1BAF63}"/>
                </a:ext>
              </a:extLst>
            </p:cNvPr>
            <p:cNvSpPr txBox="1"/>
            <p:nvPr/>
          </p:nvSpPr>
          <p:spPr>
            <a:xfrm>
              <a:off x="3448988" y="1328718"/>
              <a:ext cx="3751007" cy="147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F6E5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rial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17FED927-C5BA-538E-4F41-85AF21DD29CE}"/>
                </a:ext>
              </a:extLst>
            </p:cNvPr>
            <p:cNvGrpSpPr/>
            <p:nvPr/>
          </p:nvGrpSpPr>
          <p:grpSpPr>
            <a:xfrm>
              <a:off x="7811953" y="995652"/>
              <a:ext cx="4263991" cy="2908446"/>
              <a:chOff x="7811953" y="995652"/>
              <a:chExt cx="4263991" cy="2908446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4EAFF919-439C-2DC6-93D8-15DCC0A43F51}"/>
                  </a:ext>
                </a:extLst>
              </p:cNvPr>
              <p:cNvGrpSpPr/>
              <p:nvPr/>
            </p:nvGrpSpPr>
            <p:grpSpPr>
              <a:xfrm flipH="1">
                <a:off x="7811953" y="995652"/>
                <a:ext cx="4263991" cy="2908446"/>
                <a:chOff x="368795" y="1568814"/>
                <a:chExt cx="7352274" cy="5014948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7AC5C230-4FC3-499A-E24E-36D3CC5950C0}"/>
                    </a:ext>
                  </a:extLst>
                </p:cNvPr>
                <p:cNvGrpSpPr/>
                <p:nvPr/>
              </p:nvGrpSpPr>
              <p:grpSpPr>
                <a:xfrm>
                  <a:off x="3863903" y="1584489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380" name="Rectangle 30">
                    <a:extLst>
                      <a:ext uri="{FF2B5EF4-FFF2-40B4-BE49-F238E27FC236}">
                        <a16:creationId xmlns:a16="http://schemas.microsoft.com/office/drawing/2014/main" id="{0E4B9606-06A6-F04D-05D3-0CB6EA4C2256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A3F50F52-06D9-FFB7-45B0-BBED52746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CFA0E4B2-19FF-4193-817B-7184F01EBCA2}"/>
                    </a:ext>
                  </a:extLst>
                </p:cNvPr>
                <p:cNvGrpSpPr/>
                <p:nvPr/>
              </p:nvGrpSpPr>
              <p:grpSpPr>
                <a:xfrm flipH="1">
                  <a:off x="5808140" y="1568814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378" name="Rectangle 30">
                    <a:extLst>
                      <a:ext uri="{FF2B5EF4-FFF2-40B4-BE49-F238E27FC236}">
                        <a16:creationId xmlns:a16="http://schemas.microsoft.com/office/drawing/2014/main" id="{122D723C-8FB5-B299-01F8-FB0001F84741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608FDB7B-C86A-0449-DFEC-062135E9B2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A5D5BEA6-D735-6B7D-45F9-8D772E10261C}"/>
                    </a:ext>
                  </a:extLst>
                </p:cNvPr>
                <p:cNvGrpSpPr/>
                <p:nvPr/>
              </p:nvGrpSpPr>
              <p:grpSpPr>
                <a:xfrm rot="7224562" flipH="1">
                  <a:off x="6141210" y="2003286"/>
                  <a:ext cx="636564" cy="529337"/>
                  <a:chOff x="5605051" y="2976973"/>
                  <a:chExt cx="447253" cy="371915"/>
                </a:xfrm>
              </p:grpSpPr>
              <p:sp>
                <p:nvSpPr>
                  <p:cNvPr id="376" name="Isosceles Triangle 86">
                    <a:extLst>
                      <a:ext uri="{FF2B5EF4-FFF2-40B4-BE49-F238E27FC236}">
                        <a16:creationId xmlns:a16="http://schemas.microsoft.com/office/drawing/2014/main" id="{C50ABF9A-7AF1-07DE-50BE-68B53F3A91AA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45865" y="2942449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7" name="Isosceles Triangle 86">
                    <a:extLst>
                      <a:ext uri="{FF2B5EF4-FFF2-40B4-BE49-F238E27FC236}">
                        <a16:creationId xmlns:a16="http://schemas.microsoft.com/office/drawing/2014/main" id="{C3AE944E-27FA-E1EF-3C83-680CEB9B10B4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32592" y="2996755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B0CC5082-562B-EA4C-252E-3D591753075A}"/>
                    </a:ext>
                  </a:extLst>
                </p:cNvPr>
                <p:cNvGrpSpPr/>
                <p:nvPr/>
              </p:nvGrpSpPr>
              <p:grpSpPr>
                <a:xfrm rot="1480376" flipH="1">
                  <a:off x="4775557" y="2147750"/>
                  <a:ext cx="636566" cy="529337"/>
                  <a:chOff x="5526117" y="2976011"/>
                  <a:chExt cx="447254" cy="371915"/>
                </a:xfrm>
              </p:grpSpPr>
              <p:sp>
                <p:nvSpPr>
                  <p:cNvPr id="374" name="Isosceles Triangle 86">
                    <a:extLst>
                      <a:ext uri="{FF2B5EF4-FFF2-40B4-BE49-F238E27FC236}">
                        <a16:creationId xmlns:a16="http://schemas.microsoft.com/office/drawing/2014/main" id="{83227BDC-0998-8E0D-FA50-B6E9BD5C9EC2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66932" y="2941487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5" name="Isosceles Triangle 86">
                    <a:extLst>
                      <a:ext uri="{FF2B5EF4-FFF2-40B4-BE49-F238E27FC236}">
                        <a16:creationId xmlns:a16="http://schemas.microsoft.com/office/drawing/2014/main" id="{8A6202CD-D95B-09B8-A48C-CE5FAD7CAA98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53658" y="2995793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0" name="Rectangle 58">
                  <a:extLst>
                    <a:ext uri="{FF2B5EF4-FFF2-40B4-BE49-F238E27FC236}">
                      <a16:creationId xmlns:a16="http://schemas.microsoft.com/office/drawing/2014/main" id="{077B3EFD-5D7A-8B4A-39EE-61C72A26CE3E}"/>
                    </a:ext>
                  </a:extLst>
                </p:cNvPr>
                <p:cNvSpPr/>
                <p:nvPr/>
              </p:nvSpPr>
              <p:spPr>
                <a:xfrm flipH="1">
                  <a:off x="4160493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ectangle 58">
                  <a:extLst>
                    <a:ext uri="{FF2B5EF4-FFF2-40B4-BE49-F238E27FC236}">
                      <a16:creationId xmlns:a16="http://schemas.microsoft.com/office/drawing/2014/main" id="{FBEB3061-5D21-2AAA-7BCA-375ECC3295AE}"/>
                    </a:ext>
                  </a:extLst>
                </p:cNvPr>
                <p:cNvSpPr/>
                <p:nvPr/>
              </p:nvSpPr>
              <p:spPr>
                <a:xfrm flipH="1">
                  <a:off x="1983331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tangle 57">
                  <a:extLst>
                    <a:ext uri="{FF2B5EF4-FFF2-40B4-BE49-F238E27FC236}">
                      <a16:creationId xmlns:a16="http://schemas.microsoft.com/office/drawing/2014/main" id="{3C10AEAE-5A9E-8167-F497-7571226CC80C}"/>
                    </a:ext>
                  </a:extLst>
                </p:cNvPr>
                <p:cNvSpPr/>
                <p:nvPr/>
              </p:nvSpPr>
              <p:spPr>
                <a:xfrm flipH="1">
                  <a:off x="368795" y="3207692"/>
                  <a:ext cx="1124619" cy="942842"/>
                </a:xfrm>
                <a:custGeom>
                  <a:avLst/>
                  <a:gdLst>
                    <a:gd name="connsiteX0" fmla="*/ 0 w 149525"/>
                    <a:gd name="connsiteY0" fmla="*/ 0 h 264822"/>
                    <a:gd name="connsiteX1" fmla="*/ 149525 w 149525"/>
                    <a:gd name="connsiteY1" fmla="*/ 0 h 264822"/>
                    <a:gd name="connsiteX2" fmla="*/ 149525 w 149525"/>
                    <a:gd name="connsiteY2" fmla="*/ 264822 h 264822"/>
                    <a:gd name="connsiteX3" fmla="*/ 0 w 149525"/>
                    <a:gd name="connsiteY3" fmla="*/ 264822 h 264822"/>
                    <a:gd name="connsiteX4" fmla="*/ 0 w 149525"/>
                    <a:gd name="connsiteY4" fmla="*/ 0 h 264822"/>
                    <a:gd name="connsiteX0" fmla="*/ 0 w 644825"/>
                    <a:gd name="connsiteY0" fmla="*/ 247650 h 512472"/>
                    <a:gd name="connsiteX1" fmla="*/ 644825 w 644825"/>
                    <a:gd name="connsiteY1" fmla="*/ 0 h 512472"/>
                    <a:gd name="connsiteX2" fmla="*/ 149525 w 644825"/>
                    <a:gd name="connsiteY2" fmla="*/ 512472 h 512472"/>
                    <a:gd name="connsiteX3" fmla="*/ 0 w 644825"/>
                    <a:gd name="connsiteY3" fmla="*/ 512472 h 512472"/>
                    <a:gd name="connsiteX4" fmla="*/ 0 w 644825"/>
                    <a:gd name="connsiteY4" fmla="*/ 2476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766925"/>
                    <a:gd name="connsiteY0" fmla="*/ 95250 h 531581"/>
                    <a:gd name="connsiteX1" fmla="*/ 682925 w 766925"/>
                    <a:gd name="connsiteY1" fmla="*/ 0 h 531581"/>
                    <a:gd name="connsiteX2" fmla="*/ 187625 w 766925"/>
                    <a:gd name="connsiteY2" fmla="*/ 512472 h 531581"/>
                    <a:gd name="connsiteX3" fmla="*/ 38100 w 766925"/>
                    <a:gd name="connsiteY3" fmla="*/ 512472 h 531581"/>
                    <a:gd name="connsiteX4" fmla="*/ 0 w 766925"/>
                    <a:gd name="connsiteY4" fmla="*/ 95250 h 531581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774290"/>
                    <a:gd name="connsiteY0" fmla="*/ 95250 h 512472"/>
                    <a:gd name="connsiteX1" fmla="*/ 682925 w 774290"/>
                    <a:gd name="connsiteY1" fmla="*/ 0 h 512472"/>
                    <a:gd name="connsiteX2" fmla="*/ 38100 w 774290"/>
                    <a:gd name="connsiteY2" fmla="*/ 512472 h 512472"/>
                    <a:gd name="connsiteX3" fmla="*/ 0 w 774290"/>
                    <a:gd name="connsiteY3" fmla="*/ 95250 h 512472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0162" h="662445">
                      <a:moveTo>
                        <a:pt x="0" y="95250"/>
                      </a:moveTo>
                      <a:cubicBezTo>
                        <a:pt x="541967" y="349250"/>
                        <a:pt x="512433" y="136525"/>
                        <a:pt x="682925" y="0"/>
                      </a:cubicBezTo>
                      <a:cubicBezTo>
                        <a:pt x="1060750" y="450537"/>
                        <a:pt x="342421" y="906172"/>
                        <a:pt x="38100" y="512472"/>
                      </a:cubicBezTo>
                      <a:lnTo>
                        <a:pt x="0" y="95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66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Isosceles Triangle 272">
                  <a:extLst>
                    <a:ext uri="{FF2B5EF4-FFF2-40B4-BE49-F238E27FC236}">
                      <a16:creationId xmlns:a16="http://schemas.microsoft.com/office/drawing/2014/main" id="{B975F309-5E76-2612-16CC-5FF2B12A6EC7}"/>
                    </a:ext>
                  </a:extLst>
                </p:cNvPr>
                <p:cNvSpPr/>
                <p:nvPr/>
              </p:nvSpPr>
              <p:spPr>
                <a:xfrm rot="11162284" flipH="1">
                  <a:off x="5600416" y="3631572"/>
                  <a:ext cx="488091" cy="976083"/>
                </a:xfrm>
                <a:prstGeom prst="triangle">
                  <a:avLst/>
                </a:prstGeom>
                <a:solidFill>
                  <a:srgbClr val="8F6E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Isosceles Triangle 273">
                  <a:extLst>
                    <a:ext uri="{FF2B5EF4-FFF2-40B4-BE49-F238E27FC236}">
                      <a16:creationId xmlns:a16="http://schemas.microsoft.com/office/drawing/2014/main" id="{00E35A4F-73EE-99F2-3A85-DC3CB596A82F}"/>
                    </a:ext>
                  </a:extLst>
                </p:cNvPr>
                <p:cNvSpPr/>
                <p:nvPr/>
              </p:nvSpPr>
              <p:spPr>
                <a:xfrm rot="10756449" flipH="1">
                  <a:off x="5924918" y="3629058"/>
                  <a:ext cx="286223" cy="976083"/>
                </a:xfrm>
                <a:prstGeom prst="triangle">
                  <a:avLst/>
                </a:prstGeom>
                <a:solidFill>
                  <a:srgbClr val="8F6E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Rectangle 3">
                  <a:extLst>
                    <a:ext uri="{FF2B5EF4-FFF2-40B4-BE49-F238E27FC236}">
                      <a16:creationId xmlns:a16="http://schemas.microsoft.com/office/drawing/2014/main" id="{B250F5C2-4638-D8DE-B358-003056A7C1DE}"/>
                    </a:ext>
                  </a:extLst>
                </p:cNvPr>
                <p:cNvSpPr/>
                <p:nvPr/>
              </p:nvSpPr>
              <p:spPr>
                <a:xfrm rot="2549168" flipH="1">
                  <a:off x="1493470" y="1643715"/>
                  <a:ext cx="4052321" cy="4278873"/>
                </a:xfrm>
                <a:custGeom>
                  <a:avLst/>
                  <a:gdLst>
                    <a:gd name="connsiteX0" fmla="*/ 0 w 348343"/>
                    <a:gd name="connsiteY0" fmla="*/ 0 h 769257"/>
                    <a:gd name="connsiteX1" fmla="*/ 348343 w 348343"/>
                    <a:gd name="connsiteY1" fmla="*/ 0 h 769257"/>
                    <a:gd name="connsiteX2" fmla="*/ 348343 w 348343"/>
                    <a:gd name="connsiteY2" fmla="*/ 769257 h 769257"/>
                    <a:gd name="connsiteX3" fmla="*/ 0 w 348343"/>
                    <a:gd name="connsiteY3" fmla="*/ 769257 h 769257"/>
                    <a:gd name="connsiteX4" fmla="*/ 0 w 348343"/>
                    <a:gd name="connsiteY4" fmla="*/ 0 h 769257"/>
                    <a:gd name="connsiteX0" fmla="*/ 0 w 2119010"/>
                    <a:gd name="connsiteY0" fmla="*/ 0 h 2725580"/>
                    <a:gd name="connsiteX1" fmla="*/ 348343 w 2119010"/>
                    <a:gd name="connsiteY1" fmla="*/ 0 h 2725580"/>
                    <a:gd name="connsiteX2" fmla="*/ 2119010 w 2119010"/>
                    <a:gd name="connsiteY2" fmla="*/ 2725580 h 2725580"/>
                    <a:gd name="connsiteX3" fmla="*/ 0 w 2119010"/>
                    <a:gd name="connsiteY3" fmla="*/ 769257 h 2725580"/>
                    <a:gd name="connsiteX4" fmla="*/ 0 w 2119010"/>
                    <a:gd name="connsiteY4" fmla="*/ 0 h 2725580"/>
                    <a:gd name="connsiteX0" fmla="*/ 0 w 2187138"/>
                    <a:gd name="connsiteY0" fmla="*/ 0 h 2725580"/>
                    <a:gd name="connsiteX1" fmla="*/ 348343 w 2187138"/>
                    <a:gd name="connsiteY1" fmla="*/ 0 h 2725580"/>
                    <a:gd name="connsiteX2" fmla="*/ 2119010 w 2187138"/>
                    <a:gd name="connsiteY2" fmla="*/ 2725580 h 2725580"/>
                    <a:gd name="connsiteX3" fmla="*/ 0 w 2187138"/>
                    <a:gd name="connsiteY3" fmla="*/ 769257 h 2725580"/>
                    <a:gd name="connsiteX4" fmla="*/ 0 w 2187138"/>
                    <a:gd name="connsiteY4" fmla="*/ 0 h 2725580"/>
                    <a:gd name="connsiteX0" fmla="*/ 0 w 2165134"/>
                    <a:gd name="connsiteY0" fmla="*/ 0 h 2725580"/>
                    <a:gd name="connsiteX1" fmla="*/ 348343 w 2165134"/>
                    <a:gd name="connsiteY1" fmla="*/ 0 h 2725580"/>
                    <a:gd name="connsiteX2" fmla="*/ 2119010 w 2165134"/>
                    <a:gd name="connsiteY2" fmla="*/ 2725580 h 2725580"/>
                    <a:gd name="connsiteX3" fmla="*/ 0 w 2165134"/>
                    <a:gd name="connsiteY3" fmla="*/ 769257 h 2725580"/>
                    <a:gd name="connsiteX4" fmla="*/ 0 w 2165134"/>
                    <a:gd name="connsiteY4" fmla="*/ 0 h 2725580"/>
                    <a:gd name="connsiteX0" fmla="*/ 0 w 2165350"/>
                    <a:gd name="connsiteY0" fmla="*/ 0 h 2725580"/>
                    <a:gd name="connsiteX1" fmla="*/ 348343 w 2165350"/>
                    <a:gd name="connsiteY1" fmla="*/ 0 h 2725580"/>
                    <a:gd name="connsiteX2" fmla="*/ 2119010 w 2165350"/>
                    <a:gd name="connsiteY2" fmla="*/ 2725580 h 2725580"/>
                    <a:gd name="connsiteX3" fmla="*/ 0 w 2165350"/>
                    <a:gd name="connsiteY3" fmla="*/ 769257 h 2725580"/>
                    <a:gd name="connsiteX4" fmla="*/ 0 w 2165350"/>
                    <a:gd name="connsiteY4" fmla="*/ 0 h 2725580"/>
                    <a:gd name="connsiteX0" fmla="*/ 0 w 2235513"/>
                    <a:gd name="connsiteY0" fmla="*/ 0 h 2725580"/>
                    <a:gd name="connsiteX1" fmla="*/ 348343 w 2235513"/>
                    <a:gd name="connsiteY1" fmla="*/ 0 h 2725580"/>
                    <a:gd name="connsiteX2" fmla="*/ 2119010 w 2235513"/>
                    <a:gd name="connsiteY2" fmla="*/ 2725580 h 2725580"/>
                    <a:gd name="connsiteX3" fmla="*/ 0 w 2235513"/>
                    <a:gd name="connsiteY3" fmla="*/ 769257 h 2725580"/>
                    <a:gd name="connsiteX4" fmla="*/ 0 w 2235513"/>
                    <a:gd name="connsiteY4" fmla="*/ 0 h 2725580"/>
                    <a:gd name="connsiteX0" fmla="*/ 552876 w 2788389"/>
                    <a:gd name="connsiteY0" fmla="*/ 0 h 2725580"/>
                    <a:gd name="connsiteX1" fmla="*/ 901219 w 2788389"/>
                    <a:gd name="connsiteY1" fmla="*/ 0 h 2725580"/>
                    <a:gd name="connsiteX2" fmla="*/ 2671886 w 2788389"/>
                    <a:gd name="connsiteY2" fmla="*/ 2725580 h 2725580"/>
                    <a:gd name="connsiteX3" fmla="*/ 0 w 2788389"/>
                    <a:gd name="connsiteY3" fmla="*/ 577797 h 2725580"/>
                    <a:gd name="connsiteX4" fmla="*/ 552876 w 2788389"/>
                    <a:gd name="connsiteY4" fmla="*/ 0 h 2725580"/>
                    <a:gd name="connsiteX0" fmla="*/ 556008 w 2791521"/>
                    <a:gd name="connsiteY0" fmla="*/ 0 h 2725580"/>
                    <a:gd name="connsiteX1" fmla="*/ 904351 w 2791521"/>
                    <a:gd name="connsiteY1" fmla="*/ 0 h 2725580"/>
                    <a:gd name="connsiteX2" fmla="*/ 2675018 w 2791521"/>
                    <a:gd name="connsiteY2" fmla="*/ 2725580 h 2725580"/>
                    <a:gd name="connsiteX3" fmla="*/ 0 w 2791521"/>
                    <a:gd name="connsiteY3" fmla="*/ 1032938 h 2725580"/>
                    <a:gd name="connsiteX4" fmla="*/ 3132 w 2791521"/>
                    <a:gd name="connsiteY4" fmla="*/ 577797 h 2725580"/>
                    <a:gd name="connsiteX5" fmla="*/ 556008 w 2791521"/>
                    <a:gd name="connsiteY5" fmla="*/ 0 h 2725580"/>
                    <a:gd name="connsiteX0" fmla="*/ 572387 w 2807900"/>
                    <a:gd name="connsiteY0" fmla="*/ 0 h 2725580"/>
                    <a:gd name="connsiteX1" fmla="*/ 920730 w 2807900"/>
                    <a:gd name="connsiteY1" fmla="*/ 0 h 2725580"/>
                    <a:gd name="connsiteX2" fmla="*/ 2691397 w 2807900"/>
                    <a:gd name="connsiteY2" fmla="*/ 2725580 h 2725580"/>
                    <a:gd name="connsiteX3" fmla="*/ 0 w 2807900"/>
                    <a:gd name="connsiteY3" fmla="*/ 1043770 h 2725580"/>
                    <a:gd name="connsiteX4" fmla="*/ 19511 w 2807900"/>
                    <a:gd name="connsiteY4" fmla="*/ 577797 h 2725580"/>
                    <a:gd name="connsiteX5" fmla="*/ 572387 w 2807900"/>
                    <a:gd name="connsiteY5" fmla="*/ 0 h 2725580"/>
                    <a:gd name="connsiteX0" fmla="*/ 775285 w 3010798"/>
                    <a:gd name="connsiteY0" fmla="*/ 0 h 2747207"/>
                    <a:gd name="connsiteX1" fmla="*/ 1123628 w 3010798"/>
                    <a:gd name="connsiteY1" fmla="*/ 0 h 2747207"/>
                    <a:gd name="connsiteX2" fmla="*/ 2894295 w 3010798"/>
                    <a:gd name="connsiteY2" fmla="*/ 2725580 h 2747207"/>
                    <a:gd name="connsiteX3" fmla="*/ 188835 w 3010798"/>
                    <a:gd name="connsiteY3" fmla="*/ 1421761 h 2747207"/>
                    <a:gd name="connsiteX4" fmla="*/ 202898 w 3010798"/>
                    <a:gd name="connsiteY4" fmla="*/ 1043770 h 2747207"/>
                    <a:gd name="connsiteX5" fmla="*/ 222409 w 3010798"/>
                    <a:gd name="connsiteY5" fmla="*/ 577797 h 2747207"/>
                    <a:gd name="connsiteX6" fmla="*/ 775285 w 3010798"/>
                    <a:gd name="connsiteY6" fmla="*/ 0 h 2747207"/>
                    <a:gd name="connsiteX0" fmla="*/ 789524 w 3025037"/>
                    <a:gd name="connsiteY0" fmla="*/ 0 h 2747207"/>
                    <a:gd name="connsiteX1" fmla="*/ 1137867 w 3025037"/>
                    <a:gd name="connsiteY1" fmla="*/ 0 h 2747207"/>
                    <a:gd name="connsiteX2" fmla="*/ 2908534 w 3025037"/>
                    <a:gd name="connsiteY2" fmla="*/ 2725580 h 2747207"/>
                    <a:gd name="connsiteX3" fmla="*/ 203074 w 3025037"/>
                    <a:gd name="connsiteY3" fmla="*/ 1421761 h 2747207"/>
                    <a:gd name="connsiteX4" fmla="*/ 248632 w 3025037"/>
                    <a:gd name="connsiteY4" fmla="*/ 1230994 h 2747207"/>
                    <a:gd name="connsiteX5" fmla="*/ 217137 w 3025037"/>
                    <a:gd name="connsiteY5" fmla="*/ 1043770 h 2747207"/>
                    <a:gd name="connsiteX6" fmla="*/ 236648 w 3025037"/>
                    <a:gd name="connsiteY6" fmla="*/ 577797 h 2747207"/>
                    <a:gd name="connsiteX7" fmla="*/ 789524 w 3025037"/>
                    <a:gd name="connsiteY7" fmla="*/ 0 h 2747207"/>
                    <a:gd name="connsiteX0" fmla="*/ 789524 w 3025037"/>
                    <a:gd name="connsiteY0" fmla="*/ 0 h 2756483"/>
                    <a:gd name="connsiteX1" fmla="*/ 1137867 w 3025037"/>
                    <a:gd name="connsiteY1" fmla="*/ 0 h 2756483"/>
                    <a:gd name="connsiteX2" fmla="*/ 2908534 w 3025037"/>
                    <a:gd name="connsiteY2" fmla="*/ 2725580 h 2756483"/>
                    <a:gd name="connsiteX3" fmla="*/ 490932 w 3025037"/>
                    <a:gd name="connsiteY3" fmla="*/ 1375415 h 2756483"/>
                    <a:gd name="connsiteX4" fmla="*/ 203074 w 3025037"/>
                    <a:gd name="connsiteY4" fmla="*/ 1421761 h 2756483"/>
                    <a:gd name="connsiteX5" fmla="*/ 248632 w 3025037"/>
                    <a:gd name="connsiteY5" fmla="*/ 1230994 h 2756483"/>
                    <a:gd name="connsiteX6" fmla="*/ 217137 w 3025037"/>
                    <a:gd name="connsiteY6" fmla="*/ 1043770 h 2756483"/>
                    <a:gd name="connsiteX7" fmla="*/ 236648 w 3025037"/>
                    <a:gd name="connsiteY7" fmla="*/ 577797 h 2756483"/>
                    <a:gd name="connsiteX8" fmla="*/ 789524 w 3025037"/>
                    <a:gd name="connsiteY8" fmla="*/ 0 h 2756483"/>
                    <a:gd name="connsiteX0" fmla="*/ 789524 w 3025037"/>
                    <a:gd name="connsiteY0" fmla="*/ 0 h 2759942"/>
                    <a:gd name="connsiteX1" fmla="*/ 1137867 w 3025037"/>
                    <a:gd name="connsiteY1" fmla="*/ 0 h 2759942"/>
                    <a:gd name="connsiteX2" fmla="*/ 2908534 w 3025037"/>
                    <a:gd name="connsiteY2" fmla="*/ 2725580 h 2759942"/>
                    <a:gd name="connsiteX3" fmla="*/ 405296 w 3025037"/>
                    <a:gd name="connsiteY3" fmla="*/ 1574682 h 2759942"/>
                    <a:gd name="connsiteX4" fmla="*/ 490932 w 3025037"/>
                    <a:gd name="connsiteY4" fmla="*/ 1375415 h 2759942"/>
                    <a:gd name="connsiteX5" fmla="*/ 203074 w 3025037"/>
                    <a:gd name="connsiteY5" fmla="*/ 1421761 h 2759942"/>
                    <a:gd name="connsiteX6" fmla="*/ 248632 w 3025037"/>
                    <a:gd name="connsiteY6" fmla="*/ 1230994 h 2759942"/>
                    <a:gd name="connsiteX7" fmla="*/ 217137 w 3025037"/>
                    <a:gd name="connsiteY7" fmla="*/ 1043770 h 2759942"/>
                    <a:gd name="connsiteX8" fmla="*/ 236648 w 3025037"/>
                    <a:gd name="connsiteY8" fmla="*/ 577797 h 2759942"/>
                    <a:gd name="connsiteX9" fmla="*/ 789524 w 3025037"/>
                    <a:gd name="connsiteY9" fmla="*/ 0 h 2759942"/>
                    <a:gd name="connsiteX0" fmla="*/ 789524 w 3025037"/>
                    <a:gd name="connsiteY0" fmla="*/ 0 h 2762751"/>
                    <a:gd name="connsiteX1" fmla="*/ 1137867 w 3025037"/>
                    <a:gd name="connsiteY1" fmla="*/ 0 h 2762751"/>
                    <a:gd name="connsiteX2" fmla="*/ 2908534 w 3025037"/>
                    <a:gd name="connsiteY2" fmla="*/ 2725580 h 2762751"/>
                    <a:gd name="connsiteX3" fmla="*/ 648088 w 3025037"/>
                    <a:gd name="connsiteY3" fmla="*/ 1499977 h 2762751"/>
                    <a:gd name="connsiteX4" fmla="*/ 405296 w 3025037"/>
                    <a:gd name="connsiteY4" fmla="*/ 1574682 h 2762751"/>
                    <a:gd name="connsiteX5" fmla="*/ 490932 w 3025037"/>
                    <a:gd name="connsiteY5" fmla="*/ 1375415 h 2762751"/>
                    <a:gd name="connsiteX6" fmla="*/ 203074 w 3025037"/>
                    <a:gd name="connsiteY6" fmla="*/ 1421761 h 2762751"/>
                    <a:gd name="connsiteX7" fmla="*/ 248632 w 3025037"/>
                    <a:gd name="connsiteY7" fmla="*/ 1230994 h 2762751"/>
                    <a:gd name="connsiteX8" fmla="*/ 217137 w 3025037"/>
                    <a:gd name="connsiteY8" fmla="*/ 1043770 h 2762751"/>
                    <a:gd name="connsiteX9" fmla="*/ 236648 w 3025037"/>
                    <a:gd name="connsiteY9" fmla="*/ 577797 h 2762751"/>
                    <a:gd name="connsiteX10" fmla="*/ 789524 w 3025037"/>
                    <a:gd name="connsiteY10" fmla="*/ 0 h 2762751"/>
                    <a:gd name="connsiteX0" fmla="*/ 789524 w 3025037"/>
                    <a:gd name="connsiteY0" fmla="*/ 0 h 2765395"/>
                    <a:gd name="connsiteX1" fmla="*/ 1137867 w 3025037"/>
                    <a:gd name="connsiteY1" fmla="*/ 0 h 2765395"/>
                    <a:gd name="connsiteX2" fmla="*/ 2908534 w 3025037"/>
                    <a:gd name="connsiteY2" fmla="*/ 2725580 h 2765395"/>
                    <a:gd name="connsiteX3" fmla="*/ 516796 w 3025037"/>
                    <a:gd name="connsiteY3" fmla="*/ 1657430 h 2765395"/>
                    <a:gd name="connsiteX4" fmla="*/ 648088 w 3025037"/>
                    <a:gd name="connsiteY4" fmla="*/ 1499977 h 2765395"/>
                    <a:gd name="connsiteX5" fmla="*/ 405296 w 3025037"/>
                    <a:gd name="connsiteY5" fmla="*/ 1574682 h 2765395"/>
                    <a:gd name="connsiteX6" fmla="*/ 490932 w 3025037"/>
                    <a:gd name="connsiteY6" fmla="*/ 1375415 h 2765395"/>
                    <a:gd name="connsiteX7" fmla="*/ 203074 w 3025037"/>
                    <a:gd name="connsiteY7" fmla="*/ 1421761 h 2765395"/>
                    <a:gd name="connsiteX8" fmla="*/ 248632 w 3025037"/>
                    <a:gd name="connsiteY8" fmla="*/ 1230994 h 2765395"/>
                    <a:gd name="connsiteX9" fmla="*/ 217137 w 3025037"/>
                    <a:gd name="connsiteY9" fmla="*/ 1043770 h 2765395"/>
                    <a:gd name="connsiteX10" fmla="*/ 236648 w 3025037"/>
                    <a:gd name="connsiteY10" fmla="*/ 577797 h 2765395"/>
                    <a:gd name="connsiteX11" fmla="*/ 789524 w 3025037"/>
                    <a:gd name="connsiteY11" fmla="*/ 0 h 2765395"/>
                    <a:gd name="connsiteX0" fmla="*/ 789524 w 3025037"/>
                    <a:gd name="connsiteY0" fmla="*/ 0 h 2777690"/>
                    <a:gd name="connsiteX1" fmla="*/ 1137867 w 3025037"/>
                    <a:gd name="connsiteY1" fmla="*/ 0 h 2777690"/>
                    <a:gd name="connsiteX2" fmla="*/ 2908534 w 3025037"/>
                    <a:gd name="connsiteY2" fmla="*/ 2725580 h 2777690"/>
                    <a:gd name="connsiteX3" fmla="*/ 441106 w 3025037"/>
                    <a:gd name="connsiteY3" fmla="*/ 1852890 h 2777690"/>
                    <a:gd name="connsiteX4" fmla="*/ 516796 w 3025037"/>
                    <a:gd name="connsiteY4" fmla="*/ 1657430 h 2777690"/>
                    <a:gd name="connsiteX5" fmla="*/ 648088 w 3025037"/>
                    <a:gd name="connsiteY5" fmla="*/ 1499977 h 2777690"/>
                    <a:gd name="connsiteX6" fmla="*/ 405296 w 3025037"/>
                    <a:gd name="connsiteY6" fmla="*/ 1574682 h 2777690"/>
                    <a:gd name="connsiteX7" fmla="*/ 490932 w 3025037"/>
                    <a:gd name="connsiteY7" fmla="*/ 1375415 h 2777690"/>
                    <a:gd name="connsiteX8" fmla="*/ 203074 w 3025037"/>
                    <a:gd name="connsiteY8" fmla="*/ 1421761 h 2777690"/>
                    <a:gd name="connsiteX9" fmla="*/ 248632 w 3025037"/>
                    <a:gd name="connsiteY9" fmla="*/ 1230994 h 2777690"/>
                    <a:gd name="connsiteX10" fmla="*/ 217137 w 3025037"/>
                    <a:gd name="connsiteY10" fmla="*/ 1043770 h 2777690"/>
                    <a:gd name="connsiteX11" fmla="*/ 236648 w 3025037"/>
                    <a:gd name="connsiteY11" fmla="*/ 577797 h 2777690"/>
                    <a:gd name="connsiteX12" fmla="*/ 789524 w 3025037"/>
                    <a:gd name="connsiteY12" fmla="*/ 0 h 2777690"/>
                    <a:gd name="connsiteX0" fmla="*/ 789524 w 3025037"/>
                    <a:gd name="connsiteY0" fmla="*/ 0 h 2786386"/>
                    <a:gd name="connsiteX1" fmla="*/ 1137867 w 3025037"/>
                    <a:gd name="connsiteY1" fmla="*/ 0 h 2786386"/>
                    <a:gd name="connsiteX2" fmla="*/ 2908534 w 3025037"/>
                    <a:gd name="connsiteY2" fmla="*/ 2725580 h 2786386"/>
                    <a:gd name="connsiteX3" fmla="*/ 646184 w 3025037"/>
                    <a:gd name="connsiteY3" fmla="*/ 1840516 h 2786386"/>
                    <a:gd name="connsiteX4" fmla="*/ 441106 w 3025037"/>
                    <a:gd name="connsiteY4" fmla="*/ 1852890 h 2786386"/>
                    <a:gd name="connsiteX5" fmla="*/ 516796 w 3025037"/>
                    <a:gd name="connsiteY5" fmla="*/ 1657430 h 2786386"/>
                    <a:gd name="connsiteX6" fmla="*/ 648088 w 3025037"/>
                    <a:gd name="connsiteY6" fmla="*/ 1499977 h 2786386"/>
                    <a:gd name="connsiteX7" fmla="*/ 405296 w 3025037"/>
                    <a:gd name="connsiteY7" fmla="*/ 1574682 h 2786386"/>
                    <a:gd name="connsiteX8" fmla="*/ 490932 w 3025037"/>
                    <a:gd name="connsiteY8" fmla="*/ 1375415 h 2786386"/>
                    <a:gd name="connsiteX9" fmla="*/ 203074 w 3025037"/>
                    <a:gd name="connsiteY9" fmla="*/ 1421761 h 2786386"/>
                    <a:gd name="connsiteX10" fmla="*/ 248632 w 3025037"/>
                    <a:gd name="connsiteY10" fmla="*/ 1230994 h 2786386"/>
                    <a:gd name="connsiteX11" fmla="*/ 217137 w 3025037"/>
                    <a:gd name="connsiteY11" fmla="*/ 1043770 h 2786386"/>
                    <a:gd name="connsiteX12" fmla="*/ 236648 w 3025037"/>
                    <a:gd name="connsiteY12" fmla="*/ 577797 h 2786386"/>
                    <a:gd name="connsiteX13" fmla="*/ 789524 w 3025037"/>
                    <a:gd name="connsiteY13" fmla="*/ 0 h 2786386"/>
                    <a:gd name="connsiteX0" fmla="*/ 789524 w 3025037"/>
                    <a:gd name="connsiteY0" fmla="*/ 0 h 2804095"/>
                    <a:gd name="connsiteX1" fmla="*/ 1137867 w 3025037"/>
                    <a:gd name="connsiteY1" fmla="*/ 0 h 2804095"/>
                    <a:gd name="connsiteX2" fmla="*/ 2908534 w 3025037"/>
                    <a:gd name="connsiteY2" fmla="*/ 2725580 h 2804095"/>
                    <a:gd name="connsiteX3" fmla="*/ 999392 w 3025037"/>
                    <a:gd name="connsiteY3" fmla="*/ 2054225 h 2804095"/>
                    <a:gd name="connsiteX4" fmla="*/ 646184 w 3025037"/>
                    <a:gd name="connsiteY4" fmla="*/ 1840516 h 2804095"/>
                    <a:gd name="connsiteX5" fmla="*/ 441106 w 3025037"/>
                    <a:gd name="connsiteY5" fmla="*/ 1852890 h 2804095"/>
                    <a:gd name="connsiteX6" fmla="*/ 516796 w 3025037"/>
                    <a:gd name="connsiteY6" fmla="*/ 1657430 h 2804095"/>
                    <a:gd name="connsiteX7" fmla="*/ 648088 w 3025037"/>
                    <a:gd name="connsiteY7" fmla="*/ 1499977 h 2804095"/>
                    <a:gd name="connsiteX8" fmla="*/ 405296 w 3025037"/>
                    <a:gd name="connsiteY8" fmla="*/ 1574682 h 2804095"/>
                    <a:gd name="connsiteX9" fmla="*/ 490932 w 3025037"/>
                    <a:gd name="connsiteY9" fmla="*/ 1375415 h 2804095"/>
                    <a:gd name="connsiteX10" fmla="*/ 203074 w 3025037"/>
                    <a:gd name="connsiteY10" fmla="*/ 1421761 h 2804095"/>
                    <a:gd name="connsiteX11" fmla="*/ 248632 w 3025037"/>
                    <a:gd name="connsiteY11" fmla="*/ 1230994 h 2804095"/>
                    <a:gd name="connsiteX12" fmla="*/ 217137 w 3025037"/>
                    <a:gd name="connsiteY12" fmla="*/ 1043770 h 2804095"/>
                    <a:gd name="connsiteX13" fmla="*/ 236648 w 3025037"/>
                    <a:gd name="connsiteY13" fmla="*/ 577797 h 2804095"/>
                    <a:gd name="connsiteX14" fmla="*/ 789524 w 3025037"/>
                    <a:gd name="connsiteY14" fmla="*/ 0 h 2804095"/>
                    <a:gd name="connsiteX0" fmla="*/ 789524 w 3025037"/>
                    <a:gd name="connsiteY0" fmla="*/ 0 h 2918711"/>
                    <a:gd name="connsiteX1" fmla="*/ 1137867 w 3025037"/>
                    <a:gd name="connsiteY1" fmla="*/ 0 h 2918711"/>
                    <a:gd name="connsiteX2" fmla="*/ 2908534 w 3025037"/>
                    <a:gd name="connsiteY2" fmla="*/ 2725580 h 2918711"/>
                    <a:gd name="connsiteX3" fmla="*/ 999392 w 3025037"/>
                    <a:gd name="connsiteY3" fmla="*/ 2054225 h 2918711"/>
                    <a:gd name="connsiteX4" fmla="*/ 646184 w 3025037"/>
                    <a:gd name="connsiteY4" fmla="*/ 1840516 h 2918711"/>
                    <a:gd name="connsiteX5" fmla="*/ 441106 w 3025037"/>
                    <a:gd name="connsiteY5" fmla="*/ 1852890 h 2918711"/>
                    <a:gd name="connsiteX6" fmla="*/ 516796 w 3025037"/>
                    <a:gd name="connsiteY6" fmla="*/ 1657430 h 2918711"/>
                    <a:gd name="connsiteX7" fmla="*/ 648088 w 3025037"/>
                    <a:gd name="connsiteY7" fmla="*/ 1499977 h 2918711"/>
                    <a:gd name="connsiteX8" fmla="*/ 405296 w 3025037"/>
                    <a:gd name="connsiteY8" fmla="*/ 1574682 h 2918711"/>
                    <a:gd name="connsiteX9" fmla="*/ 490932 w 3025037"/>
                    <a:gd name="connsiteY9" fmla="*/ 1375415 h 2918711"/>
                    <a:gd name="connsiteX10" fmla="*/ 203074 w 3025037"/>
                    <a:gd name="connsiteY10" fmla="*/ 1421761 h 2918711"/>
                    <a:gd name="connsiteX11" fmla="*/ 248632 w 3025037"/>
                    <a:gd name="connsiteY11" fmla="*/ 1230994 h 2918711"/>
                    <a:gd name="connsiteX12" fmla="*/ 217137 w 3025037"/>
                    <a:gd name="connsiteY12" fmla="*/ 1043770 h 2918711"/>
                    <a:gd name="connsiteX13" fmla="*/ 236648 w 3025037"/>
                    <a:gd name="connsiteY13" fmla="*/ 577797 h 2918711"/>
                    <a:gd name="connsiteX14" fmla="*/ 789524 w 3025037"/>
                    <a:gd name="connsiteY14" fmla="*/ 0 h 2918711"/>
                    <a:gd name="connsiteX0" fmla="*/ 789524 w 3025037"/>
                    <a:gd name="connsiteY0" fmla="*/ 0 h 2975590"/>
                    <a:gd name="connsiteX1" fmla="*/ 1137867 w 3025037"/>
                    <a:gd name="connsiteY1" fmla="*/ 0 h 2975590"/>
                    <a:gd name="connsiteX2" fmla="*/ 2908534 w 3025037"/>
                    <a:gd name="connsiteY2" fmla="*/ 2725580 h 2975590"/>
                    <a:gd name="connsiteX3" fmla="*/ 999392 w 3025037"/>
                    <a:gd name="connsiteY3" fmla="*/ 2054225 h 2975590"/>
                    <a:gd name="connsiteX4" fmla="*/ 646184 w 3025037"/>
                    <a:gd name="connsiteY4" fmla="*/ 1840516 h 2975590"/>
                    <a:gd name="connsiteX5" fmla="*/ 441106 w 3025037"/>
                    <a:gd name="connsiteY5" fmla="*/ 1852890 h 2975590"/>
                    <a:gd name="connsiteX6" fmla="*/ 516796 w 3025037"/>
                    <a:gd name="connsiteY6" fmla="*/ 1657430 h 2975590"/>
                    <a:gd name="connsiteX7" fmla="*/ 648088 w 3025037"/>
                    <a:gd name="connsiteY7" fmla="*/ 1499977 h 2975590"/>
                    <a:gd name="connsiteX8" fmla="*/ 405296 w 3025037"/>
                    <a:gd name="connsiteY8" fmla="*/ 1574682 h 2975590"/>
                    <a:gd name="connsiteX9" fmla="*/ 490932 w 3025037"/>
                    <a:gd name="connsiteY9" fmla="*/ 1375415 h 2975590"/>
                    <a:gd name="connsiteX10" fmla="*/ 203074 w 3025037"/>
                    <a:gd name="connsiteY10" fmla="*/ 1421761 h 2975590"/>
                    <a:gd name="connsiteX11" fmla="*/ 248632 w 3025037"/>
                    <a:gd name="connsiteY11" fmla="*/ 1230994 h 2975590"/>
                    <a:gd name="connsiteX12" fmla="*/ 217137 w 3025037"/>
                    <a:gd name="connsiteY12" fmla="*/ 1043770 h 2975590"/>
                    <a:gd name="connsiteX13" fmla="*/ 236648 w 3025037"/>
                    <a:gd name="connsiteY13" fmla="*/ 577797 h 2975590"/>
                    <a:gd name="connsiteX14" fmla="*/ 789524 w 3025037"/>
                    <a:gd name="connsiteY14" fmla="*/ 0 h 2975590"/>
                    <a:gd name="connsiteX0" fmla="*/ 789524 w 3025037"/>
                    <a:gd name="connsiteY0" fmla="*/ 0 h 3006355"/>
                    <a:gd name="connsiteX1" fmla="*/ 1137867 w 3025037"/>
                    <a:gd name="connsiteY1" fmla="*/ 0 h 3006355"/>
                    <a:gd name="connsiteX2" fmla="*/ 2908534 w 3025037"/>
                    <a:gd name="connsiteY2" fmla="*/ 2725580 h 3006355"/>
                    <a:gd name="connsiteX3" fmla="*/ 999392 w 3025037"/>
                    <a:gd name="connsiteY3" fmla="*/ 2054225 h 3006355"/>
                    <a:gd name="connsiteX4" fmla="*/ 646184 w 3025037"/>
                    <a:gd name="connsiteY4" fmla="*/ 1840516 h 3006355"/>
                    <a:gd name="connsiteX5" fmla="*/ 441106 w 3025037"/>
                    <a:gd name="connsiteY5" fmla="*/ 1852890 h 3006355"/>
                    <a:gd name="connsiteX6" fmla="*/ 516796 w 3025037"/>
                    <a:gd name="connsiteY6" fmla="*/ 1657430 h 3006355"/>
                    <a:gd name="connsiteX7" fmla="*/ 648088 w 3025037"/>
                    <a:gd name="connsiteY7" fmla="*/ 1499977 h 3006355"/>
                    <a:gd name="connsiteX8" fmla="*/ 405296 w 3025037"/>
                    <a:gd name="connsiteY8" fmla="*/ 1574682 h 3006355"/>
                    <a:gd name="connsiteX9" fmla="*/ 490932 w 3025037"/>
                    <a:gd name="connsiteY9" fmla="*/ 1375415 h 3006355"/>
                    <a:gd name="connsiteX10" fmla="*/ 203074 w 3025037"/>
                    <a:gd name="connsiteY10" fmla="*/ 1421761 h 3006355"/>
                    <a:gd name="connsiteX11" fmla="*/ 248632 w 3025037"/>
                    <a:gd name="connsiteY11" fmla="*/ 1230994 h 3006355"/>
                    <a:gd name="connsiteX12" fmla="*/ 217137 w 3025037"/>
                    <a:gd name="connsiteY12" fmla="*/ 1043770 h 3006355"/>
                    <a:gd name="connsiteX13" fmla="*/ 236648 w 3025037"/>
                    <a:gd name="connsiteY13" fmla="*/ 577797 h 3006355"/>
                    <a:gd name="connsiteX14" fmla="*/ 789524 w 3025037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847179" h="3006355">
                      <a:moveTo>
                        <a:pt x="611666" y="0"/>
                      </a:moveTo>
                      <a:lnTo>
                        <a:pt x="960009" y="0"/>
                      </a:lnTo>
                      <a:cubicBezTo>
                        <a:pt x="623037" y="1082783"/>
                        <a:pt x="3445569" y="1359105"/>
                        <a:pt x="2730676" y="2725580"/>
                      </a:cubicBezTo>
                      <a:cubicBezTo>
                        <a:pt x="2284688" y="3262925"/>
                        <a:pt x="1136918" y="3023558"/>
                        <a:pt x="821534" y="2054225"/>
                      </a:cubicBezTo>
                      <a:cubicBezTo>
                        <a:pt x="567924" y="1877699"/>
                        <a:pt x="688086" y="1842666"/>
                        <a:pt x="468326" y="1840516"/>
                      </a:cubicBezTo>
                      <a:cubicBezTo>
                        <a:pt x="365284" y="1809646"/>
                        <a:pt x="283844" y="1899739"/>
                        <a:pt x="263248" y="1852890"/>
                      </a:cubicBezTo>
                      <a:cubicBezTo>
                        <a:pt x="242652" y="1806041"/>
                        <a:pt x="335492" y="1694099"/>
                        <a:pt x="338938" y="1657430"/>
                      </a:cubicBezTo>
                      <a:cubicBezTo>
                        <a:pt x="342384" y="1620761"/>
                        <a:pt x="536592" y="1501558"/>
                        <a:pt x="470230" y="1499977"/>
                      </a:cubicBezTo>
                      <a:cubicBezTo>
                        <a:pt x="403868" y="1498396"/>
                        <a:pt x="233259" y="1617685"/>
                        <a:pt x="227438" y="1574682"/>
                      </a:cubicBezTo>
                      <a:cubicBezTo>
                        <a:pt x="221617" y="1531679"/>
                        <a:pt x="392801" y="1387083"/>
                        <a:pt x="313074" y="1375415"/>
                      </a:cubicBezTo>
                      <a:cubicBezTo>
                        <a:pt x="233347" y="1363747"/>
                        <a:pt x="43083" y="1470415"/>
                        <a:pt x="25216" y="1421761"/>
                      </a:cubicBezTo>
                      <a:cubicBezTo>
                        <a:pt x="-50577" y="1341362"/>
                        <a:pt x="68430" y="1293992"/>
                        <a:pt x="70774" y="1230994"/>
                      </a:cubicBezTo>
                      <a:cubicBezTo>
                        <a:pt x="263228" y="1045041"/>
                        <a:pt x="141587" y="1070141"/>
                        <a:pt x="39279" y="1043770"/>
                      </a:cubicBezTo>
                      <a:cubicBezTo>
                        <a:pt x="237404" y="876663"/>
                        <a:pt x="52286" y="733121"/>
                        <a:pt x="58790" y="577797"/>
                      </a:cubicBezTo>
                      <a:lnTo>
                        <a:pt x="611666" y="0"/>
                      </a:lnTo>
                      <a:close/>
                    </a:path>
                  </a:pathLst>
                </a:custGeom>
                <a:solidFill>
                  <a:srgbClr val="8F6E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Oval 252">
                  <a:extLst>
                    <a:ext uri="{FF2B5EF4-FFF2-40B4-BE49-F238E27FC236}">
                      <a16:creationId xmlns:a16="http://schemas.microsoft.com/office/drawing/2014/main" id="{3128BE32-AE06-C8F5-7DF4-D4211FAD5917}"/>
                    </a:ext>
                  </a:extLst>
                </p:cNvPr>
                <p:cNvSpPr/>
                <p:nvPr/>
              </p:nvSpPr>
              <p:spPr>
                <a:xfrm rot="21314879" flipH="1">
                  <a:off x="4944793" y="2131983"/>
                  <a:ext cx="1837571" cy="2171071"/>
                </a:xfrm>
                <a:custGeom>
                  <a:avLst/>
                  <a:gdLst>
                    <a:gd name="connsiteX0" fmla="*/ 0 w 1090827"/>
                    <a:gd name="connsiteY0" fmla="*/ 628137 h 1256273"/>
                    <a:gd name="connsiteX1" fmla="*/ 545414 w 1090827"/>
                    <a:gd name="connsiteY1" fmla="*/ 0 h 1256273"/>
                    <a:gd name="connsiteX2" fmla="*/ 1090828 w 1090827"/>
                    <a:gd name="connsiteY2" fmla="*/ 628137 h 1256273"/>
                    <a:gd name="connsiteX3" fmla="*/ 545414 w 1090827"/>
                    <a:gd name="connsiteY3" fmla="*/ 1256274 h 1256273"/>
                    <a:gd name="connsiteX4" fmla="*/ 0 w 1090827"/>
                    <a:gd name="connsiteY4" fmla="*/ 628137 h 1256273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7632 w 1117700"/>
                    <a:gd name="connsiteY0" fmla="*/ 628137 h 1257153"/>
                    <a:gd name="connsiteX1" fmla="*/ 553046 w 1117700"/>
                    <a:gd name="connsiteY1" fmla="*/ 0 h 1257153"/>
                    <a:gd name="connsiteX2" fmla="*/ 1098460 w 1117700"/>
                    <a:gd name="connsiteY2" fmla="*/ 628137 h 1257153"/>
                    <a:gd name="connsiteX3" fmla="*/ 908158 w 1117700"/>
                    <a:gd name="connsiteY3" fmla="*/ 972658 h 1257153"/>
                    <a:gd name="connsiteX4" fmla="*/ 553046 w 1117700"/>
                    <a:gd name="connsiteY4" fmla="*/ 1256274 h 1257153"/>
                    <a:gd name="connsiteX5" fmla="*/ 254770 w 1117700"/>
                    <a:gd name="connsiteY5" fmla="*/ 1046089 h 1257153"/>
                    <a:gd name="connsiteX6" fmla="*/ 7632 w 1117700"/>
                    <a:gd name="connsiteY6" fmla="*/ 628137 h 1257153"/>
                    <a:gd name="connsiteX0" fmla="*/ 2611 w 1112679"/>
                    <a:gd name="connsiteY0" fmla="*/ 628137 h 1257153"/>
                    <a:gd name="connsiteX1" fmla="*/ 548025 w 1112679"/>
                    <a:gd name="connsiteY1" fmla="*/ 0 h 1257153"/>
                    <a:gd name="connsiteX2" fmla="*/ 1093439 w 1112679"/>
                    <a:gd name="connsiteY2" fmla="*/ 628137 h 1257153"/>
                    <a:gd name="connsiteX3" fmla="*/ 903137 w 1112679"/>
                    <a:gd name="connsiteY3" fmla="*/ 972658 h 1257153"/>
                    <a:gd name="connsiteX4" fmla="*/ 548025 w 1112679"/>
                    <a:gd name="connsiteY4" fmla="*/ 1256274 h 1257153"/>
                    <a:gd name="connsiteX5" fmla="*/ 249749 w 1112679"/>
                    <a:gd name="connsiteY5" fmla="*/ 1046089 h 1257153"/>
                    <a:gd name="connsiteX6" fmla="*/ 2611 w 1112679"/>
                    <a:gd name="connsiteY6" fmla="*/ 628137 h 1257153"/>
                    <a:gd name="connsiteX0" fmla="*/ 2611 w 1093957"/>
                    <a:gd name="connsiteY0" fmla="*/ 628137 h 1257153"/>
                    <a:gd name="connsiteX1" fmla="*/ 548025 w 1093957"/>
                    <a:gd name="connsiteY1" fmla="*/ 0 h 1257153"/>
                    <a:gd name="connsiteX2" fmla="*/ 1093439 w 1093957"/>
                    <a:gd name="connsiteY2" fmla="*/ 628137 h 1257153"/>
                    <a:gd name="connsiteX3" fmla="*/ 903137 w 1093957"/>
                    <a:gd name="connsiteY3" fmla="*/ 972658 h 1257153"/>
                    <a:gd name="connsiteX4" fmla="*/ 548025 w 1093957"/>
                    <a:gd name="connsiteY4" fmla="*/ 1256274 h 1257153"/>
                    <a:gd name="connsiteX5" fmla="*/ 249749 w 1093957"/>
                    <a:gd name="connsiteY5" fmla="*/ 1046089 h 1257153"/>
                    <a:gd name="connsiteX6" fmla="*/ 2611 w 1093957"/>
                    <a:gd name="connsiteY6" fmla="*/ 628137 h 1257153"/>
                    <a:gd name="connsiteX0" fmla="*/ 2611 w 1094286"/>
                    <a:gd name="connsiteY0" fmla="*/ 628137 h 1257153"/>
                    <a:gd name="connsiteX1" fmla="*/ 548025 w 1094286"/>
                    <a:gd name="connsiteY1" fmla="*/ 0 h 1257153"/>
                    <a:gd name="connsiteX2" fmla="*/ 1093439 w 1094286"/>
                    <a:gd name="connsiteY2" fmla="*/ 628137 h 1257153"/>
                    <a:gd name="connsiteX3" fmla="*/ 903137 w 1094286"/>
                    <a:gd name="connsiteY3" fmla="*/ 972658 h 1257153"/>
                    <a:gd name="connsiteX4" fmla="*/ 548025 w 1094286"/>
                    <a:gd name="connsiteY4" fmla="*/ 1256274 h 1257153"/>
                    <a:gd name="connsiteX5" fmla="*/ 249749 w 1094286"/>
                    <a:gd name="connsiteY5" fmla="*/ 1046089 h 1257153"/>
                    <a:gd name="connsiteX6" fmla="*/ 2611 w 1094286"/>
                    <a:gd name="connsiteY6" fmla="*/ 628137 h 1257153"/>
                    <a:gd name="connsiteX0" fmla="*/ 2005 w 1064414"/>
                    <a:gd name="connsiteY0" fmla="*/ 635265 h 1257156"/>
                    <a:gd name="connsiteX1" fmla="*/ 518153 w 1064414"/>
                    <a:gd name="connsiteY1" fmla="*/ 3 h 1257156"/>
                    <a:gd name="connsiteX2" fmla="*/ 1063567 w 1064414"/>
                    <a:gd name="connsiteY2" fmla="*/ 628140 h 1257156"/>
                    <a:gd name="connsiteX3" fmla="*/ 873265 w 1064414"/>
                    <a:gd name="connsiteY3" fmla="*/ 972661 h 1257156"/>
                    <a:gd name="connsiteX4" fmla="*/ 518153 w 1064414"/>
                    <a:gd name="connsiteY4" fmla="*/ 1256277 h 1257156"/>
                    <a:gd name="connsiteX5" fmla="*/ 219877 w 1064414"/>
                    <a:gd name="connsiteY5" fmla="*/ 1046092 h 1257156"/>
                    <a:gd name="connsiteX6" fmla="*/ 2005 w 1064414"/>
                    <a:gd name="connsiteY6" fmla="*/ 635265 h 1257156"/>
                    <a:gd name="connsiteX0" fmla="*/ 3166 w 1065575"/>
                    <a:gd name="connsiteY0" fmla="*/ 637233 h 1259124"/>
                    <a:gd name="connsiteX1" fmla="*/ 519314 w 1065575"/>
                    <a:gd name="connsiteY1" fmla="*/ 1971 h 1259124"/>
                    <a:gd name="connsiteX2" fmla="*/ 1064728 w 1065575"/>
                    <a:gd name="connsiteY2" fmla="*/ 630108 h 1259124"/>
                    <a:gd name="connsiteX3" fmla="*/ 874426 w 1065575"/>
                    <a:gd name="connsiteY3" fmla="*/ 974629 h 1259124"/>
                    <a:gd name="connsiteX4" fmla="*/ 519314 w 1065575"/>
                    <a:gd name="connsiteY4" fmla="*/ 1258245 h 1259124"/>
                    <a:gd name="connsiteX5" fmla="*/ 221038 w 1065575"/>
                    <a:gd name="connsiteY5" fmla="*/ 1048060 h 1259124"/>
                    <a:gd name="connsiteX6" fmla="*/ 3166 w 1065575"/>
                    <a:gd name="connsiteY6" fmla="*/ 637233 h 1259124"/>
                    <a:gd name="connsiteX0" fmla="*/ 5870 w 1068279"/>
                    <a:gd name="connsiteY0" fmla="*/ 637233 h 1259037"/>
                    <a:gd name="connsiteX1" fmla="*/ 522018 w 1068279"/>
                    <a:gd name="connsiteY1" fmla="*/ 1971 h 1259037"/>
                    <a:gd name="connsiteX2" fmla="*/ 1067432 w 1068279"/>
                    <a:gd name="connsiteY2" fmla="*/ 630108 h 1259037"/>
                    <a:gd name="connsiteX3" fmla="*/ 877130 w 1068279"/>
                    <a:gd name="connsiteY3" fmla="*/ 974629 h 1259037"/>
                    <a:gd name="connsiteX4" fmla="*/ 522018 w 1068279"/>
                    <a:gd name="connsiteY4" fmla="*/ 1258245 h 1259037"/>
                    <a:gd name="connsiteX5" fmla="*/ 261711 w 1068279"/>
                    <a:gd name="connsiteY5" fmla="*/ 1044903 h 1259037"/>
                    <a:gd name="connsiteX6" fmla="*/ 5870 w 1068279"/>
                    <a:gd name="connsiteY6" fmla="*/ 637233 h 1259037"/>
                    <a:gd name="connsiteX0" fmla="*/ 6776 w 1069185"/>
                    <a:gd name="connsiteY0" fmla="*/ 637233 h 1259037"/>
                    <a:gd name="connsiteX1" fmla="*/ 522924 w 1069185"/>
                    <a:gd name="connsiteY1" fmla="*/ 1971 h 1259037"/>
                    <a:gd name="connsiteX2" fmla="*/ 1068338 w 1069185"/>
                    <a:gd name="connsiteY2" fmla="*/ 630108 h 1259037"/>
                    <a:gd name="connsiteX3" fmla="*/ 878036 w 1069185"/>
                    <a:gd name="connsiteY3" fmla="*/ 974629 h 1259037"/>
                    <a:gd name="connsiteX4" fmla="*/ 522924 w 1069185"/>
                    <a:gd name="connsiteY4" fmla="*/ 1258245 h 1259037"/>
                    <a:gd name="connsiteX5" fmla="*/ 262617 w 1069185"/>
                    <a:gd name="connsiteY5" fmla="*/ 1044903 h 1259037"/>
                    <a:gd name="connsiteX6" fmla="*/ 6776 w 1069185"/>
                    <a:gd name="connsiteY6" fmla="*/ 637233 h 1259037"/>
                    <a:gd name="connsiteX0" fmla="*/ 6776 w 1069185"/>
                    <a:gd name="connsiteY0" fmla="*/ 637320 h 1259124"/>
                    <a:gd name="connsiteX1" fmla="*/ 522924 w 1069185"/>
                    <a:gd name="connsiteY1" fmla="*/ 2058 h 1259124"/>
                    <a:gd name="connsiteX2" fmla="*/ 1068338 w 1069185"/>
                    <a:gd name="connsiteY2" fmla="*/ 630195 h 1259124"/>
                    <a:gd name="connsiteX3" fmla="*/ 878036 w 1069185"/>
                    <a:gd name="connsiteY3" fmla="*/ 974716 h 1259124"/>
                    <a:gd name="connsiteX4" fmla="*/ 522924 w 1069185"/>
                    <a:gd name="connsiteY4" fmla="*/ 1258332 h 1259124"/>
                    <a:gd name="connsiteX5" fmla="*/ 262617 w 1069185"/>
                    <a:gd name="connsiteY5" fmla="*/ 1044990 h 1259124"/>
                    <a:gd name="connsiteX6" fmla="*/ 6776 w 106918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3300 w 1065709"/>
                    <a:gd name="connsiteY0" fmla="*/ 637320 h 1259124"/>
                    <a:gd name="connsiteX1" fmla="*/ 519448 w 1065709"/>
                    <a:gd name="connsiteY1" fmla="*/ 2058 h 1259124"/>
                    <a:gd name="connsiteX2" fmla="*/ 1064862 w 1065709"/>
                    <a:gd name="connsiteY2" fmla="*/ 630195 h 1259124"/>
                    <a:gd name="connsiteX3" fmla="*/ 874560 w 1065709"/>
                    <a:gd name="connsiteY3" fmla="*/ 974716 h 1259124"/>
                    <a:gd name="connsiteX4" fmla="*/ 519448 w 1065709"/>
                    <a:gd name="connsiteY4" fmla="*/ 1258332 h 1259124"/>
                    <a:gd name="connsiteX5" fmla="*/ 259141 w 1065709"/>
                    <a:gd name="connsiteY5" fmla="*/ 1044990 h 1259124"/>
                    <a:gd name="connsiteX6" fmla="*/ 3300 w 1065709"/>
                    <a:gd name="connsiteY6" fmla="*/ 637320 h 1259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5709" h="1259124">
                      <a:moveTo>
                        <a:pt x="3300" y="637320"/>
                      </a:moveTo>
                      <a:cubicBezTo>
                        <a:pt x="22509" y="383466"/>
                        <a:pt x="68034" y="35621"/>
                        <a:pt x="519448" y="2058"/>
                      </a:cubicBezTo>
                      <a:cubicBezTo>
                        <a:pt x="970862" y="-31505"/>
                        <a:pt x="1072540" y="352612"/>
                        <a:pt x="1064862" y="630195"/>
                      </a:cubicBezTo>
                      <a:cubicBezTo>
                        <a:pt x="1073801" y="877723"/>
                        <a:pt x="1012134" y="856588"/>
                        <a:pt x="874560" y="974716"/>
                      </a:cubicBezTo>
                      <a:cubicBezTo>
                        <a:pt x="783658" y="1079406"/>
                        <a:pt x="622018" y="1246620"/>
                        <a:pt x="519448" y="1258332"/>
                      </a:cubicBezTo>
                      <a:cubicBezTo>
                        <a:pt x="416878" y="1270044"/>
                        <a:pt x="350043" y="1149680"/>
                        <a:pt x="259141" y="1044990"/>
                      </a:cubicBezTo>
                      <a:cubicBezTo>
                        <a:pt x="46093" y="946471"/>
                        <a:pt x="-15909" y="891174"/>
                        <a:pt x="3300" y="6373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66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ectangle 58">
                  <a:extLst>
                    <a:ext uri="{FF2B5EF4-FFF2-40B4-BE49-F238E27FC236}">
                      <a16:creationId xmlns:a16="http://schemas.microsoft.com/office/drawing/2014/main" id="{DC8BC0CF-BD06-4118-8B34-75524DD50226}"/>
                    </a:ext>
                  </a:extLst>
                </p:cNvPr>
                <p:cNvSpPr/>
                <p:nvPr/>
              </p:nvSpPr>
              <p:spPr>
                <a:xfrm flipH="1">
                  <a:off x="3486248" y="4570498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58">
                  <a:extLst>
                    <a:ext uri="{FF2B5EF4-FFF2-40B4-BE49-F238E27FC236}">
                      <a16:creationId xmlns:a16="http://schemas.microsoft.com/office/drawing/2014/main" id="{4DBE27D3-3B7C-B4F2-96D7-4F52708FBD1A}"/>
                    </a:ext>
                  </a:extLst>
                </p:cNvPr>
                <p:cNvSpPr/>
                <p:nvPr/>
              </p:nvSpPr>
              <p:spPr>
                <a:xfrm rot="192956" flipH="1">
                  <a:off x="1446220" y="4587179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0A8DAD77-CAF9-C891-D440-80448D951CEE}"/>
                    </a:ext>
                  </a:extLst>
                </p:cNvPr>
                <p:cNvSpPr/>
                <p:nvPr/>
              </p:nvSpPr>
              <p:spPr>
                <a:xfrm flipH="1">
                  <a:off x="1569706" y="646311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4253EDC8-3B41-49F7-1681-802C78489608}"/>
                    </a:ext>
                  </a:extLst>
                </p:cNvPr>
                <p:cNvSpPr/>
                <p:nvPr/>
              </p:nvSpPr>
              <p:spPr>
                <a:xfrm flipH="1">
                  <a:off x="2152046" y="626738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3AB8FD7A-ADFC-7095-7BFD-B3F2869DE236}"/>
                    </a:ext>
                  </a:extLst>
                </p:cNvPr>
                <p:cNvSpPr/>
                <p:nvPr/>
              </p:nvSpPr>
              <p:spPr>
                <a:xfrm flipH="1">
                  <a:off x="3654479" y="6446437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ED58BCC6-B37D-F9BA-0ADA-0857C1E38034}"/>
                    </a:ext>
                  </a:extLst>
                </p:cNvPr>
                <p:cNvSpPr/>
                <p:nvPr/>
              </p:nvSpPr>
              <p:spPr>
                <a:xfrm flipH="1">
                  <a:off x="4327256" y="6278301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Oval 76">
                  <a:extLst>
                    <a:ext uri="{FF2B5EF4-FFF2-40B4-BE49-F238E27FC236}">
                      <a16:creationId xmlns:a16="http://schemas.microsoft.com/office/drawing/2014/main" id="{996D2D64-4291-D2E4-EBAE-165859AF0021}"/>
                    </a:ext>
                  </a:extLst>
                </p:cNvPr>
                <p:cNvSpPr/>
                <p:nvPr/>
              </p:nvSpPr>
              <p:spPr>
                <a:xfrm flipH="1">
                  <a:off x="5803423" y="3782779"/>
                  <a:ext cx="326896" cy="218588"/>
                </a:xfrm>
                <a:custGeom>
                  <a:avLst/>
                  <a:gdLst>
                    <a:gd name="connsiteX0" fmla="*/ 0 w 229677"/>
                    <a:gd name="connsiteY0" fmla="*/ 136517 h 273033"/>
                    <a:gd name="connsiteX1" fmla="*/ 114839 w 229677"/>
                    <a:gd name="connsiteY1" fmla="*/ 0 h 273033"/>
                    <a:gd name="connsiteX2" fmla="*/ 229678 w 229677"/>
                    <a:gd name="connsiteY2" fmla="*/ 136517 h 273033"/>
                    <a:gd name="connsiteX3" fmla="*/ 114839 w 229677"/>
                    <a:gd name="connsiteY3" fmla="*/ 273034 h 273033"/>
                    <a:gd name="connsiteX4" fmla="*/ 0 w 229677"/>
                    <a:gd name="connsiteY4" fmla="*/ 136517 h 273033"/>
                    <a:gd name="connsiteX0" fmla="*/ 0 w 229678"/>
                    <a:gd name="connsiteY0" fmla="*/ 136517 h 153581"/>
                    <a:gd name="connsiteX1" fmla="*/ 114839 w 229678"/>
                    <a:gd name="connsiteY1" fmla="*/ 0 h 153581"/>
                    <a:gd name="connsiteX2" fmla="*/ 229678 w 229678"/>
                    <a:gd name="connsiteY2" fmla="*/ 136517 h 153581"/>
                    <a:gd name="connsiteX3" fmla="*/ 0 w 229678"/>
                    <a:gd name="connsiteY3" fmla="*/ 136517 h 15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678" h="153581">
                      <a:moveTo>
                        <a:pt x="0" y="136517"/>
                      </a:moveTo>
                      <a:cubicBezTo>
                        <a:pt x="0" y="61121"/>
                        <a:pt x="51415" y="0"/>
                        <a:pt x="114839" y="0"/>
                      </a:cubicBezTo>
                      <a:cubicBezTo>
                        <a:pt x="178263" y="0"/>
                        <a:pt x="229678" y="61121"/>
                        <a:pt x="229678" y="136517"/>
                      </a:cubicBezTo>
                      <a:cubicBezTo>
                        <a:pt x="210538" y="159270"/>
                        <a:pt x="19140" y="159270"/>
                        <a:pt x="0" y="136517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5A733B96-1C84-03EF-7A26-DC63FDC3574F}"/>
                    </a:ext>
                  </a:extLst>
                </p:cNvPr>
                <p:cNvGrpSpPr/>
                <p:nvPr/>
              </p:nvGrpSpPr>
              <p:grpSpPr>
                <a:xfrm rot="1701694" flipH="1">
                  <a:off x="6023542" y="2957644"/>
                  <a:ext cx="425118" cy="505370"/>
                  <a:chOff x="5062460" y="3267586"/>
                  <a:chExt cx="298691" cy="355075"/>
                </a:xfrm>
              </p:grpSpPr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E200610E-75F2-C015-3C2E-A15074FCA652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062460" y="3267586"/>
                    <a:ext cx="298691" cy="35507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6BBECEFA-E1D1-F625-88DD-5B48020F9D4E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09234" y="3356741"/>
                    <a:ext cx="174928" cy="20794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66A5A26D-58DF-81C6-A30F-AF1FE9A8F74A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8728" y="3426727"/>
                    <a:ext cx="90715" cy="1078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16F517C8-1141-2C41-5D87-2572D9B7D783}"/>
                    </a:ext>
                  </a:extLst>
                </p:cNvPr>
                <p:cNvSpPr/>
                <p:nvPr/>
              </p:nvSpPr>
              <p:spPr>
                <a:xfrm flipH="1">
                  <a:off x="3285712" y="450263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3EA20DEE-6E60-5F02-12CB-0B0D81F90BE9}"/>
                    </a:ext>
                  </a:extLst>
                </p:cNvPr>
                <p:cNvSpPr/>
                <p:nvPr/>
              </p:nvSpPr>
              <p:spPr>
                <a:xfrm flipH="1">
                  <a:off x="1406036" y="437395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76C9B5BF-691B-EA78-E84E-6AEAF58ABC00}"/>
                    </a:ext>
                  </a:extLst>
                </p:cNvPr>
                <p:cNvSpPr/>
                <p:nvPr/>
              </p:nvSpPr>
              <p:spPr>
                <a:xfrm flipH="1">
                  <a:off x="841452" y="3499878"/>
                  <a:ext cx="591312" cy="681222"/>
                </a:xfrm>
                <a:prstGeom prst="ellipse">
                  <a:avLst/>
                </a:prstGeom>
                <a:solidFill>
                  <a:srgbClr val="8F6E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E4872484-AC92-BA43-B696-F697A04D0A77}"/>
                    </a:ext>
                  </a:extLst>
                </p:cNvPr>
                <p:cNvGrpSpPr/>
                <p:nvPr/>
              </p:nvGrpSpPr>
              <p:grpSpPr>
                <a:xfrm rot="19898306">
                  <a:off x="5407826" y="2967577"/>
                  <a:ext cx="425118" cy="505370"/>
                  <a:chOff x="5166773" y="3323897"/>
                  <a:chExt cx="298691" cy="355075"/>
                </a:xfrm>
              </p:grpSpPr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B9930C6C-44F0-B189-4B24-F89DB139B775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6773" y="3323897"/>
                    <a:ext cx="298691" cy="35507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67FB3902-A287-D5F0-C05F-5ADF45AD1E32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13550" y="3413052"/>
                    <a:ext cx="174928" cy="20794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C85D11CC-FC3A-1CD1-73DB-20AB19969BFD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73044" y="3483036"/>
                    <a:ext cx="90715" cy="1078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F43A379F-C97E-6243-7472-2F7EE373AA53}"/>
                  </a:ext>
                </a:extLst>
              </p:cNvPr>
              <p:cNvSpPr/>
              <p:nvPr/>
            </p:nvSpPr>
            <p:spPr>
              <a:xfrm>
                <a:off x="8823953" y="2383038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82FF180-68B9-7391-30DF-5FF391C2F160}"/>
                  </a:ext>
                </a:extLst>
              </p:cNvPr>
              <p:cNvSpPr/>
              <p:nvPr/>
            </p:nvSpPr>
            <p:spPr>
              <a:xfrm flipH="1">
                <a:off x="8702838" y="2375835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82" name="ttsMP3.com_VoiceText_2025-1-30_0-50-57">
            <a:hlinkClick r:id="" action="ppaction://media"/>
            <a:extLst>
              <a:ext uri="{FF2B5EF4-FFF2-40B4-BE49-F238E27FC236}">
                <a16:creationId xmlns:a16="http://schemas.microsoft.com/office/drawing/2014/main" id="{AE675EC6-5651-B0F0-BC23-3ECF2A3AA4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84" fill="hold"/>
                                        <p:tgtEl>
                                          <p:spTgt spid="3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DBD3D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DBD3D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DBD3D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151DC2D-5D4B-83CE-E4A2-261C5EA3832B}"/>
              </a:ext>
            </a:extLst>
          </p:cNvPr>
          <p:cNvSpPr/>
          <p:nvPr/>
        </p:nvSpPr>
        <p:spPr>
          <a:xfrm>
            <a:off x="5271" y="4212098"/>
            <a:ext cx="6858000" cy="7956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512415-3E64-9B30-0348-5C348D21A8E6}"/>
              </a:ext>
            </a:extLst>
          </p:cNvPr>
          <p:cNvGrpSpPr/>
          <p:nvPr/>
        </p:nvGrpSpPr>
        <p:grpSpPr>
          <a:xfrm>
            <a:off x="808878" y="4554574"/>
            <a:ext cx="4665428" cy="6202748"/>
            <a:chOff x="181007" y="1532184"/>
            <a:chExt cx="2319969" cy="3084430"/>
          </a:xfrm>
        </p:grpSpPr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A816E67-36F6-D933-49BD-67145AB5BC6C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3">
              <a:extLst>
                <a:ext uri="{FF2B5EF4-FFF2-40B4-BE49-F238E27FC236}">
                  <a16:creationId xmlns:a16="http://schemas.microsoft.com/office/drawing/2014/main" id="{17CA9C63-6CD2-5D6C-CCEF-236C2FE5C97B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3">
              <a:extLst>
                <a:ext uri="{FF2B5EF4-FFF2-40B4-BE49-F238E27FC236}">
                  <a16:creationId xmlns:a16="http://schemas.microsoft.com/office/drawing/2014/main" id="{B5B78244-F977-BF1E-053A-521459E47B59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2E12FBC1-DEC0-95C4-794B-B6361D0785A5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2">
              <a:extLst>
                <a:ext uri="{FF2B5EF4-FFF2-40B4-BE49-F238E27FC236}">
                  <a16:creationId xmlns:a16="http://schemas.microsoft.com/office/drawing/2014/main" id="{B4436167-910E-46F9-E12B-838C2E340085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24000">
                  <a:srgbClr val="ED7D31">
                    <a:lumMod val="20000"/>
                    <a:lumOff val="8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3">
              <a:extLst>
                <a:ext uri="{FF2B5EF4-FFF2-40B4-BE49-F238E27FC236}">
                  <a16:creationId xmlns:a16="http://schemas.microsoft.com/office/drawing/2014/main" id="{390B6292-2A91-198D-091A-E6753DC44261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: Rounded Corners 3">
              <a:extLst>
                <a:ext uri="{FF2B5EF4-FFF2-40B4-BE49-F238E27FC236}">
                  <a16:creationId xmlns:a16="http://schemas.microsoft.com/office/drawing/2014/main" id="{17A1383F-638E-14CD-387F-C21D0A0DABA9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7265A55-002F-3450-144E-BC835391BC7C}"/>
                </a:ext>
              </a:extLst>
            </p:cNvPr>
            <p:cNvSpPr/>
            <p:nvPr/>
          </p:nvSpPr>
          <p:spPr>
            <a:xfrm rot="20888316">
              <a:off x="880081" y="446719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4E38097-3022-BDA1-BEAE-89EB168A74D6}"/>
                </a:ext>
              </a:extLst>
            </p:cNvPr>
            <p:cNvSpPr/>
            <p:nvPr/>
          </p:nvSpPr>
          <p:spPr>
            <a:xfrm rot="20888316">
              <a:off x="1193047" y="436797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3A3282-A5A7-176B-3EC1-217CAED3C46B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73D6BF4-E0CA-BB78-792D-344CC1DD4750}"/>
                </a:ext>
              </a:extLst>
            </p:cNvPr>
            <p:cNvSpPr/>
            <p:nvPr/>
          </p:nvSpPr>
          <p:spPr>
            <a:xfrm rot="20888316">
              <a:off x="1758579" y="4467224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1">
              <a:extLst>
                <a:ext uri="{FF2B5EF4-FFF2-40B4-BE49-F238E27FC236}">
                  <a16:creationId xmlns:a16="http://schemas.microsoft.com/office/drawing/2014/main" id="{C7DC2566-AA12-67D9-D0F7-BF498A7BB638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F039F0B4-B270-6453-261A-4C5978497D85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721A2D-823E-3ECA-D8F5-22B974D028DF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50C500-8762-E48E-72D2-751F608E4D91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0F06A64-FA6A-8F0E-3AFB-EB91CD7A9798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AC2978-50BA-5C6E-F3E4-9EA7F9732D21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6AF9F4A-AB63-D685-7264-303854A6F4AF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CC52EA-8854-6134-A7A8-050A0C7A0A47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4344CE4-AF0E-06B4-7E2D-AF757C14142B}"/>
                </a:ext>
              </a:extLst>
            </p:cNvPr>
            <p:cNvSpPr/>
            <p:nvPr/>
          </p:nvSpPr>
          <p:spPr>
            <a:xfrm rot="5400000">
              <a:off x="1990582" y="2596772"/>
              <a:ext cx="188118" cy="9469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88A14C-3B23-0D43-4F69-9FC07D1A02C0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E11B49B-24E4-4310-A3F4-FAD1ED45F776}"/>
                </a:ext>
              </a:extLst>
            </p:cNvPr>
            <p:cNvSpPr/>
            <p:nvPr/>
          </p:nvSpPr>
          <p:spPr>
            <a:xfrm rot="5400000">
              <a:off x="2041794" y="2612653"/>
              <a:ext cx="92210" cy="464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08B0A3-0F44-B9F4-2673-972DD96EE5FC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F76FFED-8CBF-26D1-6B41-1EE2360D8D86}"/>
                </a:ext>
              </a:extLst>
            </p:cNvPr>
            <p:cNvGrpSpPr/>
            <p:nvPr/>
          </p:nvGrpSpPr>
          <p:grpSpPr>
            <a:xfrm rot="21018527">
              <a:off x="1973246" y="1532184"/>
              <a:ext cx="289216" cy="676743"/>
              <a:chOff x="7111203" y="783910"/>
              <a:chExt cx="348699" cy="815927"/>
            </a:xfrm>
          </p:grpSpPr>
          <p:sp>
            <p:nvSpPr>
              <p:cNvPr id="164" name="Isosceles Triangle 81">
                <a:extLst>
                  <a:ext uri="{FF2B5EF4-FFF2-40B4-BE49-F238E27FC236}">
                    <a16:creationId xmlns:a16="http://schemas.microsoft.com/office/drawing/2014/main" id="{F8C4E045-54CC-6926-3555-DE92A0C79D7A}"/>
                  </a:ext>
                </a:extLst>
              </p:cNvPr>
              <p:cNvSpPr/>
              <p:nvPr/>
            </p:nvSpPr>
            <p:spPr>
              <a:xfrm rot="1034248">
                <a:off x="7150765" y="783910"/>
                <a:ext cx="309137" cy="815927"/>
              </a:xfrm>
              <a:custGeom>
                <a:avLst/>
                <a:gdLst>
                  <a:gd name="connsiteX0" fmla="*/ 0 w 586603"/>
                  <a:gd name="connsiteY0" fmla="*/ 1360921 h 1360921"/>
                  <a:gd name="connsiteX1" fmla="*/ 293302 w 586603"/>
                  <a:gd name="connsiteY1" fmla="*/ 0 h 1360921"/>
                  <a:gd name="connsiteX2" fmla="*/ 586603 w 586603"/>
                  <a:gd name="connsiteY2" fmla="*/ 1360921 h 1360921"/>
                  <a:gd name="connsiteX3" fmla="*/ 0 w 58660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623" h="1360921">
                    <a:moveTo>
                      <a:pt x="0" y="1360921"/>
                    </a:moveTo>
                    <a:lnTo>
                      <a:pt x="293302" y="0"/>
                    </a:lnTo>
                    <a:lnTo>
                      <a:pt x="515623" y="1187768"/>
                    </a:lnTo>
                    <a:cubicBezTo>
                      <a:pt x="433049" y="1339347"/>
                      <a:pt x="195762" y="1338472"/>
                      <a:pt x="0" y="1360921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FE88BEF-7BD4-59FF-50DD-47B637EC3649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101211D-3756-0683-BE70-6918FA0755DA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2290" cy="5037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79B62DE-C81E-27AD-1C2F-A2A0383D67D9}"/>
                  </a:ext>
                </a:extLst>
              </p:cNvPr>
              <p:cNvSpPr/>
              <p:nvPr/>
            </p:nvSpPr>
            <p:spPr>
              <a:xfrm>
                <a:off x="7213346" y="1219176"/>
                <a:ext cx="177086" cy="811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6E34366-2296-9C08-9F64-EBB0A64D466C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13049" cy="1034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4E61D6-558B-AD7A-F582-BCDD65C3F49C}"/>
                  </a:ext>
                </a:extLst>
              </p:cNvPr>
              <p:cNvSpPr/>
              <p:nvPr/>
            </p:nvSpPr>
            <p:spPr>
              <a:xfrm>
                <a:off x="7111203" y="1406447"/>
                <a:ext cx="256105" cy="1039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8D725190-A797-E643-E43F-A569B318971A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B2FF085-925A-3998-673D-A486C1688D4A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D600AD9-2A4D-E7EA-0EDF-9A6C526AA09C}"/>
                </a:ext>
              </a:extLst>
            </p:cNvPr>
            <p:cNvSpPr/>
            <p:nvPr/>
          </p:nvSpPr>
          <p:spPr>
            <a:xfrm rot="4759866">
              <a:off x="2443212" y="2974202"/>
              <a:ext cx="65498" cy="3297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23C4084-B816-CAC5-9A20-44F3BC22D1CD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7808449-B478-D208-93E2-434F0B4BBC7C}"/>
                </a:ext>
              </a:extLst>
            </p:cNvPr>
            <p:cNvSpPr/>
            <p:nvPr/>
          </p:nvSpPr>
          <p:spPr>
            <a:xfrm rot="5400000">
              <a:off x="2319119" y="2535060"/>
              <a:ext cx="188118" cy="9469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8737903-063D-CD97-E629-1EC0BFCEFDA7}"/>
                </a:ext>
              </a:extLst>
            </p:cNvPr>
            <p:cNvSpPr/>
            <p:nvPr/>
          </p:nvSpPr>
          <p:spPr>
            <a:xfrm rot="5400000">
              <a:off x="2370331" y="2550940"/>
              <a:ext cx="92210" cy="464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0" name="ttsMP3.com_VoiceText_2025-1-30_0-1-29">
            <a:hlinkClick r:id="" action="ppaction://media"/>
            <a:extLst>
              <a:ext uri="{FF2B5EF4-FFF2-40B4-BE49-F238E27FC236}">
                <a16:creationId xmlns:a16="http://schemas.microsoft.com/office/drawing/2014/main" id="{9AC61740-BA48-B2D6-69BC-87DBCABC83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33783" y="74315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248" fill="hold"/>
                                        <p:tgtEl>
                                          <p:spTgt spid="1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39B65ED-8BDA-64C6-229C-AEEBBBCA0FFA}"/>
              </a:ext>
            </a:extLst>
          </p:cNvPr>
          <p:cNvSpPr txBox="1"/>
          <p:nvPr/>
        </p:nvSpPr>
        <p:spPr>
          <a:xfrm>
            <a:off x="0" y="258963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ED3CD"/>
                </a:solidFill>
                <a:effectLst/>
                <a:uLnTx/>
                <a:uFillTx/>
                <a:latin typeface="Arial Black" panose="020B0A04020102020204" pitchFamily="34" charset="0"/>
              </a:rPr>
              <a:t>U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DED3CD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DED3CD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C86B4A-7132-A7FD-5328-FCB7B0F29DFB}"/>
              </a:ext>
            </a:extLst>
          </p:cNvPr>
          <p:cNvGrpSpPr/>
          <p:nvPr/>
        </p:nvGrpSpPr>
        <p:grpSpPr>
          <a:xfrm flipH="1">
            <a:off x="1042441" y="3946900"/>
            <a:ext cx="5053559" cy="5662571"/>
            <a:chOff x="3567509" y="1365290"/>
            <a:chExt cx="3801832" cy="425999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FF063BBE-5AFF-2C41-4135-8F62091D5E01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">
              <a:extLst>
                <a:ext uri="{FF2B5EF4-FFF2-40B4-BE49-F238E27FC236}">
                  <a16:creationId xmlns:a16="http://schemas.microsoft.com/office/drawing/2014/main" id="{E733CBBD-5415-CDBB-0303-C94286B3E5B6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">
              <a:extLst>
                <a:ext uri="{FF2B5EF4-FFF2-40B4-BE49-F238E27FC236}">
                  <a16:creationId xmlns:a16="http://schemas.microsoft.com/office/drawing/2014/main" id="{8683DC61-A76D-7583-3172-36E203C7F232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9E9F5042-C434-8B9A-D2AB-9EBF551DB1D2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2">
              <a:extLst>
                <a:ext uri="{FF2B5EF4-FFF2-40B4-BE49-F238E27FC236}">
                  <a16:creationId xmlns:a16="http://schemas.microsoft.com/office/drawing/2014/main" id="{AF174187-21CA-108F-7D7E-C5F8220E6C77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24000">
                  <a:srgbClr val="ED7D31">
                    <a:lumMod val="20000"/>
                    <a:lumOff val="8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3">
              <a:extLst>
                <a:ext uri="{FF2B5EF4-FFF2-40B4-BE49-F238E27FC236}">
                  <a16:creationId xmlns:a16="http://schemas.microsoft.com/office/drawing/2014/main" id="{07205FE9-C399-3D39-3F6B-69BEEB5F0A5F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3">
              <a:extLst>
                <a:ext uri="{FF2B5EF4-FFF2-40B4-BE49-F238E27FC236}">
                  <a16:creationId xmlns:a16="http://schemas.microsoft.com/office/drawing/2014/main" id="{418007A8-3A69-DC02-D936-1D9FEBED869A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7EB7B76-A71F-1885-565D-CF405EA61688}"/>
                </a:ext>
              </a:extLst>
            </p:cNvPr>
            <p:cNvSpPr/>
            <p:nvPr/>
          </p:nvSpPr>
          <p:spPr>
            <a:xfrm rot="20888316">
              <a:off x="4539358" y="541448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1FA39C-B3F7-F7F9-7464-663C60B11C8D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BAC9BBA-CDB6-F558-F496-F3C2FBCCE42F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F8559B8-DE87-46E9-0F72-2848E5968519}"/>
                </a:ext>
              </a:extLst>
            </p:cNvPr>
            <p:cNvSpPr/>
            <p:nvPr/>
          </p:nvSpPr>
          <p:spPr>
            <a:xfrm rot="20888316">
              <a:off x="5744116" y="5418129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074678E5-A6EE-E781-C41C-804C96AA0DDE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0359A873-FD41-C7BD-5F7C-7D47C6FD5F49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0BF9DB-1F6A-9CC9-088F-C9BF17736060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31F9E6-758B-4590-3E34-E36C8077806B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478529-3002-52E2-4F21-5A15CD831743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46B0B38-6B0C-20BB-32EC-33E5C62AB6EC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FEB5F22E-FAD3-03B3-B2B1-6AEF17628816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A6EF22-B09B-7A56-AB94-0FE19C9F5363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4DC7DB-947D-A19A-1353-A0AB5A12DB75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2875CA-4F4D-290A-3637-14AE30625681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081F96C9-BC48-CC84-C539-A1B26B45067A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9F0DA8-0E88-A7CE-A37C-2F55C0A7691A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A76335B-76ED-6972-634A-A39A66B23769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75EA435-7AA4-57E5-FE58-382BC2A51ACE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0CDE7C-C995-0625-CD11-EE98686491F7}"/>
                </a:ext>
              </a:extLst>
            </p:cNvPr>
            <p:cNvGrpSpPr/>
            <p:nvPr/>
          </p:nvGrpSpPr>
          <p:grpSpPr>
            <a:xfrm>
              <a:off x="6146680" y="1365290"/>
              <a:ext cx="415476" cy="972412"/>
              <a:chOff x="7111205" y="797816"/>
              <a:chExt cx="361239" cy="845471"/>
            </a:xfrm>
          </p:grpSpPr>
          <p:sp>
            <p:nvSpPr>
              <p:cNvPr id="68" name="Isosceles Triangle 122">
                <a:extLst>
                  <a:ext uri="{FF2B5EF4-FFF2-40B4-BE49-F238E27FC236}">
                    <a16:creationId xmlns:a16="http://schemas.microsoft.com/office/drawing/2014/main" id="{92A03BDD-7BE1-98C9-1A5C-22E1F4A3ED9F}"/>
                  </a:ext>
                </a:extLst>
              </p:cNvPr>
              <p:cNvSpPr/>
              <p:nvPr/>
            </p:nvSpPr>
            <p:spPr>
              <a:xfrm rot="1034248">
                <a:off x="7223378" y="797816"/>
                <a:ext cx="249066" cy="845471"/>
              </a:xfrm>
              <a:custGeom>
                <a:avLst/>
                <a:gdLst>
                  <a:gd name="connsiteX0" fmla="*/ 0 w 550898"/>
                  <a:gd name="connsiteY0" fmla="*/ 1278088 h 1278088"/>
                  <a:gd name="connsiteX1" fmla="*/ 275449 w 550898"/>
                  <a:gd name="connsiteY1" fmla="*/ 0 h 1278088"/>
                  <a:gd name="connsiteX2" fmla="*/ 550898 w 550898"/>
                  <a:gd name="connsiteY2" fmla="*/ 1278088 h 1278088"/>
                  <a:gd name="connsiteX3" fmla="*/ 0 w 550898"/>
                  <a:gd name="connsiteY3" fmla="*/ 1278088 h 1278088"/>
                  <a:gd name="connsiteX0" fmla="*/ 0 w 536633"/>
                  <a:gd name="connsiteY0" fmla="*/ 1278088 h 1278088"/>
                  <a:gd name="connsiteX1" fmla="*/ 275449 w 536633"/>
                  <a:gd name="connsiteY1" fmla="*/ 0 h 1278088"/>
                  <a:gd name="connsiteX2" fmla="*/ 536633 w 536633"/>
                  <a:gd name="connsiteY2" fmla="*/ 1167825 h 1278088"/>
                  <a:gd name="connsiteX3" fmla="*/ 0 w 536633"/>
                  <a:gd name="connsiteY3" fmla="*/ 1278088 h 1278088"/>
                  <a:gd name="connsiteX0" fmla="*/ 0 w 412572"/>
                  <a:gd name="connsiteY0" fmla="*/ 1324366 h 1324366"/>
                  <a:gd name="connsiteX1" fmla="*/ 151388 w 412572"/>
                  <a:gd name="connsiteY1" fmla="*/ 0 h 1324366"/>
                  <a:gd name="connsiteX2" fmla="*/ 412572 w 412572"/>
                  <a:gd name="connsiteY2" fmla="*/ 1167825 h 1324366"/>
                  <a:gd name="connsiteX3" fmla="*/ 0 w 412572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143" h="1324366">
                    <a:moveTo>
                      <a:pt x="0" y="1324366"/>
                    </a:moveTo>
                    <a:lnTo>
                      <a:pt x="151388" y="0"/>
                    </a:lnTo>
                    <a:lnTo>
                      <a:pt x="390143" y="1159823"/>
                    </a:lnTo>
                    <a:cubicBezTo>
                      <a:pt x="323613" y="1274747"/>
                      <a:pt x="189334" y="1315948"/>
                      <a:pt x="0" y="1324366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814565B-D22F-8850-6258-2493837C1E35}"/>
                  </a:ext>
                </a:extLst>
              </p:cNvPr>
              <p:cNvSpPr/>
              <p:nvPr/>
            </p:nvSpPr>
            <p:spPr>
              <a:xfrm>
                <a:off x="7337152" y="1048292"/>
                <a:ext cx="84819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8C30915-B319-28A5-8771-AB1466173AAB}"/>
                  </a:ext>
                </a:extLst>
              </p:cNvPr>
              <p:cNvSpPr/>
              <p:nvPr/>
            </p:nvSpPr>
            <p:spPr>
              <a:xfrm>
                <a:off x="7300271" y="1143342"/>
                <a:ext cx="107624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2392703-9730-AC67-8050-8EE0192E2D46}"/>
                  </a:ext>
                </a:extLst>
              </p:cNvPr>
              <p:cNvSpPr/>
              <p:nvPr/>
            </p:nvSpPr>
            <p:spPr>
              <a:xfrm>
                <a:off x="7265531" y="1226027"/>
                <a:ext cx="128265" cy="890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85B57ED-42CF-CC3E-7470-136B56BEED3A}"/>
                  </a:ext>
                </a:extLst>
              </p:cNvPr>
              <p:cNvSpPr/>
              <p:nvPr/>
            </p:nvSpPr>
            <p:spPr>
              <a:xfrm>
                <a:off x="7219084" y="1324947"/>
                <a:ext cx="170332" cy="9275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076517F-CDFB-F7EA-6B58-F0F006FA148F}"/>
                  </a:ext>
                </a:extLst>
              </p:cNvPr>
              <p:cNvSpPr/>
              <p:nvPr/>
            </p:nvSpPr>
            <p:spPr>
              <a:xfrm>
                <a:off x="7111205" y="1406447"/>
                <a:ext cx="269526" cy="1055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CE6F179C-2F0C-4C43-64B7-23D10D50CA9A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4C909DE-3B0A-982D-BC8F-04AABCDC235B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4" name="ttsMP3.com_VoiceText_2025-1-30_0-4-33">
            <a:hlinkClick r:id="" action="ppaction://media"/>
            <a:extLst>
              <a:ext uri="{FF2B5EF4-FFF2-40B4-BE49-F238E27FC236}">
                <a16:creationId xmlns:a16="http://schemas.microsoft.com/office/drawing/2014/main" id="{73815594-44DE-E1B2-172A-C7BD4DDA5B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0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B162C29-005B-7C1E-8EAD-D7B3695C6890}"/>
              </a:ext>
            </a:extLst>
          </p:cNvPr>
          <p:cNvSpPr txBox="1"/>
          <p:nvPr/>
        </p:nvSpPr>
        <p:spPr>
          <a:xfrm>
            <a:off x="51170" y="2371302"/>
            <a:ext cx="81142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10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mbrella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61B2DD-A3A6-5E0E-C278-0C7D876A7424}"/>
              </a:ext>
            </a:extLst>
          </p:cNvPr>
          <p:cNvGrpSpPr/>
          <p:nvPr/>
        </p:nvGrpSpPr>
        <p:grpSpPr>
          <a:xfrm rot="2015344">
            <a:off x="1013193" y="4047414"/>
            <a:ext cx="4507591" cy="6194648"/>
            <a:chOff x="5875008" y="343280"/>
            <a:chExt cx="1983892" cy="27264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A7CE63-F69C-04FC-9AD7-B29F050AC7CE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EC8DF2-14C1-ED75-11C5-1F031ADFBAFB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Isosceles Triangle 43">
              <a:extLst>
                <a:ext uri="{FF2B5EF4-FFF2-40B4-BE49-F238E27FC236}">
                  <a16:creationId xmlns:a16="http://schemas.microsoft.com/office/drawing/2014/main" id="{221FAF76-60A4-C6F8-9C81-F629854A691E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Isosceles Triangle 43">
              <a:extLst>
                <a:ext uri="{FF2B5EF4-FFF2-40B4-BE49-F238E27FC236}">
                  <a16:creationId xmlns:a16="http://schemas.microsoft.com/office/drawing/2014/main" id="{C9F586EF-7E7B-16CA-4E73-17D8A102807D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43">
              <a:extLst>
                <a:ext uri="{FF2B5EF4-FFF2-40B4-BE49-F238E27FC236}">
                  <a16:creationId xmlns:a16="http://schemas.microsoft.com/office/drawing/2014/main" id="{685FA302-B92C-758F-A457-3D311F5A29BD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7">
              <a:extLst>
                <a:ext uri="{FF2B5EF4-FFF2-40B4-BE49-F238E27FC236}">
                  <a16:creationId xmlns:a16="http://schemas.microsoft.com/office/drawing/2014/main" id="{5BD4596D-2A33-AFED-E1C7-6B39F1D8465D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" name="ttsMP3.com_VoiceText_2025-1-30_0-6-14">
            <a:hlinkClick r:id="" action="ppaction://media"/>
            <a:extLst>
              <a:ext uri="{FF2B5EF4-FFF2-40B4-BE49-F238E27FC236}">
                <a16:creationId xmlns:a16="http://schemas.microsoft.com/office/drawing/2014/main" id="{DA35C3C8-AAFE-7ED4-4804-4F244187F9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54304" y="6156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3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80EECA-C40E-A0E0-B83B-842D42C906A7}"/>
              </a:ext>
            </a:extLst>
          </p:cNvPr>
          <p:cNvSpPr txBox="1"/>
          <p:nvPr/>
        </p:nvSpPr>
        <p:spPr>
          <a:xfrm>
            <a:off x="479861" y="1998846"/>
            <a:ext cx="63310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ED3CD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10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nicorn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6C5AB-2E57-462C-AFDA-BB61CDE3C43C}"/>
              </a:ext>
            </a:extLst>
          </p:cNvPr>
          <p:cNvGrpSpPr/>
          <p:nvPr/>
        </p:nvGrpSpPr>
        <p:grpSpPr>
          <a:xfrm>
            <a:off x="634196" y="3526256"/>
            <a:ext cx="5589608" cy="6271817"/>
            <a:chOff x="3567509" y="1365290"/>
            <a:chExt cx="3801832" cy="4265843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8E770F4A-E588-914C-B41A-42C7A162C669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3">
              <a:extLst>
                <a:ext uri="{FF2B5EF4-FFF2-40B4-BE49-F238E27FC236}">
                  <a16:creationId xmlns:a16="http://schemas.microsoft.com/office/drawing/2014/main" id="{7068A625-F27D-9CFD-B432-58B3E280ABB0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3">
              <a:extLst>
                <a:ext uri="{FF2B5EF4-FFF2-40B4-BE49-F238E27FC236}">
                  <a16:creationId xmlns:a16="http://schemas.microsoft.com/office/drawing/2014/main" id="{D7F3664E-2807-EC9C-F6B2-3CD6E6D30110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A60C97A-44A8-19BD-DE58-75BEAEB3705E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A2410F4-3EBC-9927-093C-D8F857033EF5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24000">
                  <a:srgbClr val="ED7D31">
                    <a:lumMod val="20000"/>
                    <a:lumOff val="8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Rounded Corners 3">
              <a:extLst>
                <a:ext uri="{FF2B5EF4-FFF2-40B4-BE49-F238E27FC236}">
                  <a16:creationId xmlns:a16="http://schemas.microsoft.com/office/drawing/2014/main" id="{702E5158-881C-CF63-6C68-7B29D2C17C13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3">
              <a:extLst>
                <a:ext uri="{FF2B5EF4-FFF2-40B4-BE49-F238E27FC236}">
                  <a16:creationId xmlns:a16="http://schemas.microsoft.com/office/drawing/2014/main" id="{1D941DEC-E1C1-069E-65F9-E28A0CD8A1FB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BEFEA1-26CD-5519-86C2-D3659C3D670B}"/>
                </a:ext>
              </a:extLst>
            </p:cNvPr>
            <p:cNvSpPr/>
            <p:nvPr/>
          </p:nvSpPr>
          <p:spPr>
            <a:xfrm rot="20888316">
              <a:off x="4531968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D1780-B720-22C5-6B16-90DDCC7FA981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48E16B-435B-EADE-AAD2-1BD6CA88ED62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E9B0B2-859B-618C-B674-F4ECF6C5C70C}"/>
                </a:ext>
              </a:extLst>
            </p:cNvPr>
            <p:cNvSpPr/>
            <p:nvPr/>
          </p:nvSpPr>
          <p:spPr>
            <a:xfrm rot="20888316">
              <a:off x="5749756" y="542397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">
              <a:extLst>
                <a:ext uri="{FF2B5EF4-FFF2-40B4-BE49-F238E27FC236}">
                  <a16:creationId xmlns:a16="http://schemas.microsoft.com/office/drawing/2014/main" id="{22AA0765-AB1C-58D1-19EA-05B903728592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0B7520DA-CC38-7B93-EB7B-5B547115E8F9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0C48FD-270E-E63C-56D7-63C890650ACF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  <a:alpha val="20000"/>
                  </a:srgb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rgbClr val="4472C4">
                    <a:lumMod val="30000"/>
                    <a:lumOff val="70000"/>
                  </a:srgbClr>
                </a:gs>
              </a:gsLst>
              <a:lin ang="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3A6E4A-0EF7-14BE-CA78-85EDA42F310A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0B77F-80EB-1D51-3A3C-3884DFDB00D9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E8065F-ED70-FA4C-2957-6232D20FBD54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FE184C9-4321-A997-0E0F-420FD3EBD8C9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34964D0-54FA-F662-1611-1DCBE6A39C35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84A136-55ED-5A76-C63D-BC28F41E3E68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D6ACFD-7E41-8403-48CE-DF35B14C18FF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3E3D548-F956-93DF-26CA-3076BB20A2F0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E28D68-393D-2EE0-DADA-84092A0A5DC8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D319CF-96C3-9BCF-2594-38CFD57FA0B5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C6F2E4-A3EF-D45B-7C41-5272E80A979D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1EFEC32-726D-4697-8FBA-29F17EB38F8C}"/>
                </a:ext>
              </a:extLst>
            </p:cNvPr>
            <p:cNvGrpSpPr/>
            <p:nvPr/>
          </p:nvGrpSpPr>
          <p:grpSpPr>
            <a:xfrm>
              <a:off x="6146680" y="1365290"/>
              <a:ext cx="415476" cy="972412"/>
              <a:chOff x="7111205" y="797816"/>
              <a:chExt cx="361239" cy="845471"/>
            </a:xfrm>
          </p:grpSpPr>
          <p:sp>
            <p:nvSpPr>
              <p:cNvPr id="40" name="Isosceles Triangle 122">
                <a:extLst>
                  <a:ext uri="{FF2B5EF4-FFF2-40B4-BE49-F238E27FC236}">
                    <a16:creationId xmlns:a16="http://schemas.microsoft.com/office/drawing/2014/main" id="{30C9874F-9348-9087-711E-FD88D25C28E1}"/>
                  </a:ext>
                </a:extLst>
              </p:cNvPr>
              <p:cNvSpPr/>
              <p:nvPr/>
            </p:nvSpPr>
            <p:spPr>
              <a:xfrm rot="1034248">
                <a:off x="7223378" y="797816"/>
                <a:ext cx="249066" cy="845471"/>
              </a:xfrm>
              <a:custGeom>
                <a:avLst/>
                <a:gdLst>
                  <a:gd name="connsiteX0" fmla="*/ 0 w 550898"/>
                  <a:gd name="connsiteY0" fmla="*/ 1278088 h 1278088"/>
                  <a:gd name="connsiteX1" fmla="*/ 275449 w 550898"/>
                  <a:gd name="connsiteY1" fmla="*/ 0 h 1278088"/>
                  <a:gd name="connsiteX2" fmla="*/ 550898 w 550898"/>
                  <a:gd name="connsiteY2" fmla="*/ 1278088 h 1278088"/>
                  <a:gd name="connsiteX3" fmla="*/ 0 w 550898"/>
                  <a:gd name="connsiteY3" fmla="*/ 1278088 h 1278088"/>
                  <a:gd name="connsiteX0" fmla="*/ 0 w 536633"/>
                  <a:gd name="connsiteY0" fmla="*/ 1278088 h 1278088"/>
                  <a:gd name="connsiteX1" fmla="*/ 275449 w 536633"/>
                  <a:gd name="connsiteY1" fmla="*/ 0 h 1278088"/>
                  <a:gd name="connsiteX2" fmla="*/ 536633 w 536633"/>
                  <a:gd name="connsiteY2" fmla="*/ 1167825 h 1278088"/>
                  <a:gd name="connsiteX3" fmla="*/ 0 w 536633"/>
                  <a:gd name="connsiteY3" fmla="*/ 1278088 h 1278088"/>
                  <a:gd name="connsiteX0" fmla="*/ 0 w 412572"/>
                  <a:gd name="connsiteY0" fmla="*/ 1324366 h 1324366"/>
                  <a:gd name="connsiteX1" fmla="*/ 151388 w 412572"/>
                  <a:gd name="connsiteY1" fmla="*/ 0 h 1324366"/>
                  <a:gd name="connsiteX2" fmla="*/ 412572 w 412572"/>
                  <a:gd name="connsiteY2" fmla="*/ 1167825 h 1324366"/>
                  <a:gd name="connsiteX3" fmla="*/ 0 w 412572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143" h="1324366">
                    <a:moveTo>
                      <a:pt x="0" y="1324366"/>
                    </a:moveTo>
                    <a:lnTo>
                      <a:pt x="151388" y="0"/>
                    </a:lnTo>
                    <a:lnTo>
                      <a:pt x="390143" y="1159823"/>
                    </a:lnTo>
                    <a:cubicBezTo>
                      <a:pt x="323613" y="1274747"/>
                      <a:pt x="189334" y="1315948"/>
                      <a:pt x="0" y="1324366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3403E35-742E-34AA-0D00-3D516088E84F}"/>
                  </a:ext>
                </a:extLst>
              </p:cNvPr>
              <p:cNvSpPr/>
              <p:nvPr/>
            </p:nvSpPr>
            <p:spPr>
              <a:xfrm>
                <a:off x="7337152" y="1048292"/>
                <a:ext cx="84819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0764327-125A-2C74-7578-14578A7FB547}"/>
                  </a:ext>
                </a:extLst>
              </p:cNvPr>
              <p:cNvSpPr/>
              <p:nvPr/>
            </p:nvSpPr>
            <p:spPr>
              <a:xfrm>
                <a:off x="7300271" y="1143342"/>
                <a:ext cx="107624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8523B31-54F0-B09D-97B6-43C341F72088}"/>
                  </a:ext>
                </a:extLst>
              </p:cNvPr>
              <p:cNvSpPr/>
              <p:nvPr/>
            </p:nvSpPr>
            <p:spPr>
              <a:xfrm>
                <a:off x="7265531" y="1226027"/>
                <a:ext cx="128265" cy="890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732F566-F313-D555-E519-767EEEBCB128}"/>
                  </a:ext>
                </a:extLst>
              </p:cNvPr>
              <p:cNvSpPr/>
              <p:nvPr/>
            </p:nvSpPr>
            <p:spPr>
              <a:xfrm>
                <a:off x="7219084" y="1324947"/>
                <a:ext cx="170332" cy="9275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8A4CBCC-A25E-0BEF-4E4E-52090A82D896}"/>
                  </a:ext>
                </a:extLst>
              </p:cNvPr>
              <p:cNvSpPr/>
              <p:nvPr/>
            </p:nvSpPr>
            <p:spPr>
              <a:xfrm>
                <a:off x="7111205" y="1406447"/>
                <a:ext cx="269526" cy="1055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F0353215-4BDF-AF85-6237-99FB0EB03736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68E399B-12A5-6E34-7A4E-F7AFF8E79BB7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6" name="ttsMP3.com_VoiceText_2025-1-30_0-16-49">
            <a:hlinkClick r:id="" action="ppaction://media"/>
            <a:extLst>
              <a:ext uri="{FF2B5EF4-FFF2-40B4-BE49-F238E27FC236}">
                <a16:creationId xmlns:a16="http://schemas.microsoft.com/office/drawing/2014/main" id="{4BBB05BD-67C4-5014-3356-500C3033A1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43808" y="65171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12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590BE95-0554-5984-9AB7-9E7F9A24E9BE}"/>
              </a:ext>
            </a:extLst>
          </p:cNvPr>
          <p:cNvSpPr txBox="1"/>
          <p:nvPr/>
        </p:nvSpPr>
        <p:spPr>
          <a:xfrm>
            <a:off x="453084" y="2013735"/>
            <a:ext cx="55832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rial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CB5241-1A88-514D-CB69-256282CE10E2}"/>
              </a:ext>
            </a:extLst>
          </p:cNvPr>
          <p:cNvGrpSpPr/>
          <p:nvPr/>
        </p:nvGrpSpPr>
        <p:grpSpPr>
          <a:xfrm flipH="1">
            <a:off x="579258" y="4641669"/>
            <a:ext cx="5930455" cy="4045132"/>
            <a:chOff x="7811953" y="995652"/>
            <a:chExt cx="4263991" cy="29084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D9598BF-F3F7-CA7C-14BA-60D7435239A0}"/>
                </a:ext>
              </a:extLst>
            </p:cNvPr>
            <p:cNvGrpSpPr/>
            <p:nvPr/>
          </p:nvGrpSpPr>
          <p:grpSpPr>
            <a:xfrm flipH="1">
              <a:off x="7811953" y="995652"/>
              <a:ext cx="4263991" cy="2908446"/>
              <a:chOff x="368795" y="1568814"/>
              <a:chExt cx="7352274" cy="501494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FDDDB8-C436-845F-1C4B-C2ADFB403A71}"/>
                  </a:ext>
                </a:extLst>
              </p:cNvPr>
              <p:cNvGrpSpPr/>
              <p:nvPr/>
            </p:nvGrpSpPr>
            <p:grpSpPr>
              <a:xfrm>
                <a:off x="3863903" y="1584489"/>
                <a:ext cx="1912929" cy="1334777"/>
                <a:chOff x="3863903" y="1584489"/>
                <a:chExt cx="1912929" cy="1334777"/>
              </a:xfrm>
            </p:grpSpPr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05D89E68-9CF3-51F6-5860-E64AD3B16C62}"/>
                    </a:ext>
                  </a:extLst>
                </p:cNvPr>
                <p:cNvSpPr/>
                <p:nvPr/>
              </p:nvSpPr>
              <p:spPr>
                <a:xfrm rot="16909301">
                  <a:off x="4152979" y="1295413"/>
                  <a:ext cx="1334777" cy="1912929"/>
                </a:xfrm>
                <a:custGeom>
                  <a:avLst/>
                  <a:gdLst>
                    <a:gd name="connsiteX0" fmla="*/ 0 w 202416"/>
                    <a:gd name="connsiteY0" fmla="*/ 0 h 234781"/>
                    <a:gd name="connsiteX1" fmla="*/ 202416 w 202416"/>
                    <a:gd name="connsiteY1" fmla="*/ 0 h 234781"/>
                    <a:gd name="connsiteX2" fmla="*/ 202416 w 202416"/>
                    <a:gd name="connsiteY2" fmla="*/ 234781 h 234781"/>
                    <a:gd name="connsiteX3" fmla="*/ 0 w 202416"/>
                    <a:gd name="connsiteY3" fmla="*/ 234781 h 234781"/>
                    <a:gd name="connsiteX4" fmla="*/ 0 w 202416"/>
                    <a:gd name="connsiteY4" fmla="*/ 0 h 234781"/>
                    <a:gd name="connsiteX0" fmla="*/ 0 w 935841"/>
                    <a:gd name="connsiteY0" fmla="*/ 0 h 291931"/>
                    <a:gd name="connsiteX1" fmla="*/ 935841 w 935841"/>
                    <a:gd name="connsiteY1" fmla="*/ 57150 h 291931"/>
                    <a:gd name="connsiteX2" fmla="*/ 935841 w 935841"/>
                    <a:gd name="connsiteY2" fmla="*/ 291931 h 291931"/>
                    <a:gd name="connsiteX3" fmla="*/ 733425 w 935841"/>
                    <a:gd name="connsiteY3" fmla="*/ 291931 h 291931"/>
                    <a:gd name="connsiteX4" fmla="*/ 0 w 935841"/>
                    <a:gd name="connsiteY4" fmla="*/ 0 h 291931"/>
                    <a:gd name="connsiteX0" fmla="*/ 9005 w 944846"/>
                    <a:gd name="connsiteY0" fmla="*/ 523038 h 814969"/>
                    <a:gd name="connsiteX1" fmla="*/ 944846 w 944846"/>
                    <a:gd name="connsiteY1" fmla="*/ 580188 h 814969"/>
                    <a:gd name="connsiteX2" fmla="*/ 944846 w 944846"/>
                    <a:gd name="connsiteY2" fmla="*/ 814969 h 814969"/>
                    <a:gd name="connsiteX3" fmla="*/ 742430 w 944846"/>
                    <a:gd name="connsiteY3" fmla="*/ 814969 h 814969"/>
                    <a:gd name="connsiteX4" fmla="*/ 9005 w 944846"/>
                    <a:gd name="connsiteY4" fmla="*/ 523038 h 814969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1235975"/>
                    <a:gd name="connsiteX1" fmla="*/ 941268 w 967525"/>
                    <a:gd name="connsiteY1" fmla="*/ 734296 h 1235975"/>
                    <a:gd name="connsiteX2" fmla="*/ 941268 w 967525"/>
                    <a:gd name="connsiteY2" fmla="*/ 969077 h 1235975"/>
                    <a:gd name="connsiteX3" fmla="*/ 347071 w 967525"/>
                    <a:gd name="connsiteY3" fmla="*/ 1235975 h 1235975"/>
                    <a:gd name="connsiteX4" fmla="*/ 5427 w 967525"/>
                    <a:gd name="connsiteY4" fmla="*/ 677146 h 1235975"/>
                    <a:gd name="connsiteX0" fmla="*/ 5427 w 967525"/>
                    <a:gd name="connsiteY0" fmla="*/ 677146 h 1331591"/>
                    <a:gd name="connsiteX1" fmla="*/ 941268 w 967525"/>
                    <a:gd name="connsiteY1" fmla="*/ 734296 h 1331591"/>
                    <a:gd name="connsiteX2" fmla="*/ 511110 w 967525"/>
                    <a:gd name="connsiteY2" fmla="*/ 1331591 h 1331591"/>
                    <a:gd name="connsiteX3" fmla="*/ 347071 w 967525"/>
                    <a:gd name="connsiteY3" fmla="*/ 1235975 h 1331591"/>
                    <a:gd name="connsiteX4" fmla="*/ 5427 w 967525"/>
                    <a:gd name="connsiteY4" fmla="*/ 677146 h 1331591"/>
                    <a:gd name="connsiteX0" fmla="*/ 6867 w 699630"/>
                    <a:gd name="connsiteY0" fmla="*/ 528498 h 1182943"/>
                    <a:gd name="connsiteX1" fmla="*/ 666922 w 699630"/>
                    <a:gd name="connsiteY1" fmla="*/ 1081284 h 1182943"/>
                    <a:gd name="connsiteX2" fmla="*/ 512550 w 699630"/>
                    <a:gd name="connsiteY2" fmla="*/ 1182943 h 1182943"/>
                    <a:gd name="connsiteX3" fmla="*/ 348511 w 699630"/>
                    <a:gd name="connsiteY3" fmla="*/ 1087327 h 1182943"/>
                    <a:gd name="connsiteX4" fmla="*/ 6867 w 699630"/>
                    <a:gd name="connsiteY4" fmla="*/ 528498 h 1182943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820" h="1344032">
                      <a:moveTo>
                        <a:pt x="4141" y="689587"/>
                      </a:moveTo>
                      <a:cubicBezTo>
                        <a:pt x="-93487" y="-510563"/>
                        <a:pt x="1576632" y="-27411"/>
                        <a:pt x="664196" y="1242373"/>
                      </a:cubicBezTo>
                      <a:lnTo>
                        <a:pt x="509824" y="1344032"/>
                      </a:lnTo>
                      <a:lnTo>
                        <a:pt x="192714" y="1260990"/>
                      </a:lnTo>
                      <a:cubicBezTo>
                        <a:pt x="1525738" y="-208107"/>
                        <a:pt x="-14502" y="101063"/>
                        <a:pt x="4141" y="689587"/>
                      </a:cubicBezTo>
                      <a:close/>
                    </a:path>
                  </a:pathLst>
                </a:custGeom>
                <a:solidFill>
                  <a:srgbClr val="7A6D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3726212-479E-C378-447B-31C953B05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53044" y="1614364"/>
                  <a:ext cx="501038" cy="17175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81D0B93-21CC-2221-101F-BE57D44CC317}"/>
                  </a:ext>
                </a:extLst>
              </p:cNvPr>
              <p:cNvGrpSpPr/>
              <p:nvPr/>
            </p:nvGrpSpPr>
            <p:grpSpPr>
              <a:xfrm flipH="1">
                <a:off x="5808140" y="1568814"/>
                <a:ext cx="1912929" cy="1334777"/>
                <a:chOff x="3863903" y="1584489"/>
                <a:chExt cx="1912929" cy="1334777"/>
              </a:xfrm>
            </p:grpSpPr>
            <p:sp>
              <p:nvSpPr>
                <p:cNvPr id="76" name="Rectangle 30">
                  <a:extLst>
                    <a:ext uri="{FF2B5EF4-FFF2-40B4-BE49-F238E27FC236}">
                      <a16:creationId xmlns:a16="http://schemas.microsoft.com/office/drawing/2014/main" id="{976D5E99-D55D-37EF-6C86-C8480086D910}"/>
                    </a:ext>
                  </a:extLst>
                </p:cNvPr>
                <p:cNvSpPr/>
                <p:nvPr/>
              </p:nvSpPr>
              <p:spPr>
                <a:xfrm rot="16909301">
                  <a:off x="4152979" y="1295413"/>
                  <a:ext cx="1334777" cy="1912929"/>
                </a:xfrm>
                <a:custGeom>
                  <a:avLst/>
                  <a:gdLst>
                    <a:gd name="connsiteX0" fmla="*/ 0 w 202416"/>
                    <a:gd name="connsiteY0" fmla="*/ 0 h 234781"/>
                    <a:gd name="connsiteX1" fmla="*/ 202416 w 202416"/>
                    <a:gd name="connsiteY1" fmla="*/ 0 h 234781"/>
                    <a:gd name="connsiteX2" fmla="*/ 202416 w 202416"/>
                    <a:gd name="connsiteY2" fmla="*/ 234781 h 234781"/>
                    <a:gd name="connsiteX3" fmla="*/ 0 w 202416"/>
                    <a:gd name="connsiteY3" fmla="*/ 234781 h 234781"/>
                    <a:gd name="connsiteX4" fmla="*/ 0 w 202416"/>
                    <a:gd name="connsiteY4" fmla="*/ 0 h 234781"/>
                    <a:gd name="connsiteX0" fmla="*/ 0 w 935841"/>
                    <a:gd name="connsiteY0" fmla="*/ 0 h 291931"/>
                    <a:gd name="connsiteX1" fmla="*/ 935841 w 935841"/>
                    <a:gd name="connsiteY1" fmla="*/ 57150 h 291931"/>
                    <a:gd name="connsiteX2" fmla="*/ 935841 w 935841"/>
                    <a:gd name="connsiteY2" fmla="*/ 291931 h 291931"/>
                    <a:gd name="connsiteX3" fmla="*/ 733425 w 935841"/>
                    <a:gd name="connsiteY3" fmla="*/ 291931 h 291931"/>
                    <a:gd name="connsiteX4" fmla="*/ 0 w 935841"/>
                    <a:gd name="connsiteY4" fmla="*/ 0 h 291931"/>
                    <a:gd name="connsiteX0" fmla="*/ 9005 w 944846"/>
                    <a:gd name="connsiteY0" fmla="*/ 523038 h 814969"/>
                    <a:gd name="connsiteX1" fmla="*/ 944846 w 944846"/>
                    <a:gd name="connsiteY1" fmla="*/ 580188 h 814969"/>
                    <a:gd name="connsiteX2" fmla="*/ 944846 w 944846"/>
                    <a:gd name="connsiteY2" fmla="*/ 814969 h 814969"/>
                    <a:gd name="connsiteX3" fmla="*/ 742430 w 944846"/>
                    <a:gd name="connsiteY3" fmla="*/ 814969 h 814969"/>
                    <a:gd name="connsiteX4" fmla="*/ 9005 w 944846"/>
                    <a:gd name="connsiteY4" fmla="*/ 523038 h 814969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1235975"/>
                    <a:gd name="connsiteX1" fmla="*/ 941268 w 967525"/>
                    <a:gd name="connsiteY1" fmla="*/ 734296 h 1235975"/>
                    <a:gd name="connsiteX2" fmla="*/ 941268 w 967525"/>
                    <a:gd name="connsiteY2" fmla="*/ 969077 h 1235975"/>
                    <a:gd name="connsiteX3" fmla="*/ 347071 w 967525"/>
                    <a:gd name="connsiteY3" fmla="*/ 1235975 h 1235975"/>
                    <a:gd name="connsiteX4" fmla="*/ 5427 w 967525"/>
                    <a:gd name="connsiteY4" fmla="*/ 677146 h 1235975"/>
                    <a:gd name="connsiteX0" fmla="*/ 5427 w 967525"/>
                    <a:gd name="connsiteY0" fmla="*/ 677146 h 1331591"/>
                    <a:gd name="connsiteX1" fmla="*/ 941268 w 967525"/>
                    <a:gd name="connsiteY1" fmla="*/ 734296 h 1331591"/>
                    <a:gd name="connsiteX2" fmla="*/ 511110 w 967525"/>
                    <a:gd name="connsiteY2" fmla="*/ 1331591 h 1331591"/>
                    <a:gd name="connsiteX3" fmla="*/ 347071 w 967525"/>
                    <a:gd name="connsiteY3" fmla="*/ 1235975 h 1331591"/>
                    <a:gd name="connsiteX4" fmla="*/ 5427 w 967525"/>
                    <a:gd name="connsiteY4" fmla="*/ 677146 h 1331591"/>
                    <a:gd name="connsiteX0" fmla="*/ 6867 w 699630"/>
                    <a:gd name="connsiteY0" fmla="*/ 528498 h 1182943"/>
                    <a:gd name="connsiteX1" fmla="*/ 666922 w 699630"/>
                    <a:gd name="connsiteY1" fmla="*/ 1081284 h 1182943"/>
                    <a:gd name="connsiteX2" fmla="*/ 512550 w 699630"/>
                    <a:gd name="connsiteY2" fmla="*/ 1182943 h 1182943"/>
                    <a:gd name="connsiteX3" fmla="*/ 348511 w 699630"/>
                    <a:gd name="connsiteY3" fmla="*/ 1087327 h 1182943"/>
                    <a:gd name="connsiteX4" fmla="*/ 6867 w 699630"/>
                    <a:gd name="connsiteY4" fmla="*/ 528498 h 1182943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820" h="1344032">
                      <a:moveTo>
                        <a:pt x="4141" y="689587"/>
                      </a:moveTo>
                      <a:cubicBezTo>
                        <a:pt x="-93487" y="-510563"/>
                        <a:pt x="1576632" y="-27411"/>
                        <a:pt x="664196" y="1242373"/>
                      </a:cubicBezTo>
                      <a:lnTo>
                        <a:pt x="509824" y="1344032"/>
                      </a:lnTo>
                      <a:lnTo>
                        <a:pt x="192714" y="1260990"/>
                      </a:lnTo>
                      <a:cubicBezTo>
                        <a:pt x="1525738" y="-208107"/>
                        <a:pt x="-14502" y="101063"/>
                        <a:pt x="4141" y="689587"/>
                      </a:cubicBezTo>
                      <a:close/>
                    </a:path>
                  </a:pathLst>
                </a:custGeom>
                <a:solidFill>
                  <a:srgbClr val="7A6D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4707279-018B-DF3E-1906-E2F5A84F1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53044" y="1614364"/>
                  <a:ext cx="501038" cy="17175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8C4A756-3DF9-839B-DB21-1417F0537BB2}"/>
                  </a:ext>
                </a:extLst>
              </p:cNvPr>
              <p:cNvGrpSpPr/>
              <p:nvPr/>
            </p:nvGrpSpPr>
            <p:grpSpPr>
              <a:xfrm rot="7224562" flipH="1">
                <a:off x="6141210" y="2003286"/>
                <a:ext cx="636564" cy="529337"/>
                <a:chOff x="5605051" y="2976973"/>
                <a:chExt cx="447253" cy="371915"/>
              </a:xfrm>
            </p:grpSpPr>
            <p:sp>
              <p:nvSpPr>
                <p:cNvPr id="74" name="Isosceles Triangle 86">
                  <a:extLst>
                    <a:ext uri="{FF2B5EF4-FFF2-40B4-BE49-F238E27FC236}">
                      <a16:creationId xmlns:a16="http://schemas.microsoft.com/office/drawing/2014/main" id="{3537948C-A02B-50E3-2D72-AEB1E9355367}"/>
                    </a:ext>
                  </a:extLst>
                </p:cNvPr>
                <p:cNvSpPr/>
                <p:nvPr/>
              </p:nvSpPr>
              <p:spPr>
                <a:xfrm rot="4747940">
                  <a:off x="5645865" y="2942449"/>
                  <a:ext cx="371915" cy="440963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2F262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Isosceles Triangle 86">
                  <a:extLst>
                    <a:ext uri="{FF2B5EF4-FFF2-40B4-BE49-F238E27FC236}">
                      <a16:creationId xmlns:a16="http://schemas.microsoft.com/office/drawing/2014/main" id="{269B1C14-4F46-60A0-A876-8D3F4D19AE28}"/>
                    </a:ext>
                  </a:extLst>
                </p:cNvPr>
                <p:cNvSpPr/>
                <p:nvPr/>
              </p:nvSpPr>
              <p:spPr>
                <a:xfrm rot="4747940">
                  <a:off x="5632592" y="2996755"/>
                  <a:ext cx="296688" cy="351770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306171B-0E24-EA4C-B846-6E0F38E24236}"/>
                  </a:ext>
                </a:extLst>
              </p:cNvPr>
              <p:cNvGrpSpPr/>
              <p:nvPr/>
            </p:nvGrpSpPr>
            <p:grpSpPr>
              <a:xfrm rot="1480376" flipH="1">
                <a:off x="4775557" y="2147750"/>
                <a:ext cx="636566" cy="529337"/>
                <a:chOff x="5526117" y="2976011"/>
                <a:chExt cx="447254" cy="371915"/>
              </a:xfrm>
            </p:grpSpPr>
            <p:sp>
              <p:nvSpPr>
                <p:cNvPr id="72" name="Isosceles Triangle 86">
                  <a:extLst>
                    <a:ext uri="{FF2B5EF4-FFF2-40B4-BE49-F238E27FC236}">
                      <a16:creationId xmlns:a16="http://schemas.microsoft.com/office/drawing/2014/main" id="{CE61E014-0F3E-950E-1C4D-EA5C8F3B585A}"/>
                    </a:ext>
                  </a:extLst>
                </p:cNvPr>
                <p:cNvSpPr/>
                <p:nvPr/>
              </p:nvSpPr>
              <p:spPr>
                <a:xfrm rot="4747940">
                  <a:off x="5566932" y="2941487"/>
                  <a:ext cx="371915" cy="440963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2F262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Isosceles Triangle 86">
                  <a:extLst>
                    <a:ext uri="{FF2B5EF4-FFF2-40B4-BE49-F238E27FC236}">
                      <a16:creationId xmlns:a16="http://schemas.microsoft.com/office/drawing/2014/main" id="{E446FF72-2BCF-869B-C79F-E8B4A574D4E5}"/>
                    </a:ext>
                  </a:extLst>
                </p:cNvPr>
                <p:cNvSpPr/>
                <p:nvPr/>
              </p:nvSpPr>
              <p:spPr>
                <a:xfrm rot="4747940">
                  <a:off x="5553658" y="2995793"/>
                  <a:ext cx="296688" cy="351770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Rectangle 58">
                <a:extLst>
                  <a:ext uri="{FF2B5EF4-FFF2-40B4-BE49-F238E27FC236}">
                    <a16:creationId xmlns:a16="http://schemas.microsoft.com/office/drawing/2014/main" id="{7D337A2E-BD10-644D-E8D8-B27B14B44EAF}"/>
                  </a:ext>
                </a:extLst>
              </p:cNvPr>
              <p:cNvSpPr/>
              <p:nvPr/>
            </p:nvSpPr>
            <p:spPr>
              <a:xfrm flipH="1">
                <a:off x="4160493" y="4396497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58">
                <a:extLst>
                  <a:ext uri="{FF2B5EF4-FFF2-40B4-BE49-F238E27FC236}">
                    <a16:creationId xmlns:a16="http://schemas.microsoft.com/office/drawing/2014/main" id="{6350FA75-16E3-DE63-797E-6FBF715730C9}"/>
                  </a:ext>
                </a:extLst>
              </p:cNvPr>
              <p:cNvSpPr/>
              <p:nvPr/>
            </p:nvSpPr>
            <p:spPr>
              <a:xfrm flipH="1">
                <a:off x="1983331" y="4396497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57">
                <a:extLst>
                  <a:ext uri="{FF2B5EF4-FFF2-40B4-BE49-F238E27FC236}">
                    <a16:creationId xmlns:a16="http://schemas.microsoft.com/office/drawing/2014/main" id="{FC2AD38F-F528-52C9-C3FE-C57703B12847}"/>
                  </a:ext>
                </a:extLst>
              </p:cNvPr>
              <p:cNvSpPr/>
              <p:nvPr/>
            </p:nvSpPr>
            <p:spPr>
              <a:xfrm flipH="1">
                <a:off x="368795" y="3207692"/>
                <a:ext cx="1124619" cy="942842"/>
              </a:xfrm>
              <a:custGeom>
                <a:avLst/>
                <a:gdLst>
                  <a:gd name="connsiteX0" fmla="*/ 0 w 149525"/>
                  <a:gd name="connsiteY0" fmla="*/ 0 h 264822"/>
                  <a:gd name="connsiteX1" fmla="*/ 149525 w 149525"/>
                  <a:gd name="connsiteY1" fmla="*/ 0 h 264822"/>
                  <a:gd name="connsiteX2" fmla="*/ 149525 w 149525"/>
                  <a:gd name="connsiteY2" fmla="*/ 264822 h 264822"/>
                  <a:gd name="connsiteX3" fmla="*/ 0 w 149525"/>
                  <a:gd name="connsiteY3" fmla="*/ 264822 h 264822"/>
                  <a:gd name="connsiteX4" fmla="*/ 0 w 149525"/>
                  <a:gd name="connsiteY4" fmla="*/ 0 h 264822"/>
                  <a:gd name="connsiteX0" fmla="*/ 0 w 644825"/>
                  <a:gd name="connsiteY0" fmla="*/ 247650 h 512472"/>
                  <a:gd name="connsiteX1" fmla="*/ 644825 w 644825"/>
                  <a:gd name="connsiteY1" fmla="*/ 0 h 512472"/>
                  <a:gd name="connsiteX2" fmla="*/ 149525 w 644825"/>
                  <a:gd name="connsiteY2" fmla="*/ 512472 h 512472"/>
                  <a:gd name="connsiteX3" fmla="*/ 0 w 644825"/>
                  <a:gd name="connsiteY3" fmla="*/ 512472 h 512472"/>
                  <a:gd name="connsiteX4" fmla="*/ 0 w 644825"/>
                  <a:gd name="connsiteY4" fmla="*/ 2476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766925"/>
                  <a:gd name="connsiteY0" fmla="*/ 95250 h 531581"/>
                  <a:gd name="connsiteX1" fmla="*/ 682925 w 766925"/>
                  <a:gd name="connsiteY1" fmla="*/ 0 h 531581"/>
                  <a:gd name="connsiteX2" fmla="*/ 187625 w 766925"/>
                  <a:gd name="connsiteY2" fmla="*/ 512472 h 531581"/>
                  <a:gd name="connsiteX3" fmla="*/ 38100 w 766925"/>
                  <a:gd name="connsiteY3" fmla="*/ 512472 h 531581"/>
                  <a:gd name="connsiteX4" fmla="*/ 0 w 766925"/>
                  <a:gd name="connsiteY4" fmla="*/ 95250 h 531581"/>
                  <a:gd name="connsiteX0" fmla="*/ 0 w 682980"/>
                  <a:gd name="connsiteY0" fmla="*/ 95250 h 512472"/>
                  <a:gd name="connsiteX1" fmla="*/ 682925 w 682980"/>
                  <a:gd name="connsiteY1" fmla="*/ 0 h 512472"/>
                  <a:gd name="connsiteX2" fmla="*/ 38100 w 682980"/>
                  <a:gd name="connsiteY2" fmla="*/ 512472 h 512472"/>
                  <a:gd name="connsiteX3" fmla="*/ 0 w 682980"/>
                  <a:gd name="connsiteY3" fmla="*/ 95250 h 512472"/>
                  <a:gd name="connsiteX0" fmla="*/ 0 w 682980"/>
                  <a:gd name="connsiteY0" fmla="*/ 95250 h 512472"/>
                  <a:gd name="connsiteX1" fmla="*/ 682925 w 682980"/>
                  <a:gd name="connsiteY1" fmla="*/ 0 h 512472"/>
                  <a:gd name="connsiteX2" fmla="*/ 38100 w 682980"/>
                  <a:gd name="connsiteY2" fmla="*/ 512472 h 512472"/>
                  <a:gd name="connsiteX3" fmla="*/ 0 w 682980"/>
                  <a:gd name="connsiteY3" fmla="*/ 95250 h 512472"/>
                  <a:gd name="connsiteX0" fmla="*/ 0 w 774290"/>
                  <a:gd name="connsiteY0" fmla="*/ 95250 h 512472"/>
                  <a:gd name="connsiteX1" fmla="*/ 682925 w 774290"/>
                  <a:gd name="connsiteY1" fmla="*/ 0 h 512472"/>
                  <a:gd name="connsiteX2" fmla="*/ 38100 w 774290"/>
                  <a:gd name="connsiteY2" fmla="*/ 512472 h 512472"/>
                  <a:gd name="connsiteX3" fmla="*/ 0 w 774290"/>
                  <a:gd name="connsiteY3" fmla="*/ 95250 h 512472"/>
                  <a:gd name="connsiteX0" fmla="*/ 0 w 790162"/>
                  <a:gd name="connsiteY0" fmla="*/ 95250 h 662445"/>
                  <a:gd name="connsiteX1" fmla="*/ 682925 w 790162"/>
                  <a:gd name="connsiteY1" fmla="*/ 0 h 662445"/>
                  <a:gd name="connsiteX2" fmla="*/ 38100 w 790162"/>
                  <a:gd name="connsiteY2" fmla="*/ 512472 h 662445"/>
                  <a:gd name="connsiteX3" fmla="*/ 0 w 790162"/>
                  <a:gd name="connsiteY3" fmla="*/ 95250 h 662445"/>
                  <a:gd name="connsiteX0" fmla="*/ 0 w 790162"/>
                  <a:gd name="connsiteY0" fmla="*/ 95250 h 662445"/>
                  <a:gd name="connsiteX1" fmla="*/ 682925 w 790162"/>
                  <a:gd name="connsiteY1" fmla="*/ 0 h 662445"/>
                  <a:gd name="connsiteX2" fmla="*/ 38100 w 790162"/>
                  <a:gd name="connsiteY2" fmla="*/ 512472 h 662445"/>
                  <a:gd name="connsiteX3" fmla="*/ 0 w 790162"/>
                  <a:gd name="connsiteY3" fmla="*/ 95250 h 66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0162" h="662445">
                    <a:moveTo>
                      <a:pt x="0" y="95250"/>
                    </a:moveTo>
                    <a:cubicBezTo>
                      <a:pt x="541967" y="349250"/>
                      <a:pt x="512433" y="136525"/>
                      <a:pt x="682925" y="0"/>
                    </a:cubicBezTo>
                    <a:cubicBezTo>
                      <a:pt x="1060750" y="450537"/>
                      <a:pt x="342421" y="906172"/>
                      <a:pt x="38100" y="512472"/>
                    </a:cubicBez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8F6E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9BE64F43-4586-FCA3-91DB-AD32A2B6886D}"/>
                  </a:ext>
                </a:extLst>
              </p:cNvPr>
              <p:cNvSpPr/>
              <p:nvPr/>
            </p:nvSpPr>
            <p:spPr>
              <a:xfrm rot="11162284" flipH="1">
                <a:off x="5600416" y="3631572"/>
                <a:ext cx="488091" cy="976083"/>
              </a:xfrm>
              <a:prstGeom prst="triangle">
                <a:avLst/>
              </a:prstGeom>
              <a:solidFill>
                <a:srgbClr val="8F6E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2882180-30F3-19A0-106D-81A8DA3CF23B}"/>
                  </a:ext>
                </a:extLst>
              </p:cNvPr>
              <p:cNvSpPr/>
              <p:nvPr/>
            </p:nvSpPr>
            <p:spPr>
              <a:xfrm rot="10756449" flipH="1">
                <a:off x="5924918" y="3629058"/>
                <a:ext cx="286223" cy="976083"/>
              </a:xfrm>
              <a:prstGeom prst="triangle">
                <a:avLst/>
              </a:prstGeom>
              <a:solidFill>
                <a:srgbClr val="8F6E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AEA737EB-A195-19E3-92A4-A6D4F72F2E23}"/>
                  </a:ext>
                </a:extLst>
              </p:cNvPr>
              <p:cNvSpPr/>
              <p:nvPr/>
            </p:nvSpPr>
            <p:spPr>
              <a:xfrm rot="2549168" flipH="1">
                <a:off x="1493470" y="1643715"/>
                <a:ext cx="4052321" cy="4278873"/>
              </a:xfrm>
              <a:custGeom>
                <a:avLst/>
                <a:gdLst>
                  <a:gd name="connsiteX0" fmla="*/ 0 w 348343"/>
                  <a:gd name="connsiteY0" fmla="*/ 0 h 769257"/>
                  <a:gd name="connsiteX1" fmla="*/ 348343 w 348343"/>
                  <a:gd name="connsiteY1" fmla="*/ 0 h 769257"/>
                  <a:gd name="connsiteX2" fmla="*/ 348343 w 348343"/>
                  <a:gd name="connsiteY2" fmla="*/ 769257 h 769257"/>
                  <a:gd name="connsiteX3" fmla="*/ 0 w 348343"/>
                  <a:gd name="connsiteY3" fmla="*/ 769257 h 769257"/>
                  <a:gd name="connsiteX4" fmla="*/ 0 w 348343"/>
                  <a:gd name="connsiteY4" fmla="*/ 0 h 769257"/>
                  <a:gd name="connsiteX0" fmla="*/ 0 w 2119010"/>
                  <a:gd name="connsiteY0" fmla="*/ 0 h 2725580"/>
                  <a:gd name="connsiteX1" fmla="*/ 348343 w 2119010"/>
                  <a:gd name="connsiteY1" fmla="*/ 0 h 2725580"/>
                  <a:gd name="connsiteX2" fmla="*/ 2119010 w 2119010"/>
                  <a:gd name="connsiteY2" fmla="*/ 2725580 h 2725580"/>
                  <a:gd name="connsiteX3" fmla="*/ 0 w 2119010"/>
                  <a:gd name="connsiteY3" fmla="*/ 769257 h 2725580"/>
                  <a:gd name="connsiteX4" fmla="*/ 0 w 2119010"/>
                  <a:gd name="connsiteY4" fmla="*/ 0 h 2725580"/>
                  <a:gd name="connsiteX0" fmla="*/ 0 w 2187138"/>
                  <a:gd name="connsiteY0" fmla="*/ 0 h 2725580"/>
                  <a:gd name="connsiteX1" fmla="*/ 348343 w 2187138"/>
                  <a:gd name="connsiteY1" fmla="*/ 0 h 2725580"/>
                  <a:gd name="connsiteX2" fmla="*/ 2119010 w 2187138"/>
                  <a:gd name="connsiteY2" fmla="*/ 2725580 h 2725580"/>
                  <a:gd name="connsiteX3" fmla="*/ 0 w 2187138"/>
                  <a:gd name="connsiteY3" fmla="*/ 769257 h 2725580"/>
                  <a:gd name="connsiteX4" fmla="*/ 0 w 2187138"/>
                  <a:gd name="connsiteY4" fmla="*/ 0 h 2725580"/>
                  <a:gd name="connsiteX0" fmla="*/ 0 w 2165134"/>
                  <a:gd name="connsiteY0" fmla="*/ 0 h 2725580"/>
                  <a:gd name="connsiteX1" fmla="*/ 348343 w 2165134"/>
                  <a:gd name="connsiteY1" fmla="*/ 0 h 2725580"/>
                  <a:gd name="connsiteX2" fmla="*/ 2119010 w 2165134"/>
                  <a:gd name="connsiteY2" fmla="*/ 2725580 h 2725580"/>
                  <a:gd name="connsiteX3" fmla="*/ 0 w 2165134"/>
                  <a:gd name="connsiteY3" fmla="*/ 769257 h 2725580"/>
                  <a:gd name="connsiteX4" fmla="*/ 0 w 2165134"/>
                  <a:gd name="connsiteY4" fmla="*/ 0 h 2725580"/>
                  <a:gd name="connsiteX0" fmla="*/ 0 w 2165350"/>
                  <a:gd name="connsiteY0" fmla="*/ 0 h 2725580"/>
                  <a:gd name="connsiteX1" fmla="*/ 348343 w 2165350"/>
                  <a:gd name="connsiteY1" fmla="*/ 0 h 2725580"/>
                  <a:gd name="connsiteX2" fmla="*/ 2119010 w 2165350"/>
                  <a:gd name="connsiteY2" fmla="*/ 2725580 h 2725580"/>
                  <a:gd name="connsiteX3" fmla="*/ 0 w 2165350"/>
                  <a:gd name="connsiteY3" fmla="*/ 769257 h 2725580"/>
                  <a:gd name="connsiteX4" fmla="*/ 0 w 2165350"/>
                  <a:gd name="connsiteY4" fmla="*/ 0 h 2725580"/>
                  <a:gd name="connsiteX0" fmla="*/ 0 w 2235513"/>
                  <a:gd name="connsiteY0" fmla="*/ 0 h 2725580"/>
                  <a:gd name="connsiteX1" fmla="*/ 348343 w 2235513"/>
                  <a:gd name="connsiteY1" fmla="*/ 0 h 2725580"/>
                  <a:gd name="connsiteX2" fmla="*/ 2119010 w 2235513"/>
                  <a:gd name="connsiteY2" fmla="*/ 2725580 h 2725580"/>
                  <a:gd name="connsiteX3" fmla="*/ 0 w 2235513"/>
                  <a:gd name="connsiteY3" fmla="*/ 769257 h 2725580"/>
                  <a:gd name="connsiteX4" fmla="*/ 0 w 2235513"/>
                  <a:gd name="connsiteY4" fmla="*/ 0 h 2725580"/>
                  <a:gd name="connsiteX0" fmla="*/ 552876 w 2788389"/>
                  <a:gd name="connsiteY0" fmla="*/ 0 h 2725580"/>
                  <a:gd name="connsiteX1" fmla="*/ 901219 w 2788389"/>
                  <a:gd name="connsiteY1" fmla="*/ 0 h 2725580"/>
                  <a:gd name="connsiteX2" fmla="*/ 2671886 w 2788389"/>
                  <a:gd name="connsiteY2" fmla="*/ 2725580 h 2725580"/>
                  <a:gd name="connsiteX3" fmla="*/ 0 w 2788389"/>
                  <a:gd name="connsiteY3" fmla="*/ 577797 h 2725580"/>
                  <a:gd name="connsiteX4" fmla="*/ 552876 w 2788389"/>
                  <a:gd name="connsiteY4" fmla="*/ 0 h 2725580"/>
                  <a:gd name="connsiteX0" fmla="*/ 556008 w 2791521"/>
                  <a:gd name="connsiteY0" fmla="*/ 0 h 2725580"/>
                  <a:gd name="connsiteX1" fmla="*/ 904351 w 2791521"/>
                  <a:gd name="connsiteY1" fmla="*/ 0 h 2725580"/>
                  <a:gd name="connsiteX2" fmla="*/ 2675018 w 2791521"/>
                  <a:gd name="connsiteY2" fmla="*/ 2725580 h 2725580"/>
                  <a:gd name="connsiteX3" fmla="*/ 0 w 2791521"/>
                  <a:gd name="connsiteY3" fmla="*/ 1032938 h 2725580"/>
                  <a:gd name="connsiteX4" fmla="*/ 3132 w 2791521"/>
                  <a:gd name="connsiteY4" fmla="*/ 577797 h 2725580"/>
                  <a:gd name="connsiteX5" fmla="*/ 556008 w 2791521"/>
                  <a:gd name="connsiteY5" fmla="*/ 0 h 2725580"/>
                  <a:gd name="connsiteX0" fmla="*/ 572387 w 2807900"/>
                  <a:gd name="connsiteY0" fmla="*/ 0 h 2725580"/>
                  <a:gd name="connsiteX1" fmla="*/ 920730 w 2807900"/>
                  <a:gd name="connsiteY1" fmla="*/ 0 h 2725580"/>
                  <a:gd name="connsiteX2" fmla="*/ 2691397 w 2807900"/>
                  <a:gd name="connsiteY2" fmla="*/ 2725580 h 2725580"/>
                  <a:gd name="connsiteX3" fmla="*/ 0 w 2807900"/>
                  <a:gd name="connsiteY3" fmla="*/ 1043770 h 2725580"/>
                  <a:gd name="connsiteX4" fmla="*/ 19511 w 2807900"/>
                  <a:gd name="connsiteY4" fmla="*/ 577797 h 2725580"/>
                  <a:gd name="connsiteX5" fmla="*/ 572387 w 2807900"/>
                  <a:gd name="connsiteY5" fmla="*/ 0 h 2725580"/>
                  <a:gd name="connsiteX0" fmla="*/ 775285 w 3010798"/>
                  <a:gd name="connsiteY0" fmla="*/ 0 h 2747207"/>
                  <a:gd name="connsiteX1" fmla="*/ 1123628 w 3010798"/>
                  <a:gd name="connsiteY1" fmla="*/ 0 h 2747207"/>
                  <a:gd name="connsiteX2" fmla="*/ 2894295 w 3010798"/>
                  <a:gd name="connsiteY2" fmla="*/ 2725580 h 2747207"/>
                  <a:gd name="connsiteX3" fmla="*/ 188835 w 3010798"/>
                  <a:gd name="connsiteY3" fmla="*/ 1421761 h 2747207"/>
                  <a:gd name="connsiteX4" fmla="*/ 202898 w 3010798"/>
                  <a:gd name="connsiteY4" fmla="*/ 1043770 h 2747207"/>
                  <a:gd name="connsiteX5" fmla="*/ 222409 w 3010798"/>
                  <a:gd name="connsiteY5" fmla="*/ 577797 h 2747207"/>
                  <a:gd name="connsiteX6" fmla="*/ 775285 w 3010798"/>
                  <a:gd name="connsiteY6" fmla="*/ 0 h 2747207"/>
                  <a:gd name="connsiteX0" fmla="*/ 789524 w 3025037"/>
                  <a:gd name="connsiteY0" fmla="*/ 0 h 2747207"/>
                  <a:gd name="connsiteX1" fmla="*/ 1137867 w 3025037"/>
                  <a:gd name="connsiteY1" fmla="*/ 0 h 2747207"/>
                  <a:gd name="connsiteX2" fmla="*/ 2908534 w 3025037"/>
                  <a:gd name="connsiteY2" fmla="*/ 2725580 h 2747207"/>
                  <a:gd name="connsiteX3" fmla="*/ 203074 w 3025037"/>
                  <a:gd name="connsiteY3" fmla="*/ 1421761 h 2747207"/>
                  <a:gd name="connsiteX4" fmla="*/ 248632 w 3025037"/>
                  <a:gd name="connsiteY4" fmla="*/ 1230994 h 2747207"/>
                  <a:gd name="connsiteX5" fmla="*/ 217137 w 3025037"/>
                  <a:gd name="connsiteY5" fmla="*/ 1043770 h 2747207"/>
                  <a:gd name="connsiteX6" fmla="*/ 236648 w 3025037"/>
                  <a:gd name="connsiteY6" fmla="*/ 577797 h 2747207"/>
                  <a:gd name="connsiteX7" fmla="*/ 789524 w 3025037"/>
                  <a:gd name="connsiteY7" fmla="*/ 0 h 2747207"/>
                  <a:gd name="connsiteX0" fmla="*/ 789524 w 3025037"/>
                  <a:gd name="connsiteY0" fmla="*/ 0 h 2756483"/>
                  <a:gd name="connsiteX1" fmla="*/ 1137867 w 3025037"/>
                  <a:gd name="connsiteY1" fmla="*/ 0 h 2756483"/>
                  <a:gd name="connsiteX2" fmla="*/ 2908534 w 3025037"/>
                  <a:gd name="connsiteY2" fmla="*/ 2725580 h 2756483"/>
                  <a:gd name="connsiteX3" fmla="*/ 490932 w 3025037"/>
                  <a:gd name="connsiteY3" fmla="*/ 1375415 h 2756483"/>
                  <a:gd name="connsiteX4" fmla="*/ 203074 w 3025037"/>
                  <a:gd name="connsiteY4" fmla="*/ 1421761 h 2756483"/>
                  <a:gd name="connsiteX5" fmla="*/ 248632 w 3025037"/>
                  <a:gd name="connsiteY5" fmla="*/ 1230994 h 2756483"/>
                  <a:gd name="connsiteX6" fmla="*/ 217137 w 3025037"/>
                  <a:gd name="connsiteY6" fmla="*/ 1043770 h 2756483"/>
                  <a:gd name="connsiteX7" fmla="*/ 236648 w 3025037"/>
                  <a:gd name="connsiteY7" fmla="*/ 577797 h 2756483"/>
                  <a:gd name="connsiteX8" fmla="*/ 789524 w 3025037"/>
                  <a:gd name="connsiteY8" fmla="*/ 0 h 2756483"/>
                  <a:gd name="connsiteX0" fmla="*/ 789524 w 3025037"/>
                  <a:gd name="connsiteY0" fmla="*/ 0 h 2759942"/>
                  <a:gd name="connsiteX1" fmla="*/ 1137867 w 3025037"/>
                  <a:gd name="connsiteY1" fmla="*/ 0 h 2759942"/>
                  <a:gd name="connsiteX2" fmla="*/ 2908534 w 3025037"/>
                  <a:gd name="connsiteY2" fmla="*/ 2725580 h 2759942"/>
                  <a:gd name="connsiteX3" fmla="*/ 405296 w 3025037"/>
                  <a:gd name="connsiteY3" fmla="*/ 1574682 h 2759942"/>
                  <a:gd name="connsiteX4" fmla="*/ 490932 w 3025037"/>
                  <a:gd name="connsiteY4" fmla="*/ 1375415 h 2759942"/>
                  <a:gd name="connsiteX5" fmla="*/ 203074 w 3025037"/>
                  <a:gd name="connsiteY5" fmla="*/ 1421761 h 2759942"/>
                  <a:gd name="connsiteX6" fmla="*/ 248632 w 3025037"/>
                  <a:gd name="connsiteY6" fmla="*/ 1230994 h 2759942"/>
                  <a:gd name="connsiteX7" fmla="*/ 217137 w 3025037"/>
                  <a:gd name="connsiteY7" fmla="*/ 1043770 h 2759942"/>
                  <a:gd name="connsiteX8" fmla="*/ 236648 w 3025037"/>
                  <a:gd name="connsiteY8" fmla="*/ 577797 h 2759942"/>
                  <a:gd name="connsiteX9" fmla="*/ 789524 w 3025037"/>
                  <a:gd name="connsiteY9" fmla="*/ 0 h 2759942"/>
                  <a:gd name="connsiteX0" fmla="*/ 789524 w 3025037"/>
                  <a:gd name="connsiteY0" fmla="*/ 0 h 2762751"/>
                  <a:gd name="connsiteX1" fmla="*/ 1137867 w 3025037"/>
                  <a:gd name="connsiteY1" fmla="*/ 0 h 2762751"/>
                  <a:gd name="connsiteX2" fmla="*/ 2908534 w 3025037"/>
                  <a:gd name="connsiteY2" fmla="*/ 2725580 h 2762751"/>
                  <a:gd name="connsiteX3" fmla="*/ 648088 w 3025037"/>
                  <a:gd name="connsiteY3" fmla="*/ 1499977 h 2762751"/>
                  <a:gd name="connsiteX4" fmla="*/ 405296 w 3025037"/>
                  <a:gd name="connsiteY4" fmla="*/ 1574682 h 2762751"/>
                  <a:gd name="connsiteX5" fmla="*/ 490932 w 3025037"/>
                  <a:gd name="connsiteY5" fmla="*/ 1375415 h 2762751"/>
                  <a:gd name="connsiteX6" fmla="*/ 203074 w 3025037"/>
                  <a:gd name="connsiteY6" fmla="*/ 1421761 h 2762751"/>
                  <a:gd name="connsiteX7" fmla="*/ 248632 w 3025037"/>
                  <a:gd name="connsiteY7" fmla="*/ 1230994 h 2762751"/>
                  <a:gd name="connsiteX8" fmla="*/ 217137 w 3025037"/>
                  <a:gd name="connsiteY8" fmla="*/ 1043770 h 2762751"/>
                  <a:gd name="connsiteX9" fmla="*/ 236648 w 3025037"/>
                  <a:gd name="connsiteY9" fmla="*/ 577797 h 2762751"/>
                  <a:gd name="connsiteX10" fmla="*/ 789524 w 3025037"/>
                  <a:gd name="connsiteY10" fmla="*/ 0 h 2762751"/>
                  <a:gd name="connsiteX0" fmla="*/ 789524 w 3025037"/>
                  <a:gd name="connsiteY0" fmla="*/ 0 h 2765395"/>
                  <a:gd name="connsiteX1" fmla="*/ 1137867 w 3025037"/>
                  <a:gd name="connsiteY1" fmla="*/ 0 h 2765395"/>
                  <a:gd name="connsiteX2" fmla="*/ 2908534 w 3025037"/>
                  <a:gd name="connsiteY2" fmla="*/ 2725580 h 2765395"/>
                  <a:gd name="connsiteX3" fmla="*/ 516796 w 3025037"/>
                  <a:gd name="connsiteY3" fmla="*/ 1657430 h 2765395"/>
                  <a:gd name="connsiteX4" fmla="*/ 648088 w 3025037"/>
                  <a:gd name="connsiteY4" fmla="*/ 1499977 h 2765395"/>
                  <a:gd name="connsiteX5" fmla="*/ 405296 w 3025037"/>
                  <a:gd name="connsiteY5" fmla="*/ 1574682 h 2765395"/>
                  <a:gd name="connsiteX6" fmla="*/ 490932 w 3025037"/>
                  <a:gd name="connsiteY6" fmla="*/ 1375415 h 2765395"/>
                  <a:gd name="connsiteX7" fmla="*/ 203074 w 3025037"/>
                  <a:gd name="connsiteY7" fmla="*/ 1421761 h 2765395"/>
                  <a:gd name="connsiteX8" fmla="*/ 248632 w 3025037"/>
                  <a:gd name="connsiteY8" fmla="*/ 1230994 h 2765395"/>
                  <a:gd name="connsiteX9" fmla="*/ 217137 w 3025037"/>
                  <a:gd name="connsiteY9" fmla="*/ 1043770 h 2765395"/>
                  <a:gd name="connsiteX10" fmla="*/ 236648 w 3025037"/>
                  <a:gd name="connsiteY10" fmla="*/ 577797 h 2765395"/>
                  <a:gd name="connsiteX11" fmla="*/ 789524 w 3025037"/>
                  <a:gd name="connsiteY11" fmla="*/ 0 h 2765395"/>
                  <a:gd name="connsiteX0" fmla="*/ 789524 w 3025037"/>
                  <a:gd name="connsiteY0" fmla="*/ 0 h 2777690"/>
                  <a:gd name="connsiteX1" fmla="*/ 1137867 w 3025037"/>
                  <a:gd name="connsiteY1" fmla="*/ 0 h 2777690"/>
                  <a:gd name="connsiteX2" fmla="*/ 2908534 w 3025037"/>
                  <a:gd name="connsiteY2" fmla="*/ 2725580 h 2777690"/>
                  <a:gd name="connsiteX3" fmla="*/ 441106 w 3025037"/>
                  <a:gd name="connsiteY3" fmla="*/ 1852890 h 2777690"/>
                  <a:gd name="connsiteX4" fmla="*/ 516796 w 3025037"/>
                  <a:gd name="connsiteY4" fmla="*/ 1657430 h 2777690"/>
                  <a:gd name="connsiteX5" fmla="*/ 648088 w 3025037"/>
                  <a:gd name="connsiteY5" fmla="*/ 1499977 h 2777690"/>
                  <a:gd name="connsiteX6" fmla="*/ 405296 w 3025037"/>
                  <a:gd name="connsiteY6" fmla="*/ 1574682 h 2777690"/>
                  <a:gd name="connsiteX7" fmla="*/ 490932 w 3025037"/>
                  <a:gd name="connsiteY7" fmla="*/ 1375415 h 2777690"/>
                  <a:gd name="connsiteX8" fmla="*/ 203074 w 3025037"/>
                  <a:gd name="connsiteY8" fmla="*/ 1421761 h 2777690"/>
                  <a:gd name="connsiteX9" fmla="*/ 248632 w 3025037"/>
                  <a:gd name="connsiteY9" fmla="*/ 1230994 h 2777690"/>
                  <a:gd name="connsiteX10" fmla="*/ 217137 w 3025037"/>
                  <a:gd name="connsiteY10" fmla="*/ 1043770 h 2777690"/>
                  <a:gd name="connsiteX11" fmla="*/ 236648 w 3025037"/>
                  <a:gd name="connsiteY11" fmla="*/ 577797 h 2777690"/>
                  <a:gd name="connsiteX12" fmla="*/ 789524 w 3025037"/>
                  <a:gd name="connsiteY12" fmla="*/ 0 h 2777690"/>
                  <a:gd name="connsiteX0" fmla="*/ 789524 w 3025037"/>
                  <a:gd name="connsiteY0" fmla="*/ 0 h 2786386"/>
                  <a:gd name="connsiteX1" fmla="*/ 1137867 w 3025037"/>
                  <a:gd name="connsiteY1" fmla="*/ 0 h 2786386"/>
                  <a:gd name="connsiteX2" fmla="*/ 2908534 w 3025037"/>
                  <a:gd name="connsiteY2" fmla="*/ 2725580 h 2786386"/>
                  <a:gd name="connsiteX3" fmla="*/ 646184 w 3025037"/>
                  <a:gd name="connsiteY3" fmla="*/ 1840516 h 2786386"/>
                  <a:gd name="connsiteX4" fmla="*/ 441106 w 3025037"/>
                  <a:gd name="connsiteY4" fmla="*/ 1852890 h 2786386"/>
                  <a:gd name="connsiteX5" fmla="*/ 516796 w 3025037"/>
                  <a:gd name="connsiteY5" fmla="*/ 1657430 h 2786386"/>
                  <a:gd name="connsiteX6" fmla="*/ 648088 w 3025037"/>
                  <a:gd name="connsiteY6" fmla="*/ 1499977 h 2786386"/>
                  <a:gd name="connsiteX7" fmla="*/ 405296 w 3025037"/>
                  <a:gd name="connsiteY7" fmla="*/ 1574682 h 2786386"/>
                  <a:gd name="connsiteX8" fmla="*/ 490932 w 3025037"/>
                  <a:gd name="connsiteY8" fmla="*/ 1375415 h 2786386"/>
                  <a:gd name="connsiteX9" fmla="*/ 203074 w 3025037"/>
                  <a:gd name="connsiteY9" fmla="*/ 1421761 h 2786386"/>
                  <a:gd name="connsiteX10" fmla="*/ 248632 w 3025037"/>
                  <a:gd name="connsiteY10" fmla="*/ 1230994 h 2786386"/>
                  <a:gd name="connsiteX11" fmla="*/ 217137 w 3025037"/>
                  <a:gd name="connsiteY11" fmla="*/ 1043770 h 2786386"/>
                  <a:gd name="connsiteX12" fmla="*/ 236648 w 3025037"/>
                  <a:gd name="connsiteY12" fmla="*/ 577797 h 2786386"/>
                  <a:gd name="connsiteX13" fmla="*/ 789524 w 3025037"/>
                  <a:gd name="connsiteY13" fmla="*/ 0 h 2786386"/>
                  <a:gd name="connsiteX0" fmla="*/ 789524 w 3025037"/>
                  <a:gd name="connsiteY0" fmla="*/ 0 h 2804095"/>
                  <a:gd name="connsiteX1" fmla="*/ 1137867 w 3025037"/>
                  <a:gd name="connsiteY1" fmla="*/ 0 h 2804095"/>
                  <a:gd name="connsiteX2" fmla="*/ 2908534 w 3025037"/>
                  <a:gd name="connsiteY2" fmla="*/ 2725580 h 2804095"/>
                  <a:gd name="connsiteX3" fmla="*/ 999392 w 3025037"/>
                  <a:gd name="connsiteY3" fmla="*/ 2054225 h 2804095"/>
                  <a:gd name="connsiteX4" fmla="*/ 646184 w 3025037"/>
                  <a:gd name="connsiteY4" fmla="*/ 1840516 h 2804095"/>
                  <a:gd name="connsiteX5" fmla="*/ 441106 w 3025037"/>
                  <a:gd name="connsiteY5" fmla="*/ 1852890 h 2804095"/>
                  <a:gd name="connsiteX6" fmla="*/ 516796 w 3025037"/>
                  <a:gd name="connsiteY6" fmla="*/ 1657430 h 2804095"/>
                  <a:gd name="connsiteX7" fmla="*/ 648088 w 3025037"/>
                  <a:gd name="connsiteY7" fmla="*/ 1499977 h 2804095"/>
                  <a:gd name="connsiteX8" fmla="*/ 405296 w 3025037"/>
                  <a:gd name="connsiteY8" fmla="*/ 1574682 h 2804095"/>
                  <a:gd name="connsiteX9" fmla="*/ 490932 w 3025037"/>
                  <a:gd name="connsiteY9" fmla="*/ 1375415 h 2804095"/>
                  <a:gd name="connsiteX10" fmla="*/ 203074 w 3025037"/>
                  <a:gd name="connsiteY10" fmla="*/ 1421761 h 2804095"/>
                  <a:gd name="connsiteX11" fmla="*/ 248632 w 3025037"/>
                  <a:gd name="connsiteY11" fmla="*/ 1230994 h 2804095"/>
                  <a:gd name="connsiteX12" fmla="*/ 217137 w 3025037"/>
                  <a:gd name="connsiteY12" fmla="*/ 1043770 h 2804095"/>
                  <a:gd name="connsiteX13" fmla="*/ 236648 w 3025037"/>
                  <a:gd name="connsiteY13" fmla="*/ 577797 h 2804095"/>
                  <a:gd name="connsiteX14" fmla="*/ 789524 w 3025037"/>
                  <a:gd name="connsiteY14" fmla="*/ 0 h 2804095"/>
                  <a:gd name="connsiteX0" fmla="*/ 789524 w 3025037"/>
                  <a:gd name="connsiteY0" fmla="*/ 0 h 2918711"/>
                  <a:gd name="connsiteX1" fmla="*/ 1137867 w 3025037"/>
                  <a:gd name="connsiteY1" fmla="*/ 0 h 2918711"/>
                  <a:gd name="connsiteX2" fmla="*/ 2908534 w 3025037"/>
                  <a:gd name="connsiteY2" fmla="*/ 2725580 h 2918711"/>
                  <a:gd name="connsiteX3" fmla="*/ 999392 w 3025037"/>
                  <a:gd name="connsiteY3" fmla="*/ 2054225 h 2918711"/>
                  <a:gd name="connsiteX4" fmla="*/ 646184 w 3025037"/>
                  <a:gd name="connsiteY4" fmla="*/ 1840516 h 2918711"/>
                  <a:gd name="connsiteX5" fmla="*/ 441106 w 3025037"/>
                  <a:gd name="connsiteY5" fmla="*/ 1852890 h 2918711"/>
                  <a:gd name="connsiteX6" fmla="*/ 516796 w 3025037"/>
                  <a:gd name="connsiteY6" fmla="*/ 1657430 h 2918711"/>
                  <a:gd name="connsiteX7" fmla="*/ 648088 w 3025037"/>
                  <a:gd name="connsiteY7" fmla="*/ 1499977 h 2918711"/>
                  <a:gd name="connsiteX8" fmla="*/ 405296 w 3025037"/>
                  <a:gd name="connsiteY8" fmla="*/ 1574682 h 2918711"/>
                  <a:gd name="connsiteX9" fmla="*/ 490932 w 3025037"/>
                  <a:gd name="connsiteY9" fmla="*/ 1375415 h 2918711"/>
                  <a:gd name="connsiteX10" fmla="*/ 203074 w 3025037"/>
                  <a:gd name="connsiteY10" fmla="*/ 1421761 h 2918711"/>
                  <a:gd name="connsiteX11" fmla="*/ 248632 w 3025037"/>
                  <a:gd name="connsiteY11" fmla="*/ 1230994 h 2918711"/>
                  <a:gd name="connsiteX12" fmla="*/ 217137 w 3025037"/>
                  <a:gd name="connsiteY12" fmla="*/ 1043770 h 2918711"/>
                  <a:gd name="connsiteX13" fmla="*/ 236648 w 3025037"/>
                  <a:gd name="connsiteY13" fmla="*/ 577797 h 2918711"/>
                  <a:gd name="connsiteX14" fmla="*/ 789524 w 3025037"/>
                  <a:gd name="connsiteY14" fmla="*/ 0 h 2918711"/>
                  <a:gd name="connsiteX0" fmla="*/ 789524 w 3025037"/>
                  <a:gd name="connsiteY0" fmla="*/ 0 h 2975590"/>
                  <a:gd name="connsiteX1" fmla="*/ 1137867 w 3025037"/>
                  <a:gd name="connsiteY1" fmla="*/ 0 h 2975590"/>
                  <a:gd name="connsiteX2" fmla="*/ 2908534 w 3025037"/>
                  <a:gd name="connsiteY2" fmla="*/ 2725580 h 2975590"/>
                  <a:gd name="connsiteX3" fmla="*/ 999392 w 3025037"/>
                  <a:gd name="connsiteY3" fmla="*/ 2054225 h 2975590"/>
                  <a:gd name="connsiteX4" fmla="*/ 646184 w 3025037"/>
                  <a:gd name="connsiteY4" fmla="*/ 1840516 h 2975590"/>
                  <a:gd name="connsiteX5" fmla="*/ 441106 w 3025037"/>
                  <a:gd name="connsiteY5" fmla="*/ 1852890 h 2975590"/>
                  <a:gd name="connsiteX6" fmla="*/ 516796 w 3025037"/>
                  <a:gd name="connsiteY6" fmla="*/ 1657430 h 2975590"/>
                  <a:gd name="connsiteX7" fmla="*/ 648088 w 3025037"/>
                  <a:gd name="connsiteY7" fmla="*/ 1499977 h 2975590"/>
                  <a:gd name="connsiteX8" fmla="*/ 405296 w 3025037"/>
                  <a:gd name="connsiteY8" fmla="*/ 1574682 h 2975590"/>
                  <a:gd name="connsiteX9" fmla="*/ 490932 w 3025037"/>
                  <a:gd name="connsiteY9" fmla="*/ 1375415 h 2975590"/>
                  <a:gd name="connsiteX10" fmla="*/ 203074 w 3025037"/>
                  <a:gd name="connsiteY10" fmla="*/ 1421761 h 2975590"/>
                  <a:gd name="connsiteX11" fmla="*/ 248632 w 3025037"/>
                  <a:gd name="connsiteY11" fmla="*/ 1230994 h 2975590"/>
                  <a:gd name="connsiteX12" fmla="*/ 217137 w 3025037"/>
                  <a:gd name="connsiteY12" fmla="*/ 1043770 h 2975590"/>
                  <a:gd name="connsiteX13" fmla="*/ 236648 w 3025037"/>
                  <a:gd name="connsiteY13" fmla="*/ 577797 h 2975590"/>
                  <a:gd name="connsiteX14" fmla="*/ 789524 w 3025037"/>
                  <a:gd name="connsiteY14" fmla="*/ 0 h 2975590"/>
                  <a:gd name="connsiteX0" fmla="*/ 789524 w 3025037"/>
                  <a:gd name="connsiteY0" fmla="*/ 0 h 3006355"/>
                  <a:gd name="connsiteX1" fmla="*/ 1137867 w 3025037"/>
                  <a:gd name="connsiteY1" fmla="*/ 0 h 3006355"/>
                  <a:gd name="connsiteX2" fmla="*/ 2908534 w 3025037"/>
                  <a:gd name="connsiteY2" fmla="*/ 2725580 h 3006355"/>
                  <a:gd name="connsiteX3" fmla="*/ 999392 w 3025037"/>
                  <a:gd name="connsiteY3" fmla="*/ 2054225 h 3006355"/>
                  <a:gd name="connsiteX4" fmla="*/ 646184 w 3025037"/>
                  <a:gd name="connsiteY4" fmla="*/ 1840516 h 3006355"/>
                  <a:gd name="connsiteX5" fmla="*/ 441106 w 3025037"/>
                  <a:gd name="connsiteY5" fmla="*/ 1852890 h 3006355"/>
                  <a:gd name="connsiteX6" fmla="*/ 516796 w 3025037"/>
                  <a:gd name="connsiteY6" fmla="*/ 1657430 h 3006355"/>
                  <a:gd name="connsiteX7" fmla="*/ 648088 w 3025037"/>
                  <a:gd name="connsiteY7" fmla="*/ 1499977 h 3006355"/>
                  <a:gd name="connsiteX8" fmla="*/ 405296 w 3025037"/>
                  <a:gd name="connsiteY8" fmla="*/ 1574682 h 3006355"/>
                  <a:gd name="connsiteX9" fmla="*/ 490932 w 3025037"/>
                  <a:gd name="connsiteY9" fmla="*/ 1375415 h 3006355"/>
                  <a:gd name="connsiteX10" fmla="*/ 203074 w 3025037"/>
                  <a:gd name="connsiteY10" fmla="*/ 1421761 h 3006355"/>
                  <a:gd name="connsiteX11" fmla="*/ 248632 w 3025037"/>
                  <a:gd name="connsiteY11" fmla="*/ 1230994 h 3006355"/>
                  <a:gd name="connsiteX12" fmla="*/ 217137 w 3025037"/>
                  <a:gd name="connsiteY12" fmla="*/ 1043770 h 3006355"/>
                  <a:gd name="connsiteX13" fmla="*/ 236648 w 3025037"/>
                  <a:gd name="connsiteY13" fmla="*/ 577797 h 3006355"/>
                  <a:gd name="connsiteX14" fmla="*/ 789524 w 3025037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47179" h="3006355">
                    <a:moveTo>
                      <a:pt x="611666" y="0"/>
                    </a:moveTo>
                    <a:lnTo>
                      <a:pt x="960009" y="0"/>
                    </a:lnTo>
                    <a:cubicBezTo>
                      <a:pt x="623037" y="1082783"/>
                      <a:pt x="3445569" y="1359105"/>
                      <a:pt x="2730676" y="2725580"/>
                    </a:cubicBezTo>
                    <a:cubicBezTo>
                      <a:pt x="2284688" y="3262925"/>
                      <a:pt x="1136918" y="3023558"/>
                      <a:pt x="821534" y="2054225"/>
                    </a:cubicBezTo>
                    <a:cubicBezTo>
                      <a:pt x="567924" y="1877699"/>
                      <a:pt x="688086" y="1842666"/>
                      <a:pt x="468326" y="1840516"/>
                    </a:cubicBezTo>
                    <a:cubicBezTo>
                      <a:pt x="365284" y="1809646"/>
                      <a:pt x="283844" y="1899739"/>
                      <a:pt x="263248" y="1852890"/>
                    </a:cubicBezTo>
                    <a:cubicBezTo>
                      <a:pt x="242652" y="1806041"/>
                      <a:pt x="335492" y="1694099"/>
                      <a:pt x="338938" y="1657430"/>
                    </a:cubicBezTo>
                    <a:cubicBezTo>
                      <a:pt x="342384" y="1620761"/>
                      <a:pt x="536592" y="1501558"/>
                      <a:pt x="470230" y="1499977"/>
                    </a:cubicBezTo>
                    <a:cubicBezTo>
                      <a:pt x="403868" y="1498396"/>
                      <a:pt x="233259" y="1617685"/>
                      <a:pt x="227438" y="1574682"/>
                    </a:cubicBezTo>
                    <a:cubicBezTo>
                      <a:pt x="221617" y="1531679"/>
                      <a:pt x="392801" y="1387083"/>
                      <a:pt x="313074" y="1375415"/>
                    </a:cubicBezTo>
                    <a:cubicBezTo>
                      <a:pt x="233347" y="1363747"/>
                      <a:pt x="43083" y="1470415"/>
                      <a:pt x="25216" y="1421761"/>
                    </a:cubicBezTo>
                    <a:cubicBezTo>
                      <a:pt x="-50577" y="1341362"/>
                      <a:pt x="68430" y="1293992"/>
                      <a:pt x="70774" y="1230994"/>
                    </a:cubicBezTo>
                    <a:cubicBezTo>
                      <a:pt x="263228" y="1045041"/>
                      <a:pt x="141587" y="1070141"/>
                      <a:pt x="39279" y="1043770"/>
                    </a:cubicBezTo>
                    <a:cubicBezTo>
                      <a:pt x="237404" y="876663"/>
                      <a:pt x="52286" y="733121"/>
                      <a:pt x="58790" y="577797"/>
                    </a:cubicBezTo>
                    <a:lnTo>
                      <a:pt x="611666" y="0"/>
                    </a:lnTo>
                    <a:close/>
                  </a:path>
                </a:pathLst>
              </a:custGeom>
              <a:solidFill>
                <a:srgbClr val="8F6E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252">
                <a:extLst>
                  <a:ext uri="{FF2B5EF4-FFF2-40B4-BE49-F238E27FC236}">
                    <a16:creationId xmlns:a16="http://schemas.microsoft.com/office/drawing/2014/main" id="{6B8E0974-C388-4C5E-9144-2F2E7DBFFB17}"/>
                  </a:ext>
                </a:extLst>
              </p:cNvPr>
              <p:cNvSpPr/>
              <p:nvPr/>
            </p:nvSpPr>
            <p:spPr>
              <a:xfrm rot="21314879" flipH="1">
                <a:off x="4944793" y="2131983"/>
                <a:ext cx="1837571" cy="2171071"/>
              </a:xfrm>
              <a:custGeom>
                <a:avLst/>
                <a:gdLst>
                  <a:gd name="connsiteX0" fmla="*/ 0 w 1090827"/>
                  <a:gd name="connsiteY0" fmla="*/ 628137 h 1256273"/>
                  <a:gd name="connsiteX1" fmla="*/ 545414 w 1090827"/>
                  <a:gd name="connsiteY1" fmla="*/ 0 h 1256273"/>
                  <a:gd name="connsiteX2" fmla="*/ 1090828 w 1090827"/>
                  <a:gd name="connsiteY2" fmla="*/ 628137 h 1256273"/>
                  <a:gd name="connsiteX3" fmla="*/ 545414 w 1090827"/>
                  <a:gd name="connsiteY3" fmla="*/ 1256274 h 1256273"/>
                  <a:gd name="connsiteX4" fmla="*/ 0 w 1090827"/>
                  <a:gd name="connsiteY4" fmla="*/ 628137 h 1256273"/>
                  <a:gd name="connsiteX0" fmla="*/ 0 w 1110068"/>
                  <a:gd name="connsiteY0" fmla="*/ 628137 h 1265137"/>
                  <a:gd name="connsiteX1" fmla="*/ 545414 w 1110068"/>
                  <a:gd name="connsiteY1" fmla="*/ 0 h 1265137"/>
                  <a:gd name="connsiteX2" fmla="*/ 1090828 w 1110068"/>
                  <a:gd name="connsiteY2" fmla="*/ 628137 h 1265137"/>
                  <a:gd name="connsiteX3" fmla="*/ 900526 w 1110068"/>
                  <a:gd name="connsiteY3" fmla="*/ 972658 h 1265137"/>
                  <a:gd name="connsiteX4" fmla="*/ 545414 w 1110068"/>
                  <a:gd name="connsiteY4" fmla="*/ 1256274 h 1265137"/>
                  <a:gd name="connsiteX5" fmla="*/ 0 w 1110068"/>
                  <a:gd name="connsiteY5" fmla="*/ 628137 h 1265137"/>
                  <a:gd name="connsiteX0" fmla="*/ 0 w 1110068"/>
                  <a:gd name="connsiteY0" fmla="*/ 628137 h 1265137"/>
                  <a:gd name="connsiteX1" fmla="*/ 545414 w 1110068"/>
                  <a:gd name="connsiteY1" fmla="*/ 0 h 1265137"/>
                  <a:gd name="connsiteX2" fmla="*/ 1090828 w 1110068"/>
                  <a:gd name="connsiteY2" fmla="*/ 628137 h 1265137"/>
                  <a:gd name="connsiteX3" fmla="*/ 900526 w 1110068"/>
                  <a:gd name="connsiteY3" fmla="*/ 972658 h 1265137"/>
                  <a:gd name="connsiteX4" fmla="*/ 545414 w 1110068"/>
                  <a:gd name="connsiteY4" fmla="*/ 1256274 h 1265137"/>
                  <a:gd name="connsiteX5" fmla="*/ 0 w 1110068"/>
                  <a:gd name="connsiteY5" fmla="*/ 628137 h 1265137"/>
                  <a:gd name="connsiteX0" fmla="*/ 7632 w 1117700"/>
                  <a:gd name="connsiteY0" fmla="*/ 628137 h 1257153"/>
                  <a:gd name="connsiteX1" fmla="*/ 553046 w 1117700"/>
                  <a:gd name="connsiteY1" fmla="*/ 0 h 1257153"/>
                  <a:gd name="connsiteX2" fmla="*/ 1098460 w 1117700"/>
                  <a:gd name="connsiteY2" fmla="*/ 628137 h 1257153"/>
                  <a:gd name="connsiteX3" fmla="*/ 908158 w 1117700"/>
                  <a:gd name="connsiteY3" fmla="*/ 972658 h 1257153"/>
                  <a:gd name="connsiteX4" fmla="*/ 553046 w 1117700"/>
                  <a:gd name="connsiteY4" fmla="*/ 1256274 h 1257153"/>
                  <a:gd name="connsiteX5" fmla="*/ 254770 w 1117700"/>
                  <a:gd name="connsiteY5" fmla="*/ 1046089 h 1257153"/>
                  <a:gd name="connsiteX6" fmla="*/ 7632 w 1117700"/>
                  <a:gd name="connsiteY6" fmla="*/ 628137 h 1257153"/>
                  <a:gd name="connsiteX0" fmla="*/ 2611 w 1112679"/>
                  <a:gd name="connsiteY0" fmla="*/ 628137 h 1257153"/>
                  <a:gd name="connsiteX1" fmla="*/ 548025 w 1112679"/>
                  <a:gd name="connsiteY1" fmla="*/ 0 h 1257153"/>
                  <a:gd name="connsiteX2" fmla="*/ 1093439 w 1112679"/>
                  <a:gd name="connsiteY2" fmla="*/ 628137 h 1257153"/>
                  <a:gd name="connsiteX3" fmla="*/ 903137 w 1112679"/>
                  <a:gd name="connsiteY3" fmla="*/ 972658 h 1257153"/>
                  <a:gd name="connsiteX4" fmla="*/ 548025 w 1112679"/>
                  <a:gd name="connsiteY4" fmla="*/ 1256274 h 1257153"/>
                  <a:gd name="connsiteX5" fmla="*/ 249749 w 1112679"/>
                  <a:gd name="connsiteY5" fmla="*/ 1046089 h 1257153"/>
                  <a:gd name="connsiteX6" fmla="*/ 2611 w 1112679"/>
                  <a:gd name="connsiteY6" fmla="*/ 628137 h 1257153"/>
                  <a:gd name="connsiteX0" fmla="*/ 2611 w 1093957"/>
                  <a:gd name="connsiteY0" fmla="*/ 628137 h 1257153"/>
                  <a:gd name="connsiteX1" fmla="*/ 548025 w 1093957"/>
                  <a:gd name="connsiteY1" fmla="*/ 0 h 1257153"/>
                  <a:gd name="connsiteX2" fmla="*/ 1093439 w 1093957"/>
                  <a:gd name="connsiteY2" fmla="*/ 628137 h 1257153"/>
                  <a:gd name="connsiteX3" fmla="*/ 903137 w 1093957"/>
                  <a:gd name="connsiteY3" fmla="*/ 972658 h 1257153"/>
                  <a:gd name="connsiteX4" fmla="*/ 548025 w 1093957"/>
                  <a:gd name="connsiteY4" fmla="*/ 1256274 h 1257153"/>
                  <a:gd name="connsiteX5" fmla="*/ 249749 w 1093957"/>
                  <a:gd name="connsiteY5" fmla="*/ 1046089 h 1257153"/>
                  <a:gd name="connsiteX6" fmla="*/ 2611 w 1093957"/>
                  <a:gd name="connsiteY6" fmla="*/ 628137 h 1257153"/>
                  <a:gd name="connsiteX0" fmla="*/ 2611 w 1094286"/>
                  <a:gd name="connsiteY0" fmla="*/ 628137 h 1257153"/>
                  <a:gd name="connsiteX1" fmla="*/ 548025 w 1094286"/>
                  <a:gd name="connsiteY1" fmla="*/ 0 h 1257153"/>
                  <a:gd name="connsiteX2" fmla="*/ 1093439 w 1094286"/>
                  <a:gd name="connsiteY2" fmla="*/ 628137 h 1257153"/>
                  <a:gd name="connsiteX3" fmla="*/ 903137 w 1094286"/>
                  <a:gd name="connsiteY3" fmla="*/ 972658 h 1257153"/>
                  <a:gd name="connsiteX4" fmla="*/ 548025 w 1094286"/>
                  <a:gd name="connsiteY4" fmla="*/ 1256274 h 1257153"/>
                  <a:gd name="connsiteX5" fmla="*/ 249749 w 1094286"/>
                  <a:gd name="connsiteY5" fmla="*/ 1046089 h 1257153"/>
                  <a:gd name="connsiteX6" fmla="*/ 2611 w 1094286"/>
                  <a:gd name="connsiteY6" fmla="*/ 628137 h 1257153"/>
                  <a:gd name="connsiteX0" fmla="*/ 2005 w 1064414"/>
                  <a:gd name="connsiteY0" fmla="*/ 635265 h 1257156"/>
                  <a:gd name="connsiteX1" fmla="*/ 518153 w 1064414"/>
                  <a:gd name="connsiteY1" fmla="*/ 3 h 1257156"/>
                  <a:gd name="connsiteX2" fmla="*/ 1063567 w 1064414"/>
                  <a:gd name="connsiteY2" fmla="*/ 628140 h 1257156"/>
                  <a:gd name="connsiteX3" fmla="*/ 873265 w 1064414"/>
                  <a:gd name="connsiteY3" fmla="*/ 972661 h 1257156"/>
                  <a:gd name="connsiteX4" fmla="*/ 518153 w 1064414"/>
                  <a:gd name="connsiteY4" fmla="*/ 1256277 h 1257156"/>
                  <a:gd name="connsiteX5" fmla="*/ 219877 w 1064414"/>
                  <a:gd name="connsiteY5" fmla="*/ 1046092 h 1257156"/>
                  <a:gd name="connsiteX6" fmla="*/ 2005 w 1064414"/>
                  <a:gd name="connsiteY6" fmla="*/ 635265 h 1257156"/>
                  <a:gd name="connsiteX0" fmla="*/ 3166 w 1065575"/>
                  <a:gd name="connsiteY0" fmla="*/ 637233 h 1259124"/>
                  <a:gd name="connsiteX1" fmla="*/ 519314 w 1065575"/>
                  <a:gd name="connsiteY1" fmla="*/ 1971 h 1259124"/>
                  <a:gd name="connsiteX2" fmla="*/ 1064728 w 1065575"/>
                  <a:gd name="connsiteY2" fmla="*/ 630108 h 1259124"/>
                  <a:gd name="connsiteX3" fmla="*/ 874426 w 1065575"/>
                  <a:gd name="connsiteY3" fmla="*/ 974629 h 1259124"/>
                  <a:gd name="connsiteX4" fmla="*/ 519314 w 1065575"/>
                  <a:gd name="connsiteY4" fmla="*/ 1258245 h 1259124"/>
                  <a:gd name="connsiteX5" fmla="*/ 221038 w 1065575"/>
                  <a:gd name="connsiteY5" fmla="*/ 1048060 h 1259124"/>
                  <a:gd name="connsiteX6" fmla="*/ 3166 w 1065575"/>
                  <a:gd name="connsiteY6" fmla="*/ 637233 h 1259124"/>
                  <a:gd name="connsiteX0" fmla="*/ 5870 w 1068279"/>
                  <a:gd name="connsiteY0" fmla="*/ 637233 h 1259037"/>
                  <a:gd name="connsiteX1" fmla="*/ 522018 w 1068279"/>
                  <a:gd name="connsiteY1" fmla="*/ 1971 h 1259037"/>
                  <a:gd name="connsiteX2" fmla="*/ 1067432 w 1068279"/>
                  <a:gd name="connsiteY2" fmla="*/ 630108 h 1259037"/>
                  <a:gd name="connsiteX3" fmla="*/ 877130 w 1068279"/>
                  <a:gd name="connsiteY3" fmla="*/ 974629 h 1259037"/>
                  <a:gd name="connsiteX4" fmla="*/ 522018 w 1068279"/>
                  <a:gd name="connsiteY4" fmla="*/ 1258245 h 1259037"/>
                  <a:gd name="connsiteX5" fmla="*/ 261711 w 1068279"/>
                  <a:gd name="connsiteY5" fmla="*/ 1044903 h 1259037"/>
                  <a:gd name="connsiteX6" fmla="*/ 5870 w 1068279"/>
                  <a:gd name="connsiteY6" fmla="*/ 637233 h 1259037"/>
                  <a:gd name="connsiteX0" fmla="*/ 6776 w 1069185"/>
                  <a:gd name="connsiteY0" fmla="*/ 637233 h 1259037"/>
                  <a:gd name="connsiteX1" fmla="*/ 522924 w 1069185"/>
                  <a:gd name="connsiteY1" fmla="*/ 1971 h 1259037"/>
                  <a:gd name="connsiteX2" fmla="*/ 1068338 w 1069185"/>
                  <a:gd name="connsiteY2" fmla="*/ 630108 h 1259037"/>
                  <a:gd name="connsiteX3" fmla="*/ 878036 w 1069185"/>
                  <a:gd name="connsiteY3" fmla="*/ 974629 h 1259037"/>
                  <a:gd name="connsiteX4" fmla="*/ 522924 w 1069185"/>
                  <a:gd name="connsiteY4" fmla="*/ 1258245 h 1259037"/>
                  <a:gd name="connsiteX5" fmla="*/ 262617 w 1069185"/>
                  <a:gd name="connsiteY5" fmla="*/ 1044903 h 1259037"/>
                  <a:gd name="connsiteX6" fmla="*/ 6776 w 1069185"/>
                  <a:gd name="connsiteY6" fmla="*/ 637233 h 1259037"/>
                  <a:gd name="connsiteX0" fmla="*/ 6776 w 1069185"/>
                  <a:gd name="connsiteY0" fmla="*/ 637320 h 1259124"/>
                  <a:gd name="connsiteX1" fmla="*/ 522924 w 1069185"/>
                  <a:gd name="connsiteY1" fmla="*/ 2058 h 1259124"/>
                  <a:gd name="connsiteX2" fmla="*/ 1068338 w 1069185"/>
                  <a:gd name="connsiteY2" fmla="*/ 630195 h 1259124"/>
                  <a:gd name="connsiteX3" fmla="*/ 878036 w 1069185"/>
                  <a:gd name="connsiteY3" fmla="*/ 974716 h 1259124"/>
                  <a:gd name="connsiteX4" fmla="*/ 522924 w 1069185"/>
                  <a:gd name="connsiteY4" fmla="*/ 1258332 h 1259124"/>
                  <a:gd name="connsiteX5" fmla="*/ 262617 w 1069185"/>
                  <a:gd name="connsiteY5" fmla="*/ 1044990 h 1259124"/>
                  <a:gd name="connsiteX6" fmla="*/ 6776 w 1069185"/>
                  <a:gd name="connsiteY6" fmla="*/ 637320 h 1259124"/>
                  <a:gd name="connsiteX0" fmla="*/ 696 w 1063105"/>
                  <a:gd name="connsiteY0" fmla="*/ 637320 h 1259124"/>
                  <a:gd name="connsiteX1" fmla="*/ 516844 w 1063105"/>
                  <a:gd name="connsiteY1" fmla="*/ 2058 h 1259124"/>
                  <a:gd name="connsiteX2" fmla="*/ 1062258 w 1063105"/>
                  <a:gd name="connsiteY2" fmla="*/ 630195 h 1259124"/>
                  <a:gd name="connsiteX3" fmla="*/ 871956 w 1063105"/>
                  <a:gd name="connsiteY3" fmla="*/ 974716 h 1259124"/>
                  <a:gd name="connsiteX4" fmla="*/ 516844 w 1063105"/>
                  <a:gd name="connsiteY4" fmla="*/ 1258332 h 1259124"/>
                  <a:gd name="connsiteX5" fmla="*/ 256537 w 1063105"/>
                  <a:gd name="connsiteY5" fmla="*/ 1044990 h 1259124"/>
                  <a:gd name="connsiteX6" fmla="*/ 696 w 1063105"/>
                  <a:gd name="connsiteY6" fmla="*/ 637320 h 1259124"/>
                  <a:gd name="connsiteX0" fmla="*/ 696 w 1063105"/>
                  <a:gd name="connsiteY0" fmla="*/ 637320 h 1259124"/>
                  <a:gd name="connsiteX1" fmla="*/ 516844 w 1063105"/>
                  <a:gd name="connsiteY1" fmla="*/ 2058 h 1259124"/>
                  <a:gd name="connsiteX2" fmla="*/ 1062258 w 1063105"/>
                  <a:gd name="connsiteY2" fmla="*/ 630195 h 1259124"/>
                  <a:gd name="connsiteX3" fmla="*/ 871956 w 1063105"/>
                  <a:gd name="connsiteY3" fmla="*/ 974716 h 1259124"/>
                  <a:gd name="connsiteX4" fmla="*/ 516844 w 1063105"/>
                  <a:gd name="connsiteY4" fmla="*/ 1258332 h 1259124"/>
                  <a:gd name="connsiteX5" fmla="*/ 256537 w 1063105"/>
                  <a:gd name="connsiteY5" fmla="*/ 1044990 h 1259124"/>
                  <a:gd name="connsiteX6" fmla="*/ 696 w 1063105"/>
                  <a:gd name="connsiteY6" fmla="*/ 637320 h 1259124"/>
                  <a:gd name="connsiteX0" fmla="*/ 696 w 1063105"/>
                  <a:gd name="connsiteY0" fmla="*/ 637320 h 1259124"/>
                  <a:gd name="connsiteX1" fmla="*/ 516844 w 1063105"/>
                  <a:gd name="connsiteY1" fmla="*/ 2058 h 1259124"/>
                  <a:gd name="connsiteX2" fmla="*/ 1062258 w 1063105"/>
                  <a:gd name="connsiteY2" fmla="*/ 630195 h 1259124"/>
                  <a:gd name="connsiteX3" fmla="*/ 871956 w 1063105"/>
                  <a:gd name="connsiteY3" fmla="*/ 974716 h 1259124"/>
                  <a:gd name="connsiteX4" fmla="*/ 516844 w 1063105"/>
                  <a:gd name="connsiteY4" fmla="*/ 1258332 h 1259124"/>
                  <a:gd name="connsiteX5" fmla="*/ 256537 w 1063105"/>
                  <a:gd name="connsiteY5" fmla="*/ 1044990 h 1259124"/>
                  <a:gd name="connsiteX6" fmla="*/ 696 w 1063105"/>
                  <a:gd name="connsiteY6" fmla="*/ 637320 h 1259124"/>
                  <a:gd name="connsiteX0" fmla="*/ 3300 w 1065709"/>
                  <a:gd name="connsiteY0" fmla="*/ 637320 h 1259124"/>
                  <a:gd name="connsiteX1" fmla="*/ 519448 w 1065709"/>
                  <a:gd name="connsiteY1" fmla="*/ 2058 h 1259124"/>
                  <a:gd name="connsiteX2" fmla="*/ 1064862 w 1065709"/>
                  <a:gd name="connsiteY2" fmla="*/ 630195 h 1259124"/>
                  <a:gd name="connsiteX3" fmla="*/ 874560 w 1065709"/>
                  <a:gd name="connsiteY3" fmla="*/ 974716 h 1259124"/>
                  <a:gd name="connsiteX4" fmla="*/ 519448 w 1065709"/>
                  <a:gd name="connsiteY4" fmla="*/ 1258332 h 1259124"/>
                  <a:gd name="connsiteX5" fmla="*/ 259141 w 1065709"/>
                  <a:gd name="connsiteY5" fmla="*/ 1044990 h 1259124"/>
                  <a:gd name="connsiteX6" fmla="*/ 3300 w 1065709"/>
                  <a:gd name="connsiteY6" fmla="*/ 637320 h 125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709" h="1259124">
                    <a:moveTo>
                      <a:pt x="3300" y="637320"/>
                    </a:moveTo>
                    <a:cubicBezTo>
                      <a:pt x="22509" y="383466"/>
                      <a:pt x="68034" y="35621"/>
                      <a:pt x="519448" y="2058"/>
                    </a:cubicBezTo>
                    <a:cubicBezTo>
                      <a:pt x="970862" y="-31505"/>
                      <a:pt x="1072540" y="352612"/>
                      <a:pt x="1064862" y="630195"/>
                    </a:cubicBezTo>
                    <a:cubicBezTo>
                      <a:pt x="1073801" y="877723"/>
                      <a:pt x="1012134" y="856588"/>
                      <a:pt x="874560" y="974716"/>
                    </a:cubicBezTo>
                    <a:cubicBezTo>
                      <a:pt x="783658" y="1079406"/>
                      <a:pt x="622018" y="1246620"/>
                      <a:pt x="519448" y="1258332"/>
                    </a:cubicBezTo>
                    <a:cubicBezTo>
                      <a:pt x="416878" y="1270044"/>
                      <a:pt x="350043" y="1149680"/>
                      <a:pt x="259141" y="1044990"/>
                    </a:cubicBezTo>
                    <a:cubicBezTo>
                      <a:pt x="46093" y="946471"/>
                      <a:pt x="-15909" y="891174"/>
                      <a:pt x="3300" y="6373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8">
                <a:extLst>
                  <a:ext uri="{FF2B5EF4-FFF2-40B4-BE49-F238E27FC236}">
                    <a16:creationId xmlns:a16="http://schemas.microsoft.com/office/drawing/2014/main" id="{8ED01EA6-BC21-B9C6-58B6-E472FA4C8488}"/>
                  </a:ext>
                </a:extLst>
              </p:cNvPr>
              <p:cNvSpPr/>
              <p:nvPr/>
            </p:nvSpPr>
            <p:spPr>
              <a:xfrm flipH="1">
                <a:off x="3486248" y="4570498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8">
                <a:extLst>
                  <a:ext uri="{FF2B5EF4-FFF2-40B4-BE49-F238E27FC236}">
                    <a16:creationId xmlns:a16="http://schemas.microsoft.com/office/drawing/2014/main" id="{01764A22-C633-7D36-EF29-197589B0F03A}"/>
                  </a:ext>
                </a:extLst>
              </p:cNvPr>
              <p:cNvSpPr/>
              <p:nvPr/>
            </p:nvSpPr>
            <p:spPr>
              <a:xfrm rot="192956" flipH="1">
                <a:off x="1446220" y="4587179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75B72E6-4E09-713D-0D1E-20F4AFDB5A0F}"/>
                  </a:ext>
                </a:extLst>
              </p:cNvPr>
              <p:cNvSpPr/>
              <p:nvPr/>
            </p:nvSpPr>
            <p:spPr>
              <a:xfrm flipH="1">
                <a:off x="1569706" y="6463118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09F8067-90C4-4D0E-5B79-39A244119507}"/>
                  </a:ext>
                </a:extLst>
              </p:cNvPr>
              <p:cNvSpPr/>
              <p:nvPr/>
            </p:nvSpPr>
            <p:spPr>
              <a:xfrm flipH="1">
                <a:off x="2152046" y="6267388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19D6C8A-5F12-A87C-9326-2E3ABB7ACC6D}"/>
                  </a:ext>
                </a:extLst>
              </p:cNvPr>
              <p:cNvSpPr/>
              <p:nvPr/>
            </p:nvSpPr>
            <p:spPr>
              <a:xfrm flipH="1">
                <a:off x="3654479" y="6446437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CA46CD-8B18-8866-F390-3969B4A986F7}"/>
                  </a:ext>
                </a:extLst>
              </p:cNvPr>
              <p:cNvSpPr/>
              <p:nvPr/>
            </p:nvSpPr>
            <p:spPr>
              <a:xfrm flipH="1">
                <a:off x="4327256" y="6278301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76">
                <a:extLst>
                  <a:ext uri="{FF2B5EF4-FFF2-40B4-BE49-F238E27FC236}">
                    <a16:creationId xmlns:a16="http://schemas.microsoft.com/office/drawing/2014/main" id="{9EFCF1EC-E50B-B974-6E84-9215E54E63D8}"/>
                  </a:ext>
                </a:extLst>
              </p:cNvPr>
              <p:cNvSpPr/>
              <p:nvPr/>
            </p:nvSpPr>
            <p:spPr>
              <a:xfrm flipH="1">
                <a:off x="5803423" y="3782779"/>
                <a:ext cx="326896" cy="218588"/>
              </a:xfrm>
              <a:custGeom>
                <a:avLst/>
                <a:gdLst>
                  <a:gd name="connsiteX0" fmla="*/ 0 w 229677"/>
                  <a:gd name="connsiteY0" fmla="*/ 136517 h 273033"/>
                  <a:gd name="connsiteX1" fmla="*/ 114839 w 229677"/>
                  <a:gd name="connsiteY1" fmla="*/ 0 h 273033"/>
                  <a:gd name="connsiteX2" fmla="*/ 229678 w 229677"/>
                  <a:gd name="connsiteY2" fmla="*/ 136517 h 273033"/>
                  <a:gd name="connsiteX3" fmla="*/ 114839 w 229677"/>
                  <a:gd name="connsiteY3" fmla="*/ 273034 h 273033"/>
                  <a:gd name="connsiteX4" fmla="*/ 0 w 229677"/>
                  <a:gd name="connsiteY4" fmla="*/ 136517 h 273033"/>
                  <a:gd name="connsiteX0" fmla="*/ 0 w 229678"/>
                  <a:gd name="connsiteY0" fmla="*/ 136517 h 153581"/>
                  <a:gd name="connsiteX1" fmla="*/ 114839 w 229678"/>
                  <a:gd name="connsiteY1" fmla="*/ 0 h 153581"/>
                  <a:gd name="connsiteX2" fmla="*/ 229678 w 229678"/>
                  <a:gd name="connsiteY2" fmla="*/ 136517 h 153581"/>
                  <a:gd name="connsiteX3" fmla="*/ 0 w 229678"/>
                  <a:gd name="connsiteY3" fmla="*/ 136517 h 153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678" h="153581">
                    <a:moveTo>
                      <a:pt x="0" y="136517"/>
                    </a:moveTo>
                    <a:cubicBezTo>
                      <a:pt x="0" y="61121"/>
                      <a:pt x="51415" y="0"/>
                      <a:pt x="114839" y="0"/>
                    </a:cubicBezTo>
                    <a:cubicBezTo>
                      <a:pt x="178263" y="0"/>
                      <a:pt x="229678" y="61121"/>
                      <a:pt x="229678" y="136517"/>
                    </a:cubicBezTo>
                    <a:cubicBezTo>
                      <a:pt x="210538" y="159270"/>
                      <a:pt x="19140" y="159270"/>
                      <a:pt x="0" y="13651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3AFD17B-C1D7-A96B-58AA-A43AB19E1EB4}"/>
                  </a:ext>
                </a:extLst>
              </p:cNvPr>
              <p:cNvGrpSpPr/>
              <p:nvPr/>
            </p:nvGrpSpPr>
            <p:grpSpPr>
              <a:xfrm rot="1701694" flipH="1">
                <a:off x="6023542" y="2957644"/>
                <a:ext cx="425118" cy="505370"/>
                <a:chOff x="5062460" y="3267586"/>
                <a:chExt cx="298691" cy="355075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4D5015D-1E2C-C791-423C-72650A415DDA}"/>
                    </a:ext>
                  </a:extLst>
                </p:cNvPr>
                <p:cNvSpPr/>
                <p:nvPr/>
              </p:nvSpPr>
              <p:spPr>
                <a:xfrm rot="1316444">
                  <a:off x="5062460" y="3267586"/>
                  <a:ext cx="298691" cy="35507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235E35B-5BED-7267-F3BD-81199EBBE74A}"/>
                    </a:ext>
                  </a:extLst>
                </p:cNvPr>
                <p:cNvSpPr/>
                <p:nvPr/>
              </p:nvSpPr>
              <p:spPr>
                <a:xfrm rot="1316444">
                  <a:off x="5109234" y="3356741"/>
                  <a:ext cx="174928" cy="20794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C0EFDCF-2CDD-CA0D-4004-77F0D7CACE32}"/>
                    </a:ext>
                  </a:extLst>
                </p:cNvPr>
                <p:cNvSpPr/>
                <p:nvPr/>
              </p:nvSpPr>
              <p:spPr>
                <a:xfrm rot="1316444">
                  <a:off x="5168728" y="3426727"/>
                  <a:ext cx="90715" cy="10783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6BB37E6-C26F-C9C5-9942-E7BE9A664302}"/>
                  </a:ext>
                </a:extLst>
              </p:cNvPr>
              <p:cNvSpPr/>
              <p:nvPr/>
            </p:nvSpPr>
            <p:spPr>
              <a:xfrm flipH="1">
                <a:off x="3285712" y="4502631"/>
                <a:ext cx="939289" cy="308843"/>
              </a:xfrm>
              <a:prstGeom prst="ellipse">
                <a:avLst/>
              </a:prstGeom>
              <a:solidFill>
                <a:srgbClr val="8F6E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6A7E13-6B71-5D29-404A-C9664D769489}"/>
                  </a:ext>
                </a:extLst>
              </p:cNvPr>
              <p:cNvSpPr/>
              <p:nvPr/>
            </p:nvSpPr>
            <p:spPr>
              <a:xfrm flipH="1">
                <a:off x="1406036" y="4373951"/>
                <a:ext cx="939289" cy="308843"/>
              </a:xfrm>
              <a:prstGeom prst="ellipse">
                <a:avLst/>
              </a:prstGeom>
              <a:solidFill>
                <a:srgbClr val="8F6E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3890228-EA59-A369-CF7D-71746C698619}"/>
                  </a:ext>
                </a:extLst>
              </p:cNvPr>
              <p:cNvSpPr/>
              <p:nvPr/>
            </p:nvSpPr>
            <p:spPr>
              <a:xfrm flipH="1">
                <a:off x="841452" y="3499878"/>
                <a:ext cx="591312" cy="681222"/>
              </a:xfrm>
              <a:prstGeom prst="ellipse">
                <a:avLst/>
              </a:prstGeom>
              <a:solidFill>
                <a:srgbClr val="8F6E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6569ABF-9FB3-692E-96A5-9C0AE9291024}"/>
                  </a:ext>
                </a:extLst>
              </p:cNvPr>
              <p:cNvGrpSpPr/>
              <p:nvPr/>
            </p:nvGrpSpPr>
            <p:grpSpPr>
              <a:xfrm rot="19898306">
                <a:off x="5407826" y="2967577"/>
                <a:ext cx="425118" cy="505370"/>
                <a:chOff x="5166773" y="3323897"/>
                <a:chExt cx="298691" cy="35507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577EA95-687F-25BC-B937-3EF7C9CEEECE}"/>
                    </a:ext>
                  </a:extLst>
                </p:cNvPr>
                <p:cNvSpPr/>
                <p:nvPr/>
              </p:nvSpPr>
              <p:spPr>
                <a:xfrm rot="1316444">
                  <a:off x="5166773" y="3323897"/>
                  <a:ext cx="298691" cy="35507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B40BE6D-C69F-FD15-FDCB-2661AB7AA31F}"/>
                    </a:ext>
                  </a:extLst>
                </p:cNvPr>
                <p:cNvSpPr/>
                <p:nvPr/>
              </p:nvSpPr>
              <p:spPr>
                <a:xfrm rot="1316444">
                  <a:off x="5213550" y="3413052"/>
                  <a:ext cx="174928" cy="20794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D9EAFF9-B2A1-9304-35E5-325D5B5B809C}"/>
                    </a:ext>
                  </a:extLst>
                </p:cNvPr>
                <p:cNvSpPr/>
                <p:nvPr/>
              </p:nvSpPr>
              <p:spPr>
                <a:xfrm rot="1316444">
                  <a:off x="5273044" y="3483036"/>
                  <a:ext cx="90715" cy="10783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420505-7827-E351-5EB8-4545E27A9AD4}"/>
                </a:ext>
              </a:extLst>
            </p:cNvPr>
            <p:cNvSpPr/>
            <p:nvPr/>
          </p:nvSpPr>
          <p:spPr>
            <a:xfrm>
              <a:off x="8823953" y="2383038"/>
              <a:ext cx="121115" cy="139061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5AAB288-04C6-BB7F-177B-D9BA3ACF3066}"/>
                </a:ext>
              </a:extLst>
            </p:cNvPr>
            <p:cNvSpPr/>
            <p:nvPr/>
          </p:nvSpPr>
          <p:spPr>
            <a:xfrm flipH="1">
              <a:off x="8702838" y="2375835"/>
              <a:ext cx="121115" cy="139061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1FF5903-3C80-A3E3-FCBB-FC326E9104F5}"/>
              </a:ext>
            </a:extLst>
          </p:cNvPr>
          <p:cNvGrpSpPr/>
          <p:nvPr/>
        </p:nvGrpSpPr>
        <p:grpSpPr>
          <a:xfrm>
            <a:off x="1006293" y="6519230"/>
            <a:ext cx="5071254" cy="5130883"/>
            <a:chOff x="233594" y="395794"/>
            <a:chExt cx="6173865" cy="62464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F333A2-3469-AEB5-E628-12BEAFA7F577}"/>
                </a:ext>
              </a:extLst>
            </p:cNvPr>
            <p:cNvSpPr txBox="1"/>
            <p:nvPr/>
          </p:nvSpPr>
          <p:spPr>
            <a:xfrm>
              <a:off x="398371" y="395794"/>
              <a:ext cx="6009088" cy="1611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78AFF3E-36CA-1605-C6EB-D71B13CAD190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66616FD4-01EF-862D-4770-7E0C8EE6431D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26">
                <a:extLst>
                  <a:ext uri="{FF2B5EF4-FFF2-40B4-BE49-F238E27FC236}">
                    <a16:creationId xmlns:a16="http://schemas.microsoft.com/office/drawing/2014/main" id="{5C614368-8635-9158-0B05-878806F5F274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5B27AEB9-7914-2D41-D943-B8B2C5082DD9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CF1A91B8-DE95-397C-7949-DF7330406549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5A93493F-BE56-ABDC-FD4F-7A9F8EC552A5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26">
                <a:extLst>
                  <a:ext uri="{FF2B5EF4-FFF2-40B4-BE49-F238E27FC236}">
                    <a16:creationId xmlns:a16="http://schemas.microsoft.com/office/drawing/2014/main" id="{9421E9F8-648E-0EF6-1928-C2A781DAD325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">
                <a:extLst>
                  <a:ext uri="{FF2B5EF4-FFF2-40B4-BE49-F238E27FC236}">
                    <a16:creationId xmlns:a16="http://schemas.microsoft.com/office/drawing/2014/main" id="{03F0CD92-E89D-6000-1A68-C3E3CAEF9B3D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692BEBA5-9F20-966E-4B39-FAEF485BBC9A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A922C52A-7FB5-FC84-CC49-901B52876B95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C3B6F3FA-C3D2-2D28-B424-1A40666FB944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22D3AFA-4023-C7E6-0284-226355892883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095D2D1-6601-F88C-68AA-5B64065ED65B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40B424-54BC-AEF8-8C84-791797FA87C6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1E351376-EEEA-A6E7-4C69-9071F6D97A1B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26">
                <a:extLst>
                  <a:ext uri="{FF2B5EF4-FFF2-40B4-BE49-F238E27FC236}">
                    <a16:creationId xmlns:a16="http://schemas.microsoft.com/office/drawing/2014/main" id="{E55C6132-B0DB-5AA1-FA3E-E322162EBC89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26">
                <a:extLst>
                  <a:ext uri="{FF2B5EF4-FFF2-40B4-BE49-F238E27FC236}">
                    <a16:creationId xmlns:a16="http://schemas.microsoft.com/office/drawing/2014/main" id="{69CB0E10-2DBF-9DC2-C577-80831092D4AC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26">
                <a:extLst>
                  <a:ext uri="{FF2B5EF4-FFF2-40B4-BE49-F238E27FC236}">
                    <a16:creationId xmlns:a16="http://schemas.microsoft.com/office/drawing/2014/main" id="{F3DDEFF6-32D7-10A6-3BFD-6125FBFADE31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26">
                <a:extLst>
                  <a:ext uri="{FF2B5EF4-FFF2-40B4-BE49-F238E27FC236}">
                    <a16:creationId xmlns:a16="http://schemas.microsoft.com/office/drawing/2014/main" id="{4844643E-0CA0-D88D-75B2-D8E5ABFA6B58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26">
                <a:extLst>
                  <a:ext uri="{FF2B5EF4-FFF2-40B4-BE49-F238E27FC236}">
                    <a16:creationId xmlns:a16="http://schemas.microsoft.com/office/drawing/2014/main" id="{C8AC28DB-4E03-72CF-FB91-847F5750944D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26">
                <a:extLst>
                  <a:ext uri="{FF2B5EF4-FFF2-40B4-BE49-F238E27FC236}">
                    <a16:creationId xmlns:a16="http://schemas.microsoft.com/office/drawing/2014/main" id="{E42FC03B-FF76-BFD0-CA46-619CDAA3AF9A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FE30B7D-13BD-779D-D037-0F213C83B69F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D6F1E0F-A4FD-FF4B-4816-9F332DF80799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C69DE15-5641-95CC-E343-14B398F6291A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13">
                <a:extLst>
                  <a:ext uri="{FF2B5EF4-FFF2-40B4-BE49-F238E27FC236}">
                    <a16:creationId xmlns:a16="http://schemas.microsoft.com/office/drawing/2014/main" id="{2BFED7FC-F000-3B49-17BE-BC828F28F9F0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14">
                <a:extLst>
                  <a:ext uri="{FF2B5EF4-FFF2-40B4-BE49-F238E27FC236}">
                    <a16:creationId xmlns:a16="http://schemas.microsoft.com/office/drawing/2014/main" id="{15DAE7E7-5BC6-9765-2BCC-287A3B826BC7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14">
                <a:extLst>
                  <a:ext uri="{FF2B5EF4-FFF2-40B4-BE49-F238E27FC236}">
                    <a16:creationId xmlns:a16="http://schemas.microsoft.com/office/drawing/2014/main" id="{91975E63-6194-0EDC-3232-655016BEC907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6">
                <a:extLst>
                  <a:ext uri="{FF2B5EF4-FFF2-40B4-BE49-F238E27FC236}">
                    <a16:creationId xmlns:a16="http://schemas.microsoft.com/office/drawing/2014/main" id="{2940DFCA-D45F-3923-1D7C-74B1C8C5B8A0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6">
                <a:extLst>
                  <a:ext uri="{FF2B5EF4-FFF2-40B4-BE49-F238E27FC236}">
                    <a16:creationId xmlns:a16="http://schemas.microsoft.com/office/drawing/2014/main" id="{D43B2ABD-47B8-A9EC-714F-3F645A9CF0A9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4">
                <a:extLst>
                  <a:ext uri="{FF2B5EF4-FFF2-40B4-BE49-F238E27FC236}">
                    <a16:creationId xmlns:a16="http://schemas.microsoft.com/office/drawing/2014/main" id="{5F945B20-5597-05C4-F364-90E8A174B991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6">
                <a:extLst>
                  <a:ext uri="{FF2B5EF4-FFF2-40B4-BE49-F238E27FC236}">
                    <a16:creationId xmlns:a16="http://schemas.microsoft.com/office/drawing/2014/main" id="{EC68D449-A7EB-5305-ED48-D4394C253A2F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6">
                <a:extLst>
                  <a:ext uri="{FF2B5EF4-FFF2-40B4-BE49-F238E27FC236}">
                    <a16:creationId xmlns:a16="http://schemas.microsoft.com/office/drawing/2014/main" id="{1600379B-9F76-98DA-4788-7925A768225F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2">
                <a:extLst>
                  <a:ext uri="{FF2B5EF4-FFF2-40B4-BE49-F238E27FC236}">
                    <a16:creationId xmlns:a16="http://schemas.microsoft.com/office/drawing/2014/main" id="{2F9DFD06-2B89-746A-F4EE-F13F9A0D50B0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5BCB961-E098-7877-3B87-D62826C76818}"/>
              </a:ext>
            </a:extLst>
          </p:cNvPr>
          <p:cNvGrpSpPr/>
          <p:nvPr/>
        </p:nvGrpSpPr>
        <p:grpSpPr>
          <a:xfrm>
            <a:off x="1059475" y="365831"/>
            <a:ext cx="4786235" cy="5810068"/>
            <a:chOff x="487003" y="654844"/>
            <a:chExt cx="4786235" cy="581006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931A32F-FBDC-9BE8-BF2B-ABE5996EF42B}"/>
                </a:ext>
              </a:extLst>
            </p:cNvPr>
            <p:cNvSpPr txBox="1"/>
            <p:nvPr/>
          </p:nvSpPr>
          <p:spPr>
            <a:xfrm>
              <a:off x="487003" y="654844"/>
              <a:ext cx="474190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nicorn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A9D54B1-7038-A3B4-A793-EA28C9FB50DB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096368"/>
              <a:chOff x="3567509" y="1365290"/>
              <a:chExt cx="3801832" cy="4258659"/>
            </a:xfrm>
          </p:grpSpPr>
          <p:sp>
            <p:nvSpPr>
              <p:cNvPr id="233" name="Oval 8">
                <a:extLst>
                  <a:ext uri="{FF2B5EF4-FFF2-40B4-BE49-F238E27FC236}">
                    <a16:creationId xmlns:a16="http://schemas.microsoft.com/office/drawing/2014/main" id="{847D6FE1-E987-B6B9-CE52-054FEF426A21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: Rounded Corners 3">
                <a:extLst>
                  <a:ext uri="{FF2B5EF4-FFF2-40B4-BE49-F238E27FC236}">
                    <a16:creationId xmlns:a16="http://schemas.microsoft.com/office/drawing/2014/main" id="{F2CE4C81-3BDF-5ED9-56EB-540436958354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: Rounded Corners 3">
                <a:extLst>
                  <a:ext uri="{FF2B5EF4-FFF2-40B4-BE49-F238E27FC236}">
                    <a16:creationId xmlns:a16="http://schemas.microsoft.com/office/drawing/2014/main" id="{D820B57E-6819-D98B-47C5-01FE5B70AA6C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5">
                <a:extLst>
                  <a:ext uri="{FF2B5EF4-FFF2-40B4-BE49-F238E27FC236}">
                    <a16:creationId xmlns:a16="http://schemas.microsoft.com/office/drawing/2014/main" id="{C5E5389B-9191-9706-A7C7-D108AF6655FD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">
                <a:extLst>
                  <a:ext uri="{FF2B5EF4-FFF2-40B4-BE49-F238E27FC236}">
                    <a16:creationId xmlns:a16="http://schemas.microsoft.com/office/drawing/2014/main" id="{051F30DB-6FE1-ACA2-A3DF-7DF93ED309BD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: Rounded Corners 3">
                <a:extLst>
                  <a:ext uri="{FF2B5EF4-FFF2-40B4-BE49-F238E27FC236}">
                    <a16:creationId xmlns:a16="http://schemas.microsoft.com/office/drawing/2014/main" id="{1CA72E67-8BD9-10ED-255D-5B921FDFE51E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: Rounded Corners 3">
                <a:extLst>
                  <a:ext uri="{FF2B5EF4-FFF2-40B4-BE49-F238E27FC236}">
                    <a16:creationId xmlns:a16="http://schemas.microsoft.com/office/drawing/2014/main" id="{69CF1759-2FE2-1E08-DA2A-1CF5DB2F1EC0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1C4C8BE-DD70-9C56-C9DE-7BF382BD2B17}"/>
                  </a:ext>
                </a:extLst>
              </p:cNvPr>
              <p:cNvSpPr/>
              <p:nvPr/>
            </p:nvSpPr>
            <p:spPr>
              <a:xfrm rot="20888316">
                <a:off x="4539358" y="5414486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DC60C432-FC3A-DB3E-7F0E-3858C0176733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8A8EC421-B572-9F80-5FCD-943A2086594F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8DCFEB3-3648-1FB3-9EF1-9AF976EEAF1D}"/>
                  </a:ext>
                </a:extLst>
              </p:cNvPr>
              <p:cNvSpPr/>
              <p:nvPr/>
            </p:nvSpPr>
            <p:spPr>
              <a:xfrm rot="20888316">
                <a:off x="5747800" y="5416792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52DF253C-7E98-A0B7-70CA-C30FDCF25E1C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56">
                <a:extLst>
                  <a:ext uri="{FF2B5EF4-FFF2-40B4-BE49-F238E27FC236}">
                    <a16:creationId xmlns:a16="http://schemas.microsoft.com/office/drawing/2014/main" id="{05BB53E6-A67C-51F2-5DC5-9130642C7D57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E008D3A2-8155-8CD9-86DF-90AC33A765F5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ABC7213-C891-475D-3AD2-4C275729E9BC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EB31AB5-98D7-B780-82D9-2E21358DB3BF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79CB12F-A523-B9C8-21DE-3027F125A3D1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1D4FA251-F564-4727-2DE0-7DBEBD766D47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045BABC3-3C61-82B9-1201-247CBDE7B04D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B81179D1-30F9-4750-377F-E7CB1FF81688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D9C01DC5-AD88-7FB2-9649-5BF1268EE727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CC949AF8-8D6F-F807-CEE7-8E87D0EF95A2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764A32E-0A4D-66D8-7A77-E5CC8BF8A2C4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AF4DD9FF-5BB7-91C6-D402-F664537742D8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B5F419C-847C-F2CF-8141-9E6D3E183C6A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11CFC5A9-EE96-AE43-EEFD-571ED2323AE7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261" name="Isosceles Triangle 122">
                  <a:extLst>
                    <a:ext uri="{FF2B5EF4-FFF2-40B4-BE49-F238E27FC236}">
                      <a16:creationId xmlns:a16="http://schemas.microsoft.com/office/drawing/2014/main" id="{6BFC7054-574E-BCAC-2949-A58CD8404E33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rgbClr val="4472C4">
                        <a:lumMod val="5000"/>
                        <a:lumOff val="95000"/>
                      </a:srgbClr>
                    </a:gs>
                    <a:gs pos="24000">
                      <a:srgbClr val="ED7D31">
                        <a:lumMod val="20000"/>
                        <a:lumOff val="8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E81E02EB-6011-E78D-9154-5640D1E4F259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4C195A49-6DC9-05E1-E831-B26BECEA00BE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63EBD951-1345-FE4F-9DDC-35CFDB6A32B3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70A0D83-B244-ED3A-05AF-401BD9F3A342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84F7A03-A7A6-02B3-CBEA-0621E6D826BC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9" name="Rectangle 56">
                <a:extLst>
                  <a:ext uri="{FF2B5EF4-FFF2-40B4-BE49-F238E27FC236}">
                    <a16:creationId xmlns:a16="http://schemas.microsoft.com/office/drawing/2014/main" id="{595D298B-E7D8-E6EB-384B-AD3261B9E638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4209585-5DB1-DB3A-E649-B8D3A218EC2E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67" name="ttsMP3.com_VoiceText_2025-1-30_0-25-49">
            <a:hlinkClick r:id="" action="ppaction://media"/>
            <a:extLst>
              <a:ext uri="{FF2B5EF4-FFF2-40B4-BE49-F238E27FC236}">
                <a16:creationId xmlns:a16="http://schemas.microsoft.com/office/drawing/2014/main" id="{9EDACB20-FC9F-AA7E-3D6D-14710D291D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12" fill="hold"/>
                                        <p:tgtEl>
                                          <p:spTgt spid="2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C3677E-965C-1DEF-5CB1-D15C92EBB15F}"/>
              </a:ext>
            </a:extLst>
          </p:cNvPr>
          <p:cNvSpPr txBox="1"/>
          <p:nvPr/>
        </p:nvSpPr>
        <p:spPr>
          <a:xfrm>
            <a:off x="104274" y="459157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DED3CD"/>
                </a:solidFill>
                <a:effectLst/>
                <a:uLnTx/>
                <a:uFillTx/>
                <a:latin typeface="Arial Black" panose="020B0A04020102020204" pitchFamily="34" charset="0"/>
              </a:rPr>
              <a:t>U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DED3CD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DED3CD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6D15EE-728E-8370-F10D-7FF2FA450B93}"/>
              </a:ext>
            </a:extLst>
          </p:cNvPr>
          <p:cNvGrpSpPr/>
          <p:nvPr/>
        </p:nvGrpSpPr>
        <p:grpSpPr>
          <a:xfrm flipH="1">
            <a:off x="1017882" y="4166926"/>
            <a:ext cx="4822236" cy="6124589"/>
            <a:chOff x="451002" y="350066"/>
            <a:chExt cx="4822236" cy="6124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BD28EB-B4BC-4069-C763-0943F52A3662}"/>
                </a:ext>
              </a:extLst>
            </p:cNvPr>
            <p:cNvSpPr txBox="1"/>
            <p:nvPr/>
          </p:nvSpPr>
          <p:spPr>
            <a:xfrm>
              <a:off x="451002" y="350066"/>
              <a:ext cx="474190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nicorn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3584A2-2895-980E-2C8D-AFD35972885C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106111"/>
              <a:chOff x="3567509" y="1365290"/>
              <a:chExt cx="3801832" cy="4266801"/>
            </a:xfrm>
          </p:grpSpPr>
          <p:sp>
            <p:nvSpPr>
              <p:cNvPr id="19" name="Oval 8">
                <a:extLst>
                  <a:ext uri="{FF2B5EF4-FFF2-40B4-BE49-F238E27FC236}">
                    <a16:creationId xmlns:a16="http://schemas.microsoft.com/office/drawing/2014/main" id="{2EA9710D-6120-DA4D-4704-A61D9C485075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: Rounded Corners 3">
                <a:extLst>
                  <a:ext uri="{FF2B5EF4-FFF2-40B4-BE49-F238E27FC236}">
                    <a16:creationId xmlns:a16="http://schemas.microsoft.com/office/drawing/2014/main" id="{71B7FCDB-C7B9-944D-A190-3EAF9A7E472F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3">
                <a:extLst>
                  <a:ext uri="{FF2B5EF4-FFF2-40B4-BE49-F238E27FC236}">
                    <a16:creationId xmlns:a16="http://schemas.microsoft.com/office/drawing/2014/main" id="{DC6D9E9C-0B44-7CB6-3E7A-0BE8BDD99DDE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99634151-B2EF-64D2-BBCA-7B78E6EA549E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">
                <a:extLst>
                  <a:ext uri="{FF2B5EF4-FFF2-40B4-BE49-F238E27FC236}">
                    <a16:creationId xmlns:a16="http://schemas.microsoft.com/office/drawing/2014/main" id="{559A017A-A178-5048-805E-71D37B84A77E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3">
                <a:extLst>
                  <a:ext uri="{FF2B5EF4-FFF2-40B4-BE49-F238E27FC236}">
                    <a16:creationId xmlns:a16="http://schemas.microsoft.com/office/drawing/2014/main" id="{B9EE9C81-75CA-79C3-DDBF-76F9C3A757D1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: Rounded Corners 3">
                <a:extLst>
                  <a:ext uri="{FF2B5EF4-FFF2-40B4-BE49-F238E27FC236}">
                    <a16:creationId xmlns:a16="http://schemas.microsoft.com/office/drawing/2014/main" id="{81C79A1D-B832-9A6B-57A3-F7F7D088180C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AF6083D-3F17-AEEC-53BE-8607AC763A76}"/>
                  </a:ext>
                </a:extLst>
              </p:cNvPr>
              <p:cNvSpPr/>
              <p:nvPr/>
            </p:nvSpPr>
            <p:spPr>
              <a:xfrm rot="20888316">
                <a:off x="4539358" y="5414486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C10D4C-5F67-A082-1214-A066A4BB3079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B88531D-5EAF-DE2F-7169-C749F5B1617F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7BD6C2E-EA8C-A789-6E7F-742C554327DD}"/>
                  </a:ext>
                </a:extLst>
              </p:cNvPr>
              <p:cNvSpPr/>
              <p:nvPr/>
            </p:nvSpPr>
            <p:spPr>
              <a:xfrm rot="20888316">
                <a:off x="5760188" y="5424934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007F0806-9A3F-E983-9D25-AA3542B2F4CD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D2849535-8895-40F1-23B5-81FD619CB253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E32CA2A-5902-1FED-08DA-F9FDFD333AAC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811EE49-BD98-60F9-E4A1-74CB5A6EB809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123E5C-3D4E-E09C-A3FF-A856652777F3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E20B3A0-4171-41D8-B663-97FE85739D75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23D0C03-DBDD-8F3D-2660-808DF23C2407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229F520-99F8-9C0B-6F90-6DEA9D09ACFF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B68E6D4-E359-E956-0690-9D332DB47D9B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F761E50-A8BE-1017-4009-FAE3BC3F82FB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D9402AA9-396E-50D1-A968-07550C6DA86A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C4C48E1-2E66-09D2-4D82-0DC1E1DCBAF7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F9F12BD-A409-0358-A74A-E06221D46041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BCAAEF-84C7-5F37-83EA-4DA3A7A86ED6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A4FAC9-E7F5-1EE4-4ACB-970940AED77E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55" name="Isosceles Triangle 122">
                  <a:extLst>
                    <a:ext uri="{FF2B5EF4-FFF2-40B4-BE49-F238E27FC236}">
                      <a16:creationId xmlns:a16="http://schemas.microsoft.com/office/drawing/2014/main" id="{F2BEC4D1-C65B-8BB7-5504-ECCBABCAC304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rgbClr val="4472C4">
                        <a:lumMod val="5000"/>
                        <a:lumOff val="95000"/>
                      </a:srgbClr>
                    </a:gs>
                    <a:gs pos="24000">
                      <a:srgbClr val="ED7D31">
                        <a:lumMod val="20000"/>
                        <a:lumOff val="8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5FE166B-AA79-9B80-B0E0-A9EFC42B83FF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B20AB44-6723-373A-C24E-B80DC393E7C4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F714C17-E8E1-0C1A-0C33-5C9D13676FB7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AA307375-59C5-4853-EA50-899754C8943A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4A8BD863-9AA6-CA55-6DBE-81CF0F68C5B7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0AB2747E-EA7D-0D28-04FB-031F9BC3F9B0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D0E8D6A-9FC5-6674-E27B-2973CC0BC7FD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1" name="ttsMP3.com_VoiceText_2025-1-30_0-26-28">
            <a:hlinkClick r:id="" action="ppaction://media"/>
            <a:extLst>
              <a:ext uri="{FF2B5EF4-FFF2-40B4-BE49-F238E27FC236}">
                <a16:creationId xmlns:a16="http://schemas.microsoft.com/office/drawing/2014/main" id="{BFA59695-1FFD-BB47-9285-5A901FC056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2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20A17E06-0A94-E13D-8E1F-828E17EFC1A4}"/>
              </a:ext>
            </a:extLst>
          </p:cNvPr>
          <p:cNvGrpSpPr/>
          <p:nvPr/>
        </p:nvGrpSpPr>
        <p:grpSpPr>
          <a:xfrm>
            <a:off x="280193" y="80123"/>
            <a:ext cx="5556564" cy="4560826"/>
            <a:chOff x="280193" y="647482"/>
            <a:chExt cx="5556564" cy="456082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31B89A-E12D-4902-2BA7-C938FA3DF28A}"/>
                </a:ext>
              </a:extLst>
            </p:cNvPr>
            <p:cNvSpPr txBox="1"/>
            <p:nvPr/>
          </p:nvSpPr>
          <p:spPr>
            <a:xfrm>
              <a:off x="280193" y="647482"/>
              <a:ext cx="555656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mbrella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685B81-6073-47D7-EA1B-209A7B009226}"/>
                </a:ext>
              </a:extLst>
            </p:cNvPr>
            <p:cNvGrpSpPr/>
            <p:nvPr/>
          </p:nvGrpSpPr>
          <p:grpSpPr>
            <a:xfrm>
              <a:off x="1213914" y="1649692"/>
              <a:ext cx="2589459" cy="3558616"/>
              <a:chOff x="5875008" y="343280"/>
              <a:chExt cx="1983892" cy="272640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FA456B1-92E3-F147-D77B-822D1FD8DAD4}"/>
                  </a:ext>
                </a:extLst>
              </p:cNvPr>
              <p:cNvSpPr/>
              <p:nvPr/>
            </p:nvSpPr>
            <p:spPr>
              <a:xfrm>
                <a:off x="6842424" y="700031"/>
                <a:ext cx="45719" cy="198094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D855544-708D-17BA-DEE9-7DF68E7FE918}"/>
                  </a:ext>
                </a:extLst>
              </p:cNvPr>
              <p:cNvSpPr/>
              <p:nvPr/>
            </p:nvSpPr>
            <p:spPr>
              <a:xfrm>
                <a:off x="6799024" y="379719"/>
                <a:ext cx="132521" cy="571252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Isosceles Triangle 43">
                <a:extLst>
                  <a:ext uri="{FF2B5EF4-FFF2-40B4-BE49-F238E27FC236}">
                    <a16:creationId xmlns:a16="http://schemas.microsoft.com/office/drawing/2014/main" id="{AAD578FF-6D2A-BB90-CFCC-6CA807A2B969}"/>
                  </a:ext>
                </a:extLst>
              </p:cNvPr>
              <p:cNvSpPr/>
              <p:nvPr/>
            </p:nvSpPr>
            <p:spPr>
              <a:xfrm rot="2536390">
                <a:off x="5875008" y="343280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92D05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Isosceles Triangle 43">
                <a:extLst>
                  <a:ext uri="{FF2B5EF4-FFF2-40B4-BE49-F238E27FC236}">
                    <a16:creationId xmlns:a16="http://schemas.microsoft.com/office/drawing/2014/main" id="{E8E4C16E-7E61-369E-DB4E-1C12D4B530CF}"/>
                  </a:ext>
                </a:extLst>
              </p:cNvPr>
              <p:cNvSpPr/>
              <p:nvPr/>
            </p:nvSpPr>
            <p:spPr>
              <a:xfrm rot="19063610" flipH="1">
                <a:off x="7098831" y="347989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Isosceles Triangle 43">
                <a:extLst>
                  <a:ext uri="{FF2B5EF4-FFF2-40B4-BE49-F238E27FC236}">
                    <a16:creationId xmlns:a16="http://schemas.microsoft.com/office/drawing/2014/main" id="{9F04CAEC-2E23-925E-EBA8-F5C8723C9392}"/>
                  </a:ext>
                </a:extLst>
              </p:cNvPr>
              <p:cNvSpPr/>
              <p:nvPr/>
            </p:nvSpPr>
            <p:spPr>
              <a:xfrm rot="19063610" flipH="1">
                <a:off x="6274347" y="682117"/>
                <a:ext cx="1154956" cy="1174983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97256 w 872503"/>
                  <a:gd name="connsiteY0" fmla="*/ 1750648 h 1750648"/>
                  <a:gd name="connsiteX1" fmla="*/ 548953 w 872503"/>
                  <a:gd name="connsiteY1" fmla="*/ 0 h 1750648"/>
                  <a:gd name="connsiteX2" fmla="*/ 872503 w 872503"/>
                  <a:gd name="connsiteY2" fmla="*/ 1037209 h 1750648"/>
                  <a:gd name="connsiteX3" fmla="*/ 97256 w 872503"/>
                  <a:gd name="connsiteY3" fmla="*/ 1750648 h 1750648"/>
                  <a:gd name="connsiteX0" fmla="*/ 369748 w 1144995"/>
                  <a:gd name="connsiteY0" fmla="*/ 1103526 h 1103526"/>
                  <a:gd name="connsiteX1" fmla="*/ 109598 w 1144995"/>
                  <a:gd name="connsiteY1" fmla="*/ 0 h 1103526"/>
                  <a:gd name="connsiteX2" fmla="*/ 1144995 w 1144995"/>
                  <a:gd name="connsiteY2" fmla="*/ 390087 h 1103526"/>
                  <a:gd name="connsiteX3" fmla="*/ 369748 w 1144995"/>
                  <a:gd name="connsiteY3" fmla="*/ 1103526 h 1103526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71544 w 1146791"/>
                  <a:gd name="connsiteY0" fmla="*/ 1148878 h 1148878"/>
                  <a:gd name="connsiteX1" fmla="*/ 111394 w 1146791"/>
                  <a:gd name="connsiteY1" fmla="*/ 45352 h 1148878"/>
                  <a:gd name="connsiteX2" fmla="*/ 1146791 w 1146791"/>
                  <a:gd name="connsiteY2" fmla="*/ 435439 h 1148878"/>
                  <a:gd name="connsiteX3" fmla="*/ 371544 w 1146791"/>
                  <a:gd name="connsiteY3" fmla="*/ 1148878 h 1148878"/>
                  <a:gd name="connsiteX0" fmla="*/ 367135 w 1142382"/>
                  <a:gd name="connsiteY0" fmla="*/ 1148878 h 1148878"/>
                  <a:gd name="connsiteX1" fmla="*/ 106985 w 1142382"/>
                  <a:gd name="connsiteY1" fmla="*/ 45352 h 1148878"/>
                  <a:gd name="connsiteX2" fmla="*/ 1142382 w 1142382"/>
                  <a:gd name="connsiteY2" fmla="*/ 435439 h 1148878"/>
                  <a:gd name="connsiteX3" fmla="*/ 367135 w 1142382"/>
                  <a:gd name="connsiteY3" fmla="*/ 1148878 h 1148878"/>
                  <a:gd name="connsiteX0" fmla="*/ 367135 w 1142382"/>
                  <a:gd name="connsiteY0" fmla="*/ 1149906 h 1149906"/>
                  <a:gd name="connsiteX1" fmla="*/ 106985 w 1142382"/>
                  <a:gd name="connsiteY1" fmla="*/ 46380 h 1149906"/>
                  <a:gd name="connsiteX2" fmla="*/ 1142382 w 1142382"/>
                  <a:gd name="connsiteY2" fmla="*/ 436467 h 1149906"/>
                  <a:gd name="connsiteX3" fmla="*/ 367135 w 1142382"/>
                  <a:gd name="connsiteY3" fmla="*/ 1149906 h 1149906"/>
                  <a:gd name="connsiteX0" fmla="*/ 367135 w 1142382"/>
                  <a:gd name="connsiteY0" fmla="*/ 1166421 h 1166421"/>
                  <a:gd name="connsiteX1" fmla="*/ 106985 w 1142382"/>
                  <a:gd name="connsiteY1" fmla="*/ 62895 h 1166421"/>
                  <a:gd name="connsiteX2" fmla="*/ 1142382 w 1142382"/>
                  <a:gd name="connsiteY2" fmla="*/ 452982 h 1166421"/>
                  <a:gd name="connsiteX3" fmla="*/ 367135 w 1142382"/>
                  <a:gd name="connsiteY3" fmla="*/ 1166421 h 1166421"/>
                  <a:gd name="connsiteX0" fmla="*/ 369515 w 1144762"/>
                  <a:gd name="connsiteY0" fmla="*/ 1166421 h 1166421"/>
                  <a:gd name="connsiteX1" fmla="*/ 109365 w 1144762"/>
                  <a:gd name="connsiteY1" fmla="*/ 62895 h 1166421"/>
                  <a:gd name="connsiteX2" fmla="*/ 1144762 w 1144762"/>
                  <a:gd name="connsiteY2" fmla="*/ 452982 h 1166421"/>
                  <a:gd name="connsiteX3" fmla="*/ 369515 w 1144762"/>
                  <a:gd name="connsiteY3" fmla="*/ 1166421 h 1166421"/>
                  <a:gd name="connsiteX0" fmla="*/ 369515 w 1154708"/>
                  <a:gd name="connsiteY0" fmla="*/ 1166633 h 1166633"/>
                  <a:gd name="connsiteX1" fmla="*/ 109365 w 1154708"/>
                  <a:gd name="connsiteY1" fmla="*/ 63107 h 1166633"/>
                  <a:gd name="connsiteX2" fmla="*/ 1154708 w 1154708"/>
                  <a:gd name="connsiteY2" fmla="*/ 451675 h 1166633"/>
                  <a:gd name="connsiteX3" fmla="*/ 369515 w 1154708"/>
                  <a:gd name="connsiteY3" fmla="*/ 1166633 h 1166633"/>
                  <a:gd name="connsiteX0" fmla="*/ 360397 w 1157839"/>
                  <a:gd name="connsiteY0" fmla="*/ 1175289 h 1175289"/>
                  <a:gd name="connsiteX1" fmla="*/ 112496 w 1157839"/>
                  <a:gd name="connsiteY1" fmla="*/ 63107 h 1175289"/>
                  <a:gd name="connsiteX2" fmla="*/ 1157839 w 1157839"/>
                  <a:gd name="connsiteY2" fmla="*/ 451675 h 1175289"/>
                  <a:gd name="connsiteX3" fmla="*/ 360397 w 1157839"/>
                  <a:gd name="connsiteY3" fmla="*/ 1175289 h 1175289"/>
                  <a:gd name="connsiteX0" fmla="*/ 365680 w 1156004"/>
                  <a:gd name="connsiteY0" fmla="*/ 1175616 h 1175616"/>
                  <a:gd name="connsiteX1" fmla="*/ 110661 w 1156004"/>
                  <a:gd name="connsiteY1" fmla="*/ 63107 h 1175616"/>
                  <a:gd name="connsiteX2" fmla="*/ 1156004 w 1156004"/>
                  <a:gd name="connsiteY2" fmla="*/ 451675 h 1175616"/>
                  <a:gd name="connsiteX3" fmla="*/ 365680 w 1156004"/>
                  <a:gd name="connsiteY3" fmla="*/ 1175616 h 1175616"/>
                  <a:gd name="connsiteX0" fmla="*/ 368776 w 1154956"/>
                  <a:gd name="connsiteY0" fmla="*/ 1174983 h 1174983"/>
                  <a:gd name="connsiteX1" fmla="*/ 109613 w 1154956"/>
                  <a:gd name="connsiteY1" fmla="*/ 63107 h 1174983"/>
                  <a:gd name="connsiteX2" fmla="*/ 1154956 w 1154956"/>
                  <a:gd name="connsiteY2" fmla="*/ 451675 h 1174983"/>
                  <a:gd name="connsiteX3" fmla="*/ 368776 w 1154956"/>
                  <a:gd name="connsiteY3" fmla="*/ 1174983 h 117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4956" h="1174983">
                    <a:moveTo>
                      <a:pt x="368776" y="1174983"/>
                    </a:moveTo>
                    <a:cubicBezTo>
                      <a:pt x="35275" y="797636"/>
                      <a:pt x="-121358" y="258483"/>
                      <a:pt x="109613" y="63107"/>
                    </a:cubicBezTo>
                    <a:cubicBezTo>
                      <a:pt x="249504" y="-122315"/>
                      <a:pt x="965093" y="129004"/>
                      <a:pt x="1154956" y="451675"/>
                    </a:cubicBezTo>
                    <a:cubicBezTo>
                      <a:pt x="699840" y="619434"/>
                      <a:pt x="483989" y="994407"/>
                      <a:pt x="368776" y="1174983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47">
                <a:extLst>
                  <a:ext uri="{FF2B5EF4-FFF2-40B4-BE49-F238E27FC236}">
                    <a16:creationId xmlns:a16="http://schemas.microsoft.com/office/drawing/2014/main" id="{C8DC0D53-2DDD-0726-1E3E-D421D16EE033}"/>
                  </a:ext>
                </a:extLst>
              </p:cNvPr>
              <p:cNvSpPr/>
              <p:nvPr/>
            </p:nvSpPr>
            <p:spPr>
              <a:xfrm>
                <a:off x="6442393" y="2570711"/>
                <a:ext cx="467645" cy="498973"/>
              </a:xfrm>
              <a:custGeom>
                <a:avLst/>
                <a:gdLst>
                  <a:gd name="connsiteX0" fmla="*/ 0 w 285509"/>
                  <a:gd name="connsiteY0" fmla="*/ 0 h 98425"/>
                  <a:gd name="connsiteX1" fmla="*/ 285509 w 285509"/>
                  <a:gd name="connsiteY1" fmla="*/ 0 h 98425"/>
                  <a:gd name="connsiteX2" fmla="*/ 285509 w 285509"/>
                  <a:gd name="connsiteY2" fmla="*/ 98425 h 98425"/>
                  <a:gd name="connsiteX3" fmla="*/ 0 w 285509"/>
                  <a:gd name="connsiteY3" fmla="*/ 98425 h 98425"/>
                  <a:gd name="connsiteX4" fmla="*/ 0 w 285509"/>
                  <a:gd name="connsiteY4" fmla="*/ 0 h 98425"/>
                  <a:gd name="connsiteX0" fmla="*/ 0 w 301384"/>
                  <a:gd name="connsiteY0" fmla="*/ 0 h 266700"/>
                  <a:gd name="connsiteX1" fmla="*/ 301384 w 301384"/>
                  <a:gd name="connsiteY1" fmla="*/ 168275 h 266700"/>
                  <a:gd name="connsiteX2" fmla="*/ 301384 w 301384"/>
                  <a:gd name="connsiteY2" fmla="*/ 266700 h 266700"/>
                  <a:gd name="connsiteX3" fmla="*/ 15875 w 301384"/>
                  <a:gd name="connsiteY3" fmla="*/ 266700 h 266700"/>
                  <a:gd name="connsiteX4" fmla="*/ 0 w 301384"/>
                  <a:gd name="connsiteY4" fmla="*/ 0 h 266700"/>
                  <a:gd name="connsiteX0" fmla="*/ 88900 w 390284"/>
                  <a:gd name="connsiteY0" fmla="*/ 0 h 266700"/>
                  <a:gd name="connsiteX1" fmla="*/ 390284 w 390284"/>
                  <a:gd name="connsiteY1" fmla="*/ 168275 h 266700"/>
                  <a:gd name="connsiteX2" fmla="*/ 390284 w 390284"/>
                  <a:gd name="connsiteY2" fmla="*/ 266700 h 266700"/>
                  <a:gd name="connsiteX3" fmla="*/ 0 w 390284"/>
                  <a:gd name="connsiteY3" fmla="*/ 53975 h 266700"/>
                  <a:gd name="connsiteX4" fmla="*/ 88900 w 390284"/>
                  <a:gd name="connsiteY4" fmla="*/ 0 h 266700"/>
                  <a:gd name="connsiteX0" fmla="*/ 88900 w 390284"/>
                  <a:gd name="connsiteY0" fmla="*/ 196850 h 463550"/>
                  <a:gd name="connsiteX1" fmla="*/ 383934 w 390284"/>
                  <a:gd name="connsiteY1" fmla="*/ 0 h 463550"/>
                  <a:gd name="connsiteX2" fmla="*/ 390284 w 390284"/>
                  <a:gd name="connsiteY2" fmla="*/ 463550 h 463550"/>
                  <a:gd name="connsiteX3" fmla="*/ 0 w 390284"/>
                  <a:gd name="connsiteY3" fmla="*/ 250825 h 463550"/>
                  <a:gd name="connsiteX4" fmla="*/ 88900 w 390284"/>
                  <a:gd name="connsiteY4" fmla="*/ 196850 h 463550"/>
                  <a:gd name="connsiteX0" fmla="*/ 88900 w 469659"/>
                  <a:gd name="connsiteY0" fmla="*/ 233055 h 287030"/>
                  <a:gd name="connsiteX1" fmla="*/ 383934 w 469659"/>
                  <a:gd name="connsiteY1" fmla="*/ 36205 h 287030"/>
                  <a:gd name="connsiteX2" fmla="*/ 469659 w 469659"/>
                  <a:gd name="connsiteY2" fmla="*/ 45730 h 287030"/>
                  <a:gd name="connsiteX3" fmla="*/ 0 w 469659"/>
                  <a:gd name="connsiteY3" fmla="*/ 287030 h 287030"/>
                  <a:gd name="connsiteX4" fmla="*/ 88900 w 469659"/>
                  <a:gd name="connsiteY4" fmla="*/ 233055 h 287030"/>
                  <a:gd name="connsiteX0" fmla="*/ 88900 w 469659"/>
                  <a:gd name="connsiteY0" fmla="*/ 233055 h 459162"/>
                  <a:gd name="connsiteX1" fmla="*/ 383934 w 469659"/>
                  <a:gd name="connsiteY1" fmla="*/ 36205 h 459162"/>
                  <a:gd name="connsiteX2" fmla="*/ 469659 w 469659"/>
                  <a:gd name="connsiteY2" fmla="*/ 45730 h 459162"/>
                  <a:gd name="connsiteX3" fmla="*/ 0 w 469659"/>
                  <a:gd name="connsiteY3" fmla="*/ 287030 h 459162"/>
                  <a:gd name="connsiteX4" fmla="*/ 88900 w 469659"/>
                  <a:gd name="connsiteY4" fmla="*/ 233055 h 459162"/>
                  <a:gd name="connsiteX0" fmla="*/ 88900 w 469659"/>
                  <a:gd name="connsiteY0" fmla="*/ 251182 h 477289"/>
                  <a:gd name="connsiteX1" fmla="*/ 383934 w 469659"/>
                  <a:gd name="connsiteY1" fmla="*/ 54332 h 477289"/>
                  <a:gd name="connsiteX2" fmla="*/ 469659 w 469659"/>
                  <a:gd name="connsiteY2" fmla="*/ 63857 h 477289"/>
                  <a:gd name="connsiteX3" fmla="*/ 0 w 469659"/>
                  <a:gd name="connsiteY3" fmla="*/ 305157 h 477289"/>
                  <a:gd name="connsiteX4" fmla="*/ 88900 w 469659"/>
                  <a:gd name="connsiteY4" fmla="*/ 251182 h 477289"/>
                  <a:gd name="connsiteX0" fmla="*/ 88900 w 469659"/>
                  <a:gd name="connsiteY0" fmla="*/ 232925 h 459032"/>
                  <a:gd name="connsiteX1" fmla="*/ 383934 w 469659"/>
                  <a:gd name="connsiteY1" fmla="*/ 36075 h 459032"/>
                  <a:gd name="connsiteX2" fmla="*/ 469659 w 469659"/>
                  <a:gd name="connsiteY2" fmla="*/ 45600 h 459032"/>
                  <a:gd name="connsiteX3" fmla="*/ 0 w 469659"/>
                  <a:gd name="connsiteY3" fmla="*/ 286900 h 459032"/>
                  <a:gd name="connsiteX4" fmla="*/ 88900 w 469659"/>
                  <a:gd name="connsiteY4" fmla="*/ 232925 h 459032"/>
                  <a:gd name="connsiteX0" fmla="*/ 88900 w 469659"/>
                  <a:gd name="connsiteY0" fmla="*/ 223125 h 449232"/>
                  <a:gd name="connsiteX1" fmla="*/ 383934 w 469659"/>
                  <a:gd name="connsiteY1" fmla="*/ 26275 h 449232"/>
                  <a:gd name="connsiteX2" fmla="*/ 469659 w 469659"/>
                  <a:gd name="connsiteY2" fmla="*/ 35800 h 449232"/>
                  <a:gd name="connsiteX3" fmla="*/ 0 w 469659"/>
                  <a:gd name="connsiteY3" fmla="*/ 277100 h 449232"/>
                  <a:gd name="connsiteX4" fmla="*/ 88900 w 469659"/>
                  <a:gd name="connsiteY4" fmla="*/ 223125 h 449232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91885 w 472644"/>
                  <a:gd name="connsiteY0" fmla="*/ 234882 h 525670"/>
                  <a:gd name="connsiteX1" fmla="*/ 386919 w 472644"/>
                  <a:gd name="connsiteY1" fmla="*/ 38032 h 525670"/>
                  <a:gd name="connsiteX2" fmla="*/ 472644 w 472644"/>
                  <a:gd name="connsiteY2" fmla="*/ 47557 h 525670"/>
                  <a:gd name="connsiteX3" fmla="*/ 2985 w 472644"/>
                  <a:gd name="connsiteY3" fmla="*/ 288857 h 525670"/>
                  <a:gd name="connsiteX4" fmla="*/ 91885 w 472644"/>
                  <a:gd name="connsiteY4" fmla="*/ 234882 h 525670"/>
                  <a:gd name="connsiteX0" fmla="*/ 91607 w 476249"/>
                  <a:gd name="connsiteY0" fmla="*/ 234882 h 508918"/>
                  <a:gd name="connsiteX1" fmla="*/ 386641 w 476249"/>
                  <a:gd name="connsiteY1" fmla="*/ 38032 h 508918"/>
                  <a:gd name="connsiteX2" fmla="*/ 472366 w 476249"/>
                  <a:gd name="connsiteY2" fmla="*/ 47557 h 508918"/>
                  <a:gd name="connsiteX3" fmla="*/ 2707 w 476249"/>
                  <a:gd name="connsiteY3" fmla="*/ 288857 h 508918"/>
                  <a:gd name="connsiteX4" fmla="*/ 91607 w 476249"/>
                  <a:gd name="connsiteY4" fmla="*/ 234882 h 508918"/>
                  <a:gd name="connsiteX0" fmla="*/ 95931 w 480384"/>
                  <a:gd name="connsiteY0" fmla="*/ 234882 h 524320"/>
                  <a:gd name="connsiteX1" fmla="*/ 390965 w 480384"/>
                  <a:gd name="connsiteY1" fmla="*/ 38032 h 524320"/>
                  <a:gd name="connsiteX2" fmla="*/ 476690 w 480384"/>
                  <a:gd name="connsiteY2" fmla="*/ 47557 h 524320"/>
                  <a:gd name="connsiteX3" fmla="*/ 7031 w 480384"/>
                  <a:gd name="connsiteY3" fmla="*/ 288857 h 524320"/>
                  <a:gd name="connsiteX4" fmla="*/ 95931 w 480384"/>
                  <a:gd name="connsiteY4" fmla="*/ 234882 h 524320"/>
                  <a:gd name="connsiteX0" fmla="*/ 94002 w 478528"/>
                  <a:gd name="connsiteY0" fmla="*/ 234882 h 515462"/>
                  <a:gd name="connsiteX1" fmla="*/ 389036 w 478528"/>
                  <a:gd name="connsiteY1" fmla="*/ 38032 h 515462"/>
                  <a:gd name="connsiteX2" fmla="*/ 474761 w 478528"/>
                  <a:gd name="connsiteY2" fmla="*/ 47557 h 515462"/>
                  <a:gd name="connsiteX3" fmla="*/ 5102 w 478528"/>
                  <a:gd name="connsiteY3" fmla="*/ 288857 h 515462"/>
                  <a:gd name="connsiteX4" fmla="*/ 94002 w 478528"/>
                  <a:gd name="connsiteY4" fmla="*/ 234882 h 515462"/>
                  <a:gd name="connsiteX0" fmla="*/ 78258 w 462882"/>
                  <a:gd name="connsiteY0" fmla="*/ 234882 h 489871"/>
                  <a:gd name="connsiteX1" fmla="*/ 373292 w 462882"/>
                  <a:gd name="connsiteY1" fmla="*/ 38032 h 489871"/>
                  <a:gd name="connsiteX2" fmla="*/ 459017 w 462882"/>
                  <a:gd name="connsiteY2" fmla="*/ 47557 h 489871"/>
                  <a:gd name="connsiteX3" fmla="*/ 5233 w 462882"/>
                  <a:gd name="connsiteY3" fmla="*/ 228532 h 489871"/>
                  <a:gd name="connsiteX4" fmla="*/ 78258 w 462882"/>
                  <a:gd name="connsiteY4" fmla="*/ 234882 h 489871"/>
                  <a:gd name="connsiteX0" fmla="*/ 78421 w 460959"/>
                  <a:gd name="connsiteY0" fmla="*/ 234882 h 504457"/>
                  <a:gd name="connsiteX1" fmla="*/ 373455 w 460959"/>
                  <a:gd name="connsiteY1" fmla="*/ 38032 h 504457"/>
                  <a:gd name="connsiteX2" fmla="*/ 459180 w 460959"/>
                  <a:gd name="connsiteY2" fmla="*/ 47557 h 504457"/>
                  <a:gd name="connsiteX3" fmla="*/ 5396 w 460959"/>
                  <a:gd name="connsiteY3" fmla="*/ 228532 h 504457"/>
                  <a:gd name="connsiteX4" fmla="*/ 78421 w 460959"/>
                  <a:gd name="connsiteY4" fmla="*/ 234882 h 504457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97746 w 467478"/>
                  <a:gd name="connsiteY0" fmla="*/ 234882 h 526078"/>
                  <a:gd name="connsiteX1" fmla="*/ 380080 w 467478"/>
                  <a:gd name="connsiteY1" fmla="*/ 38032 h 526078"/>
                  <a:gd name="connsiteX2" fmla="*/ 465805 w 467478"/>
                  <a:gd name="connsiteY2" fmla="*/ 47557 h 526078"/>
                  <a:gd name="connsiteX3" fmla="*/ 12021 w 467478"/>
                  <a:gd name="connsiteY3" fmla="*/ 228532 h 526078"/>
                  <a:gd name="connsiteX4" fmla="*/ 97746 w 467478"/>
                  <a:gd name="connsiteY4" fmla="*/ 234882 h 526078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45" h="498973">
                    <a:moveTo>
                      <a:pt x="97704" y="234882"/>
                    </a:moveTo>
                    <a:cubicBezTo>
                      <a:pt x="5549" y="356590"/>
                      <a:pt x="414249" y="649749"/>
                      <a:pt x="380038" y="38032"/>
                    </a:cubicBezTo>
                    <a:cubicBezTo>
                      <a:pt x="375805" y="21099"/>
                      <a:pt x="441421" y="-43460"/>
                      <a:pt x="465763" y="47557"/>
                    </a:cubicBezTo>
                    <a:cubicBezTo>
                      <a:pt x="505266" y="788390"/>
                      <a:pt x="-91025" y="443374"/>
                      <a:pt x="11979" y="228532"/>
                    </a:cubicBezTo>
                    <a:cubicBezTo>
                      <a:pt x="54312" y="137515"/>
                      <a:pt x="122046" y="227474"/>
                      <a:pt x="97704" y="234882"/>
                    </a:cubicBez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15CE3C-0CBD-44B6-1450-D9540DA75F40}"/>
              </a:ext>
            </a:extLst>
          </p:cNvPr>
          <p:cNvGrpSpPr/>
          <p:nvPr/>
        </p:nvGrpSpPr>
        <p:grpSpPr>
          <a:xfrm>
            <a:off x="2771540" y="3315459"/>
            <a:ext cx="4023580" cy="5036337"/>
            <a:chOff x="723559" y="278832"/>
            <a:chExt cx="4939920" cy="618332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0C32DB-777C-F5D1-56CA-D2C9B23C6416}"/>
                </a:ext>
              </a:extLst>
            </p:cNvPr>
            <p:cNvSpPr txBox="1"/>
            <p:nvPr/>
          </p:nvSpPr>
          <p:spPr>
            <a:xfrm>
              <a:off x="921573" y="278832"/>
              <a:ext cx="4741906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nicorn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20011-D197-D3DE-A2EB-2B499315D533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093612"/>
              <a:chOff x="3567509" y="1365290"/>
              <a:chExt cx="3801832" cy="4256356"/>
            </a:xfrm>
          </p:grpSpPr>
          <p:sp>
            <p:nvSpPr>
              <p:cNvPr id="97" name="Oval 8">
                <a:extLst>
                  <a:ext uri="{FF2B5EF4-FFF2-40B4-BE49-F238E27FC236}">
                    <a16:creationId xmlns:a16="http://schemas.microsoft.com/office/drawing/2014/main" id="{6C0DAB67-1F59-9083-86AA-4DBC27F94011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: Rounded Corners 3">
                <a:extLst>
                  <a:ext uri="{FF2B5EF4-FFF2-40B4-BE49-F238E27FC236}">
                    <a16:creationId xmlns:a16="http://schemas.microsoft.com/office/drawing/2014/main" id="{6137C967-9E37-B2A3-A432-C716AD33561B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Rounded Corners 3">
                <a:extLst>
                  <a:ext uri="{FF2B5EF4-FFF2-40B4-BE49-F238E27FC236}">
                    <a16:creationId xmlns:a16="http://schemas.microsoft.com/office/drawing/2014/main" id="{4D3360BB-505F-25D9-FC80-A47DED140246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C1006414-683A-432C-E1EE-BCC8A691775E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2">
                <a:extLst>
                  <a:ext uri="{FF2B5EF4-FFF2-40B4-BE49-F238E27FC236}">
                    <a16:creationId xmlns:a16="http://schemas.microsoft.com/office/drawing/2014/main" id="{3D5BE6A0-0C84-B080-5714-B609C3858844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: Rounded Corners 3">
                <a:extLst>
                  <a:ext uri="{FF2B5EF4-FFF2-40B4-BE49-F238E27FC236}">
                    <a16:creationId xmlns:a16="http://schemas.microsoft.com/office/drawing/2014/main" id="{819DB57E-9519-694F-ACED-F38AC0898009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: Rounded Corners 3">
                <a:extLst>
                  <a:ext uri="{FF2B5EF4-FFF2-40B4-BE49-F238E27FC236}">
                    <a16:creationId xmlns:a16="http://schemas.microsoft.com/office/drawing/2014/main" id="{AAC30A3D-6A81-0A59-714B-2257269C8BA8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31DF845-65B2-0D03-6C77-8DFFA5B5A4CE}"/>
                  </a:ext>
                </a:extLst>
              </p:cNvPr>
              <p:cNvSpPr/>
              <p:nvPr/>
            </p:nvSpPr>
            <p:spPr>
              <a:xfrm rot="20888316">
                <a:off x="4539357" y="5414487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A499278-E1F7-CC71-6075-ED4697316A28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0400B5B-84CC-991B-41C1-32F0C9BDEB96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66565C2-B457-F71A-B5EB-F8CCD5358B3C}"/>
                  </a:ext>
                </a:extLst>
              </p:cNvPr>
              <p:cNvSpPr/>
              <p:nvPr/>
            </p:nvSpPr>
            <p:spPr>
              <a:xfrm rot="20888316">
                <a:off x="5758277" y="5414489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">
                <a:extLst>
                  <a:ext uri="{FF2B5EF4-FFF2-40B4-BE49-F238E27FC236}">
                    <a16:creationId xmlns:a16="http://schemas.microsoft.com/office/drawing/2014/main" id="{3CA8683E-0743-2BEC-F915-F26422718000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56">
                <a:extLst>
                  <a:ext uri="{FF2B5EF4-FFF2-40B4-BE49-F238E27FC236}">
                    <a16:creationId xmlns:a16="http://schemas.microsoft.com/office/drawing/2014/main" id="{2DDBBBC3-2293-112F-4263-2A4471568D4A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DF5A12B-D673-AC76-1D99-AC941B48A0EE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5AC6A52-3CC3-B8E3-04A5-85649F000B6B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115C041-F43D-0623-08C7-CA32D14B4595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88746FE-D714-734B-E425-5CA6062D3948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59775AF2-89EA-27C8-E9F8-04FD68F37BE4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6328779-9F0C-7080-D2D2-584C4D73BE9E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04536E-BB4F-9D7A-15F6-ADF1FEF9BD6E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DDFE4A7-BA4C-41F1-CD5E-2690C7EFA41E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C8EBFD2C-DC53-ED34-0AC9-9FA3C247DACF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927AFE6-9984-F76B-24EE-849C5D571A7F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013BA8C-8F49-CC94-4ACB-D7E5E828E5C7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2A7FDAE-CC88-3DAE-2BD9-C3103C2BE405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361D731-9F8E-8817-4AC1-46021ECB66DF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125" name="Isosceles Triangle 122">
                  <a:extLst>
                    <a:ext uri="{FF2B5EF4-FFF2-40B4-BE49-F238E27FC236}">
                      <a16:creationId xmlns:a16="http://schemas.microsoft.com/office/drawing/2014/main" id="{35FB5B23-8058-EBF1-060C-8A3834AF3010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rgbClr val="4472C4">
                        <a:lumMod val="5000"/>
                        <a:lumOff val="95000"/>
                      </a:srgbClr>
                    </a:gs>
                    <a:gs pos="24000">
                      <a:srgbClr val="ED7D31">
                        <a:lumMod val="20000"/>
                        <a:lumOff val="8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9522243-C91E-FD48-0489-E7A25C2C582A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F09FE14F-C301-DD02-E8F9-7C2BC26B0568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970990F2-AA14-C54C-73BE-472D75D7E6A3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B2CE8ED5-768A-DD00-55C5-353353A0CA42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7B6D908-3188-AC09-624D-5FACED4A20C5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56">
                <a:extLst>
                  <a:ext uri="{FF2B5EF4-FFF2-40B4-BE49-F238E27FC236}">
                    <a16:creationId xmlns:a16="http://schemas.microsoft.com/office/drawing/2014/main" id="{BFC8E74E-0CC6-DF4E-927C-1533D4A966A5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65E686E-3417-36D2-1938-F569B2BF45B0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95" name="ttsMP3.com_VoiceText_2025-1-30_0-27-40">
            <a:hlinkClick r:id="" action="ppaction://media"/>
            <a:extLst>
              <a:ext uri="{FF2B5EF4-FFF2-40B4-BE49-F238E27FC236}">
                <a16:creationId xmlns:a16="http://schemas.microsoft.com/office/drawing/2014/main" id="{C5309230-2480-4026-3CD6-106964DF0D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01657" y="2951312"/>
            <a:ext cx="609600" cy="609600"/>
          </a:xfrm>
          <a:prstGeom prst="rect">
            <a:avLst/>
          </a:prstGeom>
        </p:spPr>
      </p:pic>
      <p:pic>
        <p:nvPicPr>
          <p:cNvPr id="196" name="ttsMP3.com_VoiceText_2025-1-30_0-27-53">
            <a:hlinkClick r:id="" action="ppaction://media"/>
            <a:extLst>
              <a:ext uri="{FF2B5EF4-FFF2-40B4-BE49-F238E27FC236}">
                <a16:creationId xmlns:a16="http://schemas.microsoft.com/office/drawing/2014/main" id="{B2877549-D449-185A-B74F-625B7146FD6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B7FC66C-6CBF-2481-20C1-8CA36FD45E59}"/>
              </a:ext>
            </a:extLst>
          </p:cNvPr>
          <p:cNvGrpSpPr/>
          <p:nvPr/>
        </p:nvGrpSpPr>
        <p:grpSpPr>
          <a:xfrm>
            <a:off x="197326" y="8660779"/>
            <a:ext cx="4989122" cy="3359931"/>
            <a:chOff x="7811953" y="544167"/>
            <a:chExt cx="4989122" cy="3359931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CF658E0-D6D9-E05C-19F0-3B8A754A2A94}"/>
                </a:ext>
              </a:extLst>
            </p:cNvPr>
            <p:cNvSpPr txBox="1"/>
            <p:nvPr/>
          </p:nvSpPr>
          <p:spPr>
            <a:xfrm>
              <a:off x="10191733" y="544167"/>
              <a:ext cx="260934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F6E5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rial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9A85F1-08F5-600F-6909-55FE8FEF7A92}"/>
                </a:ext>
              </a:extLst>
            </p:cNvPr>
            <p:cNvGrpSpPr/>
            <p:nvPr/>
          </p:nvGrpSpPr>
          <p:grpSpPr>
            <a:xfrm>
              <a:off x="7811953" y="995652"/>
              <a:ext cx="4263991" cy="2908446"/>
              <a:chOff x="7811953" y="995652"/>
              <a:chExt cx="4263991" cy="2908446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9EDE0D4-F7FB-7259-ADDC-257FDF7E56C2}"/>
                  </a:ext>
                </a:extLst>
              </p:cNvPr>
              <p:cNvGrpSpPr/>
              <p:nvPr/>
            </p:nvGrpSpPr>
            <p:grpSpPr>
              <a:xfrm flipH="1">
                <a:off x="7811953" y="995652"/>
                <a:ext cx="4263991" cy="2908446"/>
                <a:chOff x="368795" y="1568814"/>
                <a:chExt cx="7352274" cy="5014948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3EF68443-EF13-FC1F-D3F3-C74965A45DFD}"/>
                    </a:ext>
                  </a:extLst>
                </p:cNvPr>
                <p:cNvGrpSpPr/>
                <p:nvPr/>
              </p:nvGrpSpPr>
              <p:grpSpPr>
                <a:xfrm>
                  <a:off x="3863903" y="1584489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318" name="Rectangle 30">
                    <a:extLst>
                      <a:ext uri="{FF2B5EF4-FFF2-40B4-BE49-F238E27FC236}">
                        <a16:creationId xmlns:a16="http://schemas.microsoft.com/office/drawing/2014/main" id="{F896A827-C688-5F0B-5305-579F26A578B8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DDA59D03-8BD9-F5E6-96DB-36B1F9CE3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C3F6C310-F81B-FC81-8B5A-B876F859D930}"/>
                    </a:ext>
                  </a:extLst>
                </p:cNvPr>
                <p:cNvGrpSpPr/>
                <p:nvPr/>
              </p:nvGrpSpPr>
              <p:grpSpPr>
                <a:xfrm flipH="1">
                  <a:off x="5808140" y="1568814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316" name="Rectangle 30">
                    <a:extLst>
                      <a:ext uri="{FF2B5EF4-FFF2-40B4-BE49-F238E27FC236}">
                        <a16:creationId xmlns:a16="http://schemas.microsoft.com/office/drawing/2014/main" id="{4E7F2FB1-C0B9-1B6C-2F33-41CFE33E2D21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4A8494A7-674C-44E5-8E7F-C2A5733094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7BF27145-0FE2-D015-E7A9-4213DC1D1B1C}"/>
                    </a:ext>
                  </a:extLst>
                </p:cNvPr>
                <p:cNvGrpSpPr/>
                <p:nvPr/>
              </p:nvGrpSpPr>
              <p:grpSpPr>
                <a:xfrm rot="7224562" flipH="1">
                  <a:off x="6141210" y="2003286"/>
                  <a:ext cx="636564" cy="529337"/>
                  <a:chOff x="5605051" y="2976973"/>
                  <a:chExt cx="447253" cy="371915"/>
                </a:xfrm>
              </p:grpSpPr>
              <p:sp>
                <p:nvSpPr>
                  <p:cNvPr id="314" name="Isosceles Triangle 86">
                    <a:extLst>
                      <a:ext uri="{FF2B5EF4-FFF2-40B4-BE49-F238E27FC236}">
                        <a16:creationId xmlns:a16="http://schemas.microsoft.com/office/drawing/2014/main" id="{42DF30EC-4CC5-9A08-E0AB-CAF8B58E4B36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45865" y="2942449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5" name="Isosceles Triangle 86">
                    <a:extLst>
                      <a:ext uri="{FF2B5EF4-FFF2-40B4-BE49-F238E27FC236}">
                        <a16:creationId xmlns:a16="http://schemas.microsoft.com/office/drawing/2014/main" id="{6F71EFBC-FBCD-5052-A4C1-D9DE7FDAFACA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32592" y="2996755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00EBE480-6C01-35C4-6EC5-DF9992FBC530}"/>
                    </a:ext>
                  </a:extLst>
                </p:cNvPr>
                <p:cNvGrpSpPr/>
                <p:nvPr/>
              </p:nvGrpSpPr>
              <p:grpSpPr>
                <a:xfrm rot="1480376" flipH="1">
                  <a:off x="4775557" y="2147750"/>
                  <a:ext cx="636566" cy="529337"/>
                  <a:chOff x="5526117" y="2976011"/>
                  <a:chExt cx="447254" cy="371915"/>
                </a:xfrm>
              </p:grpSpPr>
              <p:sp>
                <p:nvSpPr>
                  <p:cNvPr id="248" name="Isosceles Triangle 86">
                    <a:extLst>
                      <a:ext uri="{FF2B5EF4-FFF2-40B4-BE49-F238E27FC236}">
                        <a16:creationId xmlns:a16="http://schemas.microsoft.com/office/drawing/2014/main" id="{4AB277E5-E1F1-191F-DAC0-BD7ECB0C3022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66932" y="2941487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Isosceles Triangle 86">
                    <a:extLst>
                      <a:ext uri="{FF2B5EF4-FFF2-40B4-BE49-F238E27FC236}">
                        <a16:creationId xmlns:a16="http://schemas.microsoft.com/office/drawing/2014/main" id="{0268C304-38E6-B101-78A6-5755061C912A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53658" y="2995793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3" name="Rectangle 58">
                  <a:extLst>
                    <a:ext uri="{FF2B5EF4-FFF2-40B4-BE49-F238E27FC236}">
                      <a16:creationId xmlns:a16="http://schemas.microsoft.com/office/drawing/2014/main" id="{19D95867-318F-5A8D-D607-AF410A6301D4}"/>
                    </a:ext>
                  </a:extLst>
                </p:cNvPr>
                <p:cNvSpPr/>
                <p:nvPr/>
              </p:nvSpPr>
              <p:spPr>
                <a:xfrm flipH="1">
                  <a:off x="4160493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58">
                  <a:extLst>
                    <a:ext uri="{FF2B5EF4-FFF2-40B4-BE49-F238E27FC236}">
                      <a16:creationId xmlns:a16="http://schemas.microsoft.com/office/drawing/2014/main" id="{BF52CB8E-8F4C-D3D3-6DFD-145C6B96E0B2}"/>
                    </a:ext>
                  </a:extLst>
                </p:cNvPr>
                <p:cNvSpPr/>
                <p:nvPr/>
              </p:nvSpPr>
              <p:spPr>
                <a:xfrm flipH="1">
                  <a:off x="1983331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57">
                  <a:extLst>
                    <a:ext uri="{FF2B5EF4-FFF2-40B4-BE49-F238E27FC236}">
                      <a16:creationId xmlns:a16="http://schemas.microsoft.com/office/drawing/2014/main" id="{447F8F6D-F195-4AB7-A331-A29C6AC00126}"/>
                    </a:ext>
                  </a:extLst>
                </p:cNvPr>
                <p:cNvSpPr/>
                <p:nvPr/>
              </p:nvSpPr>
              <p:spPr>
                <a:xfrm flipH="1">
                  <a:off x="368795" y="3207692"/>
                  <a:ext cx="1124619" cy="942842"/>
                </a:xfrm>
                <a:custGeom>
                  <a:avLst/>
                  <a:gdLst>
                    <a:gd name="connsiteX0" fmla="*/ 0 w 149525"/>
                    <a:gd name="connsiteY0" fmla="*/ 0 h 264822"/>
                    <a:gd name="connsiteX1" fmla="*/ 149525 w 149525"/>
                    <a:gd name="connsiteY1" fmla="*/ 0 h 264822"/>
                    <a:gd name="connsiteX2" fmla="*/ 149525 w 149525"/>
                    <a:gd name="connsiteY2" fmla="*/ 264822 h 264822"/>
                    <a:gd name="connsiteX3" fmla="*/ 0 w 149525"/>
                    <a:gd name="connsiteY3" fmla="*/ 264822 h 264822"/>
                    <a:gd name="connsiteX4" fmla="*/ 0 w 149525"/>
                    <a:gd name="connsiteY4" fmla="*/ 0 h 264822"/>
                    <a:gd name="connsiteX0" fmla="*/ 0 w 644825"/>
                    <a:gd name="connsiteY0" fmla="*/ 247650 h 512472"/>
                    <a:gd name="connsiteX1" fmla="*/ 644825 w 644825"/>
                    <a:gd name="connsiteY1" fmla="*/ 0 h 512472"/>
                    <a:gd name="connsiteX2" fmla="*/ 149525 w 644825"/>
                    <a:gd name="connsiteY2" fmla="*/ 512472 h 512472"/>
                    <a:gd name="connsiteX3" fmla="*/ 0 w 644825"/>
                    <a:gd name="connsiteY3" fmla="*/ 512472 h 512472"/>
                    <a:gd name="connsiteX4" fmla="*/ 0 w 644825"/>
                    <a:gd name="connsiteY4" fmla="*/ 2476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766925"/>
                    <a:gd name="connsiteY0" fmla="*/ 95250 h 531581"/>
                    <a:gd name="connsiteX1" fmla="*/ 682925 w 766925"/>
                    <a:gd name="connsiteY1" fmla="*/ 0 h 531581"/>
                    <a:gd name="connsiteX2" fmla="*/ 187625 w 766925"/>
                    <a:gd name="connsiteY2" fmla="*/ 512472 h 531581"/>
                    <a:gd name="connsiteX3" fmla="*/ 38100 w 766925"/>
                    <a:gd name="connsiteY3" fmla="*/ 512472 h 531581"/>
                    <a:gd name="connsiteX4" fmla="*/ 0 w 766925"/>
                    <a:gd name="connsiteY4" fmla="*/ 95250 h 531581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774290"/>
                    <a:gd name="connsiteY0" fmla="*/ 95250 h 512472"/>
                    <a:gd name="connsiteX1" fmla="*/ 682925 w 774290"/>
                    <a:gd name="connsiteY1" fmla="*/ 0 h 512472"/>
                    <a:gd name="connsiteX2" fmla="*/ 38100 w 774290"/>
                    <a:gd name="connsiteY2" fmla="*/ 512472 h 512472"/>
                    <a:gd name="connsiteX3" fmla="*/ 0 w 774290"/>
                    <a:gd name="connsiteY3" fmla="*/ 95250 h 512472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0162" h="662445">
                      <a:moveTo>
                        <a:pt x="0" y="95250"/>
                      </a:moveTo>
                      <a:cubicBezTo>
                        <a:pt x="541967" y="349250"/>
                        <a:pt x="512433" y="136525"/>
                        <a:pt x="682925" y="0"/>
                      </a:cubicBezTo>
                      <a:cubicBezTo>
                        <a:pt x="1060750" y="450537"/>
                        <a:pt x="342421" y="906172"/>
                        <a:pt x="38100" y="512472"/>
                      </a:cubicBezTo>
                      <a:lnTo>
                        <a:pt x="0" y="95250"/>
                      </a:lnTo>
                      <a:close/>
                    </a:path>
                  </a:pathLst>
                </a:custGeom>
                <a:solidFill>
                  <a:srgbClr val="8F6E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619C7AF5-B001-E1FF-D04C-D7201A80F7F7}"/>
                    </a:ext>
                  </a:extLst>
                </p:cNvPr>
                <p:cNvSpPr/>
                <p:nvPr/>
              </p:nvSpPr>
              <p:spPr>
                <a:xfrm rot="11162284" flipH="1">
                  <a:off x="5600416" y="3631572"/>
                  <a:ext cx="488091" cy="976083"/>
                </a:xfrm>
                <a:prstGeom prst="triangle">
                  <a:avLst/>
                </a:prstGeom>
                <a:solidFill>
                  <a:srgbClr val="8F6E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Isosceles Triangle 226">
                  <a:extLst>
                    <a:ext uri="{FF2B5EF4-FFF2-40B4-BE49-F238E27FC236}">
                      <a16:creationId xmlns:a16="http://schemas.microsoft.com/office/drawing/2014/main" id="{9C494248-1BAC-524D-3C22-6551DD0BA62F}"/>
                    </a:ext>
                  </a:extLst>
                </p:cNvPr>
                <p:cNvSpPr/>
                <p:nvPr/>
              </p:nvSpPr>
              <p:spPr>
                <a:xfrm rot="10756449" flipH="1">
                  <a:off x="5924918" y="3629058"/>
                  <a:ext cx="286223" cy="976083"/>
                </a:xfrm>
                <a:prstGeom prst="triangle">
                  <a:avLst/>
                </a:prstGeom>
                <a:solidFill>
                  <a:srgbClr val="8F6E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3">
                  <a:extLst>
                    <a:ext uri="{FF2B5EF4-FFF2-40B4-BE49-F238E27FC236}">
                      <a16:creationId xmlns:a16="http://schemas.microsoft.com/office/drawing/2014/main" id="{DA347EED-1FF1-C9DB-8AD7-BDAEB8AA2693}"/>
                    </a:ext>
                  </a:extLst>
                </p:cNvPr>
                <p:cNvSpPr/>
                <p:nvPr/>
              </p:nvSpPr>
              <p:spPr>
                <a:xfrm rot="2549168" flipH="1">
                  <a:off x="1493470" y="1643715"/>
                  <a:ext cx="4052321" cy="4278873"/>
                </a:xfrm>
                <a:custGeom>
                  <a:avLst/>
                  <a:gdLst>
                    <a:gd name="connsiteX0" fmla="*/ 0 w 348343"/>
                    <a:gd name="connsiteY0" fmla="*/ 0 h 769257"/>
                    <a:gd name="connsiteX1" fmla="*/ 348343 w 348343"/>
                    <a:gd name="connsiteY1" fmla="*/ 0 h 769257"/>
                    <a:gd name="connsiteX2" fmla="*/ 348343 w 348343"/>
                    <a:gd name="connsiteY2" fmla="*/ 769257 h 769257"/>
                    <a:gd name="connsiteX3" fmla="*/ 0 w 348343"/>
                    <a:gd name="connsiteY3" fmla="*/ 769257 h 769257"/>
                    <a:gd name="connsiteX4" fmla="*/ 0 w 348343"/>
                    <a:gd name="connsiteY4" fmla="*/ 0 h 769257"/>
                    <a:gd name="connsiteX0" fmla="*/ 0 w 2119010"/>
                    <a:gd name="connsiteY0" fmla="*/ 0 h 2725580"/>
                    <a:gd name="connsiteX1" fmla="*/ 348343 w 2119010"/>
                    <a:gd name="connsiteY1" fmla="*/ 0 h 2725580"/>
                    <a:gd name="connsiteX2" fmla="*/ 2119010 w 2119010"/>
                    <a:gd name="connsiteY2" fmla="*/ 2725580 h 2725580"/>
                    <a:gd name="connsiteX3" fmla="*/ 0 w 2119010"/>
                    <a:gd name="connsiteY3" fmla="*/ 769257 h 2725580"/>
                    <a:gd name="connsiteX4" fmla="*/ 0 w 2119010"/>
                    <a:gd name="connsiteY4" fmla="*/ 0 h 2725580"/>
                    <a:gd name="connsiteX0" fmla="*/ 0 w 2187138"/>
                    <a:gd name="connsiteY0" fmla="*/ 0 h 2725580"/>
                    <a:gd name="connsiteX1" fmla="*/ 348343 w 2187138"/>
                    <a:gd name="connsiteY1" fmla="*/ 0 h 2725580"/>
                    <a:gd name="connsiteX2" fmla="*/ 2119010 w 2187138"/>
                    <a:gd name="connsiteY2" fmla="*/ 2725580 h 2725580"/>
                    <a:gd name="connsiteX3" fmla="*/ 0 w 2187138"/>
                    <a:gd name="connsiteY3" fmla="*/ 769257 h 2725580"/>
                    <a:gd name="connsiteX4" fmla="*/ 0 w 2187138"/>
                    <a:gd name="connsiteY4" fmla="*/ 0 h 2725580"/>
                    <a:gd name="connsiteX0" fmla="*/ 0 w 2165134"/>
                    <a:gd name="connsiteY0" fmla="*/ 0 h 2725580"/>
                    <a:gd name="connsiteX1" fmla="*/ 348343 w 2165134"/>
                    <a:gd name="connsiteY1" fmla="*/ 0 h 2725580"/>
                    <a:gd name="connsiteX2" fmla="*/ 2119010 w 2165134"/>
                    <a:gd name="connsiteY2" fmla="*/ 2725580 h 2725580"/>
                    <a:gd name="connsiteX3" fmla="*/ 0 w 2165134"/>
                    <a:gd name="connsiteY3" fmla="*/ 769257 h 2725580"/>
                    <a:gd name="connsiteX4" fmla="*/ 0 w 2165134"/>
                    <a:gd name="connsiteY4" fmla="*/ 0 h 2725580"/>
                    <a:gd name="connsiteX0" fmla="*/ 0 w 2165350"/>
                    <a:gd name="connsiteY0" fmla="*/ 0 h 2725580"/>
                    <a:gd name="connsiteX1" fmla="*/ 348343 w 2165350"/>
                    <a:gd name="connsiteY1" fmla="*/ 0 h 2725580"/>
                    <a:gd name="connsiteX2" fmla="*/ 2119010 w 2165350"/>
                    <a:gd name="connsiteY2" fmla="*/ 2725580 h 2725580"/>
                    <a:gd name="connsiteX3" fmla="*/ 0 w 2165350"/>
                    <a:gd name="connsiteY3" fmla="*/ 769257 h 2725580"/>
                    <a:gd name="connsiteX4" fmla="*/ 0 w 2165350"/>
                    <a:gd name="connsiteY4" fmla="*/ 0 h 2725580"/>
                    <a:gd name="connsiteX0" fmla="*/ 0 w 2235513"/>
                    <a:gd name="connsiteY0" fmla="*/ 0 h 2725580"/>
                    <a:gd name="connsiteX1" fmla="*/ 348343 w 2235513"/>
                    <a:gd name="connsiteY1" fmla="*/ 0 h 2725580"/>
                    <a:gd name="connsiteX2" fmla="*/ 2119010 w 2235513"/>
                    <a:gd name="connsiteY2" fmla="*/ 2725580 h 2725580"/>
                    <a:gd name="connsiteX3" fmla="*/ 0 w 2235513"/>
                    <a:gd name="connsiteY3" fmla="*/ 769257 h 2725580"/>
                    <a:gd name="connsiteX4" fmla="*/ 0 w 2235513"/>
                    <a:gd name="connsiteY4" fmla="*/ 0 h 2725580"/>
                    <a:gd name="connsiteX0" fmla="*/ 552876 w 2788389"/>
                    <a:gd name="connsiteY0" fmla="*/ 0 h 2725580"/>
                    <a:gd name="connsiteX1" fmla="*/ 901219 w 2788389"/>
                    <a:gd name="connsiteY1" fmla="*/ 0 h 2725580"/>
                    <a:gd name="connsiteX2" fmla="*/ 2671886 w 2788389"/>
                    <a:gd name="connsiteY2" fmla="*/ 2725580 h 2725580"/>
                    <a:gd name="connsiteX3" fmla="*/ 0 w 2788389"/>
                    <a:gd name="connsiteY3" fmla="*/ 577797 h 2725580"/>
                    <a:gd name="connsiteX4" fmla="*/ 552876 w 2788389"/>
                    <a:gd name="connsiteY4" fmla="*/ 0 h 2725580"/>
                    <a:gd name="connsiteX0" fmla="*/ 556008 w 2791521"/>
                    <a:gd name="connsiteY0" fmla="*/ 0 h 2725580"/>
                    <a:gd name="connsiteX1" fmla="*/ 904351 w 2791521"/>
                    <a:gd name="connsiteY1" fmla="*/ 0 h 2725580"/>
                    <a:gd name="connsiteX2" fmla="*/ 2675018 w 2791521"/>
                    <a:gd name="connsiteY2" fmla="*/ 2725580 h 2725580"/>
                    <a:gd name="connsiteX3" fmla="*/ 0 w 2791521"/>
                    <a:gd name="connsiteY3" fmla="*/ 1032938 h 2725580"/>
                    <a:gd name="connsiteX4" fmla="*/ 3132 w 2791521"/>
                    <a:gd name="connsiteY4" fmla="*/ 577797 h 2725580"/>
                    <a:gd name="connsiteX5" fmla="*/ 556008 w 2791521"/>
                    <a:gd name="connsiteY5" fmla="*/ 0 h 2725580"/>
                    <a:gd name="connsiteX0" fmla="*/ 572387 w 2807900"/>
                    <a:gd name="connsiteY0" fmla="*/ 0 h 2725580"/>
                    <a:gd name="connsiteX1" fmla="*/ 920730 w 2807900"/>
                    <a:gd name="connsiteY1" fmla="*/ 0 h 2725580"/>
                    <a:gd name="connsiteX2" fmla="*/ 2691397 w 2807900"/>
                    <a:gd name="connsiteY2" fmla="*/ 2725580 h 2725580"/>
                    <a:gd name="connsiteX3" fmla="*/ 0 w 2807900"/>
                    <a:gd name="connsiteY3" fmla="*/ 1043770 h 2725580"/>
                    <a:gd name="connsiteX4" fmla="*/ 19511 w 2807900"/>
                    <a:gd name="connsiteY4" fmla="*/ 577797 h 2725580"/>
                    <a:gd name="connsiteX5" fmla="*/ 572387 w 2807900"/>
                    <a:gd name="connsiteY5" fmla="*/ 0 h 2725580"/>
                    <a:gd name="connsiteX0" fmla="*/ 775285 w 3010798"/>
                    <a:gd name="connsiteY0" fmla="*/ 0 h 2747207"/>
                    <a:gd name="connsiteX1" fmla="*/ 1123628 w 3010798"/>
                    <a:gd name="connsiteY1" fmla="*/ 0 h 2747207"/>
                    <a:gd name="connsiteX2" fmla="*/ 2894295 w 3010798"/>
                    <a:gd name="connsiteY2" fmla="*/ 2725580 h 2747207"/>
                    <a:gd name="connsiteX3" fmla="*/ 188835 w 3010798"/>
                    <a:gd name="connsiteY3" fmla="*/ 1421761 h 2747207"/>
                    <a:gd name="connsiteX4" fmla="*/ 202898 w 3010798"/>
                    <a:gd name="connsiteY4" fmla="*/ 1043770 h 2747207"/>
                    <a:gd name="connsiteX5" fmla="*/ 222409 w 3010798"/>
                    <a:gd name="connsiteY5" fmla="*/ 577797 h 2747207"/>
                    <a:gd name="connsiteX6" fmla="*/ 775285 w 3010798"/>
                    <a:gd name="connsiteY6" fmla="*/ 0 h 2747207"/>
                    <a:gd name="connsiteX0" fmla="*/ 789524 w 3025037"/>
                    <a:gd name="connsiteY0" fmla="*/ 0 h 2747207"/>
                    <a:gd name="connsiteX1" fmla="*/ 1137867 w 3025037"/>
                    <a:gd name="connsiteY1" fmla="*/ 0 h 2747207"/>
                    <a:gd name="connsiteX2" fmla="*/ 2908534 w 3025037"/>
                    <a:gd name="connsiteY2" fmla="*/ 2725580 h 2747207"/>
                    <a:gd name="connsiteX3" fmla="*/ 203074 w 3025037"/>
                    <a:gd name="connsiteY3" fmla="*/ 1421761 h 2747207"/>
                    <a:gd name="connsiteX4" fmla="*/ 248632 w 3025037"/>
                    <a:gd name="connsiteY4" fmla="*/ 1230994 h 2747207"/>
                    <a:gd name="connsiteX5" fmla="*/ 217137 w 3025037"/>
                    <a:gd name="connsiteY5" fmla="*/ 1043770 h 2747207"/>
                    <a:gd name="connsiteX6" fmla="*/ 236648 w 3025037"/>
                    <a:gd name="connsiteY6" fmla="*/ 577797 h 2747207"/>
                    <a:gd name="connsiteX7" fmla="*/ 789524 w 3025037"/>
                    <a:gd name="connsiteY7" fmla="*/ 0 h 2747207"/>
                    <a:gd name="connsiteX0" fmla="*/ 789524 w 3025037"/>
                    <a:gd name="connsiteY0" fmla="*/ 0 h 2756483"/>
                    <a:gd name="connsiteX1" fmla="*/ 1137867 w 3025037"/>
                    <a:gd name="connsiteY1" fmla="*/ 0 h 2756483"/>
                    <a:gd name="connsiteX2" fmla="*/ 2908534 w 3025037"/>
                    <a:gd name="connsiteY2" fmla="*/ 2725580 h 2756483"/>
                    <a:gd name="connsiteX3" fmla="*/ 490932 w 3025037"/>
                    <a:gd name="connsiteY3" fmla="*/ 1375415 h 2756483"/>
                    <a:gd name="connsiteX4" fmla="*/ 203074 w 3025037"/>
                    <a:gd name="connsiteY4" fmla="*/ 1421761 h 2756483"/>
                    <a:gd name="connsiteX5" fmla="*/ 248632 w 3025037"/>
                    <a:gd name="connsiteY5" fmla="*/ 1230994 h 2756483"/>
                    <a:gd name="connsiteX6" fmla="*/ 217137 w 3025037"/>
                    <a:gd name="connsiteY6" fmla="*/ 1043770 h 2756483"/>
                    <a:gd name="connsiteX7" fmla="*/ 236648 w 3025037"/>
                    <a:gd name="connsiteY7" fmla="*/ 577797 h 2756483"/>
                    <a:gd name="connsiteX8" fmla="*/ 789524 w 3025037"/>
                    <a:gd name="connsiteY8" fmla="*/ 0 h 2756483"/>
                    <a:gd name="connsiteX0" fmla="*/ 789524 w 3025037"/>
                    <a:gd name="connsiteY0" fmla="*/ 0 h 2759942"/>
                    <a:gd name="connsiteX1" fmla="*/ 1137867 w 3025037"/>
                    <a:gd name="connsiteY1" fmla="*/ 0 h 2759942"/>
                    <a:gd name="connsiteX2" fmla="*/ 2908534 w 3025037"/>
                    <a:gd name="connsiteY2" fmla="*/ 2725580 h 2759942"/>
                    <a:gd name="connsiteX3" fmla="*/ 405296 w 3025037"/>
                    <a:gd name="connsiteY3" fmla="*/ 1574682 h 2759942"/>
                    <a:gd name="connsiteX4" fmla="*/ 490932 w 3025037"/>
                    <a:gd name="connsiteY4" fmla="*/ 1375415 h 2759942"/>
                    <a:gd name="connsiteX5" fmla="*/ 203074 w 3025037"/>
                    <a:gd name="connsiteY5" fmla="*/ 1421761 h 2759942"/>
                    <a:gd name="connsiteX6" fmla="*/ 248632 w 3025037"/>
                    <a:gd name="connsiteY6" fmla="*/ 1230994 h 2759942"/>
                    <a:gd name="connsiteX7" fmla="*/ 217137 w 3025037"/>
                    <a:gd name="connsiteY7" fmla="*/ 1043770 h 2759942"/>
                    <a:gd name="connsiteX8" fmla="*/ 236648 w 3025037"/>
                    <a:gd name="connsiteY8" fmla="*/ 577797 h 2759942"/>
                    <a:gd name="connsiteX9" fmla="*/ 789524 w 3025037"/>
                    <a:gd name="connsiteY9" fmla="*/ 0 h 2759942"/>
                    <a:gd name="connsiteX0" fmla="*/ 789524 w 3025037"/>
                    <a:gd name="connsiteY0" fmla="*/ 0 h 2762751"/>
                    <a:gd name="connsiteX1" fmla="*/ 1137867 w 3025037"/>
                    <a:gd name="connsiteY1" fmla="*/ 0 h 2762751"/>
                    <a:gd name="connsiteX2" fmla="*/ 2908534 w 3025037"/>
                    <a:gd name="connsiteY2" fmla="*/ 2725580 h 2762751"/>
                    <a:gd name="connsiteX3" fmla="*/ 648088 w 3025037"/>
                    <a:gd name="connsiteY3" fmla="*/ 1499977 h 2762751"/>
                    <a:gd name="connsiteX4" fmla="*/ 405296 w 3025037"/>
                    <a:gd name="connsiteY4" fmla="*/ 1574682 h 2762751"/>
                    <a:gd name="connsiteX5" fmla="*/ 490932 w 3025037"/>
                    <a:gd name="connsiteY5" fmla="*/ 1375415 h 2762751"/>
                    <a:gd name="connsiteX6" fmla="*/ 203074 w 3025037"/>
                    <a:gd name="connsiteY6" fmla="*/ 1421761 h 2762751"/>
                    <a:gd name="connsiteX7" fmla="*/ 248632 w 3025037"/>
                    <a:gd name="connsiteY7" fmla="*/ 1230994 h 2762751"/>
                    <a:gd name="connsiteX8" fmla="*/ 217137 w 3025037"/>
                    <a:gd name="connsiteY8" fmla="*/ 1043770 h 2762751"/>
                    <a:gd name="connsiteX9" fmla="*/ 236648 w 3025037"/>
                    <a:gd name="connsiteY9" fmla="*/ 577797 h 2762751"/>
                    <a:gd name="connsiteX10" fmla="*/ 789524 w 3025037"/>
                    <a:gd name="connsiteY10" fmla="*/ 0 h 2762751"/>
                    <a:gd name="connsiteX0" fmla="*/ 789524 w 3025037"/>
                    <a:gd name="connsiteY0" fmla="*/ 0 h 2765395"/>
                    <a:gd name="connsiteX1" fmla="*/ 1137867 w 3025037"/>
                    <a:gd name="connsiteY1" fmla="*/ 0 h 2765395"/>
                    <a:gd name="connsiteX2" fmla="*/ 2908534 w 3025037"/>
                    <a:gd name="connsiteY2" fmla="*/ 2725580 h 2765395"/>
                    <a:gd name="connsiteX3" fmla="*/ 516796 w 3025037"/>
                    <a:gd name="connsiteY3" fmla="*/ 1657430 h 2765395"/>
                    <a:gd name="connsiteX4" fmla="*/ 648088 w 3025037"/>
                    <a:gd name="connsiteY4" fmla="*/ 1499977 h 2765395"/>
                    <a:gd name="connsiteX5" fmla="*/ 405296 w 3025037"/>
                    <a:gd name="connsiteY5" fmla="*/ 1574682 h 2765395"/>
                    <a:gd name="connsiteX6" fmla="*/ 490932 w 3025037"/>
                    <a:gd name="connsiteY6" fmla="*/ 1375415 h 2765395"/>
                    <a:gd name="connsiteX7" fmla="*/ 203074 w 3025037"/>
                    <a:gd name="connsiteY7" fmla="*/ 1421761 h 2765395"/>
                    <a:gd name="connsiteX8" fmla="*/ 248632 w 3025037"/>
                    <a:gd name="connsiteY8" fmla="*/ 1230994 h 2765395"/>
                    <a:gd name="connsiteX9" fmla="*/ 217137 w 3025037"/>
                    <a:gd name="connsiteY9" fmla="*/ 1043770 h 2765395"/>
                    <a:gd name="connsiteX10" fmla="*/ 236648 w 3025037"/>
                    <a:gd name="connsiteY10" fmla="*/ 577797 h 2765395"/>
                    <a:gd name="connsiteX11" fmla="*/ 789524 w 3025037"/>
                    <a:gd name="connsiteY11" fmla="*/ 0 h 2765395"/>
                    <a:gd name="connsiteX0" fmla="*/ 789524 w 3025037"/>
                    <a:gd name="connsiteY0" fmla="*/ 0 h 2777690"/>
                    <a:gd name="connsiteX1" fmla="*/ 1137867 w 3025037"/>
                    <a:gd name="connsiteY1" fmla="*/ 0 h 2777690"/>
                    <a:gd name="connsiteX2" fmla="*/ 2908534 w 3025037"/>
                    <a:gd name="connsiteY2" fmla="*/ 2725580 h 2777690"/>
                    <a:gd name="connsiteX3" fmla="*/ 441106 w 3025037"/>
                    <a:gd name="connsiteY3" fmla="*/ 1852890 h 2777690"/>
                    <a:gd name="connsiteX4" fmla="*/ 516796 w 3025037"/>
                    <a:gd name="connsiteY4" fmla="*/ 1657430 h 2777690"/>
                    <a:gd name="connsiteX5" fmla="*/ 648088 w 3025037"/>
                    <a:gd name="connsiteY5" fmla="*/ 1499977 h 2777690"/>
                    <a:gd name="connsiteX6" fmla="*/ 405296 w 3025037"/>
                    <a:gd name="connsiteY6" fmla="*/ 1574682 h 2777690"/>
                    <a:gd name="connsiteX7" fmla="*/ 490932 w 3025037"/>
                    <a:gd name="connsiteY7" fmla="*/ 1375415 h 2777690"/>
                    <a:gd name="connsiteX8" fmla="*/ 203074 w 3025037"/>
                    <a:gd name="connsiteY8" fmla="*/ 1421761 h 2777690"/>
                    <a:gd name="connsiteX9" fmla="*/ 248632 w 3025037"/>
                    <a:gd name="connsiteY9" fmla="*/ 1230994 h 2777690"/>
                    <a:gd name="connsiteX10" fmla="*/ 217137 w 3025037"/>
                    <a:gd name="connsiteY10" fmla="*/ 1043770 h 2777690"/>
                    <a:gd name="connsiteX11" fmla="*/ 236648 w 3025037"/>
                    <a:gd name="connsiteY11" fmla="*/ 577797 h 2777690"/>
                    <a:gd name="connsiteX12" fmla="*/ 789524 w 3025037"/>
                    <a:gd name="connsiteY12" fmla="*/ 0 h 2777690"/>
                    <a:gd name="connsiteX0" fmla="*/ 789524 w 3025037"/>
                    <a:gd name="connsiteY0" fmla="*/ 0 h 2786386"/>
                    <a:gd name="connsiteX1" fmla="*/ 1137867 w 3025037"/>
                    <a:gd name="connsiteY1" fmla="*/ 0 h 2786386"/>
                    <a:gd name="connsiteX2" fmla="*/ 2908534 w 3025037"/>
                    <a:gd name="connsiteY2" fmla="*/ 2725580 h 2786386"/>
                    <a:gd name="connsiteX3" fmla="*/ 646184 w 3025037"/>
                    <a:gd name="connsiteY3" fmla="*/ 1840516 h 2786386"/>
                    <a:gd name="connsiteX4" fmla="*/ 441106 w 3025037"/>
                    <a:gd name="connsiteY4" fmla="*/ 1852890 h 2786386"/>
                    <a:gd name="connsiteX5" fmla="*/ 516796 w 3025037"/>
                    <a:gd name="connsiteY5" fmla="*/ 1657430 h 2786386"/>
                    <a:gd name="connsiteX6" fmla="*/ 648088 w 3025037"/>
                    <a:gd name="connsiteY6" fmla="*/ 1499977 h 2786386"/>
                    <a:gd name="connsiteX7" fmla="*/ 405296 w 3025037"/>
                    <a:gd name="connsiteY7" fmla="*/ 1574682 h 2786386"/>
                    <a:gd name="connsiteX8" fmla="*/ 490932 w 3025037"/>
                    <a:gd name="connsiteY8" fmla="*/ 1375415 h 2786386"/>
                    <a:gd name="connsiteX9" fmla="*/ 203074 w 3025037"/>
                    <a:gd name="connsiteY9" fmla="*/ 1421761 h 2786386"/>
                    <a:gd name="connsiteX10" fmla="*/ 248632 w 3025037"/>
                    <a:gd name="connsiteY10" fmla="*/ 1230994 h 2786386"/>
                    <a:gd name="connsiteX11" fmla="*/ 217137 w 3025037"/>
                    <a:gd name="connsiteY11" fmla="*/ 1043770 h 2786386"/>
                    <a:gd name="connsiteX12" fmla="*/ 236648 w 3025037"/>
                    <a:gd name="connsiteY12" fmla="*/ 577797 h 2786386"/>
                    <a:gd name="connsiteX13" fmla="*/ 789524 w 3025037"/>
                    <a:gd name="connsiteY13" fmla="*/ 0 h 2786386"/>
                    <a:gd name="connsiteX0" fmla="*/ 789524 w 3025037"/>
                    <a:gd name="connsiteY0" fmla="*/ 0 h 2804095"/>
                    <a:gd name="connsiteX1" fmla="*/ 1137867 w 3025037"/>
                    <a:gd name="connsiteY1" fmla="*/ 0 h 2804095"/>
                    <a:gd name="connsiteX2" fmla="*/ 2908534 w 3025037"/>
                    <a:gd name="connsiteY2" fmla="*/ 2725580 h 2804095"/>
                    <a:gd name="connsiteX3" fmla="*/ 999392 w 3025037"/>
                    <a:gd name="connsiteY3" fmla="*/ 2054225 h 2804095"/>
                    <a:gd name="connsiteX4" fmla="*/ 646184 w 3025037"/>
                    <a:gd name="connsiteY4" fmla="*/ 1840516 h 2804095"/>
                    <a:gd name="connsiteX5" fmla="*/ 441106 w 3025037"/>
                    <a:gd name="connsiteY5" fmla="*/ 1852890 h 2804095"/>
                    <a:gd name="connsiteX6" fmla="*/ 516796 w 3025037"/>
                    <a:gd name="connsiteY6" fmla="*/ 1657430 h 2804095"/>
                    <a:gd name="connsiteX7" fmla="*/ 648088 w 3025037"/>
                    <a:gd name="connsiteY7" fmla="*/ 1499977 h 2804095"/>
                    <a:gd name="connsiteX8" fmla="*/ 405296 w 3025037"/>
                    <a:gd name="connsiteY8" fmla="*/ 1574682 h 2804095"/>
                    <a:gd name="connsiteX9" fmla="*/ 490932 w 3025037"/>
                    <a:gd name="connsiteY9" fmla="*/ 1375415 h 2804095"/>
                    <a:gd name="connsiteX10" fmla="*/ 203074 w 3025037"/>
                    <a:gd name="connsiteY10" fmla="*/ 1421761 h 2804095"/>
                    <a:gd name="connsiteX11" fmla="*/ 248632 w 3025037"/>
                    <a:gd name="connsiteY11" fmla="*/ 1230994 h 2804095"/>
                    <a:gd name="connsiteX12" fmla="*/ 217137 w 3025037"/>
                    <a:gd name="connsiteY12" fmla="*/ 1043770 h 2804095"/>
                    <a:gd name="connsiteX13" fmla="*/ 236648 w 3025037"/>
                    <a:gd name="connsiteY13" fmla="*/ 577797 h 2804095"/>
                    <a:gd name="connsiteX14" fmla="*/ 789524 w 3025037"/>
                    <a:gd name="connsiteY14" fmla="*/ 0 h 2804095"/>
                    <a:gd name="connsiteX0" fmla="*/ 789524 w 3025037"/>
                    <a:gd name="connsiteY0" fmla="*/ 0 h 2918711"/>
                    <a:gd name="connsiteX1" fmla="*/ 1137867 w 3025037"/>
                    <a:gd name="connsiteY1" fmla="*/ 0 h 2918711"/>
                    <a:gd name="connsiteX2" fmla="*/ 2908534 w 3025037"/>
                    <a:gd name="connsiteY2" fmla="*/ 2725580 h 2918711"/>
                    <a:gd name="connsiteX3" fmla="*/ 999392 w 3025037"/>
                    <a:gd name="connsiteY3" fmla="*/ 2054225 h 2918711"/>
                    <a:gd name="connsiteX4" fmla="*/ 646184 w 3025037"/>
                    <a:gd name="connsiteY4" fmla="*/ 1840516 h 2918711"/>
                    <a:gd name="connsiteX5" fmla="*/ 441106 w 3025037"/>
                    <a:gd name="connsiteY5" fmla="*/ 1852890 h 2918711"/>
                    <a:gd name="connsiteX6" fmla="*/ 516796 w 3025037"/>
                    <a:gd name="connsiteY6" fmla="*/ 1657430 h 2918711"/>
                    <a:gd name="connsiteX7" fmla="*/ 648088 w 3025037"/>
                    <a:gd name="connsiteY7" fmla="*/ 1499977 h 2918711"/>
                    <a:gd name="connsiteX8" fmla="*/ 405296 w 3025037"/>
                    <a:gd name="connsiteY8" fmla="*/ 1574682 h 2918711"/>
                    <a:gd name="connsiteX9" fmla="*/ 490932 w 3025037"/>
                    <a:gd name="connsiteY9" fmla="*/ 1375415 h 2918711"/>
                    <a:gd name="connsiteX10" fmla="*/ 203074 w 3025037"/>
                    <a:gd name="connsiteY10" fmla="*/ 1421761 h 2918711"/>
                    <a:gd name="connsiteX11" fmla="*/ 248632 w 3025037"/>
                    <a:gd name="connsiteY11" fmla="*/ 1230994 h 2918711"/>
                    <a:gd name="connsiteX12" fmla="*/ 217137 w 3025037"/>
                    <a:gd name="connsiteY12" fmla="*/ 1043770 h 2918711"/>
                    <a:gd name="connsiteX13" fmla="*/ 236648 w 3025037"/>
                    <a:gd name="connsiteY13" fmla="*/ 577797 h 2918711"/>
                    <a:gd name="connsiteX14" fmla="*/ 789524 w 3025037"/>
                    <a:gd name="connsiteY14" fmla="*/ 0 h 2918711"/>
                    <a:gd name="connsiteX0" fmla="*/ 789524 w 3025037"/>
                    <a:gd name="connsiteY0" fmla="*/ 0 h 2975590"/>
                    <a:gd name="connsiteX1" fmla="*/ 1137867 w 3025037"/>
                    <a:gd name="connsiteY1" fmla="*/ 0 h 2975590"/>
                    <a:gd name="connsiteX2" fmla="*/ 2908534 w 3025037"/>
                    <a:gd name="connsiteY2" fmla="*/ 2725580 h 2975590"/>
                    <a:gd name="connsiteX3" fmla="*/ 999392 w 3025037"/>
                    <a:gd name="connsiteY3" fmla="*/ 2054225 h 2975590"/>
                    <a:gd name="connsiteX4" fmla="*/ 646184 w 3025037"/>
                    <a:gd name="connsiteY4" fmla="*/ 1840516 h 2975590"/>
                    <a:gd name="connsiteX5" fmla="*/ 441106 w 3025037"/>
                    <a:gd name="connsiteY5" fmla="*/ 1852890 h 2975590"/>
                    <a:gd name="connsiteX6" fmla="*/ 516796 w 3025037"/>
                    <a:gd name="connsiteY6" fmla="*/ 1657430 h 2975590"/>
                    <a:gd name="connsiteX7" fmla="*/ 648088 w 3025037"/>
                    <a:gd name="connsiteY7" fmla="*/ 1499977 h 2975590"/>
                    <a:gd name="connsiteX8" fmla="*/ 405296 w 3025037"/>
                    <a:gd name="connsiteY8" fmla="*/ 1574682 h 2975590"/>
                    <a:gd name="connsiteX9" fmla="*/ 490932 w 3025037"/>
                    <a:gd name="connsiteY9" fmla="*/ 1375415 h 2975590"/>
                    <a:gd name="connsiteX10" fmla="*/ 203074 w 3025037"/>
                    <a:gd name="connsiteY10" fmla="*/ 1421761 h 2975590"/>
                    <a:gd name="connsiteX11" fmla="*/ 248632 w 3025037"/>
                    <a:gd name="connsiteY11" fmla="*/ 1230994 h 2975590"/>
                    <a:gd name="connsiteX12" fmla="*/ 217137 w 3025037"/>
                    <a:gd name="connsiteY12" fmla="*/ 1043770 h 2975590"/>
                    <a:gd name="connsiteX13" fmla="*/ 236648 w 3025037"/>
                    <a:gd name="connsiteY13" fmla="*/ 577797 h 2975590"/>
                    <a:gd name="connsiteX14" fmla="*/ 789524 w 3025037"/>
                    <a:gd name="connsiteY14" fmla="*/ 0 h 2975590"/>
                    <a:gd name="connsiteX0" fmla="*/ 789524 w 3025037"/>
                    <a:gd name="connsiteY0" fmla="*/ 0 h 3006355"/>
                    <a:gd name="connsiteX1" fmla="*/ 1137867 w 3025037"/>
                    <a:gd name="connsiteY1" fmla="*/ 0 h 3006355"/>
                    <a:gd name="connsiteX2" fmla="*/ 2908534 w 3025037"/>
                    <a:gd name="connsiteY2" fmla="*/ 2725580 h 3006355"/>
                    <a:gd name="connsiteX3" fmla="*/ 999392 w 3025037"/>
                    <a:gd name="connsiteY3" fmla="*/ 2054225 h 3006355"/>
                    <a:gd name="connsiteX4" fmla="*/ 646184 w 3025037"/>
                    <a:gd name="connsiteY4" fmla="*/ 1840516 h 3006355"/>
                    <a:gd name="connsiteX5" fmla="*/ 441106 w 3025037"/>
                    <a:gd name="connsiteY5" fmla="*/ 1852890 h 3006355"/>
                    <a:gd name="connsiteX6" fmla="*/ 516796 w 3025037"/>
                    <a:gd name="connsiteY6" fmla="*/ 1657430 h 3006355"/>
                    <a:gd name="connsiteX7" fmla="*/ 648088 w 3025037"/>
                    <a:gd name="connsiteY7" fmla="*/ 1499977 h 3006355"/>
                    <a:gd name="connsiteX8" fmla="*/ 405296 w 3025037"/>
                    <a:gd name="connsiteY8" fmla="*/ 1574682 h 3006355"/>
                    <a:gd name="connsiteX9" fmla="*/ 490932 w 3025037"/>
                    <a:gd name="connsiteY9" fmla="*/ 1375415 h 3006355"/>
                    <a:gd name="connsiteX10" fmla="*/ 203074 w 3025037"/>
                    <a:gd name="connsiteY10" fmla="*/ 1421761 h 3006355"/>
                    <a:gd name="connsiteX11" fmla="*/ 248632 w 3025037"/>
                    <a:gd name="connsiteY11" fmla="*/ 1230994 h 3006355"/>
                    <a:gd name="connsiteX12" fmla="*/ 217137 w 3025037"/>
                    <a:gd name="connsiteY12" fmla="*/ 1043770 h 3006355"/>
                    <a:gd name="connsiteX13" fmla="*/ 236648 w 3025037"/>
                    <a:gd name="connsiteY13" fmla="*/ 577797 h 3006355"/>
                    <a:gd name="connsiteX14" fmla="*/ 789524 w 3025037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847179" h="3006355">
                      <a:moveTo>
                        <a:pt x="611666" y="0"/>
                      </a:moveTo>
                      <a:lnTo>
                        <a:pt x="960009" y="0"/>
                      </a:lnTo>
                      <a:cubicBezTo>
                        <a:pt x="623037" y="1082783"/>
                        <a:pt x="3445569" y="1359105"/>
                        <a:pt x="2730676" y="2725580"/>
                      </a:cubicBezTo>
                      <a:cubicBezTo>
                        <a:pt x="2284688" y="3262925"/>
                        <a:pt x="1136918" y="3023558"/>
                        <a:pt x="821534" y="2054225"/>
                      </a:cubicBezTo>
                      <a:cubicBezTo>
                        <a:pt x="567924" y="1877699"/>
                        <a:pt x="688086" y="1842666"/>
                        <a:pt x="468326" y="1840516"/>
                      </a:cubicBezTo>
                      <a:cubicBezTo>
                        <a:pt x="365284" y="1809646"/>
                        <a:pt x="283844" y="1899739"/>
                        <a:pt x="263248" y="1852890"/>
                      </a:cubicBezTo>
                      <a:cubicBezTo>
                        <a:pt x="242652" y="1806041"/>
                        <a:pt x="335492" y="1694099"/>
                        <a:pt x="338938" y="1657430"/>
                      </a:cubicBezTo>
                      <a:cubicBezTo>
                        <a:pt x="342384" y="1620761"/>
                        <a:pt x="536592" y="1501558"/>
                        <a:pt x="470230" y="1499977"/>
                      </a:cubicBezTo>
                      <a:cubicBezTo>
                        <a:pt x="403868" y="1498396"/>
                        <a:pt x="233259" y="1617685"/>
                        <a:pt x="227438" y="1574682"/>
                      </a:cubicBezTo>
                      <a:cubicBezTo>
                        <a:pt x="221617" y="1531679"/>
                        <a:pt x="392801" y="1387083"/>
                        <a:pt x="313074" y="1375415"/>
                      </a:cubicBezTo>
                      <a:cubicBezTo>
                        <a:pt x="233347" y="1363747"/>
                        <a:pt x="43083" y="1470415"/>
                        <a:pt x="25216" y="1421761"/>
                      </a:cubicBezTo>
                      <a:cubicBezTo>
                        <a:pt x="-50577" y="1341362"/>
                        <a:pt x="68430" y="1293992"/>
                        <a:pt x="70774" y="1230994"/>
                      </a:cubicBezTo>
                      <a:cubicBezTo>
                        <a:pt x="263228" y="1045041"/>
                        <a:pt x="141587" y="1070141"/>
                        <a:pt x="39279" y="1043770"/>
                      </a:cubicBezTo>
                      <a:cubicBezTo>
                        <a:pt x="237404" y="876663"/>
                        <a:pt x="52286" y="733121"/>
                        <a:pt x="58790" y="577797"/>
                      </a:cubicBezTo>
                      <a:lnTo>
                        <a:pt x="611666" y="0"/>
                      </a:lnTo>
                      <a:close/>
                    </a:path>
                  </a:pathLst>
                </a:custGeom>
                <a:solidFill>
                  <a:srgbClr val="8F6E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Oval 252">
                  <a:extLst>
                    <a:ext uri="{FF2B5EF4-FFF2-40B4-BE49-F238E27FC236}">
                      <a16:creationId xmlns:a16="http://schemas.microsoft.com/office/drawing/2014/main" id="{F92D9EE2-9D6A-A11C-5715-E8876105B324}"/>
                    </a:ext>
                  </a:extLst>
                </p:cNvPr>
                <p:cNvSpPr/>
                <p:nvPr/>
              </p:nvSpPr>
              <p:spPr>
                <a:xfrm rot="21314879" flipH="1">
                  <a:off x="4944793" y="2131983"/>
                  <a:ext cx="1837571" cy="2171071"/>
                </a:xfrm>
                <a:custGeom>
                  <a:avLst/>
                  <a:gdLst>
                    <a:gd name="connsiteX0" fmla="*/ 0 w 1090827"/>
                    <a:gd name="connsiteY0" fmla="*/ 628137 h 1256273"/>
                    <a:gd name="connsiteX1" fmla="*/ 545414 w 1090827"/>
                    <a:gd name="connsiteY1" fmla="*/ 0 h 1256273"/>
                    <a:gd name="connsiteX2" fmla="*/ 1090828 w 1090827"/>
                    <a:gd name="connsiteY2" fmla="*/ 628137 h 1256273"/>
                    <a:gd name="connsiteX3" fmla="*/ 545414 w 1090827"/>
                    <a:gd name="connsiteY3" fmla="*/ 1256274 h 1256273"/>
                    <a:gd name="connsiteX4" fmla="*/ 0 w 1090827"/>
                    <a:gd name="connsiteY4" fmla="*/ 628137 h 1256273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7632 w 1117700"/>
                    <a:gd name="connsiteY0" fmla="*/ 628137 h 1257153"/>
                    <a:gd name="connsiteX1" fmla="*/ 553046 w 1117700"/>
                    <a:gd name="connsiteY1" fmla="*/ 0 h 1257153"/>
                    <a:gd name="connsiteX2" fmla="*/ 1098460 w 1117700"/>
                    <a:gd name="connsiteY2" fmla="*/ 628137 h 1257153"/>
                    <a:gd name="connsiteX3" fmla="*/ 908158 w 1117700"/>
                    <a:gd name="connsiteY3" fmla="*/ 972658 h 1257153"/>
                    <a:gd name="connsiteX4" fmla="*/ 553046 w 1117700"/>
                    <a:gd name="connsiteY4" fmla="*/ 1256274 h 1257153"/>
                    <a:gd name="connsiteX5" fmla="*/ 254770 w 1117700"/>
                    <a:gd name="connsiteY5" fmla="*/ 1046089 h 1257153"/>
                    <a:gd name="connsiteX6" fmla="*/ 7632 w 1117700"/>
                    <a:gd name="connsiteY6" fmla="*/ 628137 h 1257153"/>
                    <a:gd name="connsiteX0" fmla="*/ 2611 w 1112679"/>
                    <a:gd name="connsiteY0" fmla="*/ 628137 h 1257153"/>
                    <a:gd name="connsiteX1" fmla="*/ 548025 w 1112679"/>
                    <a:gd name="connsiteY1" fmla="*/ 0 h 1257153"/>
                    <a:gd name="connsiteX2" fmla="*/ 1093439 w 1112679"/>
                    <a:gd name="connsiteY2" fmla="*/ 628137 h 1257153"/>
                    <a:gd name="connsiteX3" fmla="*/ 903137 w 1112679"/>
                    <a:gd name="connsiteY3" fmla="*/ 972658 h 1257153"/>
                    <a:gd name="connsiteX4" fmla="*/ 548025 w 1112679"/>
                    <a:gd name="connsiteY4" fmla="*/ 1256274 h 1257153"/>
                    <a:gd name="connsiteX5" fmla="*/ 249749 w 1112679"/>
                    <a:gd name="connsiteY5" fmla="*/ 1046089 h 1257153"/>
                    <a:gd name="connsiteX6" fmla="*/ 2611 w 1112679"/>
                    <a:gd name="connsiteY6" fmla="*/ 628137 h 1257153"/>
                    <a:gd name="connsiteX0" fmla="*/ 2611 w 1093957"/>
                    <a:gd name="connsiteY0" fmla="*/ 628137 h 1257153"/>
                    <a:gd name="connsiteX1" fmla="*/ 548025 w 1093957"/>
                    <a:gd name="connsiteY1" fmla="*/ 0 h 1257153"/>
                    <a:gd name="connsiteX2" fmla="*/ 1093439 w 1093957"/>
                    <a:gd name="connsiteY2" fmla="*/ 628137 h 1257153"/>
                    <a:gd name="connsiteX3" fmla="*/ 903137 w 1093957"/>
                    <a:gd name="connsiteY3" fmla="*/ 972658 h 1257153"/>
                    <a:gd name="connsiteX4" fmla="*/ 548025 w 1093957"/>
                    <a:gd name="connsiteY4" fmla="*/ 1256274 h 1257153"/>
                    <a:gd name="connsiteX5" fmla="*/ 249749 w 1093957"/>
                    <a:gd name="connsiteY5" fmla="*/ 1046089 h 1257153"/>
                    <a:gd name="connsiteX6" fmla="*/ 2611 w 1093957"/>
                    <a:gd name="connsiteY6" fmla="*/ 628137 h 1257153"/>
                    <a:gd name="connsiteX0" fmla="*/ 2611 w 1094286"/>
                    <a:gd name="connsiteY0" fmla="*/ 628137 h 1257153"/>
                    <a:gd name="connsiteX1" fmla="*/ 548025 w 1094286"/>
                    <a:gd name="connsiteY1" fmla="*/ 0 h 1257153"/>
                    <a:gd name="connsiteX2" fmla="*/ 1093439 w 1094286"/>
                    <a:gd name="connsiteY2" fmla="*/ 628137 h 1257153"/>
                    <a:gd name="connsiteX3" fmla="*/ 903137 w 1094286"/>
                    <a:gd name="connsiteY3" fmla="*/ 972658 h 1257153"/>
                    <a:gd name="connsiteX4" fmla="*/ 548025 w 1094286"/>
                    <a:gd name="connsiteY4" fmla="*/ 1256274 h 1257153"/>
                    <a:gd name="connsiteX5" fmla="*/ 249749 w 1094286"/>
                    <a:gd name="connsiteY5" fmla="*/ 1046089 h 1257153"/>
                    <a:gd name="connsiteX6" fmla="*/ 2611 w 1094286"/>
                    <a:gd name="connsiteY6" fmla="*/ 628137 h 1257153"/>
                    <a:gd name="connsiteX0" fmla="*/ 2005 w 1064414"/>
                    <a:gd name="connsiteY0" fmla="*/ 635265 h 1257156"/>
                    <a:gd name="connsiteX1" fmla="*/ 518153 w 1064414"/>
                    <a:gd name="connsiteY1" fmla="*/ 3 h 1257156"/>
                    <a:gd name="connsiteX2" fmla="*/ 1063567 w 1064414"/>
                    <a:gd name="connsiteY2" fmla="*/ 628140 h 1257156"/>
                    <a:gd name="connsiteX3" fmla="*/ 873265 w 1064414"/>
                    <a:gd name="connsiteY3" fmla="*/ 972661 h 1257156"/>
                    <a:gd name="connsiteX4" fmla="*/ 518153 w 1064414"/>
                    <a:gd name="connsiteY4" fmla="*/ 1256277 h 1257156"/>
                    <a:gd name="connsiteX5" fmla="*/ 219877 w 1064414"/>
                    <a:gd name="connsiteY5" fmla="*/ 1046092 h 1257156"/>
                    <a:gd name="connsiteX6" fmla="*/ 2005 w 1064414"/>
                    <a:gd name="connsiteY6" fmla="*/ 635265 h 1257156"/>
                    <a:gd name="connsiteX0" fmla="*/ 3166 w 1065575"/>
                    <a:gd name="connsiteY0" fmla="*/ 637233 h 1259124"/>
                    <a:gd name="connsiteX1" fmla="*/ 519314 w 1065575"/>
                    <a:gd name="connsiteY1" fmla="*/ 1971 h 1259124"/>
                    <a:gd name="connsiteX2" fmla="*/ 1064728 w 1065575"/>
                    <a:gd name="connsiteY2" fmla="*/ 630108 h 1259124"/>
                    <a:gd name="connsiteX3" fmla="*/ 874426 w 1065575"/>
                    <a:gd name="connsiteY3" fmla="*/ 974629 h 1259124"/>
                    <a:gd name="connsiteX4" fmla="*/ 519314 w 1065575"/>
                    <a:gd name="connsiteY4" fmla="*/ 1258245 h 1259124"/>
                    <a:gd name="connsiteX5" fmla="*/ 221038 w 1065575"/>
                    <a:gd name="connsiteY5" fmla="*/ 1048060 h 1259124"/>
                    <a:gd name="connsiteX6" fmla="*/ 3166 w 1065575"/>
                    <a:gd name="connsiteY6" fmla="*/ 637233 h 1259124"/>
                    <a:gd name="connsiteX0" fmla="*/ 5870 w 1068279"/>
                    <a:gd name="connsiteY0" fmla="*/ 637233 h 1259037"/>
                    <a:gd name="connsiteX1" fmla="*/ 522018 w 1068279"/>
                    <a:gd name="connsiteY1" fmla="*/ 1971 h 1259037"/>
                    <a:gd name="connsiteX2" fmla="*/ 1067432 w 1068279"/>
                    <a:gd name="connsiteY2" fmla="*/ 630108 h 1259037"/>
                    <a:gd name="connsiteX3" fmla="*/ 877130 w 1068279"/>
                    <a:gd name="connsiteY3" fmla="*/ 974629 h 1259037"/>
                    <a:gd name="connsiteX4" fmla="*/ 522018 w 1068279"/>
                    <a:gd name="connsiteY4" fmla="*/ 1258245 h 1259037"/>
                    <a:gd name="connsiteX5" fmla="*/ 261711 w 1068279"/>
                    <a:gd name="connsiteY5" fmla="*/ 1044903 h 1259037"/>
                    <a:gd name="connsiteX6" fmla="*/ 5870 w 1068279"/>
                    <a:gd name="connsiteY6" fmla="*/ 637233 h 1259037"/>
                    <a:gd name="connsiteX0" fmla="*/ 6776 w 1069185"/>
                    <a:gd name="connsiteY0" fmla="*/ 637233 h 1259037"/>
                    <a:gd name="connsiteX1" fmla="*/ 522924 w 1069185"/>
                    <a:gd name="connsiteY1" fmla="*/ 1971 h 1259037"/>
                    <a:gd name="connsiteX2" fmla="*/ 1068338 w 1069185"/>
                    <a:gd name="connsiteY2" fmla="*/ 630108 h 1259037"/>
                    <a:gd name="connsiteX3" fmla="*/ 878036 w 1069185"/>
                    <a:gd name="connsiteY3" fmla="*/ 974629 h 1259037"/>
                    <a:gd name="connsiteX4" fmla="*/ 522924 w 1069185"/>
                    <a:gd name="connsiteY4" fmla="*/ 1258245 h 1259037"/>
                    <a:gd name="connsiteX5" fmla="*/ 262617 w 1069185"/>
                    <a:gd name="connsiteY5" fmla="*/ 1044903 h 1259037"/>
                    <a:gd name="connsiteX6" fmla="*/ 6776 w 1069185"/>
                    <a:gd name="connsiteY6" fmla="*/ 637233 h 1259037"/>
                    <a:gd name="connsiteX0" fmla="*/ 6776 w 1069185"/>
                    <a:gd name="connsiteY0" fmla="*/ 637320 h 1259124"/>
                    <a:gd name="connsiteX1" fmla="*/ 522924 w 1069185"/>
                    <a:gd name="connsiteY1" fmla="*/ 2058 h 1259124"/>
                    <a:gd name="connsiteX2" fmla="*/ 1068338 w 1069185"/>
                    <a:gd name="connsiteY2" fmla="*/ 630195 h 1259124"/>
                    <a:gd name="connsiteX3" fmla="*/ 878036 w 1069185"/>
                    <a:gd name="connsiteY3" fmla="*/ 974716 h 1259124"/>
                    <a:gd name="connsiteX4" fmla="*/ 522924 w 1069185"/>
                    <a:gd name="connsiteY4" fmla="*/ 1258332 h 1259124"/>
                    <a:gd name="connsiteX5" fmla="*/ 262617 w 1069185"/>
                    <a:gd name="connsiteY5" fmla="*/ 1044990 h 1259124"/>
                    <a:gd name="connsiteX6" fmla="*/ 6776 w 106918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3300 w 1065709"/>
                    <a:gd name="connsiteY0" fmla="*/ 637320 h 1259124"/>
                    <a:gd name="connsiteX1" fmla="*/ 519448 w 1065709"/>
                    <a:gd name="connsiteY1" fmla="*/ 2058 h 1259124"/>
                    <a:gd name="connsiteX2" fmla="*/ 1064862 w 1065709"/>
                    <a:gd name="connsiteY2" fmla="*/ 630195 h 1259124"/>
                    <a:gd name="connsiteX3" fmla="*/ 874560 w 1065709"/>
                    <a:gd name="connsiteY3" fmla="*/ 974716 h 1259124"/>
                    <a:gd name="connsiteX4" fmla="*/ 519448 w 1065709"/>
                    <a:gd name="connsiteY4" fmla="*/ 1258332 h 1259124"/>
                    <a:gd name="connsiteX5" fmla="*/ 259141 w 1065709"/>
                    <a:gd name="connsiteY5" fmla="*/ 1044990 h 1259124"/>
                    <a:gd name="connsiteX6" fmla="*/ 3300 w 1065709"/>
                    <a:gd name="connsiteY6" fmla="*/ 637320 h 1259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5709" h="1259124">
                      <a:moveTo>
                        <a:pt x="3300" y="637320"/>
                      </a:moveTo>
                      <a:cubicBezTo>
                        <a:pt x="22509" y="383466"/>
                        <a:pt x="68034" y="35621"/>
                        <a:pt x="519448" y="2058"/>
                      </a:cubicBezTo>
                      <a:cubicBezTo>
                        <a:pt x="970862" y="-31505"/>
                        <a:pt x="1072540" y="352612"/>
                        <a:pt x="1064862" y="630195"/>
                      </a:cubicBezTo>
                      <a:cubicBezTo>
                        <a:pt x="1073801" y="877723"/>
                        <a:pt x="1012134" y="856588"/>
                        <a:pt x="874560" y="974716"/>
                      </a:cubicBezTo>
                      <a:cubicBezTo>
                        <a:pt x="783658" y="1079406"/>
                        <a:pt x="622018" y="1246620"/>
                        <a:pt x="519448" y="1258332"/>
                      </a:cubicBezTo>
                      <a:cubicBezTo>
                        <a:pt x="416878" y="1270044"/>
                        <a:pt x="350043" y="1149680"/>
                        <a:pt x="259141" y="1044990"/>
                      </a:cubicBezTo>
                      <a:cubicBezTo>
                        <a:pt x="46093" y="946471"/>
                        <a:pt x="-15909" y="891174"/>
                        <a:pt x="3300" y="6373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66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58">
                  <a:extLst>
                    <a:ext uri="{FF2B5EF4-FFF2-40B4-BE49-F238E27FC236}">
                      <a16:creationId xmlns:a16="http://schemas.microsoft.com/office/drawing/2014/main" id="{AA669425-538F-6F10-BA29-F7D5247E645F}"/>
                    </a:ext>
                  </a:extLst>
                </p:cNvPr>
                <p:cNvSpPr/>
                <p:nvPr/>
              </p:nvSpPr>
              <p:spPr>
                <a:xfrm flipH="1">
                  <a:off x="3486248" y="4570498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Rectangle 58">
                  <a:extLst>
                    <a:ext uri="{FF2B5EF4-FFF2-40B4-BE49-F238E27FC236}">
                      <a16:creationId xmlns:a16="http://schemas.microsoft.com/office/drawing/2014/main" id="{072AC96D-A9B1-A1F6-3BC4-B28E7F56368F}"/>
                    </a:ext>
                  </a:extLst>
                </p:cNvPr>
                <p:cNvSpPr/>
                <p:nvPr/>
              </p:nvSpPr>
              <p:spPr>
                <a:xfrm rot="192956" flipH="1">
                  <a:off x="1446220" y="4587179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8DBD463F-8D09-7365-D70B-6DE3AF16B62D}"/>
                    </a:ext>
                  </a:extLst>
                </p:cNvPr>
                <p:cNvSpPr/>
                <p:nvPr/>
              </p:nvSpPr>
              <p:spPr>
                <a:xfrm flipH="1">
                  <a:off x="1569706" y="646311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36F8EBDE-DB4A-4B79-A61D-82E97A3B3A93}"/>
                    </a:ext>
                  </a:extLst>
                </p:cNvPr>
                <p:cNvSpPr/>
                <p:nvPr/>
              </p:nvSpPr>
              <p:spPr>
                <a:xfrm flipH="1">
                  <a:off x="2152046" y="626738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1C534A3-CFD1-4D02-2B99-FA077EC146F7}"/>
                    </a:ext>
                  </a:extLst>
                </p:cNvPr>
                <p:cNvSpPr/>
                <p:nvPr/>
              </p:nvSpPr>
              <p:spPr>
                <a:xfrm flipH="1">
                  <a:off x="3654479" y="6446437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48EFE549-D0DA-A03E-9788-BC0EBD625360}"/>
                    </a:ext>
                  </a:extLst>
                </p:cNvPr>
                <p:cNvSpPr/>
                <p:nvPr/>
              </p:nvSpPr>
              <p:spPr>
                <a:xfrm flipH="1">
                  <a:off x="4327256" y="6278301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Oval 76">
                  <a:extLst>
                    <a:ext uri="{FF2B5EF4-FFF2-40B4-BE49-F238E27FC236}">
                      <a16:creationId xmlns:a16="http://schemas.microsoft.com/office/drawing/2014/main" id="{3F20F207-E3F0-3A23-BA4A-C2CB3E6A0666}"/>
                    </a:ext>
                  </a:extLst>
                </p:cNvPr>
                <p:cNvSpPr/>
                <p:nvPr/>
              </p:nvSpPr>
              <p:spPr>
                <a:xfrm flipH="1">
                  <a:off x="5803423" y="3782779"/>
                  <a:ext cx="326896" cy="218588"/>
                </a:xfrm>
                <a:custGeom>
                  <a:avLst/>
                  <a:gdLst>
                    <a:gd name="connsiteX0" fmla="*/ 0 w 229677"/>
                    <a:gd name="connsiteY0" fmla="*/ 136517 h 273033"/>
                    <a:gd name="connsiteX1" fmla="*/ 114839 w 229677"/>
                    <a:gd name="connsiteY1" fmla="*/ 0 h 273033"/>
                    <a:gd name="connsiteX2" fmla="*/ 229678 w 229677"/>
                    <a:gd name="connsiteY2" fmla="*/ 136517 h 273033"/>
                    <a:gd name="connsiteX3" fmla="*/ 114839 w 229677"/>
                    <a:gd name="connsiteY3" fmla="*/ 273034 h 273033"/>
                    <a:gd name="connsiteX4" fmla="*/ 0 w 229677"/>
                    <a:gd name="connsiteY4" fmla="*/ 136517 h 273033"/>
                    <a:gd name="connsiteX0" fmla="*/ 0 w 229678"/>
                    <a:gd name="connsiteY0" fmla="*/ 136517 h 153581"/>
                    <a:gd name="connsiteX1" fmla="*/ 114839 w 229678"/>
                    <a:gd name="connsiteY1" fmla="*/ 0 h 153581"/>
                    <a:gd name="connsiteX2" fmla="*/ 229678 w 229678"/>
                    <a:gd name="connsiteY2" fmla="*/ 136517 h 153581"/>
                    <a:gd name="connsiteX3" fmla="*/ 0 w 229678"/>
                    <a:gd name="connsiteY3" fmla="*/ 136517 h 15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678" h="153581">
                      <a:moveTo>
                        <a:pt x="0" y="136517"/>
                      </a:moveTo>
                      <a:cubicBezTo>
                        <a:pt x="0" y="61121"/>
                        <a:pt x="51415" y="0"/>
                        <a:pt x="114839" y="0"/>
                      </a:cubicBezTo>
                      <a:cubicBezTo>
                        <a:pt x="178263" y="0"/>
                        <a:pt x="229678" y="61121"/>
                        <a:pt x="229678" y="136517"/>
                      </a:cubicBezTo>
                      <a:cubicBezTo>
                        <a:pt x="210538" y="159270"/>
                        <a:pt x="19140" y="159270"/>
                        <a:pt x="0" y="136517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E13E3BE4-1176-8B03-275B-577E697ECBDF}"/>
                    </a:ext>
                  </a:extLst>
                </p:cNvPr>
                <p:cNvGrpSpPr/>
                <p:nvPr/>
              </p:nvGrpSpPr>
              <p:grpSpPr>
                <a:xfrm rot="1701694" flipH="1">
                  <a:off x="6023542" y="2957644"/>
                  <a:ext cx="425118" cy="505370"/>
                  <a:chOff x="5062460" y="3267586"/>
                  <a:chExt cx="298691" cy="355075"/>
                </a:xfrm>
              </p:grpSpPr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A6FDEC70-1409-D0CC-DD5F-8CAA4499BE33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062460" y="3267586"/>
                    <a:ext cx="298691" cy="35507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C6640B2-7227-8DB6-33C1-71FC54D3DA6F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09234" y="3356741"/>
                    <a:ext cx="174928" cy="20794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B579D193-3505-120E-649B-E702D5E34F27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8728" y="3426727"/>
                    <a:ext cx="90715" cy="1078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2DC4342E-44D7-1C70-6E33-460C67F731FF}"/>
                    </a:ext>
                  </a:extLst>
                </p:cNvPr>
                <p:cNvSpPr/>
                <p:nvPr/>
              </p:nvSpPr>
              <p:spPr>
                <a:xfrm flipH="1">
                  <a:off x="3285712" y="450263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617611E-4F8B-6070-68F7-316E6D0B4D2C}"/>
                    </a:ext>
                  </a:extLst>
                </p:cNvPr>
                <p:cNvSpPr/>
                <p:nvPr/>
              </p:nvSpPr>
              <p:spPr>
                <a:xfrm flipH="1">
                  <a:off x="1406036" y="437395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0331ABC-A417-3084-FB40-0167DBCFBB34}"/>
                    </a:ext>
                  </a:extLst>
                </p:cNvPr>
                <p:cNvSpPr/>
                <p:nvPr/>
              </p:nvSpPr>
              <p:spPr>
                <a:xfrm flipH="1">
                  <a:off x="841452" y="3499878"/>
                  <a:ext cx="591312" cy="681222"/>
                </a:xfrm>
                <a:prstGeom prst="ellipse">
                  <a:avLst/>
                </a:prstGeom>
                <a:solidFill>
                  <a:srgbClr val="8F6E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CFAC7852-A9C7-A845-1ABD-224894E9D23F}"/>
                    </a:ext>
                  </a:extLst>
                </p:cNvPr>
                <p:cNvGrpSpPr/>
                <p:nvPr/>
              </p:nvGrpSpPr>
              <p:grpSpPr>
                <a:xfrm rot="19898306">
                  <a:off x="5407826" y="2967577"/>
                  <a:ext cx="425118" cy="505370"/>
                  <a:chOff x="5166773" y="3323897"/>
                  <a:chExt cx="298691" cy="355075"/>
                </a:xfrm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4E12BFFE-9EBE-C2CB-D321-1DD840EAB9F5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6773" y="3323897"/>
                    <a:ext cx="298691" cy="35507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A917CF4F-0364-95B7-807B-D64EA9CD196E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13550" y="3413052"/>
                    <a:ext cx="174928" cy="20794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EFFCB705-0388-7CC4-59D6-8C9BF32FBA06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73044" y="3483036"/>
                    <a:ext cx="90715" cy="1078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9915BC0-BB41-BCDC-0369-8C5253D2B28F}"/>
                  </a:ext>
                </a:extLst>
              </p:cNvPr>
              <p:cNvSpPr/>
              <p:nvPr/>
            </p:nvSpPr>
            <p:spPr>
              <a:xfrm>
                <a:off x="8823953" y="2383038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6A88252-A98E-9D1A-0D8E-295934C944F6}"/>
                  </a:ext>
                </a:extLst>
              </p:cNvPr>
              <p:cNvSpPr/>
              <p:nvPr/>
            </p:nvSpPr>
            <p:spPr>
              <a:xfrm flipH="1">
                <a:off x="8702838" y="2375835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0" name="ttsMP3.com_VoiceText_2025-1-30_0-29-42">
            <a:hlinkClick r:id="" action="ppaction://media"/>
            <a:extLst>
              <a:ext uri="{FF2B5EF4-FFF2-40B4-BE49-F238E27FC236}">
                <a16:creationId xmlns:a16="http://schemas.microsoft.com/office/drawing/2014/main" id="{9244422A-A689-45D6-4197-5794638B940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81248" y="79902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44" fill="hold"/>
                                        <p:tgtEl>
                                          <p:spTgt spid="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9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4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44" fill="hold"/>
                                        <p:tgtEl>
                                          <p:spTgt spid="1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988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238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456" fill="hold"/>
                                        <p:tgtEl>
                                          <p:spTgt spid="3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5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6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28</Words>
  <Application>Microsoft Office PowerPoint</Application>
  <PresentationFormat>Widescreen</PresentationFormat>
  <Paragraphs>21</Paragraphs>
  <Slides>10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54</cp:revision>
  <dcterms:created xsi:type="dcterms:W3CDTF">2025-02-07T18:26:38Z</dcterms:created>
  <dcterms:modified xsi:type="dcterms:W3CDTF">2025-02-17T20:03:53Z</dcterms:modified>
</cp:coreProperties>
</file>