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355"/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91C6F6C-F7DA-0833-3420-B2973815D69C}"/>
              </a:ext>
            </a:extLst>
          </p:cNvPr>
          <p:cNvSpPr txBox="1"/>
          <p:nvPr/>
        </p:nvSpPr>
        <p:spPr>
          <a:xfrm>
            <a:off x="-742672" y="2227010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097A9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097A9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et!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AE71E2-EA76-E3D7-A926-9577E39D0B34}"/>
              </a:ext>
            </a:extLst>
          </p:cNvPr>
          <p:cNvGrpSpPr/>
          <p:nvPr/>
        </p:nvGrpSpPr>
        <p:grpSpPr>
          <a:xfrm>
            <a:off x="1195306" y="3915438"/>
            <a:ext cx="4467388" cy="6574934"/>
            <a:chOff x="1454472" y="1370868"/>
            <a:chExt cx="3332511" cy="490466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2AB458-2C52-A39D-146A-DD68D54CBD70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45FFCCBA-762A-674A-6EB9-5EBCA0C54DE9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60914F72-244E-8147-BA40-0BADAA62C358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887F3329-D6C3-E1BC-9FD5-79243C5E0A4A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27A600A-48A4-1B6C-0273-4749138AD08A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23F5A64-29B7-E70C-98D7-D48CC84D92C7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DD20A3-73A6-F207-2C00-C6F7D362F5B9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457ACF4-0F2F-8135-C5EF-5BD8ED3049BF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B027534-7194-23FB-D42A-4191AB9445BC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B7EA79-FEE9-A225-7637-1B410D6F82DE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2F5AC00A-4C95-3C0A-CC15-359FC1F96CF5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BAFD8FD8-A1A5-1B24-21A3-329FA187121C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59">
                <a:extLst>
                  <a:ext uri="{FF2B5EF4-FFF2-40B4-BE49-F238E27FC236}">
                    <a16:creationId xmlns:a16="http://schemas.microsoft.com/office/drawing/2014/main" id="{5D1A0D64-F8BF-8138-2484-898E0C79A4DE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342CA85-B2E4-90B4-BDCF-08DB59B3C302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6CB56AF-0E0C-C13D-7DC5-988CFCE2B80B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4AEAAF7-1D37-ACF7-4407-44247B36690B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9947105-78A4-BFE2-0733-24AE91D70532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55" name="Rectangle 10">
                <a:extLst>
                  <a:ext uri="{FF2B5EF4-FFF2-40B4-BE49-F238E27FC236}">
                    <a16:creationId xmlns:a16="http://schemas.microsoft.com/office/drawing/2014/main" id="{997F4EF2-FF83-6F22-02D3-DFE2EC779E85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9">
                <a:extLst>
                  <a:ext uri="{FF2B5EF4-FFF2-40B4-BE49-F238E27FC236}">
                    <a16:creationId xmlns:a16="http://schemas.microsoft.com/office/drawing/2014/main" id="{B1087FF8-C680-0682-6B36-EEC400D6D01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9">
                <a:extLst>
                  <a:ext uri="{FF2B5EF4-FFF2-40B4-BE49-F238E27FC236}">
                    <a16:creationId xmlns:a16="http://schemas.microsoft.com/office/drawing/2014/main" id="{62E3ABD0-BC28-F446-BC26-915C28DE7682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91E76E-069B-5D3D-0F30-D916D1342F54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DCFA15D-846B-1DFD-80A4-2AD4C493547F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1C49656-DE1F-382E-4345-05214227E0B9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942DC92-D600-181C-ED49-2DACA13E4CB4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82A999E-8B5E-1FBD-27E7-A2D56761313E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C9678AD-0480-1FF8-8F0E-78ECCBC267DF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EDCC81-FE0E-3A15-8A94-F616C393A351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8090E8-1F79-AD1D-4EDA-06F8E813D48F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C03FE9A-A496-94AF-5169-490D0A1CA768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5">
                <a:extLst>
                  <a:ext uri="{FF2B5EF4-FFF2-40B4-BE49-F238E27FC236}">
                    <a16:creationId xmlns:a16="http://schemas.microsoft.com/office/drawing/2014/main" id="{212BA1E2-3A36-DF11-BA41-67FDC803A914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F2CAC15-6E6B-0CF1-CE3F-AFA2989DD76E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0799A0D-E33B-1B7E-CFCE-FD89FF1E782F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7F52366-B9D0-08B4-D613-9007DC402658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F3B717FC-6584-FDC1-9CEE-E6A975462CA7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3B7082E-0696-7AE6-1D54-86E744634F94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3B83037-A141-279C-121F-DEB711703295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AA56B35-EFC7-FE2F-8062-DAA6EAAC30B7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D8F7A56-ACE1-96E6-F3E2-7C6F293891E8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F8644F2-B6B4-8EEF-8642-05F370FE875F}"/>
              </a:ext>
            </a:extLst>
          </p:cNvPr>
          <p:cNvGrpSpPr/>
          <p:nvPr/>
        </p:nvGrpSpPr>
        <p:grpSpPr>
          <a:xfrm flipH="1">
            <a:off x="344692" y="4252527"/>
            <a:ext cx="6496816" cy="2643123"/>
            <a:chOff x="-8797346" y="1700193"/>
            <a:chExt cx="13177449" cy="536102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0FAE738-1940-BD7A-4A69-79D01574233D}"/>
                </a:ext>
              </a:extLst>
            </p:cNvPr>
            <p:cNvSpPr txBox="1"/>
            <p:nvPr/>
          </p:nvSpPr>
          <p:spPr>
            <a:xfrm>
              <a:off x="-8797346" y="3350411"/>
              <a:ext cx="9099243" cy="2684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E635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ulture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467F01A-0E3A-273B-8548-EBC836BEFBD6}"/>
                </a:ext>
              </a:extLst>
            </p:cNvPr>
            <p:cNvGrpSpPr/>
            <p:nvPr/>
          </p:nvGrpSpPr>
          <p:grpSpPr>
            <a:xfrm flipH="1">
              <a:off x="1181251" y="1700193"/>
              <a:ext cx="3198852" cy="5361029"/>
              <a:chOff x="3135414" y="23782"/>
              <a:chExt cx="4450514" cy="7458717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44BC381-216A-05AF-A771-4B77C92B695E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488574" cy="3583472"/>
                <a:chOff x="6087929" y="3899027"/>
                <a:chExt cx="1488574" cy="3583472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89EB85BE-FFCC-8ED3-E9B5-C4702801A676}"/>
                    </a:ext>
                  </a:extLst>
                </p:cNvPr>
                <p:cNvGrpSpPr/>
                <p:nvPr/>
              </p:nvGrpSpPr>
              <p:grpSpPr>
                <a:xfrm>
                  <a:off x="6087929" y="3899027"/>
                  <a:ext cx="1331285" cy="2567761"/>
                  <a:chOff x="6087929" y="3899027"/>
                  <a:chExt cx="1331285" cy="2567761"/>
                </a:xfrm>
              </p:grpSpPr>
              <p:sp>
                <p:nvSpPr>
                  <p:cNvPr id="203" name="Rectangle 15">
                    <a:extLst>
                      <a:ext uri="{FF2B5EF4-FFF2-40B4-BE49-F238E27FC236}">
                        <a16:creationId xmlns:a16="http://schemas.microsoft.com/office/drawing/2014/main" id="{BA7DFC05-9062-CB75-8B2B-130CE138DE1F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213347" y="3899027"/>
                    <a:ext cx="1205867" cy="256776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6E6355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Rectangle 15">
                    <a:extLst>
                      <a:ext uri="{FF2B5EF4-FFF2-40B4-BE49-F238E27FC236}">
                        <a16:creationId xmlns:a16="http://schemas.microsoft.com/office/drawing/2014/main" id="{68AB1640-529B-9362-03AB-3F2329AC50F5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087929" y="3902213"/>
                    <a:ext cx="1131672" cy="240977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51433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82" name="Arc 181">
                  <a:extLst>
                    <a:ext uri="{FF2B5EF4-FFF2-40B4-BE49-F238E27FC236}">
                      <a16:creationId xmlns:a16="http://schemas.microsoft.com/office/drawing/2014/main" id="{1096B4B2-5258-9B5A-8D48-BF6D3F2C577D}"/>
                    </a:ext>
                  </a:extLst>
                </p:cNvPr>
                <p:cNvSpPr/>
                <p:nvPr/>
              </p:nvSpPr>
              <p:spPr>
                <a:xfrm rot="19046660" flipH="1">
                  <a:off x="7140163" y="5179358"/>
                  <a:ext cx="166637" cy="230314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Arc 201">
                  <a:extLst>
                    <a:ext uri="{FF2B5EF4-FFF2-40B4-BE49-F238E27FC236}">
                      <a16:creationId xmlns:a16="http://schemas.microsoft.com/office/drawing/2014/main" id="{0B99A234-6603-BD05-4047-D9EE93A7FE80}"/>
                    </a:ext>
                  </a:extLst>
                </p:cNvPr>
                <p:cNvSpPr/>
                <p:nvPr/>
              </p:nvSpPr>
              <p:spPr>
                <a:xfrm rot="19046660" flipH="1">
                  <a:off x="7409866" y="5075739"/>
                  <a:ext cx="166637" cy="2357163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62A447F4-BE43-5DA7-5747-B3F6DF7DDB33}"/>
                  </a:ext>
                </a:extLst>
              </p:cNvPr>
              <p:cNvGrpSpPr/>
              <p:nvPr/>
            </p:nvGrpSpPr>
            <p:grpSpPr>
              <a:xfrm>
                <a:off x="3763767" y="1960695"/>
                <a:ext cx="2021977" cy="3259329"/>
                <a:chOff x="3763767" y="1960695"/>
                <a:chExt cx="2021977" cy="3259329"/>
              </a:xfrm>
            </p:grpSpPr>
            <p:sp>
              <p:nvSpPr>
                <p:cNvPr id="179" name="Oval 11">
                  <a:extLst>
                    <a:ext uri="{FF2B5EF4-FFF2-40B4-BE49-F238E27FC236}">
                      <a16:creationId xmlns:a16="http://schemas.microsoft.com/office/drawing/2014/main" id="{62706892-037F-9DB4-6DDA-7C69485D5B58}"/>
                    </a:ext>
                  </a:extLst>
                </p:cNvPr>
                <p:cNvSpPr/>
                <p:nvPr/>
              </p:nvSpPr>
              <p:spPr>
                <a:xfrm>
                  <a:off x="3763767" y="1960695"/>
                  <a:ext cx="1880717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1">
                  <a:extLst>
                    <a:ext uri="{FF2B5EF4-FFF2-40B4-BE49-F238E27FC236}">
                      <a16:creationId xmlns:a16="http://schemas.microsoft.com/office/drawing/2014/main" id="{25515C7E-789B-CAA4-C5EB-57EE629783B9}"/>
                    </a:ext>
                  </a:extLst>
                </p:cNvPr>
                <p:cNvSpPr/>
                <p:nvPr/>
              </p:nvSpPr>
              <p:spPr>
                <a:xfrm>
                  <a:off x="3905028" y="1977110"/>
                  <a:ext cx="1880716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solidFill>
                  <a:srgbClr val="51433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7" name="AutoShape 2" descr="How to Draw a Simple Vulture for Kids">
                <a:extLst>
                  <a:ext uri="{FF2B5EF4-FFF2-40B4-BE49-F238E27FC236}">
                    <a16:creationId xmlns:a16="http://schemas.microsoft.com/office/drawing/2014/main" id="{61AE6CA0-67B0-6945-3489-1740EA1C75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Rectangle 14">
                <a:extLst>
                  <a:ext uri="{FF2B5EF4-FFF2-40B4-BE49-F238E27FC236}">
                    <a16:creationId xmlns:a16="http://schemas.microsoft.com/office/drawing/2014/main" id="{6D3A3442-6A9F-CA41-925F-351F81A98291}"/>
                  </a:ext>
                </a:extLst>
              </p:cNvPr>
              <p:cNvSpPr/>
              <p:nvPr/>
            </p:nvSpPr>
            <p:spPr>
              <a:xfrm>
                <a:off x="4062137" y="2133602"/>
                <a:ext cx="2935562" cy="3646680"/>
              </a:xfrm>
              <a:custGeom>
                <a:avLst/>
                <a:gdLst>
                  <a:gd name="connsiteX0" fmla="*/ 0 w 2478086"/>
                  <a:gd name="connsiteY0" fmla="*/ 0 h 2603823"/>
                  <a:gd name="connsiteX1" fmla="*/ 2478086 w 2478086"/>
                  <a:gd name="connsiteY1" fmla="*/ 0 h 2603823"/>
                  <a:gd name="connsiteX2" fmla="*/ 2478086 w 2478086"/>
                  <a:gd name="connsiteY2" fmla="*/ 2603823 h 2603823"/>
                  <a:gd name="connsiteX3" fmla="*/ 0 w 2478086"/>
                  <a:gd name="connsiteY3" fmla="*/ 2603823 h 2603823"/>
                  <a:gd name="connsiteX4" fmla="*/ 0 w 2478086"/>
                  <a:gd name="connsiteY4" fmla="*/ 0 h 2603823"/>
                  <a:gd name="connsiteX0" fmla="*/ 76200 w 2478086"/>
                  <a:gd name="connsiteY0" fmla="*/ 0 h 3086423"/>
                  <a:gd name="connsiteX1" fmla="*/ 2478086 w 2478086"/>
                  <a:gd name="connsiteY1" fmla="*/ 482600 h 3086423"/>
                  <a:gd name="connsiteX2" fmla="*/ 2478086 w 2478086"/>
                  <a:gd name="connsiteY2" fmla="*/ 3086423 h 3086423"/>
                  <a:gd name="connsiteX3" fmla="*/ 0 w 2478086"/>
                  <a:gd name="connsiteY3" fmla="*/ 3086423 h 3086423"/>
                  <a:gd name="connsiteX4" fmla="*/ 76200 w 2478086"/>
                  <a:gd name="connsiteY4" fmla="*/ 0 h 3086423"/>
                  <a:gd name="connsiteX0" fmla="*/ 404155 w 2806041"/>
                  <a:gd name="connsiteY0" fmla="*/ 0 h 3086423"/>
                  <a:gd name="connsiteX1" fmla="*/ 2806041 w 2806041"/>
                  <a:gd name="connsiteY1" fmla="*/ 482600 h 3086423"/>
                  <a:gd name="connsiteX2" fmla="*/ 2806041 w 2806041"/>
                  <a:gd name="connsiteY2" fmla="*/ 3086423 h 3086423"/>
                  <a:gd name="connsiteX3" fmla="*/ 327955 w 2806041"/>
                  <a:gd name="connsiteY3" fmla="*/ 3086423 h 3086423"/>
                  <a:gd name="connsiteX4" fmla="*/ 404155 w 2806041"/>
                  <a:gd name="connsiteY4" fmla="*/ 0 h 3086423"/>
                  <a:gd name="connsiteX0" fmla="*/ 467563 w 2869449"/>
                  <a:gd name="connsiteY0" fmla="*/ 0 h 3086423"/>
                  <a:gd name="connsiteX1" fmla="*/ 2869449 w 2869449"/>
                  <a:gd name="connsiteY1" fmla="*/ 482600 h 3086423"/>
                  <a:gd name="connsiteX2" fmla="*/ 2869449 w 2869449"/>
                  <a:gd name="connsiteY2" fmla="*/ 3086423 h 3086423"/>
                  <a:gd name="connsiteX3" fmla="*/ 391363 w 2869449"/>
                  <a:gd name="connsiteY3" fmla="*/ 3086423 h 3086423"/>
                  <a:gd name="connsiteX4" fmla="*/ 467563 w 2869449"/>
                  <a:gd name="connsiteY4" fmla="*/ 0 h 3086423"/>
                  <a:gd name="connsiteX0" fmla="*/ 467563 w 2869449"/>
                  <a:gd name="connsiteY0" fmla="*/ 0 h 3515400"/>
                  <a:gd name="connsiteX1" fmla="*/ 2869449 w 2869449"/>
                  <a:gd name="connsiteY1" fmla="*/ 482600 h 3515400"/>
                  <a:gd name="connsiteX2" fmla="*/ 2869449 w 2869449"/>
                  <a:gd name="connsiteY2" fmla="*/ 3086423 h 3515400"/>
                  <a:gd name="connsiteX3" fmla="*/ 391363 w 2869449"/>
                  <a:gd name="connsiteY3" fmla="*/ 3086423 h 3515400"/>
                  <a:gd name="connsiteX4" fmla="*/ 467563 w 2869449"/>
                  <a:gd name="connsiteY4" fmla="*/ 0 h 3515400"/>
                  <a:gd name="connsiteX0" fmla="*/ 467563 w 2869449"/>
                  <a:gd name="connsiteY0" fmla="*/ 0 h 3635878"/>
                  <a:gd name="connsiteX1" fmla="*/ 2869449 w 2869449"/>
                  <a:gd name="connsiteY1" fmla="*/ 4826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467563 w 2869449"/>
                  <a:gd name="connsiteY0" fmla="*/ 0 h 3635878"/>
                  <a:gd name="connsiteX1" fmla="*/ 1739149 w 2869449"/>
                  <a:gd name="connsiteY1" fmla="*/ 508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533676 w 2935562"/>
                  <a:gd name="connsiteY0" fmla="*/ 0 h 3635878"/>
                  <a:gd name="connsiteX1" fmla="*/ 1805262 w 2935562"/>
                  <a:gd name="connsiteY1" fmla="*/ 50800 h 3635878"/>
                  <a:gd name="connsiteX2" fmla="*/ 2935562 w 2935562"/>
                  <a:gd name="connsiteY2" fmla="*/ 3086423 h 3635878"/>
                  <a:gd name="connsiteX3" fmla="*/ 457476 w 2935562"/>
                  <a:gd name="connsiteY3" fmla="*/ 3086423 h 3635878"/>
                  <a:gd name="connsiteX4" fmla="*/ 533676 w 2935562"/>
                  <a:gd name="connsiteY4" fmla="*/ 0 h 3635878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5562" h="3646680">
                    <a:moveTo>
                      <a:pt x="533676" y="0"/>
                    </a:moveTo>
                    <a:lnTo>
                      <a:pt x="1805262" y="50800"/>
                    </a:lnTo>
                    <a:lnTo>
                      <a:pt x="2935562" y="3086423"/>
                    </a:lnTo>
                    <a:cubicBezTo>
                      <a:pt x="2515933" y="3543623"/>
                      <a:pt x="1486705" y="4077023"/>
                      <a:pt x="457476" y="3086423"/>
                    </a:cubicBezTo>
                    <a:cubicBezTo>
                      <a:pt x="241576" y="2756115"/>
                      <a:pt x="-495024" y="1028808"/>
                      <a:pt x="533676" y="0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73614E"/>
                  </a:gs>
                  <a:gs pos="0">
                    <a:srgbClr val="6E6355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B6DB6DB-6101-BC19-7AF5-D37868850968}"/>
                  </a:ext>
                </a:extLst>
              </p:cNvPr>
              <p:cNvGrpSpPr/>
              <p:nvPr/>
            </p:nvGrpSpPr>
            <p:grpSpPr>
              <a:xfrm>
                <a:off x="4073879" y="5212366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76" name="Rectangle 18">
                  <a:extLst>
                    <a:ext uri="{FF2B5EF4-FFF2-40B4-BE49-F238E27FC236}">
                      <a16:creationId xmlns:a16="http://schemas.microsoft.com/office/drawing/2014/main" id="{BB9883D8-C5F9-CB54-BD54-D485DD6F48F4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F9F0CD97-A833-8A10-9BE6-99780C797C4D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BD7D0CD0-41D7-1DBE-C46D-90FA09F51358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2D3368D7-91CB-4D87-DA4D-CC7CF9E6A955}"/>
                  </a:ext>
                </a:extLst>
              </p:cNvPr>
              <p:cNvGrpSpPr/>
              <p:nvPr/>
            </p:nvGrpSpPr>
            <p:grpSpPr>
              <a:xfrm>
                <a:off x="5162477" y="5342149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73" name="Rectangle 18">
                  <a:extLst>
                    <a:ext uri="{FF2B5EF4-FFF2-40B4-BE49-F238E27FC236}">
                      <a16:creationId xmlns:a16="http://schemas.microsoft.com/office/drawing/2014/main" id="{EB237A6F-1C63-6F89-35B8-45CE21AA5889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Rectangle: Rounded Corners 173">
                  <a:extLst>
                    <a:ext uri="{FF2B5EF4-FFF2-40B4-BE49-F238E27FC236}">
                      <a16:creationId xmlns:a16="http://schemas.microsoft.com/office/drawing/2014/main" id="{75A0355B-0A35-8469-6AD9-463D0BA807B2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AED028DA-AB5E-137F-5C03-8F2AF957911E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1" name="Rectangle 10">
                <a:extLst>
                  <a:ext uri="{FF2B5EF4-FFF2-40B4-BE49-F238E27FC236}">
                    <a16:creationId xmlns:a16="http://schemas.microsoft.com/office/drawing/2014/main" id="{06B707B0-66CA-50B4-687C-5E9103C3A3E1}"/>
                  </a:ext>
                </a:extLst>
              </p:cNvPr>
              <p:cNvSpPr/>
              <p:nvPr/>
            </p:nvSpPr>
            <p:spPr>
              <a:xfrm rot="580953" flipV="1">
                <a:off x="4735435" y="5030816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0">
                <a:extLst>
                  <a:ext uri="{FF2B5EF4-FFF2-40B4-BE49-F238E27FC236}">
                    <a16:creationId xmlns:a16="http://schemas.microsoft.com/office/drawing/2014/main" id="{95E6E52C-025B-1100-07B9-8DF5A8A243A6}"/>
                  </a:ext>
                </a:extLst>
              </p:cNvPr>
              <p:cNvSpPr/>
              <p:nvPr/>
            </p:nvSpPr>
            <p:spPr>
              <a:xfrm rot="580953" flipV="1">
                <a:off x="5826083" y="5163918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8D3E9A47-5592-B3BE-D18E-DB88F9F9324D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4213661"/>
                <a:chOff x="5689919" y="2002004"/>
                <a:chExt cx="1896009" cy="4213661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0E8B6509-B816-BAC0-41E1-A2B379290B3C}"/>
                    </a:ext>
                  </a:extLst>
                </p:cNvPr>
                <p:cNvGrpSpPr/>
                <p:nvPr/>
              </p:nvGrpSpPr>
              <p:grpSpPr>
                <a:xfrm>
                  <a:off x="5689919" y="2002004"/>
                  <a:ext cx="1896009" cy="3395995"/>
                  <a:chOff x="5689919" y="2002004"/>
                  <a:chExt cx="1896009" cy="3395995"/>
                </a:xfrm>
              </p:grpSpPr>
              <p:sp>
                <p:nvSpPr>
                  <p:cNvPr id="171" name="Oval 11">
                    <a:extLst>
                      <a:ext uri="{FF2B5EF4-FFF2-40B4-BE49-F238E27FC236}">
                        <a16:creationId xmlns:a16="http://schemas.microsoft.com/office/drawing/2014/main" id="{865C4583-5D49-4C0D-D5FA-70277DDEBA08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689919" y="2037460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24000">
                        <a:srgbClr val="514336"/>
                      </a:gs>
                      <a:gs pos="0">
                        <a:srgbClr val="6E6355"/>
                      </a:gs>
                    </a:gsLst>
                    <a:lin ang="21594000" scaled="0"/>
                  </a:gra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" name="Oval 11">
                    <a:extLst>
                      <a:ext uri="{FF2B5EF4-FFF2-40B4-BE49-F238E27FC236}">
                        <a16:creationId xmlns:a16="http://schemas.microsoft.com/office/drawing/2014/main" id="{4865C674-1E2E-07D3-4DD8-1DEA24800E40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838382" y="2002004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14336"/>
                      </a:gs>
                      <a:gs pos="22000">
                        <a:srgbClr val="6E6355"/>
                      </a:gs>
                    </a:gsLst>
                    <a:lin ang="21594000" scaled="0"/>
                  </a:gra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8" name="Arc 167">
                  <a:extLst>
                    <a:ext uri="{FF2B5EF4-FFF2-40B4-BE49-F238E27FC236}">
                      <a16:creationId xmlns:a16="http://schemas.microsoft.com/office/drawing/2014/main" id="{38B2DA6A-F737-75BD-4011-EFB24AA3DFC8}"/>
                    </a:ext>
                  </a:extLst>
                </p:cNvPr>
                <p:cNvSpPr/>
                <p:nvPr/>
              </p:nvSpPr>
              <p:spPr>
                <a:xfrm>
                  <a:off x="6980635" y="4347566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Arc 168">
                  <a:extLst>
                    <a:ext uri="{FF2B5EF4-FFF2-40B4-BE49-F238E27FC236}">
                      <a16:creationId xmlns:a16="http://schemas.microsoft.com/office/drawing/2014/main" id="{5EDF8C07-893A-2ABF-5136-D138A2E114A3}"/>
                    </a:ext>
                  </a:extLst>
                </p:cNvPr>
                <p:cNvSpPr/>
                <p:nvPr/>
              </p:nvSpPr>
              <p:spPr>
                <a:xfrm>
                  <a:off x="7235742" y="4248857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Arc 169">
                  <a:extLst>
                    <a:ext uri="{FF2B5EF4-FFF2-40B4-BE49-F238E27FC236}">
                      <a16:creationId xmlns:a16="http://schemas.microsoft.com/office/drawing/2014/main" id="{6E2325DC-A696-A065-A26B-C20C0F006162}"/>
                    </a:ext>
                  </a:extLst>
                </p:cNvPr>
                <p:cNvSpPr/>
                <p:nvPr/>
              </p:nvSpPr>
              <p:spPr>
                <a:xfrm>
                  <a:off x="6664425" y="4313476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9B35E52-E6EC-F9B9-364E-230E45203528}"/>
                  </a:ext>
                </a:extLst>
              </p:cNvPr>
              <p:cNvGrpSpPr/>
              <p:nvPr/>
            </p:nvGrpSpPr>
            <p:grpSpPr>
              <a:xfrm>
                <a:off x="3135414" y="23782"/>
                <a:ext cx="2922727" cy="2753979"/>
                <a:chOff x="3135414" y="23782"/>
                <a:chExt cx="2922727" cy="2753979"/>
              </a:xfrm>
            </p:grpSpPr>
            <p:sp>
              <p:nvSpPr>
                <p:cNvPr id="155" name="Oval 5">
                  <a:extLst>
                    <a:ext uri="{FF2B5EF4-FFF2-40B4-BE49-F238E27FC236}">
                      <a16:creationId xmlns:a16="http://schemas.microsoft.com/office/drawing/2014/main" id="{5DC6CA99-358D-942B-5FE2-5B9F5FCD35E5}"/>
                    </a:ext>
                  </a:extLst>
                </p:cNvPr>
                <p:cNvSpPr/>
                <p:nvPr/>
              </p:nvSpPr>
              <p:spPr>
                <a:xfrm>
                  <a:off x="4054043" y="135138"/>
                  <a:ext cx="1603774" cy="1486208"/>
                </a:xfrm>
                <a:custGeom>
                  <a:avLst/>
                  <a:gdLst>
                    <a:gd name="connsiteX0" fmla="*/ 0 w 1497496"/>
                    <a:gd name="connsiteY0" fmla="*/ 715854 h 1431707"/>
                    <a:gd name="connsiteX1" fmla="*/ 748748 w 1497496"/>
                    <a:gd name="connsiteY1" fmla="*/ 0 h 1431707"/>
                    <a:gd name="connsiteX2" fmla="*/ 1497496 w 1497496"/>
                    <a:gd name="connsiteY2" fmla="*/ 715854 h 1431707"/>
                    <a:gd name="connsiteX3" fmla="*/ 748748 w 1497496"/>
                    <a:gd name="connsiteY3" fmla="*/ 1431708 h 1431707"/>
                    <a:gd name="connsiteX4" fmla="*/ 0 w 1497496"/>
                    <a:gd name="connsiteY4" fmla="*/ 715854 h 1431707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34371"/>
                    <a:gd name="connsiteX1" fmla="*/ 749872 w 1498620"/>
                    <a:gd name="connsiteY1" fmla="*/ 0 h 1434371"/>
                    <a:gd name="connsiteX2" fmla="*/ 1498620 w 1498620"/>
                    <a:gd name="connsiteY2" fmla="*/ 715854 h 1434371"/>
                    <a:gd name="connsiteX3" fmla="*/ 749872 w 1498620"/>
                    <a:gd name="connsiteY3" fmla="*/ 1431708 h 1434371"/>
                    <a:gd name="connsiteX4" fmla="*/ 584633 w 1498620"/>
                    <a:gd name="connsiteY4" fmla="*/ 1350065 h 1434371"/>
                    <a:gd name="connsiteX5" fmla="*/ 1124 w 1498620"/>
                    <a:gd name="connsiteY5" fmla="*/ 715854 h 1434371"/>
                    <a:gd name="connsiteX0" fmla="*/ 1124 w 1603395"/>
                    <a:gd name="connsiteY0" fmla="*/ 715878 h 1485535"/>
                    <a:gd name="connsiteX1" fmla="*/ 749872 w 1603395"/>
                    <a:gd name="connsiteY1" fmla="*/ 24 h 1485535"/>
                    <a:gd name="connsiteX2" fmla="*/ 1603395 w 1603395"/>
                    <a:gd name="connsiteY2" fmla="*/ 696828 h 1485535"/>
                    <a:gd name="connsiteX3" fmla="*/ 749872 w 1603395"/>
                    <a:gd name="connsiteY3" fmla="*/ 1431732 h 1485535"/>
                    <a:gd name="connsiteX4" fmla="*/ 584633 w 1603395"/>
                    <a:gd name="connsiteY4" fmla="*/ 1350089 h 1485535"/>
                    <a:gd name="connsiteX5" fmla="*/ 1124 w 1603395"/>
                    <a:gd name="connsiteY5" fmla="*/ 715878 h 1485535"/>
                    <a:gd name="connsiteX0" fmla="*/ 1124 w 1603395"/>
                    <a:gd name="connsiteY0" fmla="*/ 716551 h 1486208"/>
                    <a:gd name="connsiteX1" fmla="*/ 749872 w 1603395"/>
                    <a:gd name="connsiteY1" fmla="*/ 697 h 1486208"/>
                    <a:gd name="connsiteX2" fmla="*/ 1603395 w 1603395"/>
                    <a:gd name="connsiteY2" fmla="*/ 697501 h 1486208"/>
                    <a:gd name="connsiteX3" fmla="*/ 749872 w 1603395"/>
                    <a:gd name="connsiteY3" fmla="*/ 1432405 h 1486208"/>
                    <a:gd name="connsiteX4" fmla="*/ 584633 w 1603395"/>
                    <a:gd name="connsiteY4" fmla="*/ 1350762 h 1486208"/>
                    <a:gd name="connsiteX5" fmla="*/ 1124 w 1603395"/>
                    <a:gd name="connsiteY5" fmla="*/ 716551 h 1486208"/>
                    <a:gd name="connsiteX0" fmla="*/ 1124 w 1603774"/>
                    <a:gd name="connsiteY0" fmla="*/ 716551 h 1486208"/>
                    <a:gd name="connsiteX1" fmla="*/ 749872 w 1603774"/>
                    <a:gd name="connsiteY1" fmla="*/ 697 h 1486208"/>
                    <a:gd name="connsiteX2" fmla="*/ 1603395 w 1603774"/>
                    <a:gd name="connsiteY2" fmla="*/ 697501 h 1486208"/>
                    <a:gd name="connsiteX3" fmla="*/ 749872 w 1603774"/>
                    <a:gd name="connsiteY3" fmla="*/ 1432405 h 1486208"/>
                    <a:gd name="connsiteX4" fmla="*/ 584633 w 1603774"/>
                    <a:gd name="connsiteY4" fmla="*/ 1350762 h 1486208"/>
                    <a:gd name="connsiteX5" fmla="*/ 1124 w 1603774"/>
                    <a:gd name="connsiteY5" fmla="*/ 716551 h 14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3774" h="1486208">
                      <a:moveTo>
                        <a:pt x="1124" y="716551"/>
                      </a:moveTo>
                      <a:cubicBezTo>
                        <a:pt x="28664" y="491540"/>
                        <a:pt x="482827" y="3872"/>
                        <a:pt x="749872" y="697"/>
                      </a:cubicBezTo>
                      <a:cubicBezTo>
                        <a:pt x="1016917" y="-2478"/>
                        <a:pt x="1603395" y="-21704"/>
                        <a:pt x="1603395" y="697501"/>
                      </a:cubicBezTo>
                      <a:cubicBezTo>
                        <a:pt x="1622445" y="1188106"/>
                        <a:pt x="919666" y="1323528"/>
                        <a:pt x="749872" y="1432405"/>
                      </a:cubicBezTo>
                      <a:cubicBezTo>
                        <a:pt x="580078" y="1541282"/>
                        <a:pt x="709424" y="1470071"/>
                        <a:pt x="584633" y="1350762"/>
                      </a:cubicBezTo>
                      <a:cubicBezTo>
                        <a:pt x="459842" y="1231453"/>
                        <a:pt x="-26416" y="941562"/>
                        <a:pt x="1124" y="716551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6">
                  <a:extLst>
                    <a:ext uri="{FF2B5EF4-FFF2-40B4-BE49-F238E27FC236}">
                      <a16:creationId xmlns:a16="http://schemas.microsoft.com/office/drawing/2014/main" id="{78057121-3181-51BE-47A7-E87C38DD1277}"/>
                    </a:ext>
                  </a:extLst>
                </p:cNvPr>
                <p:cNvSpPr/>
                <p:nvPr/>
              </p:nvSpPr>
              <p:spPr>
                <a:xfrm>
                  <a:off x="3135414" y="527924"/>
                  <a:ext cx="1502848" cy="1097329"/>
                </a:xfrm>
                <a:custGeom>
                  <a:avLst/>
                  <a:gdLst>
                    <a:gd name="connsiteX0" fmla="*/ 0 w 874643"/>
                    <a:gd name="connsiteY0" fmla="*/ 0 h 702365"/>
                    <a:gd name="connsiteX1" fmla="*/ 874643 w 874643"/>
                    <a:gd name="connsiteY1" fmla="*/ 0 h 702365"/>
                    <a:gd name="connsiteX2" fmla="*/ 874643 w 874643"/>
                    <a:gd name="connsiteY2" fmla="*/ 702365 h 702365"/>
                    <a:gd name="connsiteX3" fmla="*/ 0 w 874643"/>
                    <a:gd name="connsiteY3" fmla="*/ 702365 h 702365"/>
                    <a:gd name="connsiteX4" fmla="*/ 0 w 874643"/>
                    <a:gd name="connsiteY4" fmla="*/ 0 h 702365"/>
                    <a:gd name="connsiteX0" fmla="*/ 0 w 874643"/>
                    <a:gd name="connsiteY0" fmla="*/ 172278 h 874643"/>
                    <a:gd name="connsiteX1" fmla="*/ 781878 w 874643"/>
                    <a:gd name="connsiteY1" fmla="*/ 0 h 874643"/>
                    <a:gd name="connsiteX2" fmla="*/ 874643 w 874643"/>
                    <a:gd name="connsiteY2" fmla="*/ 874643 h 874643"/>
                    <a:gd name="connsiteX3" fmla="*/ 0 w 874643"/>
                    <a:gd name="connsiteY3" fmla="*/ 874643 h 874643"/>
                    <a:gd name="connsiteX4" fmla="*/ 0 w 874643"/>
                    <a:gd name="connsiteY4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0 w 1298713"/>
                    <a:gd name="connsiteY4" fmla="*/ 874643 h 874643"/>
                    <a:gd name="connsiteX5" fmla="*/ 0 w 1298713"/>
                    <a:gd name="connsiteY5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119269 w 1298713"/>
                    <a:gd name="connsiteY4" fmla="*/ 715617 h 874643"/>
                    <a:gd name="connsiteX5" fmla="*/ 0 w 1298713"/>
                    <a:gd name="connsiteY5" fmla="*/ 172278 h 874643"/>
                    <a:gd name="connsiteX0" fmla="*/ 106018 w 1404731"/>
                    <a:gd name="connsiteY0" fmla="*/ 172278 h 1110977"/>
                    <a:gd name="connsiteX1" fmla="*/ 887896 w 1404731"/>
                    <a:gd name="connsiteY1" fmla="*/ 0 h 1110977"/>
                    <a:gd name="connsiteX2" fmla="*/ 1404731 w 1404731"/>
                    <a:gd name="connsiteY2" fmla="*/ 556592 h 1110977"/>
                    <a:gd name="connsiteX3" fmla="*/ 980661 w 1404731"/>
                    <a:gd name="connsiteY3" fmla="*/ 874643 h 1110977"/>
                    <a:gd name="connsiteX4" fmla="*/ 225287 w 1404731"/>
                    <a:gd name="connsiteY4" fmla="*/ 715617 h 1110977"/>
                    <a:gd name="connsiteX5" fmla="*/ 0 w 1404731"/>
                    <a:gd name="connsiteY5" fmla="*/ 1099931 h 1110977"/>
                    <a:gd name="connsiteX6" fmla="*/ 106018 w 1404731"/>
                    <a:gd name="connsiteY6" fmla="*/ 172278 h 1110977"/>
                    <a:gd name="connsiteX0" fmla="*/ 203295 w 1502008"/>
                    <a:gd name="connsiteY0" fmla="*/ 172278 h 1110977"/>
                    <a:gd name="connsiteX1" fmla="*/ 985173 w 1502008"/>
                    <a:gd name="connsiteY1" fmla="*/ 0 h 1110977"/>
                    <a:gd name="connsiteX2" fmla="*/ 1502008 w 1502008"/>
                    <a:gd name="connsiteY2" fmla="*/ 556592 h 1110977"/>
                    <a:gd name="connsiteX3" fmla="*/ 1077938 w 1502008"/>
                    <a:gd name="connsiteY3" fmla="*/ 874643 h 1110977"/>
                    <a:gd name="connsiteX4" fmla="*/ 322564 w 1502008"/>
                    <a:gd name="connsiteY4" fmla="*/ 715617 h 1110977"/>
                    <a:gd name="connsiteX5" fmla="*/ 97277 w 1502008"/>
                    <a:gd name="connsiteY5" fmla="*/ 1099931 h 1110977"/>
                    <a:gd name="connsiteX6" fmla="*/ 203295 w 1502008"/>
                    <a:gd name="connsiteY6" fmla="*/ 172278 h 1110977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25674 w 1524387"/>
                    <a:gd name="connsiteY0" fmla="*/ 172727 h 1111426"/>
                    <a:gd name="connsiteX1" fmla="*/ 1007552 w 1524387"/>
                    <a:gd name="connsiteY1" fmla="*/ 449 h 1111426"/>
                    <a:gd name="connsiteX2" fmla="*/ 1524387 w 1524387"/>
                    <a:gd name="connsiteY2" fmla="*/ 557041 h 1111426"/>
                    <a:gd name="connsiteX3" fmla="*/ 1100317 w 1524387"/>
                    <a:gd name="connsiteY3" fmla="*/ 875092 h 1111426"/>
                    <a:gd name="connsiteX4" fmla="*/ 344943 w 1524387"/>
                    <a:gd name="connsiteY4" fmla="*/ 716066 h 1111426"/>
                    <a:gd name="connsiteX5" fmla="*/ 119656 w 1524387"/>
                    <a:gd name="connsiteY5" fmla="*/ 1100380 h 1111426"/>
                    <a:gd name="connsiteX6" fmla="*/ 225674 w 1524387"/>
                    <a:gd name="connsiteY6" fmla="*/ 172727 h 1111426"/>
                    <a:gd name="connsiteX0" fmla="*/ 242725 w 1518578"/>
                    <a:gd name="connsiteY0" fmla="*/ 203123 h 1111342"/>
                    <a:gd name="connsiteX1" fmla="*/ 1001743 w 1518578"/>
                    <a:gd name="connsiteY1" fmla="*/ 365 h 1111342"/>
                    <a:gd name="connsiteX2" fmla="*/ 1518578 w 1518578"/>
                    <a:gd name="connsiteY2" fmla="*/ 556957 h 1111342"/>
                    <a:gd name="connsiteX3" fmla="*/ 1094508 w 1518578"/>
                    <a:gd name="connsiteY3" fmla="*/ 875008 h 1111342"/>
                    <a:gd name="connsiteX4" fmla="*/ 339134 w 1518578"/>
                    <a:gd name="connsiteY4" fmla="*/ 715982 h 1111342"/>
                    <a:gd name="connsiteX5" fmla="*/ 113847 w 1518578"/>
                    <a:gd name="connsiteY5" fmla="*/ 1100296 h 1111342"/>
                    <a:gd name="connsiteX6" fmla="*/ 242725 w 1518578"/>
                    <a:gd name="connsiteY6" fmla="*/ 203123 h 1111342"/>
                    <a:gd name="connsiteX0" fmla="*/ 242725 w 1518578"/>
                    <a:gd name="connsiteY0" fmla="*/ 203337 h 1111556"/>
                    <a:gd name="connsiteX1" fmla="*/ 1001743 w 1518578"/>
                    <a:gd name="connsiteY1" fmla="*/ 579 h 1111556"/>
                    <a:gd name="connsiteX2" fmla="*/ 1518578 w 1518578"/>
                    <a:gd name="connsiteY2" fmla="*/ 557171 h 1111556"/>
                    <a:gd name="connsiteX3" fmla="*/ 1094508 w 1518578"/>
                    <a:gd name="connsiteY3" fmla="*/ 875222 h 1111556"/>
                    <a:gd name="connsiteX4" fmla="*/ 339134 w 1518578"/>
                    <a:gd name="connsiteY4" fmla="*/ 716196 h 1111556"/>
                    <a:gd name="connsiteX5" fmla="*/ 113847 w 1518578"/>
                    <a:gd name="connsiteY5" fmla="*/ 1100510 h 1111556"/>
                    <a:gd name="connsiteX6" fmla="*/ 242725 w 1518578"/>
                    <a:gd name="connsiteY6" fmla="*/ 203337 h 1111556"/>
                    <a:gd name="connsiteX0" fmla="*/ 229194 w 1505047"/>
                    <a:gd name="connsiteY0" fmla="*/ 203337 h 1111556"/>
                    <a:gd name="connsiteX1" fmla="*/ 988212 w 1505047"/>
                    <a:gd name="connsiteY1" fmla="*/ 579 h 1111556"/>
                    <a:gd name="connsiteX2" fmla="*/ 1505047 w 1505047"/>
                    <a:gd name="connsiteY2" fmla="*/ 557171 h 1111556"/>
                    <a:gd name="connsiteX3" fmla="*/ 1080977 w 1505047"/>
                    <a:gd name="connsiteY3" fmla="*/ 875222 h 1111556"/>
                    <a:gd name="connsiteX4" fmla="*/ 325603 w 1505047"/>
                    <a:gd name="connsiteY4" fmla="*/ 716196 h 1111556"/>
                    <a:gd name="connsiteX5" fmla="*/ 100316 w 1505047"/>
                    <a:gd name="connsiteY5" fmla="*/ 1100510 h 1111556"/>
                    <a:gd name="connsiteX6" fmla="*/ 229194 w 1505047"/>
                    <a:gd name="connsiteY6" fmla="*/ 203337 h 1111556"/>
                    <a:gd name="connsiteX0" fmla="*/ 229194 w 1505047"/>
                    <a:gd name="connsiteY0" fmla="*/ 203337 h 1113000"/>
                    <a:gd name="connsiteX1" fmla="*/ 988212 w 1505047"/>
                    <a:gd name="connsiteY1" fmla="*/ 579 h 1113000"/>
                    <a:gd name="connsiteX2" fmla="*/ 1505047 w 1505047"/>
                    <a:gd name="connsiteY2" fmla="*/ 557171 h 1113000"/>
                    <a:gd name="connsiteX3" fmla="*/ 1080977 w 1505047"/>
                    <a:gd name="connsiteY3" fmla="*/ 875222 h 1113000"/>
                    <a:gd name="connsiteX4" fmla="*/ 325603 w 1505047"/>
                    <a:gd name="connsiteY4" fmla="*/ 716196 h 1113000"/>
                    <a:gd name="connsiteX5" fmla="*/ 100316 w 1505047"/>
                    <a:gd name="connsiteY5" fmla="*/ 1100510 h 1113000"/>
                    <a:gd name="connsiteX6" fmla="*/ 229194 w 1505047"/>
                    <a:gd name="connsiteY6" fmla="*/ 203337 h 111300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07957 w 1483810"/>
                    <a:gd name="connsiteY0" fmla="*/ 203337 h 1095747"/>
                    <a:gd name="connsiteX1" fmla="*/ 966975 w 1483810"/>
                    <a:gd name="connsiteY1" fmla="*/ 579 h 1095747"/>
                    <a:gd name="connsiteX2" fmla="*/ 1483810 w 1483810"/>
                    <a:gd name="connsiteY2" fmla="*/ 557171 h 1095747"/>
                    <a:gd name="connsiteX3" fmla="*/ 1059740 w 1483810"/>
                    <a:gd name="connsiteY3" fmla="*/ 875222 h 1095747"/>
                    <a:gd name="connsiteX4" fmla="*/ 304366 w 1483810"/>
                    <a:gd name="connsiteY4" fmla="*/ 716196 h 1095747"/>
                    <a:gd name="connsiteX5" fmla="*/ 107654 w 1483810"/>
                    <a:gd name="connsiteY5" fmla="*/ 1095747 h 1095747"/>
                    <a:gd name="connsiteX6" fmla="*/ 207957 w 1483810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3404 w 1502848"/>
                    <a:gd name="connsiteY4" fmla="*/ 716196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4919 h 1097329"/>
                    <a:gd name="connsiteX1" fmla="*/ 986013 w 1502848"/>
                    <a:gd name="connsiteY1" fmla="*/ 2161 h 1097329"/>
                    <a:gd name="connsiteX2" fmla="*/ 1502848 w 1502848"/>
                    <a:gd name="connsiteY2" fmla="*/ 558753 h 1097329"/>
                    <a:gd name="connsiteX3" fmla="*/ 1078778 w 1502848"/>
                    <a:gd name="connsiteY3" fmla="*/ 876804 h 1097329"/>
                    <a:gd name="connsiteX4" fmla="*/ 351027 w 1502848"/>
                    <a:gd name="connsiteY4" fmla="*/ 770166 h 1097329"/>
                    <a:gd name="connsiteX5" fmla="*/ 126692 w 1502848"/>
                    <a:gd name="connsiteY5" fmla="*/ 1097329 h 1097329"/>
                    <a:gd name="connsiteX6" fmla="*/ 226995 w 1502848"/>
                    <a:gd name="connsiteY6" fmla="*/ 204919 h 1097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2848" h="1097329">
                      <a:moveTo>
                        <a:pt x="226995" y="204919"/>
                      </a:moveTo>
                      <a:cubicBezTo>
                        <a:pt x="441901" y="2713"/>
                        <a:pt x="738639" y="-6673"/>
                        <a:pt x="986013" y="2161"/>
                      </a:cubicBezTo>
                      <a:cubicBezTo>
                        <a:pt x="1281979" y="77257"/>
                        <a:pt x="1485178" y="417396"/>
                        <a:pt x="1502848" y="558753"/>
                      </a:cubicBezTo>
                      <a:cubicBezTo>
                        <a:pt x="1361491" y="664770"/>
                        <a:pt x="1273144" y="890057"/>
                        <a:pt x="1078778" y="876804"/>
                      </a:cubicBezTo>
                      <a:cubicBezTo>
                        <a:pt x="836194" y="841258"/>
                        <a:pt x="601231" y="729512"/>
                        <a:pt x="351027" y="770166"/>
                      </a:cubicBezTo>
                      <a:cubicBezTo>
                        <a:pt x="311188" y="822527"/>
                        <a:pt x="221776" y="882091"/>
                        <a:pt x="126692" y="1097329"/>
                      </a:cubicBezTo>
                      <a:cubicBezTo>
                        <a:pt x="-141898" y="593262"/>
                        <a:pt x="77356" y="361737"/>
                        <a:pt x="226995" y="204919"/>
                      </a:cubicBezTo>
                      <a:close/>
                    </a:path>
                  </a:pathLst>
                </a:custGeom>
                <a:solidFill>
                  <a:srgbClr val="FFEB9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318F9650-DE6F-79B0-3CF6-F72937C3D331}"/>
                    </a:ext>
                  </a:extLst>
                </p:cNvPr>
                <p:cNvSpPr/>
                <p:nvPr/>
              </p:nvSpPr>
              <p:spPr>
                <a:xfrm>
                  <a:off x="4638263" y="481013"/>
                  <a:ext cx="380382" cy="3143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1F8E0C3-157F-EA73-20EF-1EAA8AC8EAD7}"/>
                    </a:ext>
                  </a:extLst>
                </p:cNvPr>
                <p:cNvSpPr/>
                <p:nvPr/>
              </p:nvSpPr>
              <p:spPr>
                <a:xfrm>
                  <a:off x="4723227" y="571500"/>
                  <a:ext cx="161374" cy="13335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loud 158">
                  <a:extLst>
                    <a:ext uri="{FF2B5EF4-FFF2-40B4-BE49-F238E27FC236}">
                      <a16:creationId xmlns:a16="http://schemas.microsoft.com/office/drawing/2014/main" id="{7C46C9DB-EA30-0CF1-1943-DCE97B520A1B}"/>
                    </a:ext>
                  </a:extLst>
                </p:cNvPr>
                <p:cNvSpPr/>
                <p:nvPr/>
              </p:nvSpPr>
              <p:spPr>
                <a:xfrm rot="20967020">
                  <a:off x="4178740" y="1727650"/>
                  <a:ext cx="1879401" cy="1050111"/>
                </a:xfrm>
                <a:prstGeom prst="cloud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10">
                  <a:extLst>
                    <a:ext uri="{FF2B5EF4-FFF2-40B4-BE49-F238E27FC236}">
                      <a16:creationId xmlns:a16="http://schemas.microsoft.com/office/drawing/2014/main" id="{A89C4613-4947-8E5C-C680-41414C84D36F}"/>
                    </a:ext>
                  </a:extLst>
                </p:cNvPr>
                <p:cNvSpPr/>
                <p:nvPr/>
              </p:nvSpPr>
              <p:spPr>
                <a:xfrm rot="20985504">
                  <a:off x="4650322" y="1277393"/>
                  <a:ext cx="664510" cy="1120953"/>
                </a:xfrm>
                <a:custGeom>
                  <a:avLst/>
                  <a:gdLst>
                    <a:gd name="connsiteX0" fmla="*/ 0 w 499606"/>
                    <a:gd name="connsiteY0" fmla="*/ 0 h 1095747"/>
                    <a:gd name="connsiteX1" fmla="*/ 499606 w 499606"/>
                    <a:gd name="connsiteY1" fmla="*/ 0 h 1095747"/>
                    <a:gd name="connsiteX2" fmla="*/ 499606 w 499606"/>
                    <a:gd name="connsiteY2" fmla="*/ 1095747 h 1095747"/>
                    <a:gd name="connsiteX3" fmla="*/ 0 w 499606"/>
                    <a:gd name="connsiteY3" fmla="*/ 1095747 h 1095747"/>
                    <a:gd name="connsiteX4" fmla="*/ 0 w 499606"/>
                    <a:gd name="connsiteY4" fmla="*/ 0 h 1095747"/>
                    <a:gd name="connsiteX0" fmla="*/ 0 w 544597"/>
                    <a:gd name="connsiteY0" fmla="*/ 0 h 1103876"/>
                    <a:gd name="connsiteX1" fmla="*/ 544597 w 544597"/>
                    <a:gd name="connsiteY1" fmla="*/ 8129 h 1103876"/>
                    <a:gd name="connsiteX2" fmla="*/ 544597 w 544597"/>
                    <a:gd name="connsiteY2" fmla="*/ 1103876 h 1103876"/>
                    <a:gd name="connsiteX3" fmla="*/ 44991 w 544597"/>
                    <a:gd name="connsiteY3" fmla="*/ 1103876 h 1103876"/>
                    <a:gd name="connsiteX4" fmla="*/ 0 w 544597"/>
                    <a:gd name="connsiteY4" fmla="*/ 0 h 1103876"/>
                    <a:gd name="connsiteX0" fmla="*/ 0 w 544597"/>
                    <a:gd name="connsiteY0" fmla="*/ 0 h 1120953"/>
                    <a:gd name="connsiteX1" fmla="*/ 544597 w 544597"/>
                    <a:gd name="connsiteY1" fmla="*/ 8129 h 1120953"/>
                    <a:gd name="connsiteX2" fmla="*/ 544597 w 544597"/>
                    <a:gd name="connsiteY2" fmla="*/ 1103876 h 1120953"/>
                    <a:gd name="connsiteX3" fmla="*/ 10932 w 544597"/>
                    <a:gd name="connsiteY3" fmla="*/ 1120953 h 1120953"/>
                    <a:gd name="connsiteX4" fmla="*/ 0 w 544597"/>
                    <a:gd name="connsiteY4" fmla="*/ 0 h 1120953"/>
                    <a:gd name="connsiteX0" fmla="*/ 0 w 567093"/>
                    <a:gd name="connsiteY0" fmla="*/ 0 h 1120953"/>
                    <a:gd name="connsiteX1" fmla="*/ 567093 w 567093"/>
                    <a:gd name="connsiteY1" fmla="*/ 12194 h 1120953"/>
                    <a:gd name="connsiteX2" fmla="*/ 544597 w 567093"/>
                    <a:gd name="connsiteY2" fmla="*/ 1103876 h 1120953"/>
                    <a:gd name="connsiteX3" fmla="*/ 10932 w 567093"/>
                    <a:gd name="connsiteY3" fmla="*/ 1120953 h 1120953"/>
                    <a:gd name="connsiteX4" fmla="*/ 0 w 567093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74921 w 664510"/>
                    <a:gd name="connsiteY0" fmla="*/ 0 h 1120953"/>
                    <a:gd name="connsiteX1" fmla="*/ 642014 w 664510"/>
                    <a:gd name="connsiteY1" fmla="*/ 12194 h 1120953"/>
                    <a:gd name="connsiteX2" fmla="*/ 664510 w 664510"/>
                    <a:gd name="connsiteY2" fmla="*/ 1112005 h 1120953"/>
                    <a:gd name="connsiteX3" fmla="*/ 85853 w 664510"/>
                    <a:gd name="connsiteY3" fmla="*/ 1120953 h 1120953"/>
                    <a:gd name="connsiteX4" fmla="*/ 74921 w 664510"/>
                    <a:gd name="connsiteY4" fmla="*/ 0 h 112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4510" h="1120953">
                      <a:moveTo>
                        <a:pt x="74921" y="0"/>
                      </a:moveTo>
                      <a:lnTo>
                        <a:pt x="642014" y="12194"/>
                      </a:lnTo>
                      <a:cubicBezTo>
                        <a:pt x="649513" y="378798"/>
                        <a:pt x="338448" y="494259"/>
                        <a:pt x="664510" y="1112005"/>
                      </a:cubicBezTo>
                      <a:lnTo>
                        <a:pt x="85853" y="1120953"/>
                      </a:lnTo>
                      <a:cubicBezTo>
                        <a:pt x="-102640" y="613240"/>
                        <a:pt x="78565" y="373651"/>
                        <a:pt x="74921" y="0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DAF4C27-9656-F624-53DC-EA77E7B800AD}"/>
                    </a:ext>
                  </a:extLst>
                </p:cNvPr>
                <p:cNvSpPr/>
                <p:nvPr/>
              </p:nvSpPr>
              <p:spPr>
                <a:xfrm rot="21021619">
                  <a:off x="4519614" y="1154909"/>
                  <a:ext cx="795456" cy="284320"/>
                </a:xfrm>
                <a:prstGeom prst="ellipse">
                  <a:avLst/>
                </a:prstGeom>
                <a:solidFill>
                  <a:srgbClr val="EECAB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FE385E9E-1AC4-749C-6F6C-72071B78F75F}"/>
                    </a:ext>
                  </a:extLst>
                </p:cNvPr>
                <p:cNvSpPr/>
                <p:nvPr/>
              </p:nvSpPr>
              <p:spPr>
                <a:xfrm>
                  <a:off x="3492442" y="1082053"/>
                  <a:ext cx="816099" cy="213360"/>
                </a:xfrm>
                <a:custGeom>
                  <a:avLst/>
                  <a:gdLst>
                    <a:gd name="connsiteX0" fmla="*/ 0 w 816099"/>
                    <a:gd name="connsiteY0" fmla="*/ 213360 h 213360"/>
                    <a:gd name="connsiteX1" fmla="*/ 175260 w 816099"/>
                    <a:gd name="connsiteY1" fmla="*/ 99060 h 213360"/>
                    <a:gd name="connsiteX2" fmla="*/ 510540 w 816099"/>
                    <a:gd name="connsiteY2" fmla="*/ 45720 h 213360"/>
                    <a:gd name="connsiteX3" fmla="*/ 792480 w 816099"/>
                    <a:gd name="connsiteY3" fmla="*/ 22860 h 213360"/>
                    <a:gd name="connsiteX4" fmla="*/ 800100 w 816099"/>
                    <a:gd name="connsiteY4" fmla="*/ 0 h 213360"/>
                    <a:gd name="connsiteX5" fmla="*/ 800100 w 816099"/>
                    <a:gd name="connsiteY5" fmla="*/ 0 h 213360"/>
                    <a:gd name="connsiteX6" fmla="*/ 800100 w 816099"/>
                    <a:gd name="connsiteY6" fmla="*/ 0 h 21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99" h="213360">
                      <a:moveTo>
                        <a:pt x="0" y="213360"/>
                      </a:moveTo>
                      <a:cubicBezTo>
                        <a:pt x="45085" y="170180"/>
                        <a:pt x="90170" y="127000"/>
                        <a:pt x="175260" y="99060"/>
                      </a:cubicBezTo>
                      <a:cubicBezTo>
                        <a:pt x="260350" y="71120"/>
                        <a:pt x="407670" y="58420"/>
                        <a:pt x="510540" y="45720"/>
                      </a:cubicBezTo>
                      <a:cubicBezTo>
                        <a:pt x="613410" y="33020"/>
                        <a:pt x="744220" y="30480"/>
                        <a:pt x="792480" y="22860"/>
                      </a:cubicBezTo>
                      <a:cubicBezTo>
                        <a:pt x="840740" y="15240"/>
                        <a:pt x="800100" y="0"/>
                        <a:pt x="800100" y="0"/>
                      </a:cubicBezTo>
                      <a:lnTo>
                        <a:pt x="800100" y="0"/>
                      </a:lnTo>
                      <a:lnTo>
                        <a:pt x="80010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10">
                  <a:extLst>
                    <a:ext uri="{FF2B5EF4-FFF2-40B4-BE49-F238E27FC236}">
                      <a16:creationId xmlns:a16="http://schemas.microsoft.com/office/drawing/2014/main" id="{F0D86398-1A8E-A1BB-5B57-D01343762F4F}"/>
                    </a:ext>
                  </a:extLst>
                </p:cNvPr>
                <p:cNvSpPr/>
                <p:nvPr/>
              </p:nvSpPr>
              <p:spPr>
                <a:xfrm rot="20985504">
                  <a:off x="4630012" y="2207911"/>
                  <a:ext cx="982196" cy="301822"/>
                </a:xfrm>
                <a:custGeom>
                  <a:avLst/>
                  <a:gdLst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196" h="301822">
                      <a:moveTo>
                        <a:pt x="0" y="0"/>
                      </a:moveTo>
                      <a:cubicBezTo>
                        <a:pt x="320625" y="37493"/>
                        <a:pt x="601770" y="122057"/>
                        <a:pt x="982196" y="0"/>
                      </a:cubicBezTo>
                      <a:lnTo>
                        <a:pt x="982196" y="301822"/>
                      </a:lnTo>
                      <a:lnTo>
                        <a:pt x="0" y="301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31">
                  <a:extLst>
                    <a:ext uri="{FF2B5EF4-FFF2-40B4-BE49-F238E27FC236}">
                      <a16:creationId xmlns:a16="http://schemas.microsoft.com/office/drawing/2014/main" id="{A3480D81-83B9-6F7E-2683-C99B4C569F62}"/>
                    </a:ext>
                  </a:extLst>
                </p:cNvPr>
                <p:cNvSpPr/>
                <p:nvPr/>
              </p:nvSpPr>
              <p:spPr>
                <a:xfrm>
                  <a:off x="4638262" y="455210"/>
                  <a:ext cx="380382" cy="176808"/>
                </a:xfrm>
                <a:custGeom>
                  <a:avLst/>
                  <a:gdLst>
                    <a:gd name="connsiteX0" fmla="*/ 0 w 380382"/>
                    <a:gd name="connsiteY0" fmla="*/ 157163 h 314325"/>
                    <a:gd name="connsiteX1" fmla="*/ 190191 w 380382"/>
                    <a:gd name="connsiteY1" fmla="*/ 0 h 314325"/>
                    <a:gd name="connsiteX2" fmla="*/ 380382 w 380382"/>
                    <a:gd name="connsiteY2" fmla="*/ 157163 h 314325"/>
                    <a:gd name="connsiteX3" fmla="*/ 190191 w 380382"/>
                    <a:gd name="connsiteY3" fmla="*/ 314326 h 314325"/>
                    <a:gd name="connsiteX4" fmla="*/ 0 w 380382"/>
                    <a:gd name="connsiteY4" fmla="*/ 157163 h 314325"/>
                    <a:gd name="connsiteX0" fmla="*/ 0 w 380382"/>
                    <a:gd name="connsiteY0" fmla="*/ 157163 h 176808"/>
                    <a:gd name="connsiteX1" fmla="*/ 190191 w 380382"/>
                    <a:gd name="connsiteY1" fmla="*/ 0 h 176808"/>
                    <a:gd name="connsiteX2" fmla="*/ 380382 w 380382"/>
                    <a:gd name="connsiteY2" fmla="*/ 157163 h 176808"/>
                    <a:gd name="connsiteX3" fmla="*/ 0 w 380382"/>
                    <a:gd name="connsiteY3" fmla="*/ 157163 h 1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82" h="176808">
                      <a:moveTo>
                        <a:pt x="0" y="157163"/>
                      </a:moveTo>
                      <a:cubicBezTo>
                        <a:pt x="0" y="70364"/>
                        <a:pt x="85151" y="0"/>
                        <a:pt x="190191" y="0"/>
                      </a:cubicBezTo>
                      <a:cubicBezTo>
                        <a:pt x="295231" y="0"/>
                        <a:pt x="380382" y="70364"/>
                        <a:pt x="380382" y="157163"/>
                      </a:cubicBezTo>
                      <a:cubicBezTo>
                        <a:pt x="348684" y="183357"/>
                        <a:pt x="31699" y="183357"/>
                        <a:pt x="0" y="157163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B605CB07-3237-2ABE-3D8D-573EC7D9DE69}"/>
                    </a:ext>
                  </a:extLst>
                </p:cNvPr>
                <p:cNvSpPr/>
                <p:nvPr/>
              </p:nvSpPr>
              <p:spPr>
                <a:xfrm>
                  <a:off x="3671946" y="754413"/>
                  <a:ext cx="80687" cy="7677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2F02CE79-B73A-6DB0-6BB6-A24659163205}"/>
                    </a:ext>
                  </a:extLst>
                </p:cNvPr>
                <p:cNvSpPr/>
                <p:nvPr/>
              </p:nvSpPr>
              <p:spPr>
                <a:xfrm>
                  <a:off x="4691063" y="23782"/>
                  <a:ext cx="353130" cy="166718"/>
                </a:xfrm>
                <a:custGeom>
                  <a:avLst/>
                  <a:gdLst>
                    <a:gd name="connsiteX0" fmla="*/ 0 w 353130"/>
                    <a:gd name="connsiteY0" fmla="*/ 128618 h 166718"/>
                    <a:gd name="connsiteX1" fmla="*/ 38100 w 353130"/>
                    <a:gd name="connsiteY1" fmla="*/ 42893 h 166718"/>
                    <a:gd name="connsiteX2" fmla="*/ 38100 w 353130"/>
                    <a:gd name="connsiteY2" fmla="*/ 42893 h 166718"/>
                    <a:gd name="connsiteX3" fmla="*/ 47625 w 353130"/>
                    <a:gd name="connsiteY3" fmla="*/ 76231 h 166718"/>
                    <a:gd name="connsiteX4" fmla="*/ 166687 w 353130"/>
                    <a:gd name="connsiteY4" fmla="*/ 31 h 166718"/>
                    <a:gd name="connsiteX5" fmla="*/ 195262 w 353130"/>
                    <a:gd name="connsiteY5" fmla="*/ 66706 h 166718"/>
                    <a:gd name="connsiteX6" fmla="*/ 257175 w 353130"/>
                    <a:gd name="connsiteY6" fmla="*/ 52418 h 166718"/>
                    <a:gd name="connsiteX7" fmla="*/ 290512 w 353130"/>
                    <a:gd name="connsiteY7" fmla="*/ 66706 h 166718"/>
                    <a:gd name="connsiteX8" fmla="*/ 328612 w 353130"/>
                    <a:gd name="connsiteY8" fmla="*/ 19081 h 166718"/>
                    <a:gd name="connsiteX9" fmla="*/ 342900 w 353130"/>
                    <a:gd name="connsiteY9" fmla="*/ 85756 h 166718"/>
                    <a:gd name="connsiteX10" fmla="*/ 352425 w 353130"/>
                    <a:gd name="connsiteY10" fmla="*/ 152431 h 166718"/>
                    <a:gd name="connsiteX11" fmla="*/ 352425 w 353130"/>
                    <a:gd name="connsiteY11" fmla="*/ 166718 h 166718"/>
                    <a:gd name="connsiteX12" fmla="*/ 352425 w 353130"/>
                    <a:gd name="connsiteY12" fmla="*/ 166718 h 16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30" h="166718">
                      <a:moveTo>
                        <a:pt x="0" y="128618"/>
                      </a:moveTo>
                      <a:lnTo>
                        <a:pt x="38100" y="42893"/>
                      </a:lnTo>
                      <a:lnTo>
                        <a:pt x="38100" y="42893"/>
                      </a:lnTo>
                      <a:cubicBezTo>
                        <a:pt x="39687" y="48449"/>
                        <a:pt x="26194" y="83375"/>
                        <a:pt x="47625" y="76231"/>
                      </a:cubicBezTo>
                      <a:cubicBezTo>
                        <a:pt x="69056" y="69087"/>
                        <a:pt x="142081" y="1618"/>
                        <a:pt x="166687" y="31"/>
                      </a:cubicBezTo>
                      <a:cubicBezTo>
                        <a:pt x="191293" y="-1556"/>
                        <a:pt x="180181" y="57975"/>
                        <a:pt x="195262" y="66706"/>
                      </a:cubicBezTo>
                      <a:cubicBezTo>
                        <a:pt x="210343" y="75437"/>
                        <a:pt x="241300" y="52418"/>
                        <a:pt x="257175" y="52418"/>
                      </a:cubicBezTo>
                      <a:cubicBezTo>
                        <a:pt x="273050" y="52418"/>
                        <a:pt x="278606" y="72262"/>
                        <a:pt x="290512" y="66706"/>
                      </a:cubicBezTo>
                      <a:cubicBezTo>
                        <a:pt x="302418" y="61150"/>
                        <a:pt x="319881" y="15906"/>
                        <a:pt x="328612" y="19081"/>
                      </a:cubicBezTo>
                      <a:cubicBezTo>
                        <a:pt x="337343" y="22256"/>
                        <a:pt x="338931" y="63531"/>
                        <a:pt x="342900" y="85756"/>
                      </a:cubicBezTo>
                      <a:cubicBezTo>
                        <a:pt x="346869" y="107981"/>
                        <a:pt x="352425" y="152431"/>
                        <a:pt x="352425" y="152431"/>
                      </a:cubicBezTo>
                      <a:cubicBezTo>
                        <a:pt x="354012" y="165925"/>
                        <a:pt x="352425" y="166718"/>
                        <a:pt x="352425" y="166718"/>
                      </a:cubicBezTo>
                      <a:lnTo>
                        <a:pt x="352425" y="166718"/>
                      </a:lnTo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89A4662-590A-282C-B319-6A35795DB434}"/>
              </a:ext>
            </a:extLst>
          </p:cNvPr>
          <p:cNvGrpSpPr/>
          <p:nvPr/>
        </p:nvGrpSpPr>
        <p:grpSpPr>
          <a:xfrm>
            <a:off x="278357" y="2881673"/>
            <a:ext cx="5480025" cy="1323439"/>
            <a:chOff x="4105020" y="3352081"/>
            <a:chExt cx="8852931" cy="2138004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8E3CE4A-C530-8AD8-EE78-1A54E5AA16D3}"/>
                </a:ext>
              </a:extLst>
            </p:cNvPr>
            <p:cNvSpPr txBox="1"/>
            <p:nvPr/>
          </p:nvSpPr>
          <p:spPr>
            <a:xfrm>
              <a:off x="8511451" y="3352081"/>
              <a:ext cx="4446500" cy="2138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55C1A09B-F40E-2992-FCFA-0D72EE55AE24}"/>
                </a:ext>
              </a:extLst>
            </p:cNvPr>
            <p:cNvGrpSpPr/>
            <p:nvPr/>
          </p:nvGrpSpPr>
          <p:grpSpPr>
            <a:xfrm flipH="1">
              <a:off x="4105020" y="3429000"/>
              <a:ext cx="4087648" cy="2028612"/>
              <a:chOff x="1921562" y="1368408"/>
              <a:chExt cx="8731994" cy="4333501"/>
            </a:xfrm>
          </p:grpSpPr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67ED571-96DE-EE76-CFA0-9007442D7070}"/>
                  </a:ext>
                </a:extLst>
              </p:cNvPr>
              <p:cNvSpPr/>
              <p:nvPr/>
            </p:nvSpPr>
            <p:spPr>
              <a:xfrm>
                <a:off x="1921563" y="1506593"/>
                <a:ext cx="8731992" cy="3441875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0E703E52-F55F-E799-946E-2216926034DA}"/>
                  </a:ext>
                </a:extLst>
              </p:cNvPr>
              <p:cNvSpPr/>
              <p:nvPr/>
            </p:nvSpPr>
            <p:spPr>
              <a:xfrm rot="2694441">
                <a:off x="3363171" y="2747825"/>
                <a:ext cx="84597" cy="762552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33CD999E-EBB4-5327-39D9-13C29DC61550}"/>
                  </a:ext>
                </a:extLst>
              </p:cNvPr>
              <p:cNvSpPr/>
              <p:nvPr/>
            </p:nvSpPr>
            <p:spPr>
              <a:xfrm>
                <a:off x="3632750" y="2420843"/>
                <a:ext cx="215900" cy="641627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A177DD8D-7BDC-0FF8-5A89-D40E584D1248}"/>
                  </a:ext>
                </a:extLst>
              </p:cNvPr>
              <p:cNvSpPr/>
              <p:nvPr/>
            </p:nvSpPr>
            <p:spPr>
              <a:xfrm>
                <a:off x="4584284" y="2360380"/>
                <a:ext cx="269185" cy="762552"/>
              </a:xfrm>
              <a:custGeom>
                <a:avLst/>
                <a:gdLst>
                  <a:gd name="connsiteX0" fmla="*/ 381276 w 762552"/>
                  <a:gd name="connsiteY0" fmla="*/ 0 h 762552"/>
                  <a:gd name="connsiteX1" fmla="*/ 762552 w 762552"/>
                  <a:gd name="connsiteY1" fmla="*/ 381276 h 762552"/>
                  <a:gd name="connsiteX2" fmla="*/ 381276 w 762552"/>
                  <a:gd name="connsiteY2" fmla="*/ 762552 h 762552"/>
                  <a:gd name="connsiteX3" fmla="*/ 0 w 762552"/>
                  <a:gd name="connsiteY3" fmla="*/ 381276 h 762552"/>
                  <a:gd name="connsiteX4" fmla="*/ 381276 w 762552"/>
                  <a:gd name="connsiteY4" fmla="*/ 0 h 762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552" h="762552">
                    <a:moveTo>
                      <a:pt x="381276" y="0"/>
                    </a:moveTo>
                    <a:cubicBezTo>
                      <a:pt x="591849" y="0"/>
                      <a:pt x="762552" y="170703"/>
                      <a:pt x="762552" y="381276"/>
                    </a:cubicBezTo>
                    <a:cubicBezTo>
                      <a:pt x="762552" y="591849"/>
                      <a:pt x="591849" y="762552"/>
                      <a:pt x="381276" y="762552"/>
                    </a:cubicBezTo>
                    <a:cubicBezTo>
                      <a:pt x="170703" y="762552"/>
                      <a:pt x="0" y="591849"/>
                      <a:pt x="0" y="381276"/>
                    </a:cubicBezTo>
                    <a:cubicBezTo>
                      <a:pt x="0" y="170703"/>
                      <a:pt x="170703" y="0"/>
                      <a:pt x="381276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FE72BE4B-6EED-2127-2D85-2E0ECA516F13}"/>
                  </a:ext>
                </a:extLst>
              </p:cNvPr>
              <p:cNvSpPr/>
              <p:nvPr/>
            </p:nvSpPr>
            <p:spPr>
              <a:xfrm>
                <a:off x="31937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091DBE65-50DC-91C4-9A35-C53A6FC3476A}"/>
                  </a:ext>
                </a:extLst>
              </p:cNvPr>
              <p:cNvSpPr/>
              <p:nvPr/>
            </p:nvSpPr>
            <p:spPr>
              <a:xfrm>
                <a:off x="1921564" y="1368408"/>
                <a:ext cx="8731992" cy="3667419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5CC29768-E816-3038-6A46-1C90EF006CC5}"/>
                  </a:ext>
                </a:extLst>
              </p:cNvPr>
              <p:cNvSpPr/>
              <p:nvPr/>
            </p:nvSpPr>
            <p:spPr>
              <a:xfrm>
                <a:off x="83753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FB4B9127-9DEB-7680-4066-14E8A86DAA7F}"/>
                  </a:ext>
                </a:extLst>
              </p:cNvPr>
              <p:cNvCxnSpPr>
                <a:cxnSpLocks/>
                <a:stCxn id="212" idx="6"/>
                <a:endCxn id="212" idx="8"/>
              </p:cNvCxnSpPr>
              <p:nvPr/>
            </p:nvCxnSpPr>
            <p:spPr>
              <a:xfrm>
                <a:off x="3569804" y="4948469"/>
                <a:ext cx="762552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F358067-F0D0-FB3A-C449-2DAD81DE8B85}"/>
                  </a:ext>
                </a:extLst>
              </p:cNvPr>
              <p:cNvCxnSpPr>
                <a:cxnSpLocks/>
                <a:stCxn id="212" idx="5"/>
                <a:endCxn id="212" idx="7"/>
              </p:cNvCxnSpPr>
              <p:nvPr/>
            </p:nvCxnSpPr>
            <p:spPr>
              <a:xfrm>
                <a:off x="3951080" y="4567193"/>
                <a:ext cx="0" cy="76255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673143EB-15CA-790B-7775-82E12E9567A4}"/>
                  </a:ext>
                </a:extLst>
              </p:cNvPr>
              <p:cNvCxnSpPr>
                <a:stCxn id="214" idx="6"/>
                <a:endCxn id="214" idx="8"/>
              </p:cNvCxnSpPr>
              <p:nvPr/>
            </p:nvCxnSpPr>
            <p:spPr>
              <a:xfrm>
                <a:off x="8751404" y="4948469"/>
                <a:ext cx="762552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3F265084-210E-BD93-A2C6-D48EBA438069}"/>
                  </a:ext>
                </a:extLst>
              </p:cNvPr>
              <p:cNvCxnSpPr>
                <a:stCxn id="214" idx="5"/>
                <a:endCxn id="214" idx="7"/>
              </p:cNvCxnSpPr>
              <p:nvPr/>
            </p:nvCxnSpPr>
            <p:spPr>
              <a:xfrm>
                <a:off x="9132680" y="4567193"/>
                <a:ext cx="0" cy="76255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C54528DF-2ADA-24A9-EAB6-8588CE5A86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1562" y="3806574"/>
                <a:ext cx="8731993" cy="3078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7EA196E-FCB5-25EB-DDE7-3DC2EF80E2EB}"/>
                  </a:ext>
                </a:extLst>
              </p:cNvPr>
              <p:cNvSpPr/>
              <p:nvPr/>
            </p:nvSpPr>
            <p:spPr>
              <a:xfrm>
                <a:off x="1921562" y="3843531"/>
                <a:ext cx="491437" cy="267805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AC9301AE-EB05-9280-3E5D-8B41669F68BF}"/>
                  </a:ext>
                </a:extLst>
              </p:cNvPr>
              <p:cNvCxnSpPr>
                <a:stCxn id="210" idx="6"/>
                <a:endCxn id="210" idx="8"/>
              </p:cNvCxnSpPr>
              <p:nvPr/>
            </p:nvCxnSpPr>
            <p:spPr>
              <a:xfrm>
                <a:off x="3685982" y="2745490"/>
                <a:ext cx="10795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6569916-DB35-C2F7-BB9D-440244D24215}"/>
                  </a:ext>
                </a:extLst>
              </p:cNvPr>
              <p:cNvCxnSpPr>
                <a:stCxn id="210" idx="5"/>
                <a:endCxn id="210" idx="7"/>
              </p:cNvCxnSpPr>
              <p:nvPr/>
            </p:nvCxnSpPr>
            <p:spPr>
              <a:xfrm>
                <a:off x="3739957" y="2585083"/>
                <a:ext cx="0" cy="32081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77659DD-EB27-06C1-68ED-89ED9548F686}"/>
              </a:ext>
            </a:extLst>
          </p:cNvPr>
          <p:cNvGrpSpPr/>
          <p:nvPr/>
        </p:nvGrpSpPr>
        <p:grpSpPr>
          <a:xfrm>
            <a:off x="674817" y="218857"/>
            <a:ext cx="6097967" cy="2184619"/>
            <a:chOff x="1055189" y="1083090"/>
            <a:chExt cx="10069215" cy="3607333"/>
          </a:xfrm>
        </p:grpSpPr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5B083AF-8492-2DEC-76EE-F63E8AE865EE}"/>
                </a:ext>
              </a:extLst>
            </p:cNvPr>
            <p:cNvSpPr txBox="1"/>
            <p:nvPr/>
          </p:nvSpPr>
          <p:spPr>
            <a:xfrm>
              <a:off x="4751818" y="1756405"/>
              <a:ext cx="6372586" cy="2185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A9501F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iolin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B462859A-AD5F-6B43-29D9-F0A5E4497114}"/>
                </a:ext>
              </a:extLst>
            </p:cNvPr>
            <p:cNvGrpSpPr/>
            <p:nvPr/>
          </p:nvGrpSpPr>
          <p:grpSpPr>
            <a:xfrm>
              <a:off x="1055189" y="1083090"/>
              <a:ext cx="1557600" cy="3607333"/>
              <a:chOff x="4293022" y="-1609"/>
              <a:chExt cx="2967605" cy="6872843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003C178-9FEB-C4A6-2823-210E41293945}"/>
                  </a:ext>
                </a:extLst>
              </p:cNvPr>
              <p:cNvGrpSpPr/>
              <p:nvPr/>
            </p:nvGrpSpPr>
            <p:grpSpPr>
              <a:xfrm rot="20842116">
                <a:off x="5255375" y="505328"/>
                <a:ext cx="221585" cy="226532"/>
                <a:chOff x="4869428" y="480704"/>
                <a:chExt cx="281976" cy="288271"/>
              </a:xfrm>
              <a:solidFill>
                <a:srgbClr val="A9501F"/>
              </a:solidFill>
            </p:grpSpPr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5823F8EC-3B7F-3670-3B32-88FF4AC34ED7}"/>
                    </a:ext>
                  </a:extLst>
                </p:cNvPr>
                <p:cNvSpPr/>
                <p:nvPr/>
              </p:nvSpPr>
              <p:spPr>
                <a:xfrm>
                  <a:off x="4913939" y="480704"/>
                  <a:ext cx="237465" cy="2882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Rectangle: Rounded Corners 288">
                  <a:extLst>
                    <a:ext uri="{FF2B5EF4-FFF2-40B4-BE49-F238E27FC236}">
                      <a16:creationId xmlns:a16="http://schemas.microsoft.com/office/drawing/2014/main" id="{5DC3A933-B7EE-8095-B505-6101F60ADCDD}"/>
                    </a:ext>
                  </a:extLst>
                </p:cNvPr>
                <p:cNvSpPr/>
                <p:nvPr/>
              </p:nvSpPr>
              <p:spPr>
                <a:xfrm>
                  <a:off x="4869428" y="609168"/>
                  <a:ext cx="129113" cy="71289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308124E-C702-F555-A8E0-BE3CA2C7D474}"/>
                    </a:ext>
                  </a:extLst>
                </p:cNvPr>
                <p:cNvSpPr/>
                <p:nvPr/>
              </p:nvSpPr>
              <p:spPr>
                <a:xfrm>
                  <a:off x="4937304" y="574048"/>
                  <a:ext cx="101847" cy="123637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CBD304A1-D4DD-3AF2-919B-336820B391E6}"/>
                  </a:ext>
                </a:extLst>
              </p:cNvPr>
              <p:cNvGrpSpPr/>
              <p:nvPr/>
            </p:nvGrpSpPr>
            <p:grpSpPr>
              <a:xfrm rot="679465">
                <a:off x="5272871" y="717159"/>
                <a:ext cx="233280" cy="226532"/>
                <a:chOff x="4869428" y="453866"/>
                <a:chExt cx="296858" cy="288271"/>
              </a:xfrm>
              <a:solidFill>
                <a:srgbClr val="A9501F"/>
              </a:solidFill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C48E470E-AB1C-2D9C-5961-847E43DC1939}"/>
                    </a:ext>
                  </a:extLst>
                </p:cNvPr>
                <p:cNvSpPr/>
                <p:nvPr/>
              </p:nvSpPr>
              <p:spPr>
                <a:xfrm>
                  <a:off x="4928821" y="453866"/>
                  <a:ext cx="237465" cy="2882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Rectangle: Rounded Corners 285">
                  <a:extLst>
                    <a:ext uri="{FF2B5EF4-FFF2-40B4-BE49-F238E27FC236}">
                      <a16:creationId xmlns:a16="http://schemas.microsoft.com/office/drawing/2014/main" id="{922BE704-BC59-DD2F-767A-17B45EEA8EF3}"/>
                    </a:ext>
                  </a:extLst>
                </p:cNvPr>
                <p:cNvSpPr/>
                <p:nvPr/>
              </p:nvSpPr>
              <p:spPr>
                <a:xfrm>
                  <a:off x="4869428" y="609168"/>
                  <a:ext cx="129113" cy="71289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201C4314-B1F4-5728-1D52-BCAA95220FE2}"/>
                    </a:ext>
                  </a:extLst>
                </p:cNvPr>
                <p:cNvSpPr/>
                <p:nvPr/>
              </p:nvSpPr>
              <p:spPr>
                <a:xfrm>
                  <a:off x="4961074" y="576524"/>
                  <a:ext cx="93731" cy="1137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8" name="Rectangle 71">
                <a:extLst>
                  <a:ext uri="{FF2B5EF4-FFF2-40B4-BE49-F238E27FC236}">
                    <a16:creationId xmlns:a16="http://schemas.microsoft.com/office/drawing/2014/main" id="{1A0D766F-B952-7431-CB57-286AF7A9337B}"/>
                  </a:ext>
                </a:extLst>
              </p:cNvPr>
              <p:cNvSpPr/>
              <p:nvPr/>
            </p:nvSpPr>
            <p:spPr>
              <a:xfrm>
                <a:off x="4954977" y="786351"/>
                <a:ext cx="657996" cy="1871964"/>
              </a:xfrm>
              <a:custGeom>
                <a:avLst/>
                <a:gdLst>
                  <a:gd name="connsiteX0" fmla="*/ 0 w 518296"/>
                  <a:gd name="connsiteY0" fmla="*/ 0 h 1910064"/>
                  <a:gd name="connsiteX1" fmla="*/ 518296 w 518296"/>
                  <a:gd name="connsiteY1" fmla="*/ 0 h 1910064"/>
                  <a:gd name="connsiteX2" fmla="*/ 518296 w 518296"/>
                  <a:gd name="connsiteY2" fmla="*/ 1910064 h 1910064"/>
                  <a:gd name="connsiteX3" fmla="*/ 0 w 518296"/>
                  <a:gd name="connsiteY3" fmla="*/ 1910064 h 1910064"/>
                  <a:gd name="connsiteX4" fmla="*/ 0 w 518296"/>
                  <a:gd name="connsiteY4" fmla="*/ 0 h 1910064"/>
                  <a:gd name="connsiteX0" fmla="*/ 0 w 594496"/>
                  <a:gd name="connsiteY0" fmla="*/ 38100 h 1910064"/>
                  <a:gd name="connsiteX1" fmla="*/ 594496 w 594496"/>
                  <a:gd name="connsiteY1" fmla="*/ 0 h 1910064"/>
                  <a:gd name="connsiteX2" fmla="*/ 594496 w 594496"/>
                  <a:gd name="connsiteY2" fmla="*/ 1910064 h 1910064"/>
                  <a:gd name="connsiteX3" fmla="*/ 76200 w 594496"/>
                  <a:gd name="connsiteY3" fmla="*/ 1910064 h 1910064"/>
                  <a:gd name="connsiteX4" fmla="*/ 0 w 594496"/>
                  <a:gd name="connsiteY4" fmla="*/ 38100 h 1910064"/>
                  <a:gd name="connsiteX0" fmla="*/ 0 w 594496"/>
                  <a:gd name="connsiteY0" fmla="*/ 0 h 1871964"/>
                  <a:gd name="connsiteX1" fmla="*/ 321446 w 594496"/>
                  <a:gd name="connsiteY1" fmla="*/ 25400 h 1871964"/>
                  <a:gd name="connsiteX2" fmla="*/ 594496 w 594496"/>
                  <a:gd name="connsiteY2" fmla="*/ 1871964 h 1871964"/>
                  <a:gd name="connsiteX3" fmla="*/ 76200 w 594496"/>
                  <a:gd name="connsiteY3" fmla="*/ 1871964 h 1871964"/>
                  <a:gd name="connsiteX4" fmla="*/ 0 w 594496"/>
                  <a:gd name="connsiteY4" fmla="*/ 0 h 1871964"/>
                  <a:gd name="connsiteX0" fmla="*/ 0 w 657996"/>
                  <a:gd name="connsiteY0" fmla="*/ 0 h 1871964"/>
                  <a:gd name="connsiteX1" fmla="*/ 321446 w 657996"/>
                  <a:gd name="connsiteY1" fmla="*/ 25400 h 1871964"/>
                  <a:gd name="connsiteX2" fmla="*/ 657996 w 657996"/>
                  <a:gd name="connsiteY2" fmla="*/ 1871964 h 1871964"/>
                  <a:gd name="connsiteX3" fmla="*/ 76200 w 657996"/>
                  <a:gd name="connsiteY3" fmla="*/ 1871964 h 1871964"/>
                  <a:gd name="connsiteX4" fmla="*/ 0 w 657996"/>
                  <a:gd name="connsiteY4" fmla="*/ 0 h 1871964"/>
                  <a:gd name="connsiteX0" fmla="*/ 0 w 657996"/>
                  <a:gd name="connsiteY0" fmla="*/ 0 h 1871964"/>
                  <a:gd name="connsiteX1" fmla="*/ 321446 w 657996"/>
                  <a:gd name="connsiteY1" fmla="*/ 25400 h 1871964"/>
                  <a:gd name="connsiteX2" fmla="*/ 657996 w 657996"/>
                  <a:gd name="connsiteY2" fmla="*/ 1871964 h 1871964"/>
                  <a:gd name="connsiteX3" fmla="*/ 215900 w 657996"/>
                  <a:gd name="connsiteY3" fmla="*/ 1871964 h 1871964"/>
                  <a:gd name="connsiteX4" fmla="*/ 0 w 657996"/>
                  <a:gd name="connsiteY4" fmla="*/ 0 h 1871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96" h="1871964">
                    <a:moveTo>
                      <a:pt x="0" y="0"/>
                    </a:moveTo>
                    <a:lnTo>
                      <a:pt x="321446" y="25400"/>
                    </a:lnTo>
                    <a:lnTo>
                      <a:pt x="657996" y="1871964"/>
                    </a:lnTo>
                    <a:lnTo>
                      <a:pt x="215900" y="1871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713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ectangle 55">
                <a:extLst>
                  <a:ext uri="{FF2B5EF4-FFF2-40B4-BE49-F238E27FC236}">
                    <a16:creationId xmlns:a16="http://schemas.microsoft.com/office/drawing/2014/main" id="{EA7A6468-A137-635A-197E-0944DBB6A3E0}"/>
                  </a:ext>
                </a:extLst>
              </p:cNvPr>
              <p:cNvSpPr/>
              <p:nvPr/>
            </p:nvSpPr>
            <p:spPr>
              <a:xfrm>
                <a:off x="4293022" y="2545233"/>
                <a:ext cx="2517109" cy="4326001"/>
              </a:xfrm>
              <a:custGeom>
                <a:avLst/>
                <a:gdLst>
                  <a:gd name="connsiteX0" fmla="*/ 0 w 1066800"/>
                  <a:gd name="connsiteY0" fmla="*/ 0 h 3513899"/>
                  <a:gd name="connsiteX1" fmla="*/ 1066800 w 1066800"/>
                  <a:gd name="connsiteY1" fmla="*/ 0 h 3513899"/>
                  <a:gd name="connsiteX2" fmla="*/ 1066800 w 1066800"/>
                  <a:gd name="connsiteY2" fmla="*/ 3513899 h 3513899"/>
                  <a:gd name="connsiteX3" fmla="*/ 0 w 1066800"/>
                  <a:gd name="connsiteY3" fmla="*/ 3513899 h 3513899"/>
                  <a:gd name="connsiteX4" fmla="*/ 0 w 1066800"/>
                  <a:gd name="connsiteY4" fmla="*/ 0 h 3513899"/>
                  <a:gd name="connsiteX0" fmla="*/ 0 w 1485900"/>
                  <a:gd name="connsiteY0" fmla="*/ 895350 h 3513899"/>
                  <a:gd name="connsiteX1" fmla="*/ 1485900 w 1485900"/>
                  <a:gd name="connsiteY1" fmla="*/ 0 h 3513899"/>
                  <a:gd name="connsiteX2" fmla="*/ 1485900 w 1485900"/>
                  <a:gd name="connsiteY2" fmla="*/ 3513899 h 3513899"/>
                  <a:gd name="connsiteX3" fmla="*/ 419100 w 1485900"/>
                  <a:gd name="connsiteY3" fmla="*/ 3513899 h 3513899"/>
                  <a:gd name="connsiteX4" fmla="*/ 0 w 1485900"/>
                  <a:gd name="connsiteY4" fmla="*/ 895350 h 3513899"/>
                  <a:gd name="connsiteX0" fmla="*/ 0 w 1790700"/>
                  <a:gd name="connsiteY0" fmla="*/ 44450 h 2662999"/>
                  <a:gd name="connsiteX1" fmla="*/ 1790700 w 1790700"/>
                  <a:gd name="connsiteY1" fmla="*/ 0 h 2662999"/>
                  <a:gd name="connsiteX2" fmla="*/ 1485900 w 1790700"/>
                  <a:gd name="connsiteY2" fmla="*/ 2662999 h 2662999"/>
                  <a:gd name="connsiteX3" fmla="*/ 419100 w 1790700"/>
                  <a:gd name="connsiteY3" fmla="*/ 2662999 h 2662999"/>
                  <a:gd name="connsiteX4" fmla="*/ 0 w 1790700"/>
                  <a:gd name="connsiteY4" fmla="*/ 44450 h 2662999"/>
                  <a:gd name="connsiteX0" fmla="*/ 0 w 1790700"/>
                  <a:gd name="connsiteY0" fmla="*/ 200851 h 2819400"/>
                  <a:gd name="connsiteX1" fmla="*/ 1638300 w 1790700"/>
                  <a:gd name="connsiteY1" fmla="*/ 0 h 2819400"/>
                  <a:gd name="connsiteX2" fmla="*/ 1790700 w 1790700"/>
                  <a:gd name="connsiteY2" fmla="*/ 156401 h 2819400"/>
                  <a:gd name="connsiteX3" fmla="*/ 1485900 w 1790700"/>
                  <a:gd name="connsiteY3" fmla="*/ 2819400 h 2819400"/>
                  <a:gd name="connsiteX4" fmla="*/ 419100 w 1790700"/>
                  <a:gd name="connsiteY4" fmla="*/ 2819400 h 2819400"/>
                  <a:gd name="connsiteX5" fmla="*/ 0 w 1790700"/>
                  <a:gd name="connsiteY5" fmla="*/ 200851 h 2819400"/>
                  <a:gd name="connsiteX0" fmla="*/ 0 w 1790700"/>
                  <a:gd name="connsiteY0" fmla="*/ 1141891 h 3760440"/>
                  <a:gd name="connsiteX1" fmla="*/ 1638300 w 1790700"/>
                  <a:gd name="connsiteY1" fmla="*/ 941040 h 3760440"/>
                  <a:gd name="connsiteX2" fmla="*/ 1790700 w 1790700"/>
                  <a:gd name="connsiteY2" fmla="*/ 1097441 h 3760440"/>
                  <a:gd name="connsiteX3" fmla="*/ 1485900 w 1790700"/>
                  <a:gd name="connsiteY3" fmla="*/ 3760440 h 3760440"/>
                  <a:gd name="connsiteX4" fmla="*/ 419100 w 1790700"/>
                  <a:gd name="connsiteY4" fmla="*/ 3760440 h 3760440"/>
                  <a:gd name="connsiteX5" fmla="*/ 0 w 1790700"/>
                  <a:gd name="connsiteY5" fmla="*/ 1141891 h 3760440"/>
                  <a:gd name="connsiteX0" fmla="*/ 204728 w 1995428"/>
                  <a:gd name="connsiteY0" fmla="*/ 1526807 h 4145356"/>
                  <a:gd name="connsiteX1" fmla="*/ 1843028 w 1995428"/>
                  <a:gd name="connsiteY1" fmla="*/ 1325956 h 4145356"/>
                  <a:gd name="connsiteX2" fmla="*/ 1995428 w 1995428"/>
                  <a:gd name="connsiteY2" fmla="*/ 1482357 h 4145356"/>
                  <a:gd name="connsiteX3" fmla="*/ 1690628 w 1995428"/>
                  <a:gd name="connsiteY3" fmla="*/ 4145356 h 4145356"/>
                  <a:gd name="connsiteX4" fmla="*/ 623828 w 1995428"/>
                  <a:gd name="connsiteY4" fmla="*/ 4145356 h 4145356"/>
                  <a:gd name="connsiteX5" fmla="*/ 204728 w 1995428"/>
                  <a:gd name="connsiteY5" fmla="*/ 1526807 h 4145356"/>
                  <a:gd name="connsiteX0" fmla="*/ 100175 w 1890875"/>
                  <a:gd name="connsiteY0" fmla="*/ 262040 h 2880589"/>
                  <a:gd name="connsiteX1" fmla="*/ 176375 w 1890875"/>
                  <a:gd name="connsiteY1" fmla="*/ 86589 h 2880589"/>
                  <a:gd name="connsiteX2" fmla="*/ 1738475 w 1890875"/>
                  <a:gd name="connsiteY2" fmla="*/ 61189 h 2880589"/>
                  <a:gd name="connsiteX3" fmla="*/ 1890875 w 1890875"/>
                  <a:gd name="connsiteY3" fmla="*/ 217590 h 2880589"/>
                  <a:gd name="connsiteX4" fmla="*/ 1586075 w 1890875"/>
                  <a:gd name="connsiteY4" fmla="*/ 2880589 h 2880589"/>
                  <a:gd name="connsiteX5" fmla="*/ 519275 w 1890875"/>
                  <a:gd name="connsiteY5" fmla="*/ 2880589 h 2880589"/>
                  <a:gd name="connsiteX6" fmla="*/ 100175 w 1890875"/>
                  <a:gd name="connsiteY6" fmla="*/ 262040 h 2880589"/>
                  <a:gd name="connsiteX0" fmla="*/ 164219 w 1954919"/>
                  <a:gd name="connsiteY0" fmla="*/ 1177055 h 3795604"/>
                  <a:gd name="connsiteX1" fmla="*/ 240419 w 1954919"/>
                  <a:gd name="connsiteY1" fmla="*/ 1001604 h 3795604"/>
                  <a:gd name="connsiteX2" fmla="*/ 1802519 w 1954919"/>
                  <a:gd name="connsiteY2" fmla="*/ 976204 h 3795604"/>
                  <a:gd name="connsiteX3" fmla="*/ 1954919 w 1954919"/>
                  <a:gd name="connsiteY3" fmla="*/ 1132605 h 3795604"/>
                  <a:gd name="connsiteX4" fmla="*/ 1650119 w 1954919"/>
                  <a:gd name="connsiteY4" fmla="*/ 3795604 h 3795604"/>
                  <a:gd name="connsiteX5" fmla="*/ 583319 w 1954919"/>
                  <a:gd name="connsiteY5" fmla="*/ 3795604 h 3795604"/>
                  <a:gd name="connsiteX6" fmla="*/ 164219 w 1954919"/>
                  <a:gd name="connsiteY6" fmla="*/ 1177055 h 3795604"/>
                  <a:gd name="connsiteX0" fmla="*/ 100175 w 1890875"/>
                  <a:gd name="connsiteY0" fmla="*/ 1538679 h 4157228"/>
                  <a:gd name="connsiteX1" fmla="*/ 176375 w 1890875"/>
                  <a:gd name="connsiteY1" fmla="*/ 1363228 h 4157228"/>
                  <a:gd name="connsiteX2" fmla="*/ 1738475 w 1890875"/>
                  <a:gd name="connsiteY2" fmla="*/ 1337828 h 4157228"/>
                  <a:gd name="connsiteX3" fmla="*/ 1890875 w 1890875"/>
                  <a:gd name="connsiteY3" fmla="*/ 1494229 h 4157228"/>
                  <a:gd name="connsiteX4" fmla="*/ 1586075 w 1890875"/>
                  <a:gd name="connsiteY4" fmla="*/ 4157228 h 4157228"/>
                  <a:gd name="connsiteX5" fmla="*/ 519275 w 1890875"/>
                  <a:gd name="connsiteY5" fmla="*/ 4157228 h 4157228"/>
                  <a:gd name="connsiteX6" fmla="*/ 100175 w 1890875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160189 w 1950889"/>
                  <a:gd name="connsiteY0" fmla="*/ 1471069 h 4089618"/>
                  <a:gd name="connsiteX1" fmla="*/ 236389 w 1950889"/>
                  <a:gd name="connsiteY1" fmla="*/ 1295618 h 4089618"/>
                  <a:gd name="connsiteX2" fmla="*/ 1798489 w 1950889"/>
                  <a:gd name="connsiteY2" fmla="*/ 1270218 h 4089618"/>
                  <a:gd name="connsiteX3" fmla="*/ 1950889 w 1950889"/>
                  <a:gd name="connsiteY3" fmla="*/ 1426619 h 4089618"/>
                  <a:gd name="connsiteX4" fmla="*/ 1646089 w 1950889"/>
                  <a:gd name="connsiteY4" fmla="*/ 4089618 h 4089618"/>
                  <a:gd name="connsiteX5" fmla="*/ 579289 w 1950889"/>
                  <a:gd name="connsiteY5" fmla="*/ 4089618 h 4089618"/>
                  <a:gd name="connsiteX6" fmla="*/ 160189 w 1950889"/>
                  <a:gd name="connsiteY6" fmla="*/ 1471069 h 4089618"/>
                  <a:gd name="connsiteX0" fmla="*/ 164191 w 1954891"/>
                  <a:gd name="connsiteY0" fmla="*/ 1558629 h 4177178"/>
                  <a:gd name="connsiteX1" fmla="*/ 240391 w 1954891"/>
                  <a:gd name="connsiteY1" fmla="*/ 1383178 h 4177178"/>
                  <a:gd name="connsiteX2" fmla="*/ 1802491 w 1954891"/>
                  <a:gd name="connsiteY2" fmla="*/ 1357778 h 4177178"/>
                  <a:gd name="connsiteX3" fmla="*/ 1954891 w 1954891"/>
                  <a:gd name="connsiteY3" fmla="*/ 1514179 h 4177178"/>
                  <a:gd name="connsiteX4" fmla="*/ 1650091 w 1954891"/>
                  <a:gd name="connsiteY4" fmla="*/ 4177178 h 4177178"/>
                  <a:gd name="connsiteX5" fmla="*/ 583291 w 1954891"/>
                  <a:gd name="connsiteY5" fmla="*/ 4177178 h 4177178"/>
                  <a:gd name="connsiteX6" fmla="*/ 164191 w 1954891"/>
                  <a:gd name="connsiteY6" fmla="*/ 1558629 h 4177178"/>
                  <a:gd name="connsiteX0" fmla="*/ 164191 w 1954891"/>
                  <a:gd name="connsiteY0" fmla="*/ 1498948 h 4117497"/>
                  <a:gd name="connsiteX1" fmla="*/ 240391 w 1954891"/>
                  <a:gd name="connsiteY1" fmla="*/ 1323497 h 4117497"/>
                  <a:gd name="connsiteX2" fmla="*/ 1802491 w 1954891"/>
                  <a:gd name="connsiteY2" fmla="*/ 1298097 h 4117497"/>
                  <a:gd name="connsiteX3" fmla="*/ 1954891 w 1954891"/>
                  <a:gd name="connsiteY3" fmla="*/ 1454498 h 4117497"/>
                  <a:gd name="connsiteX4" fmla="*/ 1650091 w 1954891"/>
                  <a:gd name="connsiteY4" fmla="*/ 4117497 h 4117497"/>
                  <a:gd name="connsiteX5" fmla="*/ 583291 w 1954891"/>
                  <a:gd name="connsiteY5" fmla="*/ 4117497 h 4117497"/>
                  <a:gd name="connsiteX6" fmla="*/ 164191 w 1954891"/>
                  <a:gd name="connsiteY6" fmla="*/ 1498948 h 4117497"/>
                  <a:gd name="connsiteX0" fmla="*/ 167625 w 1958325"/>
                  <a:gd name="connsiteY0" fmla="*/ 1549904 h 4168453"/>
                  <a:gd name="connsiteX1" fmla="*/ 243825 w 1958325"/>
                  <a:gd name="connsiteY1" fmla="*/ 1374453 h 4168453"/>
                  <a:gd name="connsiteX2" fmla="*/ 1805925 w 1958325"/>
                  <a:gd name="connsiteY2" fmla="*/ 1349053 h 4168453"/>
                  <a:gd name="connsiteX3" fmla="*/ 1958325 w 1958325"/>
                  <a:gd name="connsiteY3" fmla="*/ 1505454 h 4168453"/>
                  <a:gd name="connsiteX4" fmla="*/ 1653525 w 1958325"/>
                  <a:gd name="connsiteY4" fmla="*/ 4168453 h 4168453"/>
                  <a:gd name="connsiteX5" fmla="*/ 586725 w 1958325"/>
                  <a:gd name="connsiteY5" fmla="*/ 4168453 h 4168453"/>
                  <a:gd name="connsiteX6" fmla="*/ 167625 w 1958325"/>
                  <a:gd name="connsiteY6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167625 w 2165105"/>
                  <a:gd name="connsiteY7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2830"/>
                  <a:gd name="connsiteY0" fmla="*/ 1549904 h 4168453"/>
                  <a:gd name="connsiteX1" fmla="*/ 243825 w 2162830"/>
                  <a:gd name="connsiteY1" fmla="*/ 1374453 h 4168453"/>
                  <a:gd name="connsiteX2" fmla="*/ 1805925 w 2162830"/>
                  <a:gd name="connsiteY2" fmla="*/ 1349053 h 4168453"/>
                  <a:gd name="connsiteX3" fmla="*/ 1958325 w 2162830"/>
                  <a:gd name="connsiteY3" fmla="*/ 1505454 h 4168453"/>
                  <a:gd name="connsiteX4" fmla="*/ 2161525 w 2162830"/>
                  <a:gd name="connsiteY4" fmla="*/ 2428553 h 4168453"/>
                  <a:gd name="connsiteX5" fmla="*/ 1653525 w 2162830"/>
                  <a:gd name="connsiteY5" fmla="*/ 4168453 h 4168453"/>
                  <a:gd name="connsiteX6" fmla="*/ 586725 w 2162830"/>
                  <a:gd name="connsiteY6" fmla="*/ 4168453 h 4168453"/>
                  <a:gd name="connsiteX7" fmla="*/ 78725 w 2162830"/>
                  <a:gd name="connsiteY7" fmla="*/ 2682553 h 4168453"/>
                  <a:gd name="connsiteX8" fmla="*/ 167625 w 2162830"/>
                  <a:gd name="connsiteY8" fmla="*/ 1549904 h 4168453"/>
                  <a:gd name="connsiteX0" fmla="*/ 167625 w 2161525"/>
                  <a:gd name="connsiteY0" fmla="*/ 1549904 h 4168453"/>
                  <a:gd name="connsiteX1" fmla="*/ 243825 w 2161525"/>
                  <a:gd name="connsiteY1" fmla="*/ 1374453 h 4168453"/>
                  <a:gd name="connsiteX2" fmla="*/ 1805925 w 2161525"/>
                  <a:gd name="connsiteY2" fmla="*/ 1349053 h 4168453"/>
                  <a:gd name="connsiteX3" fmla="*/ 1958325 w 2161525"/>
                  <a:gd name="connsiteY3" fmla="*/ 1505454 h 4168453"/>
                  <a:gd name="connsiteX4" fmla="*/ 2161525 w 2161525"/>
                  <a:gd name="connsiteY4" fmla="*/ 2428553 h 4168453"/>
                  <a:gd name="connsiteX5" fmla="*/ 1653525 w 2161525"/>
                  <a:gd name="connsiteY5" fmla="*/ 4168453 h 4168453"/>
                  <a:gd name="connsiteX6" fmla="*/ 586725 w 2161525"/>
                  <a:gd name="connsiteY6" fmla="*/ 4168453 h 4168453"/>
                  <a:gd name="connsiteX7" fmla="*/ 78725 w 2161525"/>
                  <a:gd name="connsiteY7" fmla="*/ 2682553 h 4168453"/>
                  <a:gd name="connsiteX8" fmla="*/ 167625 w 2161525"/>
                  <a:gd name="connsiteY8" fmla="*/ 1549904 h 4168453"/>
                  <a:gd name="connsiteX0" fmla="*/ 167625 w 2404231"/>
                  <a:gd name="connsiteY0" fmla="*/ 1549904 h 4168453"/>
                  <a:gd name="connsiteX1" fmla="*/ 243825 w 2404231"/>
                  <a:gd name="connsiteY1" fmla="*/ 1374453 h 4168453"/>
                  <a:gd name="connsiteX2" fmla="*/ 1805925 w 2404231"/>
                  <a:gd name="connsiteY2" fmla="*/ 1349053 h 4168453"/>
                  <a:gd name="connsiteX3" fmla="*/ 1958325 w 2404231"/>
                  <a:gd name="connsiteY3" fmla="*/ 1505454 h 4168453"/>
                  <a:gd name="connsiteX4" fmla="*/ 2161525 w 2404231"/>
                  <a:gd name="connsiteY4" fmla="*/ 2428553 h 4168453"/>
                  <a:gd name="connsiteX5" fmla="*/ 1653525 w 2404231"/>
                  <a:gd name="connsiteY5" fmla="*/ 4168453 h 4168453"/>
                  <a:gd name="connsiteX6" fmla="*/ 586725 w 2404231"/>
                  <a:gd name="connsiteY6" fmla="*/ 4168453 h 4168453"/>
                  <a:gd name="connsiteX7" fmla="*/ 78725 w 2404231"/>
                  <a:gd name="connsiteY7" fmla="*/ 2682553 h 4168453"/>
                  <a:gd name="connsiteX8" fmla="*/ 167625 w 2404231"/>
                  <a:gd name="connsiteY8" fmla="*/ 1549904 h 4168453"/>
                  <a:gd name="connsiteX0" fmla="*/ 167625 w 2373449"/>
                  <a:gd name="connsiteY0" fmla="*/ 1549904 h 4397053"/>
                  <a:gd name="connsiteX1" fmla="*/ 243825 w 2373449"/>
                  <a:gd name="connsiteY1" fmla="*/ 1374453 h 4397053"/>
                  <a:gd name="connsiteX2" fmla="*/ 1805925 w 2373449"/>
                  <a:gd name="connsiteY2" fmla="*/ 1349053 h 4397053"/>
                  <a:gd name="connsiteX3" fmla="*/ 1958325 w 2373449"/>
                  <a:gd name="connsiteY3" fmla="*/ 1505454 h 4397053"/>
                  <a:gd name="connsiteX4" fmla="*/ 2161525 w 2373449"/>
                  <a:gd name="connsiteY4" fmla="*/ 2428553 h 4397053"/>
                  <a:gd name="connsiteX5" fmla="*/ 1424925 w 2373449"/>
                  <a:gd name="connsiteY5" fmla="*/ 4397053 h 4397053"/>
                  <a:gd name="connsiteX6" fmla="*/ 586725 w 2373449"/>
                  <a:gd name="connsiteY6" fmla="*/ 4168453 h 4397053"/>
                  <a:gd name="connsiteX7" fmla="*/ 78725 w 2373449"/>
                  <a:gd name="connsiteY7" fmla="*/ 2682553 h 4397053"/>
                  <a:gd name="connsiteX8" fmla="*/ 167625 w 2373449"/>
                  <a:gd name="connsiteY8" fmla="*/ 1549904 h 4397053"/>
                  <a:gd name="connsiteX0" fmla="*/ 167625 w 2351052"/>
                  <a:gd name="connsiteY0" fmla="*/ 1549904 h 4397053"/>
                  <a:gd name="connsiteX1" fmla="*/ 243825 w 2351052"/>
                  <a:gd name="connsiteY1" fmla="*/ 1374453 h 4397053"/>
                  <a:gd name="connsiteX2" fmla="*/ 1805925 w 2351052"/>
                  <a:gd name="connsiteY2" fmla="*/ 1349053 h 4397053"/>
                  <a:gd name="connsiteX3" fmla="*/ 1958325 w 2351052"/>
                  <a:gd name="connsiteY3" fmla="*/ 1505454 h 4397053"/>
                  <a:gd name="connsiteX4" fmla="*/ 2161525 w 2351052"/>
                  <a:gd name="connsiteY4" fmla="*/ 2428553 h 4397053"/>
                  <a:gd name="connsiteX5" fmla="*/ 1424925 w 2351052"/>
                  <a:gd name="connsiteY5" fmla="*/ 4397053 h 4397053"/>
                  <a:gd name="connsiteX6" fmla="*/ 586725 w 2351052"/>
                  <a:gd name="connsiteY6" fmla="*/ 4168453 h 4397053"/>
                  <a:gd name="connsiteX7" fmla="*/ 78725 w 2351052"/>
                  <a:gd name="connsiteY7" fmla="*/ 2682553 h 4397053"/>
                  <a:gd name="connsiteX8" fmla="*/ 167625 w 2351052"/>
                  <a:gd name="connsiteY8" fmla="*/ 1549904 h 4397053"/>
                  <a:gd name="connsiteX0" fmla="*/ 167625 w 2255599"/>
                  <a:gd name="connsiteY0" fmla="*/ 1549904 h 4397053"/>
                  <a:gd name="connsiteX1" fmla="*/ 243825 w 2255599"/>
                  <a:gd name="connsiteY1" fmla="*/ 1374453 h 4397053"/>
                  <a:gd name="connsiteX2" fmla="*/ 1805925 w 2255599"/>
                  <a:gd name="connsiteY2" fmla="*/ 1349053 h 4397053"/>
                  <a:gd name="connsiteX3" fmla="*/ 1958325 w 2255599"/>
                  <a:gd name="connsiteY3" fmla="*/ 1505454 h 4397053"/>
                  <a:gd name="connsiteX4" fmla="*/ 2161525 w 2255599"/>
                  <a:gd name="connsiteY4" fmla="*/ 2428553 h 4397053"/>
                  <a:gd name="connsiteX5" fmla="*/ 2199626 w 2255599"/>
                  <a:gd name="connsiteY5" fmla="*/ 2746053 h 4397053"/>
                  <a:gd name="connsiteX6" fmla="*/ 1424925 w 2255599"/>
                  <a:gd name="connsiteY6" fmla="*/ 4397053 h 4397053"/>
                  <a:gd name="connsiteX7" fmla="*/ 586725 w 2255599"/>
                  <a:gd name="connsiteY7" fmla="*/ 4168453 h 4397053"/>
                  <a:gd name="connsiteX8" fmla="*/ 78725 w 2255599"/>
                  <a:gd name="connsiteY8" fmla="*/ 2682553 h 4397053"/>
                  <a:gd name="connsiteX9" fmla="*/ 167625 w 2255599"/>
                  <a:gd name="connsiteY9" fmla="*/ 1549904 h 4397053"/>
                  <a:gd name="connsiteX0" fmla="*/ 167625 w 2199626"/>
                  <a:gd name="connsiteY0" fmla="*/ 1549904 h 4397053"/>
                  <a:gd name="connsiteX1" fmla="*/ 243825 w 2199626"/>
                  <a:gd name="connsiteY1" fmla="*/ 1374453 h 4397053"/>
                  <a:gd name="connsiteX2" fmla="*/ 1805925 w 2199626"/>
                  <a:gd name="connsiteY2" fmla="*/ 1349053 h 4397053"/>
                  <a:gd name="connsiteX3" fmla="*/ 1958325 w 2199626"/>
                  <a:gd name="connsiteY3" fmla="*/ 1505454 h 4397053"/>
                  <a:gd name="connsiteX4" fmla="*/ 2161525 w 2199626"/>
                  <a:gd name="connsiteY4" fmla="*/ 2428553 h 4397053"/>
                  <a:gd name="connsiteX5" fmla="*/ 2199626 w 2199626"/>
                  <a:gd name="connsiteY5" fmla="*/ 2746053 h 4397053"/>
                  <a:gd name="connsiteX6" fmla="*/ 1424925 w 2199626"/>
                  <a:gd name="connsiteY6" fmla="*/ 4397053 h 4397053"/>
                  <a:gd name="connsiteX7" fmla="*/ 586725 w 2199626"/>
                  <a:gd name="connsiteY7" fmla="*/ 4168453 h 4397053"/>
                  <a:gd name="connsiteX8" fmla="*/ 78725 w 2199626"/>
                  <a:gd name="connsiteY8" fmla="*/ 2682553 h 4397053"/>
                  <a:gd name="connsiteX9" fmla="*/ 167625 w 2199626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7 w 2397130"/>
                  <a:gd name="connsiteY8" fmla="*/ 3063553 h 4397053"/>
                  <a:gd name="connsiteX9" fmla="*/ 78725 w 2397130"/>
                  <a:gd name="connsiteY9" fmla="*/ 2682553 h 4397053"/>
                  <a:gd name="connsiteX10" fmla="*/ 167625 w 2397130"/>
                  <a:gd name="connsiteY10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199626"/>
                  <a:gd name="connsiteY0" fmla="*/ 1549904 h 3063917"/>
                  <a:gd name="connsiteX1" fmla="*/ 243825 w 2199626"/>
                  <a:gd name="connsiteY1" fmla="*/ 1374453 h 3063917"/>
                  <a:gd name="connsiteX2" fmla="*/ 1805925 w 2199626"/>
                  <a:gd name="connsiteY2" fmla="*/ 1349053 h 3063917"/>
                  <a:gd name="connsiteX3" fmla="*/ 1958325 w 2199626"/>
                  <a:gd name="connsiteY3" fmla="*/ 1505454 h 3063917"/>
                  <a:gd name="connsiteX4" fmla="*/ 2161525 w 2199626"/>
                  <a:gd name="connsiteY4" fmla="*/ 2428553 h 3063917"/>
                  <a:gd name="connsiteX5" fmla="*/ 2199626 w 2199626"/>
                  <a:gd name="connsiteY5" fmla="*/ 2746053 h 3063917"/>
                  <a:gd name="connsiteX6" fmla="*/ 78727 w 2199626"/>
                  <a:gd name="connsiteY6" fmla="*/ 3063553 h 3063917"/>
                  <a:gd name="connsiteX7" fmla="*/ 78725 w 2199626"/>
                  <a:gd name="connsiteY7" fmla="*/ 2682553 h 3063917"/>
                  <a:gd name="connsiteX8" fmla="*/ 167625 w 2199626"/>
                  <a:gd name="connsiteY8" fmla="*/ 1549904 h 3063917"/>
                  <a:gd name="connsiteX0" fmla="*/ 167625 w 2199626"/>
                  <a:gd name="connsiteY0" fmla="*/ 1549904 h 3933258"/>
                  <a:gd name="connsiteX1" fmla="*/ 243825 w 2199626"/>
                  <a:gd name="connsiteY1" fmla="*/ 1374453 h 3933258"/>
                  <a:gd name="connsiteX2" fmla="*/ 1805925 w 2199626"/>
                  <a:gd name="connsiteY2" fmla="*/ 1349053 h 3933258"/>
                  <a:gd name="connsiteX3" fmla="*/ 1958325 w 2199626"/>
                  <a:gd name="connsiteY3" fmla="*/ 1505454 h 3933258"/>
                  <a:gd name="connsiteX4" fmla="*/ 2161525 w 2199626"/>
                  <a:gd name="connsiteY4" fmla="*/ 2428553 h 3933258"/>
                  <a:gd name="connsiteX5" fmla="*/ 2199626 w 2199626"/>
                  <a:gd name="connsiteY5" fmla="*/ 2746053 h 3933258"/>
                  <a:gd name="connsiteX6" fmla="*/ 78727 w 2199626"/>
                  <a:gd name="connsiteY6" fmla="*/ 3063553 h 3933258"/>
                  <a:gd name="connsiteX7" fmla="*/ 78725 w 2199626"/>
                  <a:gd name="connsiteY7" fmla="*/ 2682553 h 3933258"/>
                  <a:gd name="connsiteX8" fmla="*/ 167625 w 2199626"/>
                  <a:gd name="connsiteY8" fmla="*/ 1549904 h 393325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67625 w 2415423"/>
                  <a:gd name="connsiteY8" fmla="*/ 1549904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04808"/>
                  <a:gd name="connsiteY0" fmla="*/ 1576371 h 4460882"/>
                  <a:gd name="connsiteX1" fmla="*/ 243825 w 2404808"/>
                  <a:gd name="connsiteY1" fmla="*/ 1374453 h 4460882"/>
                  <a:gd name="connsiteX2" fmla="*/ 1805925 w 2404808"/>
                  <a:gd name="connsiteY2" fmla="*/ 1349053 h 4460882"/>
                  <a:gd name="connsiteX3" fmla="*/ 1958325 w 2404808"/>
                  <a:gd name="connsiteY3" fmla="*/ 1505454 h 4460882"/>
                  <a:gd name="connsiteX4" fmla="*/ 2161525 w 2404808"/>
                  <a:gd name="connsiteY4" fmla="*/ 2428553 h 4460882"/>
                  <a:gd name="connsiteX5" fmla="*/ 2199626 w 2404808"/>
                  <a:gd name="connsiteY5" fmla="*/ 2746053 h 4460882"/>
                  <a:gd name="connsiteX6" fmla="*/ 116827 w 2404808"/>
                  <a:gd name="connsiteY6" fmla="*/ 2693014 h 4460882"/>
                  <a:gd name="connsiteX7" fmla="*/ 237475 w 2404808"/>
                  <a:gd name="connsiteY7" fmla="*/ 2503901 h 4460882"/>
                  <a:gd name="connsiteX8" fmla="*/ 193025 w 2404808"/>
                  <a:gd name="connsiteY8" fmla="*/ 1576371 h 4460882"/>
                  <a:gd name="connsiteX0" fmla="*/ 222372 w 2228973"/>
                  <a:gd name="connsiteY0" fmla="*/ 1576371 h 3028856"/>
                  <a:gd name="connsiteX1" fmla="*/ 273172 w 2228973"/>
                  <a:gd name="connsiteY1" fmla="*/ 1374453 h 3028856"/>
                  <a:gd name="connsiteX2" fmla="*/ 1835272 w 2228973"/>
                  <a:gd name="connsiteY2" fmla="*/ 1349053 h 3028856"/>
                  <a:gd name="connsiteX3" fmla="*/ 1987672 w 2228973"/>
                  <a:gd name="connsiteY3" fmla="*/ 1505454 h 3028856"/>
                  <a:gd name="connsiteX4" fmla="*/ 2190872 w 2228973"/>
                  <a:gd name="connsiteY4" fmla="*/ 2428553 h 3028856"/>
                  <a:gd name="connsiteX5" fmla="*/ 2228973 w 2228973"/>
                  <a:gd name="connsiteY5" fmla="*/ 2746053 h 3028856"/>
                  <a:gd name="connsiteX6" fmla="*/ 167966 w 2228973"/>
                  <a:gd name="connsiteY6" fmla="*/ 3028570 h 3028856"/>
                  <a:gd name="connsiteX7" fmla="*/ 146174 w 2228973"/>
                  <a:gd name="connsiteY7" fmla="*/ 2693014 h 3028856"/>
                  <a:gd name="connsiteX8" fmla="*/ 266822 w 2228973"/>
                  <a:gd name="connsiteY8" fmla="*/ 2503901 h 3028856"/>
                  <a:gd name="connsiteX9" fmla="*/ 222372 w 2228973"/>
                  <a:gd name="connsiteY9" fmla="*/ 1576371 h 3028856"/>
                  <a:gd name="connsiteX0" fmla="*/ 222372 w 2228973"/>
                  <a:gd name="connsiteY0" fmla="*/ 1576371 h 4099446"/>
                  <a:gd name="connsiteX1" fmla="*/ 273172 w 2228973"/>
                  <a:gd name="connsiteY1" fmla="*/ 1374453 h 4099446"/>
                  <a:gd name="connsiteX2" fmla="*/ 1835272 w 2228973"/>
                  <a:gd name="connsiteY2" fmla="*/ 1349053 h 4099446"/>
                  <a:gd name="connsiteX3" fmla="*/ 1987672 w 2228973"/>
                  <a:gd name="connsiteY3" fmla="*/ 1505454 h 4099446"/>
                  <a:gd name="connsiteX4" fmla="*/ 2190872 w 2228973"/>
                  <a:gd name="connsiteY4" fmla="*/ 2428553 h 4099446"/>
                  <a:gd name="connsiteX5" fmla="*/ 2228973 w 2228973"/>
                  <a:gd name="connsiteY5" fmla="*/ 2746053 h 4099446"/>
                  <a:gd name="connsiteX6" fmla="*/ 167966 w 2228973"/>
                  <a:gd name="connsiteY6" fmla="*/ 3028570 h 4099446"/>
                  <a:gd name="connsiteX7" fmla="*/ 146174 w 2228973"/>
                  <a:gd name="connsiteY7" fmla="*/ 2693014 h 4099446"/>
                  <a:gd name="connsiteX8" fmla="*/ 266822 w 2228973"/>
                  <a:gd name="connsiteY8" fmla="*/ 2503901 h 4099446"/>
                  <a:gd name="connsiteX9" fmla="*/ 222372 w 2228973"/>
                  <a:gd name="connsiteY9" fmla="*/ 1576371 h 4099446"/>
                  <a:gd name="connsiteX0" fmla="*/ 222372 w 2653536"/>
                  <a:gd name="connsiteY0" fmla="*/ 1576371 h 4455784"/>
                  <a:gd name="connsiteX1" fmla="*/ 273172 w 2653536"/>
                  <a:gd name="connsiteY1" fmla="*/ 1374453 h 4455784"/>
                  <a:gd name="connsiteX2" fmla="*/ 1835272 w 2653536"/>
                  <a:gd name="connsiteY2" fmla="*/ 1349053 h 4455784"/>
                  <a:gd name="connsiteX3" fmla="*/ 1987672 w 2653536"/>
                  <a:gd name="connsiteY3" fmla="*/ 1505454 h 4455784"/>
                  <a:gd name="connsiteX4" fmla="*/ 2190872 w 2653536"/>
                  <a:gd name="connsiteY4" fmla="*/ 2428553 h 4455784"/>
                  <a:gd name="connsiteX5" fmla="*/ 2228973 w 2653536"/>
                  <a:gd name="connsiteY5" fmla="*/ 2746053 h 4455784"/>
                  <a:gd name="connsiteX6" fmla="*/ 167966 w 2653536"/>
                  <a:gd name="connsiteY6" fmla="*/ 3028570 h 4455784"/>
                  <a:gd name="connsiteX7" fmla="*/ 146174 w 2653536"/>
                  <a:gd name="connsiteY7" fmla="*/ 2693014 h 4455784"/>
                  <a:gd name="connsiteX8" fmla="*/ 266822 w 2653536"/>
                  <a:gd name="connsiteY8" fmla="*/ 2503901 h 4455784"/>
                  <a:gd name="connsiteX9" fmla="*/ 222372 w 2653536"/>
                  <a:gd name="connsiteY9" fmla="*/ 1576371 h 4455784"/>
                  <a:gd name="connsiteX0" fmla="*/ 222372 w 2631385"/>
                  <a:gd name="connsiteY0" fmla="*/ 1576371 h 4443963"/>
                  <a:gd name="connsiteX1" fmla="*/ 273172 w 2631385"/>
                  <a:gd name="connsiteY1" fmla="*/ 1374453 h 4443963"/>
                  <a:gd name="connsiteX2" fmla="*/ 1835272 w 2631385"/>
                  <a:gd name="connsiteY2" fmla="*/ 1349053 h 4443963"/>
                  <a:gd name="connsiteX3" fmla="*/ 1987672 w 2631385"/>
                  <a:gd name="connsiteY3" fmla="*/ 1505454 h 4443963"/>
                  <a:gd name="connsiteX4" fmla="*/ 2190872 w 2631385"/>
                  <a:gd name="connsiteY4" fmla="*/ 2428553 h 4443963"/>
                  <a:gd name="connsiteX5" fmla="*/ 2228973 w 2631385"/>
                  <a:gd name="connsiteY5" fmla="*/ 2746053 h 4443963"/>
                  <a:gd name="connsiteX6" fmla="*/ 167966 w 2631385"/>
                  <a:gd name="connsiteY6" fmla="*/ 3028570 h 4443963"/>
                  <a:gd name="connsiteX7" fmla="*/ 146174 w 2631385"/>
                  <a:gd name="connsiteY7" fmla="*/ 2693014 h 4443963"/>
                  <a:gd name="connsiteX8" fmla="*/ 266822 w 2631385"/>
                  <a:gd name="connsiteY8" fmla="*/ 2503901 h 4443963"/>
                  <a:gd name="connsiteX9" fmla="*/ 222372 w 2631385"/>
                  <a:gd name="connsiteY9" fmla="*/ 1576371 h 4443963"/>
                  <a:gd name="connsiteX0" fmla="*/ 193026 w 2602039"/>
                  <a:gd name="connsiteY0" fmla="*/ 1576371 h 4443963"/>
                  <a:gd name="connsiteX1" fmla="*/ 243826 w 2602039"/>
                  <a:gd name="connsiteY1" fmla="*/ 1374453 h 4443963"/>
                  <a:gd name="connsiteX2" fmla="*/ 1805926 w 2602039"/>
                  <a:gd name="connsiteY2" fmla="*/ 1349053 h 4443963"/>
                  <a:gd name="connsiteX3" fmla="*/ 1958326 w 2602039"/>
                  <a:gd name="connsiteY3" fmla="*/ 1505454 h 4443963"/>
                  <a:gd name="connsiteX4" fmla="*/ 2161526 w 2602039"/>
                  <a:gd name="connsiteY4" fmla="*/ 2428553 h 4443963"/>
                  <a:gd name="connsiteX5" fmla="*/ 2199627 w 2602039"/>
                  <a:gd name="connsiteY5" fmla="*/ 2746053 h 4443963"/>
                  <a:gd name="connsiteX6" fmla="*/ 138620 w 2602039"/>
                  <a:gd name="connsiteY6" fmla="*/ 3028570 h 4443963"/>
                  <a:gd name="connsiteX7" fmla="*/ 116828 w 2602039"/>
                  <a:gd name="connsiteY7" fmla="*/ 2693014 h 4443963"/>
                  <a:gd name="connsiteX8" fmla="*/ 237476 w 2602039"/>
                  <a:gd name="connsiteY8" fmla="*/ 2503901 h 4443963"/>
                  <a:gd name="connsiteX9" fmla="*/ 193026 w 2602039"/>
                  <a:gd name="connsiteY9" fmla="*/ 1576371 h 4443963"/>
                  <a:gd name="connsiteX0" fmla="*/ 108096 w 2517109"/>
                  <a:gd name="connsiteY0" fmla="*/ 1640146 h 4507738"/>
                  <a:gd name="connsiteX1" fmla="*/ 158896 w 2517109"/>
                  <a:gd name="connsiteY1" fmla="*/ 1438228 h 4507738"/>
                  <a:gd name="connsiteX2" fmla="*/ 1720996 w 2517109"/>
                  <a:gd name="connsiteY2" fmla="*/ 1412828 h 4507738"/>
                  <a:gd name="connsiteX3" fmla="*/ 1873396 w 2517109"/>
                  <a:gd name="connsiteY3" fmla="*/ 1569229 h 4507738"/>
                  <a:gd name="connsiteX4" fmla="*/ 2076596 w 2517109"/>
                  <a:gd name="connsiteY4" fmla="*/ 2492328 h 4507738"/>
                  <a:gd name="connsiteX5" fmla="*/ 2114697 w 2517109"/>
                  <a:gd name="connsiteY5" fmla="*/ 2809828 h 4507738"/>
                  <a:gd name="connsiteX6" fmla="*/ 53690 w 2517109"/>
                  <a:gd name="connsiteY6" fmla="*/ 3092345 h 4507738"/>
                  <a:gd name="connsiteX7" fmla="*/ 31898 w 2517109"/>
                  <a:gd name="connsiteY7" fmla="*/ 2756789 h 4507738"/>
                  <a:gd name="connsiteX8" fmla="*/ 152546 w 2517109"/>
                  <a:gd name="connsiteY8" fmla="*/ 2567676 h 4507738"/>
                  <a:gd name="connsiteX9" fmla="*/ 108096 w 2517109"/>
                  <a:gd name="connsiteY9" fmla="*/ 1640146 h 450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17109" h="4507738">
                    <a:moveTo>
                      <a:pt x="108096" y="1640146"/>
                    </a:moveTo>
                    <a:cubicBezTo>
                      <a:pt x="177946" y="1638029"/>
                      <a:pt x="114446" y="1598703"/>
                      <a:pt x="158896" y="1438228"/>
                    </a:cubicBezTo>
                    <a:cubicBezTo>
                      <a:pt x="-671298" y="-627854"/>
                      <a:pt x="2476646" y="-317155"/>
                      <a:pt x="1720996" y="1412828"/>
                    </a:cubicBezTo>
                    <a:lnTo>
                      <a:pt x="1873396" y="1569229"/>
                    </a:lnTo>
                    <a:cubicBezTo>
                      <a:pt x="1301896" y="1978529"/>
                      <a:pt x="1869767" y="2549299"/>
                      <a:pt x="2076596" y="2492328"/>
                    </a:cubicBezTo>
                    <a:cubicBezTo>
                      <a:pt x="2127396" y="2699094"/>
                      <a:pt x="2097764" y="2684945"/>
                      <a:pt x="2114697" y="2809828"/>
                    </a:cubicBezTo>
                    <a:cubicBezTo>
                      <a:pt x="3829424" y="4325243"/>
                      <a:pt x="-526829" y="5586789"/>
                      <a:pt x="53690" y="3092345"/>
                    </a:cubicBezTo>
                    <a:cubicBezTo>
                      <a:pt x="51114" y="2986844"/>
                      <a:pt x="-39" y="2837329"/>
                      <a:pt x="31898" y="2756789"/>
                    </a:cubicBezTo>
                    <a:cubicBezTo>
                      <a:pt x="-33719" y="2674558"/>
                      <a:pt x="131380" y="2740550"/>
                      <a:pt x="152546" y="2567676"/>
                    </a:cubicBezTo>
                    <a:cubicBezTo>
                      <a:pt x="708322" y="2367180"/>
                      <a:pt x="313413" y="1393476"/>
                      <a:pt x="108096" y="1640146"/>
                    </a:cubicBezTo>
                    <a:close/>
                  </a:path>
                </a:pathLst>
              </a:custGeom>
              <a:solidFill>
                <a:srgbClr val="D0925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40D92797-6F23-A419-4033-BE6325C04C32}"/>
                  </a:ext>
                </a:extLst>
              </p:cNvPr>
              <p:cNvGrpSpPr/>
              <p:nvPr/>
            </p:nvGrpSpPr>
            <p:grpSpPr>
              <a:xfrm rot="20661487">
                <a:off x="6662924" y="-1609"/>
                <a:ext cx="597703" cy="6254612"/>
                <a:chOff x="7350125" y="358225"/>
                <a:chExt cx="597703" cy="6254612"/>
              </a:xfrm>
            </p:grpSpPr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12E3D2F4-1113-F9C1-2299-E34AF9287F5C}"/>
                    </a:ext>
                  </a:extLst>
                </p:cNvPr>
                <p:cNvSpPr/>
                <p:nvPr/>
              </p:nvSpPr>
              <p:spPr>
                <a:xfrm>
                  <a:off x="7381461" y="543339"/>
                  <a:ext cx="344556" cy="5632174"/>
                </a:xfrm>
                <a:custGeom>
                  <a:avLst/>
                  <a:gdLst>
                    <a:gd name="connsiteX0" fmla="*/ 344556 w 344556"/>
                    <a:gd name="connsiteY0" fmla="*/ 0 h 5632174"/>
                    <a:gd name="connsiteX1" fmla="*/ 0 w 344556"/>
                    <a:gd name="connsiteY1" fmla="*/ 5632174 h 5632174"/>
                    <a:gd name="connsiteX2" fmla="*/ 0 w 344556"/>
                    <a:gd name="connsiteY2" fmla="*/ 5632174 h 5632174"/>
                    <a:gd name="connsiteX3" fmla="*/ 0 w 344556"/>
                    <a:gd name="connsiteY3" fmla="*/ 5632174 h 5632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4556" h="5632174">
                      <a:moveTo>
                        <a:pt x="344556" y="0"/>
                      </a:moveTo>
                      <a:lnTo>
                        <a:pt x="0" y="5632174"/>
                      </a:lnTo>
                      <a:lnTo>
                        <a:pt x="0" y="5632174"/>
                      </a:lnTo>
                      <a:lnTo>
                        <a:pt x="0" y="563217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Rectangle 50">
                  <a:extLst>
                    <a:ext uri="{FF2B5EF4-FFF2-40B4-BE49-F238E27FC236}">
                      <a16:creationId xmlns:a16="http://schemas.microsoft.com/office/drawing/2014/main" id="{129431FC-33FC-FBA5-773F-7F72B0F9A008}"/>
                    </a:ext>
                  </a:extLst>
                </p:cNvPr>
                <p:cNvSpPr/>
                <p:nvPr/>
              </p:nvSpPr>
              <p:spPr>
                <a:xfrm>
                  <a:off x="7540083" y="358225"/>
                  <a:ext cx="407745" cy="6254612"/>
                </a:xfrm>
                <a:custGeom>
                  <a:avLst/>
                  <a:gdLst>
                    <a:gd name="connsiteX0" fmla="*/ 0 w 516835"/>
                    <a:gd name="connsiteY0" fmla="*/ 0 h 5897217"/>
                    <a:gd name="connsiteX1" fmla="*/ 516835 w 516835"/>
                    <a:gd name="connsiteY1" fmla="*/ 0 h 5897217"/>
                    <a:gd name="connsiteX2" fmla="*/ 516835 w 516835"/>
                    <a:gd name="connsiteY2" fmla="*/ 5897217 h 5897217"/>
                    <a:gd name="connsiteX3" fmla="*/ 0 w 516835"/>
                    <a:gd name="connsiteY3" fmla="*/ 5897217 h 5897217"/>
                    <a:gd name="connsiteX4" fmla="*/ 0 w 516835"/>
                    <a:gd name="connsiteY4" fmla="*/ 0 h 5897217"/>
                    <a:gd name="connsiteX0" fmla="*/ 0 w 593035"/>
                    <a:gd name="connsiteY0" fmla="*/ 133350 h 6030567"/>
                    <a:gd name="connsiteX1" fmla="*/ 593035 w 593035"/>
                    <a:gd name="connsiteY1" fmla="*/ 0 h 6030567"/>
                    <a:gd name="connsiteX2" fmla="*/ 516835 w 593035"/>
                    <a:gd name="connsiteY2" fmla="*/ 6030567 h 6030567"/>
                    <a:gd name="connsiteX3" fmla="*/ 0 w 593035"/>
                    <a:gd name="connsiteY3" fmla="*/ 6030567 h 6030567"/>
                    <a:gd name="connsiteX4" fmla="*/ 0 w 593035"/>
                    <a:gd name="connsiteY4" fmla="*/ 133350 h 603056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352425 w 593035"/>
                    <a:gd name="connsiteY4" fmla="*/ 0 h 616391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439186 w 593035"/>
                    <a:gd name="connsiteY4" fmla="*/ 260902 h 6163917"/>
                    <a:gd name="connsiteX5" fmla="*/ 352425 w 593035"/>
                    <a:gd name="connsiteY5" fmla="*/ 0 h 616391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458236 w 593035"/>
                    <a:gd name="connsiteY4" fmla="*/ 237090 h 6163917"/>
                    <a:gd name="connsiteX5" fmla="*/ 352425 w 593035"/>
                    <a:gd name="connsiteY5" fmla="*/ 0 h 6163917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7797"/>
                    <a:gd name="connsiteY0" fmla="*/ 0 h 6135342"/>
                    <a:gd name="connsiteX1" fmla="*/ 597797 w 597797"/>
                    <a:gd name="connsiteY1" fmla="*/ 85725 h 6135342"/>
                    <a:gd name="connsiteX2" fmla="*/ 516835 w 597797"/>
                    <a:gd name="connsiteY2" fmla="*/ 6135342 h 6135342"/>
                    <a:gd name="connsiteX3" fmla="*/ 0 w 597797"/>
                    <a:gd name="connsiteY3" fmla="*/ 6135342 h 6135342"/>
                    <a:gd name="connsiteX4" fmla="*/ 458236 w 597797"/>
                    <a:gd name="connsiteY4" fmla="*/ 208515 h 6135342"/>
                    <a:gd name="connsiteX5" fmla="*/ 376238 w 597797"/>
                    <a:gd name="connsiteY5" fmla="*/ 0 h 6135342"/>
                    <a:gd name="connsiteX0" fmla="*/ 376238 w 597797"/>
                    <a:gd name="connsiteY0" fmla="*/ 0 h 6135342"/>
                    <a:gd name="connsiteX1" fmla="*/ 597797 w 597797"/>
                    <a:gd name="connsiteY1" fmla="*/ 85725 h 6135342"/>
                    <a:gd name="connsiteX2" fmla="*/ 572536 w 597797"/>
                    <a:gd name="connsiteY2" fmla="*/ 241851 h 6135342"/>
                    <a:gd name="connsiteX3" fmla="*/ 516835 w 597797"/>
                    <a:gd name="connsiteY3" fmla="*/ 6135342 h 6135342"/>
                    <a:gd name="connsiteX4" fmla="*/ 0 w 597797"/>
                    <a:gd name="connsiteY4" fmla="*/ 6135342 h 6135342"/>
                    <a:gd name="connsiteX5" fmla="*/ 458236 w 597797"/>
                    <a:gd name="connsiteY5" fmla="*/ 208515 h 6135342"/>
                    <a:gd name="connsiteX6" fmla="*/ 376238 w 597797"/>
                    <a:gd name="connsiteY6" fmla="*/ 0 h 6135342"/>
                    <a:gd name="connsiteX0" fmla="*/ 376238 w 608600"/>
                    <a:gd name="connsiteY0" fmla="*/ 0 h 6135342"/>
                    <a:gd name="connsiteX1" fmla="*/ 597797 w 608600"/>
                    <a:gd name="connsiteY1" fmla="*/ 85725 h 6135342"/>
                    <a:gd name="connsiteX2" fmla="*/ 572536 w 608600"/>
                    <a:gd name="connsiteY2" fmla="*/ 241851 h 6135342"/>
                    <a:gd name="connsiteX3" fmla="*/ 516835 w 608600"/>
                    <a:gd name="connsiteY3" fmla="*/ 6135342 h 6135342"/>
                    <a:gd name="connsiteX4" fmla="*/ 0 w 608600"/>
                    <a:gd name="connsiteY4" fmla="*/ 6135342 h 6135342"/>
                    <a:gd name="connsiteX5" fmla="*/ 458236 w 608600"/>
                    <a:gd name="connsiteY5" fmla="*/ 208515 h 6135342"/>
                    <a:gd name="connsiteX6" fmla="*/ 376238 w 608600"/>
                    <a:gd name="connsiteY6" fmla="*/ 0 h 6135342"/>
                    <a:gd name="connsiteX0" fmla="*/ 376238 w 619376"/>
                    <a:gd name="connsiteY0" fmla="*/ 0 h 6135342"/>
                    <a:gd name="connsiteX1" fmla="*/ 597797 w 619376"/>
                    <a:gd name="connsiteY1" fmla="*/ 85725 h 6135342"/>
                    <a:gd name="connsiteX2" fmla="*/ 572536 w 619376"/>
                    <a:gd name="connsiteY2" fmla="*/ 241851 h 6135342"/>
                    <a:gd name="connsiteX3" fmla="*/ 516835 w 619376"/>
                    <a:gd name="connsiteY3" fmla="*/ 6135342 h 6135342"/>
                    <a:gd name="connsiteX4" fmla="*/ 0 w 619376"/>
                    <a:gd name="connsiteY4" fmla="*/ 6135342 h 6135342"/>
                    <a:gd name="connsiteX5" fmla="*/ 458236 w 619376"/>
                    <a:gd name="connsiteY5" fmla="*/ 208515 h 6135342"/>
                    <a:gd name="connsiteX6" fmla="*/ 376238 w 619376"/>
                    <a:gd name="connsiteY6" fmla="*/ 0 h 6135342"/>
                    <a:gd name="connsiteX0" fmla="*/ 376238 w 619376"/>
                    <a:gd name="connsiteY0" fmla="*/ 0 h 6135342"/>
                    <a:gd name="connsiteX1" fmla="*/ 597797 w 619376"/>
                    <a:gd name="connsiteY1" fmla="*/ 85725 h 6135342"/>
                    <a:gd name="connsiteX2" fmla="*/ 572536 w 619376"/>
                    <a:gd name="connsiteY2" fmla="*/ 232326 h 6135342"/>
                    <a:gd name="connsiteX3" fmla="*/ 516835 w 619376"/>
                    <a:gd name="connsiteY3" fmla="*/ 6135342 h 6135342"/>
                    <a:gd name="connsiteX4" fmla="*/ 0 w 619376"/>
                    <a:gd name="connsiteY4" fmla="*/ 6135342 h 6135342"/>
                    <a:gd name="connsiteX5" fmla="*/ 458236 w 619376"/>
                    <a:gd name="connsiteY5" fmla="*/ 208515 h 6135342"/>
                    <a:gd name="connsiteX6" fmla="*/ 376238 w 619376"/>
                    <a:gd name="connsiteY6" fmla="*/ 0 h 6135342"/>
                    <a:gd name="connsiteX0" fmla="*/ 376437 w 619575"/>
                    <a:gd name="connsiteY0" fmla="*/ 153036 h 6288378"/>
                    <a:gd name="connsiteX1" fmla="*/ 597996 w 619575"/>
                    <a:gd name="connsiteY1" fmla="*/ 238761 h 6288378"/>
                    <a:gd name="connsiteX2" fmla="*/ 572735 w 619575"/>
                    <a:gd name="connsiteY2" fmla="*/ 385362 h 6288378"/>
                    <a:gd name="connsiteX3" fmla="*/ 517034 w 619575"/>
                    <a:gd name="connsiteY3" fmla="*/ 6288378 h 6288378"/>
                    <a:gd name="connsiteX4" fmla="*/ 199 w 619575"/>
                    <a:gd name="connsiteY4" fmla="*/ 6288378 h 6288378"/>
                    <a:gd name="connsiteX5" fmla="*/ 477484 w 619575"/>
                    <a:gd name="connsiteY5" fmla="*/ 452037 h 6288378"/>
                    <a:gd name="connsiteX6" fmla="*/ 458435 w 619575"/>
                    <a:gd name="connsiteY6" fmla="*/ 361551 h 6288378"/>
                    <a:gd name="connsiteX7" fmla="*/ 376437 w 619575"/>
                    <a:gd name="connsiteY7" fmla="*/ 153036 h 6288378"/>
                    <a:gd name="connsiteX0" fmla="*/ 376437 w 619575"/>
                    <a:gd name="connsiteY0" fmla="*/ 0 h 6135342"/>
                    <a:gd name="connsiteX1" fmla="*/ 597996 w 619575"/>
                    <a:gd name="connsiteY1" fmla="*/ 85725 h 6135342"/>
                    <a:gd name="connsiteX2" fmla="*/ 572735 w 619575"/>
                    <a:gd name="connsiteY2" fmla="*/ 232326 h 6135342"/>
                    <a:gd name="connsiteX3" fmla="*/ 517034 w 619575"/>
                    <a:gd name="connsiteY3" fmla="*/ 6135342 h 6135342"/>
                    <a:gd name="connsiteX4" fmla="*/ 199 w 619575"/>
                    <a:gd name="connsiteY4" fmla="*/ 6135342 h 6135342"/>
                    <a:gd name="connsiteX5" fmla="*/ 477484 w 619575"/>
                    <a:gd name="connsiteY5" fmla="*/ 299001 h 6135342"/>
                    <a:gd name="connsiteX6" fmla="*/ 458435 w 619575"/>
                    <a:gd name="connsiteY6" fmla="*/ 208515 h 6135342"/>
                    <a:gd name="connsiteX7" fmla="*/ 376437 w 619575"/>
                    <a:gd name="connsiteY7" fmla="*/ 0 h 6135342"/>
                    <a:gd name="connsiteX0" fmla="*/ 164607 w 407745"/>
                    <a:gd name="connsiteY0" fmla="*/ 0 h 6254611"/>
                    <a:gd name="connsiteX1" fmla="*/ 386166 w 407745"/>
                    <a:gd name="connsiteY1" fmla="*/ 85725 h 6254611"/>
                    <a:gd name="connsiteX2" fmla="*/ 360905 w 407745"/>
                    <a:gd name="connsiteY2" fmla="*/ 232326 h 6254611"/>
                    <a:gd name="connsiteX3" fmla="*/ 305204 w 407745"/>
                    <a:gd name="connsiteY3" fmla="*/ 6135342 h 6254611"/>
                    <a:gd name="connsiteX4" fmla="*/ 404 w 407745"/>
                    <a:gd name="connsiteY4" fmla="*/ 6254611 h 6254611"/>
                    <a:gd name="connsiteX5" fmla="*/ 265654 w 407745"/>
                    <a:gd name="connsiteY5" fmla="*/ 299001 h 6254611"/>
                    <a:gd name="connsiteX6" fmla="*/ 246605 w 407745"/>
                    <a:gd name="connsiteY6" fmla="*/ 208515 h 6254611"/>
                    <a:gd name="connsiteX7" fmla="*/ 164607 w 407745"/>
                    <a:gd name="connsiteY7" fmla="*/ 0 h 6254611"/>
                    <a:gd name="connsiteX0" fmla="*/ 164607 w 407745"/>
                    <a:gd name="connsiteY0" fmla="*/ 0 h 6254612"/>
                    <a:gd name="connsiteX1" fmla="*/ 386166 w 407745"/>
                    <a:gd name="connsiteY1" fmla="*/ 85725 h 6254612"/>
                    <a:gd name="connsiteX2" fmla="*/ 360905 w 407745"/>
                    <a:gd name="connsiteY2" fmla="*/ 232326 h 6254612"/>
                    <a:gd name="connsiteX3" fmla="*/ 93169 w 407745"/>
                    <a:gd name="connsiteY3" fmla="*/ 6254612 h 6254612"/>
                    <a:gd name="connsiteX4" fmla="*/ 404 w 407745"/>
                    <a:gd name="connsiteY4" fmla="*/ 6254611 h 6254612"/>
                    <a:gd name="connsiteX5" fmla="*/ 265654 w 407745"/>
                    <a:gd name="connsiteY5" fmla="*/ 299001 h 6254612"/>
                    <a:gd name="connsiteX6" fmla="*/ 246605 w 407745"/>
                    <a:gd name="connsiteY6" fmla="*/ 208515 h 6254612"/>
                    <a:gd name="connsiteX7" fmla="*/ 164607 w 407745"/>
                    <a:gd name="connsiteY7" fmla="*/ 0 h 6254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7745" h="6254612">
                      <a:moveTo>
                        <a:pt x="164607" y="0"/>
                      </a:moveTo>
                      <a:cubicBezTo>
                        <a:pt x="232111" y="96838"/>
                        <a:pt x="313900" y="50800"/>
                        <a:pt x="386166" y="85725"/>
                      </a:cubicBezTo>
                      <a:cubicBezTo>
                        <a:pt x="414258" y="137767"/>
                        <a:pt x="423301" y="175522"/>
                        <a:pt x="360905" y="232326"/>
                      </a:cubicBezTo>
                      <a:lnTo>
                        <a:pt x="93169" y="6254612"/>
                      </a:lnTo>
                      <a:lnTo>
                        <a:pt x="404" y="6254611"/>
                      </a:lnTo>
                      <a:cubicBezTo>
                        <a:pt x="-10156" y="5281094"/>
                        <a:pt x="189281" y="1286805"/>
                        <a:pt x="265654" y="299001"/>
                      </a:cubicBezTo>
                      <a:cubicBezTo>
                        <a:pt x="278527" y="263697"/>
                        <a:pt x="259477" y="257555"/>
                        <a:pt x="246605" y="208515"/>
                      </a:cubicBezTo>
                      <a:cubicBezTo>
                        <a:pt x="143072" y="205685"/>
                        <a:pt x="49065" y="231430"/>
                        <a:pt x="164607" y="0"/>
                      </a:cubicBezTo>
                      <a:close/>
                    </a:path>
                  </a:pathLst>
                </a:custGeom>
                <a:solidFill>
                  <a:srgbClr val="AC512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A003BFDA-9516-5119-4FD3-20D504B955E8}"/>
                    </a:ext>
                  </a:extLst>
                </p:cNvPr>
                <p:cNvSpPr/>
                <p:nvPr/>
              </p:nvSpPr>
              <p:spPr>
                <a:xfrm>
                  <a:off x="7350125" y="6070600"/>
                  <a:ext cx="189958" cy="429175"/>
                </a:xfrm>
                <a:prstGeom prst="rect">
                  <a:avLst/>
                </a:prstGeom>
                <a:solidFill>
                  <a:srgbClr val="AC512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52">
                  <a:extLst>
                    <a:ext uri="{FF2B5EF4-FFF2-40B4-BE49-F238E27FC236}">
                      <a16:creationId xmlns:a16="http://schemas.microsoft.com/office/drawing/2014/main" id="{829E3896-75F5-FF78-9FD8-476A539A031F}"/>
                    </a:ext>
                  </a:extLst>
                </p:cNvPr>
                <p:cNvSpPr/>
                <p:nvPr/>
              </p:nvSpPr>
              <p:spPr>
                <a:xfrm>
                  <a:off x="7437480" y="6070600"/>
                  <a:ext cx="92956" cy="148233"/>
                </a:xfrm>
                <a:custGeom>
                  <a:avLst/>
                  <a:gdLst>
                    <a:gd name="connsiteX0" fmla="*/ 0 w 91682"/>
                    <a:gd name="connsiteY0" fmla="*/ 131763 h 263525"/>
                    <a:gd name="connsiteX1" fmla="*/ 45841 w 91682"/>
                    <a:gd name="connsiteY1" fmla="*/ 0 h 263525"/>
                    <a:gd name="connsiteX2" fmla="*/ 91682 w 91682"/>
                    <a:gd name="connsiteY2" fmla="*/ 131763 h 263525"/>
                    <a:gd name="connsiteX3" fmla="*/ 45841 w 91682"/>
                    <a:gd name="connsiteY3" fmla="*/ 263526 h 263525"/>
                    <a:gd name="connsiteX4" fmla="*/ 0 w 91682"/>
                    <a:gd name="connsiteY4" fmla="*/ 131763 h 263525"/>
                    <a:gd name="connsiteX0" fmla="*/ 0 w 92956"/>
                    <a:gd name="connsiteY0" fmla="*/ 16470 h 148233"/>
                    <a:gd name="connsiteX1" fmla="*/ 91682 w 92956"/>
                    <a:gd name="connsiteY1" fmla="*/ 16470 h 148233"/>
                    <a:gd name="connsiteX2" fmla="*/ 45841 w 92956"/>
                    <a:gd name="connsiteY2" fmla="*/ 148233 h 148233"/>
                    <a:gd name="connsiteX3" fmla="*/ 0 w 92956"/>
                    <a:gd name="connsiteY3" fmla="*/ 16470 h 148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956" h="148233">
                      <a:moveTo>
                        <a:pt x="0" y="16470"/>
                      </a:moveTo>
                      <a:cubicBezTo>
                        <a:pt x="7640" y="-5490"/>
                        <a:pt x="84042" y="-5490"/>
                        <a:pt x="91682" y="16470"/>
                      </a:cubicBezTo>
                      <a:cubicBezTo>
                        <a:pt x="99322" y="38430"/>
                        <a:pt x="71158" y="148233"/>
                        <a:pt x="45841" y="148233"/>
                      </a:cubicBezTo>
                      <a:cubicBezTo>
                        <a:pt x="20524" y="148233"/>
                        <a:pt x="0" y="89241"/>
                        <a:pt x="0" y="16470"/>
                      </a:cubicBezTo>
                      <a:close/>
                    </a:path>
                  </a:pathLst>
                </a:custGeom>
                <a:solidFill>
                  <a:srgbClr val="AC512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1" name="Rectangle 55">
                <a:extLst>
                  <a:ext uri="{FF2B5EF4-FFF2-40B4-BE49-F238E27FC236}">
                    <a16:creationId xmlns:a16="http://schemas.microsoft.com/office/drawing/2014/main" id="{CF2FFC3D-B94E-BDD1-4402-E44CF66ED2DC}"/>
                  </a:ext>
                </a:extLst>
              </p:cNvPr>
              <p:cNvSpPr/>
              <p:nvPr/>
            </p:nvSpPr>
            <p:spPr>
              <a:xfrm>
                <a:off x="4442473" y="2346648"/>
                <a:ext cx="2415423" cy="4450438"/>
              </a:xfrm>
              <a:custGeom>
                <a:avLst/>
                <a:gdLst>
                  <a:gd name="connsiteX0" fmla="*/ 0 w 1066800"/>
                  <a:gd name="connsiteY0" fmla="*/ 0 h 3513899"/>
                  <a:gd name="connsiteX1" fmla="*/ 1066800 w 1066800"/>
                  <a:gd name="connsiteY1" fmla="*/ 0 h 3513899"/>
                  <a:gd name="connsiteX2" fmla="*/ 1066800 w 1066800"/>
                  <a:gd name="connsiteY2" fmla="*/ 3513899 h 3513899"/>
                  <a:gd name="connsiteX3" fmla="*/ 0 w 1066800"/>
                  <a:gd name="connsiteY3" fmla="*/ 3513899 h 3513899"/>
                  <a:gd name="connsiteX4" fmla="*/ 0 w 1066800"/>
                  <a:gd name="connsiteY4" fmla="*/ 0 h 3513899"/>
                  <a:gd name="connsiteX0" fmla="*/ 0 w 1485900"/>
                  <a:gd name="connsiteY0" fmla="*/ 895350 h 3513899"/>
                  <a:gd name="connsiteX1" fmla="*/ 1485900 w 1485900"/>
                  <a:gd name="connsiteY1" fmla="*/ 0 h 3513899"/>
                  <a:gd name="connsiteX2" fmla="*/ 1485900 w 1485900"/>
                  <a:gd name="connsiteY2" fmla="*/ 3513899 h 3513899"/>
                  <a:gd name="connsiteX3" fmla="*/ 419100 w 1485900"/>
                  <a:gd name="connsiteY3" fmla="*/ 3513899 h 3513899"/>
                  <a:gd name="connsiteX4" fmla="*/ 0 w 1485900"/>
                  <a:gd name="connsiteY4" fmla="*/ 895350 h 3513899"/>
                  <a:gd name="connsiteX0" fmla="*/ 0 w 1790700"/>
                  <a:gd name="connsiteY0" fmla="*/ 44450 h 2662999"/>
                  <a:gd name="connsiteX1" fmla="*/ 1790700 w 1790700"/>
                  <a:gd name="connsiteY1" fmla="*/ 0 h 2662999"/>
                  <a:gd name="connsiteX2" fmla="*/ 1485900 w 1790700"/>
                  <a:gd name="connsiteY2" fmla="*/ 2662999 h 2662999"/>
                  <a:gd name="connsiteX3" fmla="*/ 419100 w 1790700"/>
                  <a:gd name="connsiteY3" fmla="*/ 2662999 h 2662999"/>
                  <a:gd name="connsiteX4" fmla="*/ 0 w 1790700"/>
                  <a:gd name="connsiteY4" fmla="*/ 44450 h 2662999"/>
                  <a:gd name="connsiteX0" fmla="*/ 0 w 1790700"/>
                  <a:gd name="connsiteY0" fmla="*/ 200851 h 2819400"/>
                  <a:gd name="connsiteX1" fmla="*/ 1638300 w 1790700"/>
                  <a:gd name="connsiteY1" fmla="*/ 0 h 2819400"/>
                  <a:gd name="connsiteX2" fmla="*/ 1790700 w 1790700"/>
                  <a:gd name="connsiteY2" fmla="*/ 156401 h 2819400"/>
                  <a:gd name="connsiteX3" fmla="*/ 1485900 w 1790700"/>
                  <a:gd name="connsiteY3" fmla="*/ 2819400 h 2819400"/>
                  <a:gd name="connsiteX4" fmla="*/ 419100 w 1790700"/>
                  <a:gd name="connsiteY4" fmla="*/ 2819400 h 2819400"/>
                  <a:gd name="connsiteX5" fmla="*/ 0 w 1790700"/>
                  <a:gd name="connsiteY5" fmla="*/ 200851 h 2819400"/>
                  <a:gd name="connsiteX0" fmla="*/ 0 w 1790700"/>
                  <a:gd name="connsiteY0" fmla="*/ 1141891 h 3760440"/>
                  <a:gd name="connsiteX1" fmla="*/ 1638300 w 1790700"/>
                  <a:gd name="connsiteY1" fmla="*/ 941040 h 3760440"/>
                  <a:gd name="connsiteX2" fmla="*/ 1790700 w 1790700"/>
                  <a:gd name="connsiteY2" fmla="*/ 1097441 h 3760440"/>
                  <a:gd name="connsiteX3" fmla="*/ 1485900 w 1790700"/>
                  <a:gd name="connsiteY3" fmla="*/ 3760440 h 3760440"/>
                  <a:gd name="connsiteX4" fmla="*/ 419100 w 1790700"/>
                  <a:gd name="connsiteY4" fmla="*/ 3760440 h 3760440"/>
                  <a:gd name="connsiteX5" fmla="*/ 0 w 1790700"/>
                  <a:gd name="connsiteY5" fmla="*/ 1141891 h 3760440"/>
                  <a:gd name="connsiteX0" fmla="*/ 204728 w 1995428"/>
                  <a:gd name="connsiteY0" fmla="*/ 1526807 h 4145356"/>
                  <a:gd name="connsiteX1" fmla="*/ 1843028 w 1995428"/>
                  <a:gd name="connsiteY1" fmla="*/ 1325956 h 4145356"/>
                  <a:gd name="connsiteX2" fmla="*/ 1995428 w 1995428"/>
                  <a:gd name="connsiteY2" fmla="*/ 1482357 h 4145356"/>
                  <a:gd name="connsiteX3" fmla="*/ 1690628 w 1995428"/>
                  <a:gd name="connsiteY3" fmla="*/ 4145356 h 4145356"/>
                  <a:gd name="connsiteX4" fmla="*/ 623828 w 1995428"/>
                  <a:gd name="connsiteY4" fmla="*/ 4145356 h 4145356"/>
                  <a:gd name="connsiteX5" fmla="*/ 204728 w 1995428"/>
                  <a:gd name="connsiteY5" fmla="*/ 1526807 h 4145356"/>
                  <a:gd name="connsiteX0" fmla="*/ 100175 w 1890875"/>
                  <a:gd name="connsiteY0" fmla="*/ 262040 h 2880589"/>
                  <a:gd name="connsiteX1" fmla="*/ 176375 w 1890875"/>
                  <a:gd name="connsiteY1" fmla="*/ 86589 h 2880589"/>
                  <a:gd name="connsiteX2" fmla="*/ 1738475 w 1890875"/>
                  <a:gd name="connsiteY2" fmla="*/ 61189 h 2880589"/>
                  <a:gd name="connsiteX3" fmla="*/ 1890875 w 1890875"/>
                  <a:gd name="connsiteY3" fmla="*/ 217590 h 2880589"/>
                  <a:gd name="connsiteX4" fmla="*/ 1586075 w 1890875"/>
                  <a:gd name="connsiteY4" fmla="*/ 2880589 h 2880589"/>
                  <a:gd name="connsiteX5" fmla="*/ 519275 w 1890875"/>
                  <a:gd name="connsiteY5" fmla="*/ 2880589 h 2880589"/>
                  <a:gd name="connsiteX6" fmla="*/ 100175 w 1890875"/>
                  <a:gd name="connsiteY6" fmla="*/ 262040 h 2880589"/>
                  <a:gd name="connsiteX0" fmla="*/ 164219 w 1954919"/>
                  <a:gd name="connsiteY0" fmla="*/ 1177055 h 3795604"/>
                  <a:gd name="connsiteX1" fmla="*/ 240419 w 1954919"/>
                  <a:gd name="connsiteY1" fmla="*/ 1001604 h 3795604"/>
                  <a:gd name="connsiteX2" fmla="*/ 1802519 w 1954919"/>
                  <a:gd name="connsiteY2" fmla="*/ 976204 h 3795604"/>
                  <a:gd name="connsiteX3" fmla="*/ 1954919 w 1954919"/>
                  <a:gd name="connsiteY3" fmla="*/ 1132605 h 3795604"/>
                  <a:gd name="connsiteX4" fmla="*/ 1650119 w 1954919"/>
                  <a:gd name="connsiteY4" fmla="*/ 3795604 h 3795604"/>
                  <a:gd name="connsiteX5" fmla="*/ 583319 w 1954919"/>
                  <a:gd name="connsiteY5" fmla="*/ 3795604 h 3795604"/>
                  <a:gd name="connsiteX6" fmla="*/ 164219 w 1954919"/>
                  <a:gd name="connsiteY6" fmla="*/ 1177055 h 3795604"/>
                  <a:gd name="connsiteX0" fmla="*/ 100175 w 1890875"/>
                  <a:gd name="connsiteY0" fmla="*/ 1538679 h 4157228"/>
                  <a:gd name="connsiteX1" fmla="*/ 176375 w 1890875"/>
                  <a:gd name="connsiteY1" fmla="*/ 1363228 h 4157228"/>
                  <a:gd name="connsiteX2" fmla="*/ 1738475 w 1890875"/>
                  <a:gd name="connsiteY2" fmla="*/ 1337828 h 4157228"/>
                  <a:gd name="connsiteX3" fmla="*/ 1890875 w 1890875"/>
                  <a:gd name="connsiteY3" fmla="*/ 1494229 h 4157228"/>
                  <a:gd name="connsiteX4" fmla="*/ 1586075 w 1890875"/>
                  <a:gd name="connsiteY4" fmla="*/ 4157228 h 4157228"/>
                  <a:gd name="connsiteX5" fmla="*/ 519275 w 1890875"/>
                  <a:gd name="connsiteY5" fmla="*/ 4157228 h 4157228"/>
                  <a:gd name="connsiteX6" fmla="*/ 100175 w 1890875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160189 w 1950889"/>
                  <a:gd name="connsiteY0" fmla="*/ 1471069 h 4089618"/>
                  <a:gd name="connsiteX1" fmla="*/ 236389 w 1950889"/>
                  <a:gd name="connsiteY1" fmla="*/ 1295618 h 4089618"/>
                  <a:gd name="connsiteX2" fmla="*/ 1798489 w 1950889"/>
                  <a:gd name="connsiteY2" fmla="*/ 1270218 h 4089618"/>
                  <a:gd name="connsiteX3" fmla="*/ 1950889 w 1950889"/>
                  <a:gd name="connsiteY3" fmla="*/ 1426619 h 4089618"/>
                  <a:gd name="connsiteX4" fmla="*/ 1646089 w 1950889"/>
                  <a:gd name="connsiteY4" fmla="*/ 4089618 h 4089618"/>
                  <a:gd name="connsiteX5" fmla="*/ 579289 w 1950889"/>
                  <a:gd name="connsiteY5" fmla="*/ 4089618 h 4089618"/>
                  <a:gd name="connsiteX6" fmla="*/ 160189 w 1950889"/>
                  <a:gd name="connsiteY6" fmla="*/ 1471069 h 4089618"/>
                  <a:gd name="connsiteX0" fmla="*/ 164191 w 1954891"/>
                  <a:gd name="connsiteY0" fmla="*/ 1558629 h 4177178"/>
                  <a:gd name="connsiteX1" fmla="*/ 240391 w 1954891"/>
                  <a:gd name="connsiteY1" fmla="*/ 1383178 h 4177178"/>
                  <a:gd name="connsiteX2" fmla="*/ 1802491 w 1954891"/>
                  <a:gd name="connsiteY2" fmla="*/ 1357778 h 4177178"/>
                  <a:gd name="connsiteX3" fmla="*/ 1954891 w 1954891"/>
                  <a:gd name="connsiteY3" fmla="*/ 1514179 h 4177178"/>
                  <a:gd name="connsiteX4" fmla="*/ 1650091 w 1954891"/>
                  <a:gd name="connsiteY4" fmla="*/ 4177178 h 4177178"/>
                  <a:gd name="connsiteX5" fmla="*/ 583291 w 1954891"/>
                  <a:gd name="connsiteY5" fmla="*/ 4177178 h 4177178"/>
                  <a:gd name="connsiteX6" fmla="*/ 164191 w 1954891"/>
                  <a:gd name="connsiteY6" fmla="*/ 1558629 h 4177178"/>
                  <a:gd name="connsiteX0" fmla="*/ 164191 w 1954891"/>
                  <a:gd name="connsiteY0" fmla="*/ 1498948 h 4117497"/>
                  <a:gd name="connsiteX1" fmla="*/ 240391 w 1954891"/>
                  <a:gd name="connsiteY1" fmla="*/ 1323497 h 4117497"/>
                  <a:gd name="connsiteX2" fmla="*/ 1802491 w 1954891"/>
                  <a:gd name="connsiteY2" fmla="*/ 1298097 h 4117497"/>
                  <a:gd name="connsiteX3" fmla="*/ 1954891 w 1954891"/>
                  <a:gd name="connsiteY3" fmla="*/ 1454498 h 4117497"/>
                  <a:gd name="connsiteX4" fmla="*/ 1650091 w 1954891"/>
                  <a:gd name="connsiteY4" fmla="*/ 4117497 h 4117497"/>
                  <a:gd name="connsiteX5" fmla="*/ 583291 w 1954891"/>
                  <a:gd name="connsiteY5" fmla="*/ 4117497 h 4117497"/>
                  <a:gd name="connsiteX6" fmla="*/ 164191 w 1954891"/>
                  <a:gd name="connsiteY6" fmla="*/ 1498948 h 4117497"/>
                  <a:gd name="connsiteX0" fmla="*/ 167625 w 1958325"/>
                  <a:gd name="connsiteY0" fmla="*/ 1549904 h 4168453"/>
                  <a:gd name="connsiteX1" fmla="*/ 243825 w 1958325"/>
                  <a:gd name="connsiteY1" fmla="*/ 1374453 h 4168453"/>
                  <a:gd name="connsiteX2" fmla="*/ 1805925 w 1958325"/>
                  <a:gd name="connsiteY2" fmla="*/ 1349053 h 4168453"/>
                  <a:gd name="connsiteX3" fmla="*/ 1958325 w 1958325"/>
                  <a:gd name="connsiteY3" fmla="*/ 1505454 h 4168453"/>
                  <a:gd name="connsiteX4" fmla="*/ 1653525 w 1958325"/>
                  <a:gd name="connsiteY4" fmla="*/ 4168453 h 4168453"/>
                  <a:gd name="connsiteX5" fmla="*/ 586725 w 1958325"/>
                  <a:gd name="connsiteY5" fmla="*/ 4168453 h 4168453"/>
                  <a:gd name="connsiteX6" fmla="*/ 167625 w 1958325"/>
                  <a:gd name="connsiteY6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167625 w 2165105"/>
                  <a:gd name="connsiteY7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2830"/>
                  <a:gd name="connsiteY0" fmla="*/ 1549904 h 4168453"/>
                  <a:gd name="connsiteX1" fmla="*/ 243825 w 2162830"/>
                  <a:gd name="connsiteY1" fmla="*/ 1374453 h 4168453"/>
                  <a:gd name="connsiteX2" fmla="*/ 1805925 w 2162830"/>
                  <a:gd name="connsiteY2" fmla="*/ 1349053 h 4168453"/>
                  <a:gd name="connsiteX3" fmla="*/ 1958325 w 2162830"/>
                  <a:gd name="connsiteY3" fmla="*/ 1505454 h 4168453"/>
                  <a:gd name="connsiteX4" fmla="*/ 2161525 w 2162830"/>
                  <a:gd name="connsiteY4" fmla="*/ 2428553 h 4168453"/>
                  <a:gd name="connsiteX5" fmla="*/ 1653525 w 2162830"/>
                  <a:gd name="connsiteY5" fmla="*/ 4168453 h 4168453"/>
                  <a:gd name="connsiteX6" fmla="*/ 586725 w 2162830"/>
                  <a:gd name="connsiteY6" fmla="*/ 4168453 h 4168453"/>
                  <a:gd name="connsiteX7" fmla="*/ 78725 w 2162830"/>
                  <a:gd name="connsiteY7" fmla="*/ 2682553 h 4168453"/>
                  <a:gd name="connsiteX8" fmla="*/ 167625 w 2162830"/>
                  <a:gd name="connsiteY8" fmla="*/ 1549904 h 4168453"/>
                  <a:gd name="connsiteX0" fmla="*/ 167625 w 2161525"/>
                  <a:gd name="connsiteY0" fmla="*/ 1549904 h 4168453"/>
                  <a:gd name="connsiteX1" fmla="*/ 243825 w 2161525"/>
                  <a:gd name="connsiteY1" fmla="*/ 1374453 h 4168453"/>
                  <a:gd name="connsiteX2" fmla="*/ 1805925 w 2161525"/>
                  <a:gd name="connsiteY2" fmla="*/ 1349053 h 4168453"/>
                  <a:gd name="connsiteX3" fmla="*/ 1958325 w 2161525"/>
                  <a:gd name="connsiteY3" fmla="*/ 1505454 h 4168453"/>
                  <a:gd name="connsiteX4" fmla="*/ 2161525 w 2161525"/>
                  <a:gd name="connsiteY4" fmla="*/ 2428553 h 4168453"/>
                  <a:gd name="connsiteX5" fmla="*/ 1653525 w 2161525"/>
                  <a:gd name="connsiteY5" fmla="*/ 4168453 h 4168453"/>
                  <a:gd name="connsiteX6" fmla="*/ 586725 w 2161525"/>
                  <a:gd name="connsiteY6" fmla="*/ 4168453 h 4168453"/>
                  <a:gd name="connsiteX7" fmla="*/ 78725 w 2161525"/>
                  <a:gd name="connsiteY7" fmla="*/ 2682553 h 4168453"/>
                  <a:gd name="connsiteX8" fmla="*/ 167625 w 2161525"/>
                  <a:gd name="connsiteY8" fmla="*/ 1549904 h 4168453"/>
                  <a:gd name="connsiteX0" fmla="*/ 167625 w 2404231"/>
                  <a:gd name="connsiteY0" fmla="*/ 1549904 h 4168453"/>
                  <a:gd name="connsiteX1" fmla="*/ 243825 w 2404231"/>
                  <a:gd name="connsiteY1" fmla="*/ 1374453 h 4168453"/>
                  <a:gd name="connsiteX2" fmla="*/ 1805925 w 2404231"/>
                  <a:gd name="connsiteY2" fmla="*/ 1349053 h 4168453"/>
                  <a:gd name="connsiteX3" fmla="*/ 1958325 w 2404231"/>
                  <a:gd name="connsiteY3" fmla="*/ 1505454 h 4168453"/>
                  <a:gd name="connsiteX4" fmla="*/ 2161525 w 2404231"/>
                  <a:gd name="connsiteY4" fmla="*/ 2428553 h 4168453"/>
                  <a:gd name="connsiteX5" fmla="*/ 1653525 w 2404231"/>
                  <a:gd name="connsiteY5" fmla="*/ 4168453 h 4168453"/>
                  <a:gd name="connsiteX6" fmla="*/ 586725 w 2404231"/>
                  <a:gd name="connsiteY6" fmla="*/ 4168453 h 4168453"/>
                  <a:gd name="connsiteX7" fmla="*/ 78725 w 2404231"/>
                  <a:gd name="connsiteY7" fmla="*/ 2682553 h 4168453"/>
                  <a:gd name="connsiteX8" fmla="*/ 167625 w 2404231"/>
                  <a:gd name="connsiteY8" fmla="*/ 1549904 h 4168453"/>
                  <a:gd name="connsiteX0" fmla="*/ 167625 w 2373449"/>
                  <a:gd name="connsiteY0" fmla="*/ 1549904 h 4397053"/>
                  <a:gd name="connsiteX1" fmla="*/ 243825 w 2373449"/>
                  <a:gd name="connsiteY1" fmla="*/ 1374453 h 4397053"/>
                  <a:gd name="connsiteX2" fmla="*/ 1805925 w 2373449"/>
                  <a:gd name="connsiteY2" fmla="*/ 1349053 h 4397053"/>
                  <a:gd name="connsiteX3" fmla="*/ 1958325 w 2373449"/>
                  <a:gd name="connsiteY3" fmla="*/ 1505454 h 4397053"/>
                  <a:gd name="connsiteX4" fmla="*/ 2161525 w 2373449"/>
                  <a:gd name="connsiteY4" fmla="*/ 2428553 h 4397053"/>
                  <a:gd name="connsiteX5" fmla="*/ 1424925 w 2373449"/>
                  <a:gd name="connsiteY5" fmla="*/ 4397053 h 4397053"/>
                  <a:gd name="connsiteX6" fmla="*/ 586725 w 2373449"/>
                  <a:gd name="connsiteY6" fmla="*/ 4168453 h 4397053"/>
                  <a:gd name="connsiteX7" fmla="*/ 78725 w 2373449"/>
                  <a:gd name="connsiteY7" fmla="*/ 2682553 h 4397053"/>
                  <a:gd name="connsiteX8" fmla="*/ 167625 w 2373449"/>
                  <a:gd name="connsiteY8" fmla="*/ 1549904 h 4397053"/>
                  <a:gd name="connsiteX0" fmla="*/ 167625 w 2351052"/>
                  <a:gd name="connsiteY0" fmla="*/ 1549904 h 4397053"/>
                  <a:gd name="connsiteX1" fmla="*/ 243825 w 2351052"/>
                  <a:gd name="connsiteY1" fmla="*/ 1374453 h 4397053"/>
                  <a:gd name="connsiteX2" fmla="*/ 1805925 w 2351052"/>
                  <a:gd name="connsiteY2" fmla="*/ 1349053 h 4397053"/>
                  <a:gd name="connsiteX3" fmla="*/ 1958325 w 2351052"/>
                  <a:gd name="connsiteY3" fmla="*/ 1505454 h 4397053"/>
                  <a:gd name="connsiteX4" fmla="*/ 2161525 w 2351052"/>
                  <a:gd name="connsiteY4" fmla="*/ 2428553 h 4397053"/>
                  <a:gd name="connsiteX5" fmla="*/ 1424925 w 2351052"/>
                  <a:gd name="connsiteY5" fmla="*/ 4397053 h 4397053"/>
                  <a:gd name="connsiteX6" fmla="*/ 586725 w 2351052"/>
                  <a:gd name="connsiteY6" fmla="*/ 4168453 h 4397053"/>
                  <a:gd name="connsiteX7" fmla="*/ 78725 w 2351052"/>
                  <a:gd name="connsiteY7" fmla="*/ 2682553 h 4397053"/>
                  <a:gd name="connsiteX8" fmla="*/ 167625 w 2351052"/>
                  <a:gd name="connsiteY8" fmla="*/ 1549904 h 4397053"/>
                  <a:gd name="connsiteX0" fmla="*/ 167625 w 2255599"/>
                  <a:gd name="connsiteY0" fmla="*/ 1549904 h 4397053"/>
                  <a:gd name="connsiteX1" fmla="*/ 243825 w 2255599"/>
                  <a:gd name="connsiteY1" fmla="*/ 1374453 h 4397053"/>
                  <a:gd name="connsiteX2" fmla="*/ 1805925 w 2255599"/>
                  <a:gd name="connsiteY2" fmla="*/ 1349053 h 4397053"/>
                  <a:gd name="connsiteX3" fmla="*/ 1958325 w 2255599"/>
                  <a:gd name="connsiteY3" fmla="*/ 1505454 h 4397053"/>
                  <a:gd name="connsiteX4" fmla="*/ 2161525 w 2255599"/>
                  <a:gd name="connsiteY4" fmla="*/ 2428553 h 4397053"/>
                  <a:gd name="connsiteX5" fmla="*/ 2199626 w 2255599"/>
                  <a:gd name="connsiteY5" fmla="*/ 2746053 h 4397053"/>
                  <a:gd name="connsiteX6" fmla="*/ 1424925 w 2255599"/>
                  <a:gd name="connsiteY6" fmla="*/ 4397053 h 4397053"/>
                  <a:gd name="connsiteX7" fmla="*/ 586725 w 2255599"/>
                  <a:gd name="connsiteY7" fmla="*/ 4168453 h 4397053"/>
                  <a:gd name="connsiteX8" fmla="*/ 78725 w 2255599"/>
                  <a:gd name="connsiteY8" fmla="*/ 2682553 h 4397053"/>
                  <a:gd name="connsiteX9" fmla="*/ 167625 w 2255599"/>
                  <a:gd name="connsiteY9" fmla="*/ 1549904 h 4397053"/>
                  <a:gd name="connsiteX0" fmla="*/ 167625 w 2199626"/>
                  <a:gd name="connsiteY0" fmla="*/ 1549904 h 4397053"/>
                  <a:gd name="connsiteX1" fmla="*/ 243825 w 2199626"/>
                  <a:gd name="connsiteY1" fmla="*/ 1374453 h 4397053"/>
                  <a:gd name="connsiteX2" fmla="*/ 1805925 w 2199626"/>
                  <a:gd name="connsiteY2" fmla="*/ 1349053 h 4397053"/>
                  <a:gd name="connsiteX3" fmla="*/ 1958325 w 2199626"/>
                  <a:gd name="connsiteY3" fmla="*/ 1505454 h 4397053"/>
                  <a:gd name="connsiteX4" fmla="*/ 2161525 w 2199626"/>
                  <a:gd name="connsiteY4" fmla="*/ 2428553 h 4397053"/>
                  <a:gd name="connsiteX5" fmla="*/ 2199626 w 2199626"/>
                  <a:gd name="connsiteY5" fmla="*/ 2746053 h 4397053"/>
                  <a:gd name="connsiteX6" fmla="*/ 1424925 w 2199626"/>
                  <a:gd name="connsiteY6" fmla="*/ 4397053 h 4397053"/>
                  <a:gd name="connsiteX7" fmla="*/ 586725 w 2199626"/>
                  <a:gd name="connsiteY7" fmla="*/ 4168453 h 4397053"/>
                  <a:gd name="connsiteX8" fmla="*/ 78725 w 2199626"/>
                  <a:gd name="connsiteY8" fmla="*/ 2682553 h 4397053"/>
                  <a:gd name="connsiteX9" fmla="*/ 167625 w 2199626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7 w 2397130"/>
                  <a:gd name="connsiteY8" fmla="*/ 3063553 h 4397053"/>
                  <a:gd name="connsiteX9" fmla="*/ 78725 w 2397130"/>
                  <a:gd name="connsiteY9" fmla="*/ 2682553 h 4397053"/>
                  <a:gd name="connsiteX10" fmla="*/ 167625 w 2397130"/>
                  <a:gd name="connsiteY10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199626"/>
                  <a:gd name="connsiteY0" fmla="*/ 1549904 h 3063917"/>
                  <a:gd name="connsiteX1" fmla="*/ 243825 w 2199626"/>
                  <a:gd name="connsiteY1" fmla="*/ 1374453 h 3063917"/>
                  <a:gd name="connsiteX2" fmla="*/ 1805925 w 2199626"/>
                  <a:gd name="connsiteY2" fmla="*/ 1349053 h 3063917"/>
                  <a:gd name="connsiteX3" fmla="*/ 1958325 w 2199626"/>
                  <a:gd name="connsiteY3" fmla="*/ 1505454 h 3063917"/>
                  <a:gd name="connsiteX4" fmla="*/ 2161525 w 2199626"/>
                  <a:gd name="connsiteY4" fmla="*/ 2428553 h 3063917"/>
                  <a:gd name="connsiteX5" fmla="*/ 2199626 w 2199626"/>
                  <a:gd name="connsiteY5" fmla="*/ 2746053 h 3063917"/>
                  <a:gd name="connsiteX6" fmla="*/ 78727 w 2199626"/>
                  <a:gd name="connsiteY6" fmla="*/ 3063553 h 3063917"/>
                  <a:gd name="connsiteX7" fmla="*/ 78725 w 2199626"/>
                  <a:gd name="connsiteY7" fmla="*/ 2682553 h 3063917"/>
                  <a:gd name="connsiteX8" fmla="*/ 167625 w 2199626"/>
                  <a:gd name="connsiteY8" fmla="*/ 1549904 h 3063917"/>
                  <a:gd name="connsiteX0" fmla="*/ 167625 w 2199626"/>
                  <a:gd name="connsiteY0" fmla="*/ 1549904 h 3933258"/>
                  <a:gd name="connsiteX1" fmla="*/ 243825 w 2199626"/>
                  <a:gd name="connsiteY1" fmla="*/ 1374453 h 3933258"/>
                  <a:gd name="connsiteX2" fmla="*/ 1805925 w 2199626"/>
                  <a:gd name="connsiteY2" fmla="*/ 1349053 h 3933258"/>
                  <a:gd name="connsiteX3" fmla="*/ 1958325 w 2199626"/>
                  <a:gd name="connsiteY3" fmla="*/ 1505454 h 3933258"/>
                  <a:gd name="connsiteX4" fmla="*/ 2161525 w 2199626"/>
                  <a:gd name="connsiteY4" fmla="*/ 2428553 h 3933258"/>
                  <a:gd name="connsiteX5" fmla="*/ 2199626 w 2199626"/>
                  <a:gd name="connsiteY5" fmla="*/ 2746053 h 3933258"/>
                  <a:gd name="connsiteX6" fmla="*/ 78727 w 2199626"/>
                  <a:gd name="connsiteY6" fmla="*/ 3063553 h 3933258"/>
                  <a:gd name="connsiteX7" fmla="*/ 78725 w 2199626"/>
                  <a:gd name="connsiteY7" fmla="*/ 2682553 h 3933258"/>
                  <a:gd name="connsiteX8" fmla="*/ 167625 w 2199626"/>
                  <a:gd name="connsiteY8" fmla="*/ 1549904 h 393325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5423" h="4450438">
                    <a:moveTo>
                      <a:pt x="167625" y="1549904"/>
                    </a:moveTo>
                    <a:cubicBezTo>
                      <a:pt x="237475" y="1547787"/>
                      <a:pt x="199375" y="1534928"/>
                      <a:pt x="243825" y="1374453"/>
                    </a:cubicBezTo>
                    <a:cubicBezTo>
                      <a:pt x="-930925" y="-525922"/>
                      <a:pt x="2561575" y="-380930"/>
                      <a:pt x="1805925" y="1349053"/>
                    </a:cubicBezTo>
                    <a:lnTo>
                      <a:pt x="1958325" y="1505454"/>
                    </a:lnTo>
                    <a:cubicBezTo>
                      <a:pt x="1386825" y="1914754"/>
                      <a:pt x="1954696" y="2485524"/>
                      <a:pt x="2161525" y="2428553"/>
                    </a:cubicBezTo>
                    <a:cubicBezTo>
                      <a:pt x="2212325" y="2635319"/>
                      <a:pt x="2182693" y="2621170"/>
                      <a:pt x="2199626" y="2746053"/>
                    </a:cubicBezTo>
                    <a:cubicBezTo>
                      <a:pt x="3325693" y="4756886"/>
                      <a:pt x="-342490" y="5144236"/>
                      <a:pt x="78727" y="3063553"/>
                    </a:cubicBezTo>
                    <a:cubicBezTo>
                      <a:pt x="-5940" y="2815903"/>
                      <a:pt x="82959" y="2934828"/>
                      <a:pt x="78725" y="2682553"/>
                    </a:cubicBezTo>
                    <a:cubicBezTo>
                      <a:pt x="786901" y="2568075"/>
                      <a:pt x="353892" y="1508354"/>
                      <a:pt x="167625" y="1549904"/>
                    </a:cubicBezTo>
                    <a:close/>
                  </a:path>
                </a:pathLst>
              </a:custGeom>
              <a:solidFill>
                <a:srgbClr val="B2713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72">
                <a:extLst>
                  <a:ext uri="{FF2B5EF4-FFF2-40B4-BE49-F238E27FC236}">
                    <a16:creationId xmlns:a16="http://schemas.microsoft.com/office/drawing/2014/main" id="{8BE17F23-4438-8AE1-4CCC-C13E2AD51D10}"/>
                  </a:ext>
                </a:extLst>
              </p:cNvPr>
              <p:cNvSpPr/>
              <p:nvPr/>
            </p:nvSpPr>
            <p:spPr>
              <a:xfrm rot="21381645">
                <a:off x="5366135" y="3819049"/>
                <a:ext cx="579846" cy="133286"/>
              </a:xfrm>
              <a:custGeom>
                <a:avLst/>
                <a:gdLst>
                  <a:gd name="connsiteX0" fmla="*/ 0 w 657996"/>
                  <a:gd name="connsiteY0" fmla="*/ 108894 h 217787"/>
                  <a:gd name="connsiteX1" fmla="*/ 328998 w 657996"/>
                  <a:gd name="connsiteY1" fmla="*/ 0 h 217787"/>
                  <a:gd name="connsiteX2" fmla="*/ 657996 w 657996"/>
                  <a:gd name="connsiteY2" fmla="*/ 108894 h 217787"/>
                  <a:gd name="connsiteX3" fmla="*/ 328998 w 657996"/>
                  <a:gd name="connsiteY3" fmla="*/ 217788 h 217787"/>
                  <a:gd name="connsiteX4" fmla="*/ 0 w 657996"/>
                  <a:gd name="connsiteY4" fmla="*/ 108894 h 217787"/>
                  <a:gd name="connsiteX0" fmla="*/ 0 w 657996"/>
                  <a:gd name="connsiteY0" fmla="*/ 108894 h 122505"/>
                  <a:gd name="connsiteX1" fmla="*/ 328998 w 657996"/>
                  <a:gd name="connsiteY1" fmla="*/ 0 h 122505"/>
                  <a:gd name="connsiteX2" fmla="*/ 657996 w 657996"/>
                  <a:gd name="connsiteY2" fmla="*/ 108894 h 122505"/>
                  <a:gd name="connsiteX3" fmla="*/ 0 w 657996"/>
                  <a:gd name="connsiteY3" fmla="*/ 108894 h 122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996" h="122505">
                    <a:moveTo>
                      <a:pt x="0" y="108894"/>
                    </a:moveTo>
                    <a:cubicBezTo>
                      <a:pt x="0" y="48754"/>
                      <a:pt x="147297" y="0"/>
                      <a:pt x="328998" y="0"/>
                    </a:cubicBezTo>
                    <a:cubicBezTo>
                      <a:pt x="510699" y="0"/>
                      <a:pt x="657996" y="48754"/>
                      <a:pt x="657996" y="108894"/>
                    </a:cubicBezTo>
                    <a:cubicBezTo>
                      <a:pt x="603163" y="127043"/>
                      <a:pt x="54833" y="127043"/>
                      <a:pt x="0" y="108894"/>
                    </a:cubicBezTo>
                    <a:close/>
                  </a:path>
                </a:pathLst>
              </a:cu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73">
                <a:extLst>
                  <a:ext uri="{FF2B5EF4-FFF2-40B4-BE49-F238E27FC236}">
                    <a16:creationId xmlns:a16="http://schemas.microsoft.com/office/drawing/2014/main" id="{4567C1E2-027D-E9FB-ED9D-7BC84A245E7B}"/>
                  </a:ext>
                </a:extLst>
              </p:cNvPr>
              <p:cNvSpPr/>
              <p:nvPr/>
            </p:nvSpPr>
            <p:spPr>
              <a:xfrm>
                <a:off x="5405436" y="4481514"/>
                <a:ext cx="604838" cy="212406"/>
              </a:xfrm>
              <a:custGeom>
                <a:avLst/>
                <a:gdLst>
                  <a:gd name="connsiteX0" fmla="*/ 0 w 347662"/>
                  <a:gd name="connsiteY0" fmla="*/ 0 h 45719"/>
                  <a:gd name="connsiteX1" fmla="*/ 347662 w 347662"/>
                  <a:gd name="connsiteY1" fmla="*/ 0 h 45719"/>
                  <a:gd name="connsiteX2" fmla="*/ 347662 w 347662"/>
                  <a:gd name="connsiteY2" fmla="*/ 45719 h 45719"/>
                  <a:gd name="connsiteX3" fmla="*/ 0 w 347662"/>
                  <a:gd name="connsiteY3" fmla="*/ 45719 h 45719"/>
                  <a:gd name="connsiteX4" fmla="*/ 0 w 347662"/>
                  <a:gd name="connsiteY4" fmla="*/ 0 h 45719"/>
                  <a:gd name="connsiteX0" fmla="*/ 233363 w 581025"/>
                  <a:gd name="connsiteY0" fmla="*/ 0 h 221932"/>
                  <a:gd name="connsiteX1" fmla="*/ 581025 w 581025"/>
                  <a:gd name="connsiteY1" fmla="*/ 0 h 221932"/>
                  <a:gd name="connsiteX2" fmla="*/ 581025 w 581025"/>
                  <a:gd name="connsiteY2" fmla="*/ 45719 h 221932"/>
                  <a:gd name="connsiteX3" fmla="*/ 0 w 581025"/>
                  <a:gd name="connsiteY3" fmla="*/ 221932 h 221932"/>
                  <a:gd name="connsiteX4" fmla="*/ 233363 w 581025"/>
                  <a:gd name="connsiteY4" fmla="*/ 0 h 221932"/>
                  <a:gd name="connsiteX0" fmla="*/ 233363 w 581025"/>
                  <a:gd name="connsiteY0" fmla="*/ 0 h 221932"/>
                  <a:gd name="connsiteX1" fmla="*/ 581025 w 581025"/>
                  <a:gd name="connsiteY1" fmla="*/ 0 h 221932"/>
                  <a:gd name="connsiteX2" fmla="*/ 495300 w 581025"/>
                  <a:gd name="connsiteY2" fmla="*/ 212406 h 221932"/>
                  <a:gd name="connsiteX3" fmla="*/ 0 w 581025"/>
                  <a:gd name="connsiteY3" fmla="*/ 221932 h 221932"/>
                  <a:gd name="connsiteX4" fmla="*/ 233363 w 581025"/>
                  <a:gd name="connsiteY4" fmla="*/ 0 h 221932"/>
                  <a:gd name="connsiteX0" fmla="*/ 233363 w 600075"/>
                  <a:gd name="connsiteY0" fmla="*/ 0 h 221932"/>
                  <a:gd name="connsiteX1" fmla="*/ 600075 w 600075"/>
                  <a:gd name="connsiteY1" fmla="*/ 0 h 221932"/>
                  <a:gd name="connsiteX2" fmla="*/ 495300 w 600075"/>
                  <a:gd name="connsiteY2" fmla="*/ 212406 h 221932"/>
                  <a:gd name="connsiteX3" fmla="*/ 0 w 600075"/>
                  <a:gd name="connsiteY3" fmla="*/ 221932 h 221932"/>
                  <a:gd name="connsiteX4" fmla="*/ 233363 w 600075"/>
                  <a:gd name="connsiteY4" fmla="*/ 0 h 221932"/>
                  <a:gd name="connsiteX0" fmla="*/ 233363 w 600075"/>
                  <a:gd name="connsiteY0" fmla="*/ 0 h 221932"/>
                  <a:gd name="connsiteX1" fmla="*/ 600075 w 600075"/>
                  <a:gd name="connsiteY1" fmla="*/ 0 h 221932"/>
                  <a:gd name="connsiteX2" fmla="*/ 485775 w 600075"/>
                  <a:gd name="connsiteY2" fmla="*/ 212406 h 221932"/>
                  <a:gd name="connsiteX3" fmla="*/ 0 w 600075"/>
                  <a:gd name="connsiteY3" fmla="*/ 221932 h 221932"/>
                  <a:gd name="connsiteX4" fmla="*/ 233363 w 600075"/>
                  <a:gd name="connsiteY4" fmla="*/ 0 h 221932"/>
                  <a:gd name="connsiteX0" fmla="*/ 238126 w 604838"/>
                  <a:gd name="connsiteY0" fmla="*/ 0 h 212406"/>
                  <a:gd name="connsiteX1" fmla="*/ 604838 w 604838"/>
                  <a:gd name="connsiteY1" fmla="*/ 0 h 212406"/>
                  <a:gd name="connsiteX2" fmla="*/ 490538 w 604838"/>
                  <a:gd name="connsiteY2" fmla="*/ 212406 h 212406"/>
                  <a:gd name="connsiteX3" fmla="*/ 0 w 604838"/>
                  <a:gd name="connsiteY3" fmla="*/ 202882 h 212406"/>
                  <a:gd name="connsiteX4" fmla="*/ 238126 w 604838"/>
                  <a:gd name="connsiteY4" fmla="*/ 0 h 21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4838" h="212406">
                    <a:moveTo>
                      <a:pt x="238126" y="0"/>
                    </a:moveTo>
                    <a:lnTo>
                      <a:pt x="604838" y="0"/>
                    </a:lnTo>
                    <a:lnTo>
                      <a:pt x="490538" y="212406"/>
                    </a:lnTo>
                    <a:lnTo>
                      <a:pt x="0" y="202882"/>
                    </a:lnTo>
                    <a:lnTo>
                      <a:pt x="238126" y="0"/>
                    </a:lnTo>
                    <a:close/>
                  </a:path>
                </a:pathLst>
              </a:cu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9D09A0D6-B16E-AAA8-1D6F-CA721014773D}"/>
                  </a:ext>
                </a:extLst>
              </p:cNvPr>
              <p:cNvSpPr/>
              <p:nvPr/>
            </p:nvSpPr>
            <p:spPr>
              <a:xfrm>
                <a:off x="5910263" y="4205737"/>
                <a:ext cx="496156" cy="872192"/>
              </a:xfrm>
              <a:custGeom>
                <a:avLst/>
                <a:gdLst>
                  <a:gd name="connsiteX0" fmla="*/ 0 w 496156"/>
                  <a:gd name="connsiteY0" fmla="*/ 37651 h 872192"/>
                  <a:gd name="connsiteX1" fmla="*/ 57150 w 496156"/>
                  <a:gd name="connsiteY1" fmla="*/ 4313 h 872192"/>
                  <a:gd name="connsiteX2" fmla="*/ 152400 w 496156"/>
                  <a:gd name="connsiteY2" fmla="*/ 123376 h 872192"/>
                  <a:gd name="connsiteX3" fmla="*/ 195262 w 496156"/>
                  <a:gd name="connsiteY3" fmla="*/ 447226 h 872192"/>
                  <a:gd name="connsiteX4" fmla="*/ 219075 w 496156"/>
                  <a:gd name="connsiteY4" fmla="*/ 632963 h 872192"/>
                  <a:gd name="connsiteX5" fmla="*/ 252412 w 496156"/>
                  <a:gd name="connsiteY5" fmla="*/ 771076 h 872192"/>
                  <a:gd name="connsiteX6" fmla="*/ 319087 w 496156"/>
                  <a:gd name="connsiteY6" fmla="*/ 866326 h 872192"/>
                  <a:gd name="connsiteX7" fmla="*/ 438150 w 496156"/>
                  <a:gd name="connsiteY7" fmla="*/ 852038 h 872192"/>
                  <a:gd name="connsiteX8" fmla="*/ 495300 w 496156"/>
                  <a:gd name="connsiteY8" fmla="*/ 771076 h 872192"/>
                  <a:gd name="connsiteX9" fmla="*/ 466725 w 496156"/>
                  <a:gd name="connsiteY9" fmla="*/ 632963 h 872192"/>
                  <a:gd name="connsiteX10" fmla="*/ 390525 w 496156"/>
                  <a:gd name="connsiteY10" fmla="*/ 571051 h 872192"/>
                  <a:gd name="connsiteX11" fmla="*/ 323850 w 496156"/>
                  <a:gd name="connsiteY11" fmla="*/ 623438 h 872192"/>
                  <a:gd name="connsiteX12" fmla="*/ 304800 w 496156"/>
                  <a:gd name="connsiteY12" fmla="*/ 694876 h 872192"/>
                  <a:gd name="connsiteX13" fmla="*/ 371475 w 496156"/>
                  <a:gd name="connsiteY13" fmla="*/ 723451 h 872192"/>
                  <a:gd name="connsiteX14" fmla="*/ 414337 w 496156"/>
                  <a:gd name="connsiteY14" fmla="*/ 694876 h 872192"/>
                  <a:gd name="connsiteX15" fmla="*/ 400050 w 496156"/>
                  <a:gd name="connsiteY15" fmla="*/ 656776 h 872192"/>
                  <a:gd name="connsiteX16" fmla="*/ 390525 w 496156"/>
                  <a:gd name="connsiteY16" fmla="*/ 656776 h 872192"/>
                  <a:gd name="connsiteX17" fmla="*/ 390525 w 496156"/>
                  <a:gd name="connsiteY17" fmla="*/ 656776 h 8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6156" h="872192">
                    <a:moveTo>
                      <a:pt x="0" y="37651"/>
                    </a:moveTo>
                    <a:cubicBezTo>
                      <a:pt x="15875" y="13838"/>
                      <a:pt x="31750" y="-9974"/>
                      <a:pt x="57150" y="4313"/>
                    </a:cubicBezTo>
                    <a:cubicBezTo>
                      <a:pt x="82550" y="18600"/>
                      <a:pt x="129381" y="49557"/>
                      <a:pt x="152400" y="123376"/>
                    </a:cubicBezTo>
                    <a:cubicBezTo>
                      <a:pt x="175419" y="197195"/>
                      <a:pt x="184150" y="362295"/>
                      <a:pt x="195262" y="447226"/>
                    </a:cubicBezTo>
                    <a:cubicBezTo>
                      <a:pt x="206374" y="532157"/>
                      <a:pt x="209550" y="578988"/>
                      <a:pt x="219075" y="632963"/>
                    </a:cubicBezTo>
                    <a:cubicBezTo>
                      <a:pt x="228600" y="686938"/>
                      <a:pt x="235743" y="732182"/>
                      <a:pt x="252412" y="771076"/>
                    </a:cubicBezTo>
                    <a:cubicBezTo>
                      <a:pt x="269081" y="809970"/>
                      <a:pt x="288131" y="852832"/>
                      <a:pt x="319087" y="866326"/>
                    </a:cubicBezTo>
                    <a:cubicBezTo>
                      <a:pt x="350043" y="879820"/>
                      <a:pt x="408781" y="867913"/>
                      <a:pt x="438150" y="852038"/>
                    </a:cubicBezTo>
                    <a:cubicBezTo>
                      <a:pt x="467519" y="836163"/>
                      <a:pt x="490538" y="807589"/>
                      <a:pt x="495300" y="771076"/>
                    </a:cubicBezTo>
                    <a:cubicBezTo>
                      <a:pt x="500063" y="734564"/>
                      <a:pt x="484187" y="666300"/>
                      <a:pt x="466725" y="632963"/>
                    </a:cubicBezTo>
                    <a:cubicBezTo>
                      <a:pt x="449263" y="599626"/>
                      <a:pt x="414338" y="572639"/>
                      <a:pt x="390525" y="571051"/>
                    </a:cubicBezTo>
                    <a:cubicBezTo>
                      <a:pt x="366712" y="569463"/>
                      <a:pt x="338137" y="602801"/>
                      <a:pt x="323850" y="623438"/>
                    </a:cubicBezTo>
                    <a:cubicBezTo>
                      <a:pt x="309563" y="644075"/>
                      <a:pt x="296863" y="678207"/>
                      <a:pt x="304800" y="694876"/>
                    </a:cubicBezTo>
                    <a:cubicBezTo>
                      <a:pt x="312737" y="711545"/>
                      <a:pt x="353219" y="723451"/>
                      <a:pt x="371475" y="723451"/>
                    </a:cubicBezTo>
                    <a:cubicBezTo>
                      <a:pt x="389731" y="723451"/>
                      <a:pt x="409575" y="705988"/>
                      <a:pt x="414337" y="694876"/>
                    </a:cubicBezTo>
                    <a:cubicBezTo>
                      <a:pt x="419099" y="683764"/>
                      <a:pt x="404019" y="663126"/>
                      <a:pt x="400050" y="656776"/>
                    </a:cubicBezTo>
                    <a:cubicBezTo>
                      <a:pt x="396081" y="650426"/>
                      <a:pt x="390525" y="656776"/>
                      <a:pt x="390525" y="656776"/>
                    </a:cubicBezTo>
                    <a:lnTo>
                      <a:pt x="390525" y="65677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F77765B-2594-1024-E0B1-0A0A5123C14C}"/>
                  </a:ext>
                </a:extLst>
              </p:cNvPr>
              <p:cNvGrpSpPr/>
              <p:nvPr/>
            </p:nvGrpSpPr>
            <p:grpSpPr>
              <a:xfrm>
                <a:off x="5107013" y="887515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A3F99EA-AC30-3BFE-708B-248690792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DD481F20-9878-2ACC-0CAF-8FC5E43B8C7F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5ACDF498-563F-45FE-F04B-3BE9BE6BB5CB}"/>
                  </a:ext>
                </a:extLst>
              </p:cNvPr>
              <p:cNvGrpSpPr/>
              <p:nvPr/>
            </p:nvGrpSpPr>
            <p:grpSpPr>
              <a:xfrm>
                <a:off x="5193211" y="854384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07DAE5C4-AD25-4564-C3FD-C79719404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51A8F706-CA7F-F411-E7CE-4E0BB94073A3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6A30693F-D948-7370-8D1F-780243F2B4BB}"/>
                  </a:ext>
                </a:extLst>
              </p:cNvPr>
              <p:cNvGrpSpPr/>
              <p:nvPr/>
            </p:nvGrpSpPr>
            <p:grpSpPr>
              <a:xfrm>
                <a:off x="5251949" y="829729"/>
                <a:ext cx="667560" cy="4189857"/>
                <a:chOff x="5100531" y="968975"/>
                <a:chExt cx="667560" cy="4189857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A724E7C1-6439-73A1-5090-FD2E8FB23DC8}"/>
                    </a:ext>
                  </a:extLst>
                </p:cNvPr>
                <p:cNvCxnSpPr>
                  <a:cxnSpLocks/>
                  <a:stCxn id="264" idx="3"/>
                </p:cNvCxnSpPr>
                <p:nvPr/>
              </p:nvCxnSpPr>
              <p:spPr>
                <a:xfrm>
                  <a:off x="5100531" y="968975"/>
                  <a:ext cx="638510" cy="410895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683165CF-F561-A1D4-89C3-3C67152742B2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B07BB3CA-A383-140C-0F93-1FDFCDDFF09F}"/>
                  </a:ext>
                </a:extLst>
              </p:cNvPr>
              <p:cNvGrpSpPr/>
              <p:nvPr/>
            </p:nvGrpSpPr>
            <p:grpSpPr>
              <a:xfrm>
                <a:off x="5010231" y="884055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BC1EFA3F-5BAA-37DB-F731-360635D3E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266DE6B7-7686-325F-2C1F-B817A6415362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814389AE-F5C2-827A-4756-A956A014755E}"/>
                  </a:ext>
                </a:extLst>
              </p:cNvPr>
              <p:cNvSpPr/>
              <p:nvPr/>
            </p:nvSpPr>
            <p:spPr>
              <a:xfrm flipH="1">
                <a:off x="4887076" y="4206383"/>
                <a:ext cx="496156" cy="872192"/>
              </a:xfrm>
              <a:custGeom>
                <a:avLst/>
                <a:gdLst>
                  <a:gd name="connsiteX0" fmla="*/ 0 w 496156"/>
                  <a:gd name="connsiteY0" fmla="*/ 37651 h 872192"/>
                  <a:gd name="connsiteX1" fmla="*/ 57150 w 496156"/>
                  <a:gd name="connsiteY1" fmla="*/ 4313 h 872192"/>
                  <a:gd name="connsiteX2" fmla="*/ 152400 w 496156"/>
                  <a:gd name="connsiteY2" fmla="*/ 123376 h 872192"/>
                  <a:gd name="connsiteX3" fmla="*/ 195262 w 496156"/>
                  <a:gd name="connsiteY3" fmla="*/ 447226 h 872192"/>
                  <a:gd name="connsiteX4" fmla="*/ 219075 w 496156"/>
                  <a:gd name="connsiteY4" fmla="*/ 632963 h 872192"/>
                  <a:gd name="connsiteX5" fmla="*/ 252412 w 496156"/>
                  <a:gd name="connsiteY5" fmla="*/ 771076 h 872192"/>
                  <a:gd name="connsiteX6" fmla="*/ 319087 w 496156"/>
                  <a:gd name="connsiteY6" fmla="*/ 866326 h 872192"/>
                  <a:gd name="connsiteX7" fmla="*/ 438150 w 496156"/>
                  <a:gd name="connsiteY7" fmla="*/ 852038 h 872192"/>
                  <a:gd name="connsiteX8" fmla="*/ 495300 w 496156"/>
                  <a:gd name="connsiteY8" fmla="*/ 771076 h 872192"/>
                  <a:gd name="connsiteX9" fmla="*/ 466725 w 496156"/>
                  <a:gd name="connsiteY9" fmla="*/ 632963 h 872192"/>
                  <a:gd name="connsiteX10" fmla="*/ 390525 w 496156"/>
                  <a:gd name="connsiteY10" fmla="*/ 571051 h 872192"/>
                  <a:gd name="connsiteX11" fmla="*/ 323850 w 496156"/>
                  <a:gd name="connsiteY11" fmla="*/ 623438 h 872192"/>
                  <a:gd name="connsiteX12" fmla="*/ 304800 w 496156"/>
                  <a:gd name="connsiteY12" fmla="*/ 694876 h 872192"/>
                  <a:gd name="connsiteX13" fmla="*/ 371475 w 496156"/>
                  <a:gd name="connsiteY13" fmla="*/ 723451 h 872192"/>
                  <a:gd name="connsiteX14" fmla="*/ 414337 w 496156"/>
                  <a:gd name="connsiteY14" fmla="*/ 694876 h 872192"/>
                  <a:gd name="connsiteX15" fmla="*/ 400050 w 496156"/>
                  <a:gd name="connsiteY15" fmla="*/ 656776 h 872192"/>
                  <a:gd name="connsiteX16" fmla="*/ 390525 w 496156"/>
                  <a:gd name="connsiteY16" fmla="*/ 656776 h 872192"/>
                  <a:gd name="connsiteX17" fmla="*/ 390525 w 496156"/>
                  <a:gd name="connsiteY17" fmla="*/ 656776 h 8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6156" h="872192">
                    <a:moveTo>
                      <a:pt x="0" y="37651"/>
                    </a:moveTo>
                    <a:cubicBezTo>
                      <a:pt x="15875" y="13838"/>
                      <a:pt x="31750" y="-9974"/>
                      <a:pt x="57150" y="4313"/>
                    </a:cubicBezTo>
                    <a:cubicBezTo>
                      <a:pt x="82550" y="18600"/>
                      <a:pt x="129381" y="49557"/>
                      <a:pt x="152400" y="123376"/>
                    </a:cubicBezTo>
                    <a:cubicBezTo>
                      <a:pt x="175419" y="197195"/>
                      <a:pt x="184150" y="362295"/>
                      <a:pt x="195262" y="447226"/>
                    </a:cubicBezTo>
                    <a:cubicBezTo>
                      <a:pt x="206374" y="532157"/>
                      <a:pt x="209550" y="578988"/>
                      <a:pt x="219075" y="632963"/>
                    </a:cubicBezTo>
                    <a:cubicBezTo>
                      <a:pt x="228600" y="686938"/>
                      <a:pt x="235743" y="732182"/>
                      <a:pt x="252412" y="771076"/>
                    </a:cubicBezTo>
                    <a:cubicBezTo>
                      <a:pt x="269081" y="809970"/>
                      <a:pt x="288131" y="852832"/>
                      <a:pt x="319087" y="866326"/>
                    </a:cubicBezTo>
                    <a:cubicBezTo>
                      <a:pt x="350043" y="879820"/>
                      <a:pt x="408781" y="867913"/>
                      <a:pt x="438150" y="852038"/>
                    </a:cubicBezTo>
                    <a:cubicBezTo>
                      <a:pt x="467519" y="836163"/>
                      <a:pt x="490538" y="807589"/>
                      <a:pt x="495300" y="771076"/>
                    </a:cubicBezTo>
                    <a:cubicBezTo>
                      <a:pt x="500063" y="734564"/>
                      <a:pt x="484187" y="666300"/>
                      <a:pt x="466725" y="632963"/>
                    </a:cubicBezTo>
                    <a:cubicBezTo>
                      <a:pt x="449263" y="599626"/>
                      <a:pt x="414338" y="572639"/>
                      <a:pt x="390525" y="571051"/>
                    </a:cubicBezTo>
                    <a:cubicBezTo>
                      <a:pt x="366712" y="569463"/>
                      <a:pt x="338137" y="602801"/>
                      <a:pt x="323850" y="623438"/>
                    </a:cubicBezTo>
                    <a:cubicBezTo>
                      <a:pt x="309563" y="644075"/>
                      <a:pt x="296863" y="678207"/>
                      <a:pt x="304800" y="694876"/>
                    </a:cubicBezTo>
                    <a:cubicBezTo>
                      <a:pt x="312737" y="711545"/>
                      <a:pt x="353219" y="723451"/>
                      <a:pt x="371475" y="723451"/>
                    </a:cubicBezTo>
                    <a:cubicBezTo>
                      <a:pt x="389731" y="723451"/>
                      <a:pt x="409575" y="705988"/>
                      <a:pt x="414337" y="694876"/>
                    </a:cubicBezTo>
                    <a:cubicBezTo>
                      <a:pt x="419099" y="683764"/>
                      <a:pt x="404019" y="663126"/>
                      <a:pt x="400050" y="656776"/>
                    </a:cubicBezTo>
                    <a:cubicBezTo>
                      <a:pt x="396081" y="650426"/>
                      <a:pt x="390525" y="656776"/>
                      <a:pt x="390525" y="656776"/>
                    </a:cubicBezTo>
                    <a:lnTo>
                      <a:pt x="390525" y="65677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75">
                <a:extLst>
                  <a:ext uri="{FF2B5EF4-FFF2-40B4-BE49-F238E27FC236}">
                    <a16:creationId xmlns:a16="http://schemas.microsoft.com/office/drawing/2014/main" id="{CAC84F4C-7F47-1DEA-6528-DD34F433D96C}"/>
                  </a:ext>
                </a:extLst>
              </p:cNvPr>
              <p:cNvSpPr/>
              <p:nvPr/>
            </p:nvSpPr>
            <p:spPr>
              <a:xfrm>
                <a:off x="5470344" y="5199275"/>
                <a:ext cx="537394" cy="1210339"/>
              </a:xfrm>
              <a:custGeom>
                <a:avLst/>
                <a:gdLst>
                  <a:gd name="connsiteX0" fmla="*/ 0 w 354506"/>
                  <a:gd name="connsiteY0" fmla="*/ 0 h 303487"/>
                  <a:gd name="connsiteX1" fmla="*/ 354506 w 354506"/>
                  <a:gd name="connsiteY1" fmla="*/ 0 h 303487"/>
                  <a:gd name="connsiteX2" fmla="*/ 354506 w 354506"/>
                  <a:gd name="connsiteY2" fmla="*/ 303487 h 303487"/>
                  <a:gd name="connsiteX3" fmla="*/ 0 w 354506"/>
                  <a:gd name="connsiteY3" fmla="*/ 303487 h 303487"/>
                  <a:gd name="connsiteX4" fmla="*/ 0 w 354506"/>
                  <a:gd name="connsiteY4" fmla="*/ 0 h 303487"/>
                  <a:gd name="connsiteX0" fmla="*/ 0 w 407846"/>
                  <a:gd name="connsiteY0" fmla="*/ 0 h 303487"/>
                  <a:gd name="connsiteX1" fmla="*/ 407846 w 407846"/>
                  <a:gd name="connsiteY1" fmla="*/ 60960 h 303487"/>
                  <a:gd name="connsiteX2" fmla="*/ 354506 w 407846"/>
                  <a:gd name="connsiteY2" fmla="*/ 303487 h 303487"/>
                  <a:gd name="connsiteX3" fmla="*/ 0 w 407846"/>
                  <a:gd name="connsiteY3" fmla="*/ 303487 h 303487"/>
                  <a:gd name="connsiteX4" fmla="*/ 0 w 407846"/>
                  <a:gd name="connsiteY4" fmla="*/ 0 h 303487"/>
                  <a:gd name="connsiteX0" fmla="*/ 0 w 499286"/>
                  <a:gd name="connsiteY0" fmla="*/ 0 h 303487"/>
                  <a:gd name="connsiteX1" fmla="*/ 499286 w 499286"/>
                  <a:gd name="connsiteY1" fmla="*/ 60960 h 303487"/>
                  <a:gd name="connsiteX2" fmla="*/ 445946 w 499286"/>
                  <a:gd name="connsiteY2" fmla="*/ 303487 h 303487"/>
                  <a:gd name="connsiteX3" fmla="*/ 91440 w 499286"/>
                  <a:gd name="connsiteY3" fmla="*/ 303487 h 303487"/>
                  <a:gd name="connsiteX4" fmla="*/ 0 w 499286"/>
                  <a:gd name="connsiteY4" fmla="*/ 0 h 303487"/>
                  <a:gd name="connsiteX0" fmla="*/ 0 w 499286"/>
                  <a:gd name="connsiteY0" fmla="*/ 79236 h 382723"/>
                  <a:gd name="connsiteX1" fmla="*/ 499286 w 499286"/>
                  <a:gd name="connsiteY1" fmla="*/ 140196 h 382723"/>
                  <a:gd name="connsiteX2" fmla="*/ 445946 w 499286"/>
                  <a:gd name="connsiteY2" fmla="*/ 382723 h 382723"/>
                  <a:gd name="connsiteX3" fmla="*/ 91440 w 499286"/>
                  <a:gd name="connsiteY3" fmla="*/ 382723 h 382723"/>
                  <a:gd name="connsiteX4" fmla="*/ 0 w 499286"/>
                  <a:gd name="connsiteY4" fmla="*/ 79236 h 382723"/>
                  <a:gd name="connsiteX0" fmla="*/ 0 w 537386"/>
                  <a:gd name="connsiteY0" fmla="*/ 76246 h 379733"/>
                  <a:gd name="connsiteX1" fmla="*/ 537386 w 537386"/>
                  <a:gd name="connsiteY1" fmla="*/ 152446 h 379733"/>
                  <a:gd name="connsiteX2" fmla="*/ 445946 w 537386"/>
                  <a:gd name="connsiteY2" fmla="*/ 379733 h 379733"/>
                  <a:gd name="connsiteX3" fmla="*/ 91440 w 537386"/>
                  <a:gd name="connsiteY3" fmla="*/ 379733 h 379733"/>
                  <a:gd name="connsiteX4" fmla="*/ 0 w 537386"/>
                  <a:gd name="connsiteY4" fmla="*/ 76246 h 379733"/>
                  <a:gd name="connsiteX0" fmla="*/ 0 w 537394"/>
                  <a:gd name="connsiteY0" fmla="*/ 86078 h 389565"/>
                  <a:gd name="connsiteX1" fmla="*/ 537386 w 537394"/>
                  <a:gd name="connsiteY1" fmla="*/ 162278 h 389565"/>
                  <a:gd name="connsiteX2" fmla="*/ 445946 w 537394"/>
                  <a:gd name="connsiteY2" fmla="*/ 389565 h 389565"/>
                  <a:gd name="connsiteX3" fmla="*/ 91440 w 537394"/>
                  <a:gd name="connsiteY3" fmla="*/ 389565 h 389565"/>
                  <a:gd name="connsiteX4" fmla="*/ 0 w 537394"/>
                  <a:gd name="connsiteY4" fmla="*/ 86078 h 389565"/>
                  <a:gd name="connsiteX0" fmla="*/ 0 w 537394"/>
                  <a:gd name="connsiteY0" fmla="*/ 86078 h 503865"/>
                  <a:gd name="connsiteX1" fmla="*/ 537386 w 537394"/>
                  <a:gd name="connsiteY1" fmla="*/ 162278 h 503865"/>
                  <a:gd name="connsiteX2" fmla="*/ 476426 w 537394"/>
                  <a:gd name="connsiteY2" fmla="*/ 503865 h 503865"/>
                  <a:gd name="connsiteX3" fmla="*/ 91440 w 537394"/>
                  <a:gd name="connsiteY3" fmla="*/ 389565 h 503865"/>
                  <a:gd name="connsiteX4" fmla="*/ 0 w 537394"/>
                  <a:gd name="connsiteY4" fmla="*/ 86078 h 503865"/>
                  <a:gd name="connsiteX0" fmla="*/ 0 w 537394"/>
                  <a:gd name="connsiteY0" fmla="*/ 86078 h 511485"/>
                  <a:gd name="connsiteX1" fmla="*/ 537386 w 537394"/>
                  <a:gd name="connsiteY1" fmla="*/ 162278 h 511485"/>
                  <a:gd name="connsiteX2" fmla="*/ 476426 w 537394"/>
                  <a:gd name="connsiteY2" fmla="*/ 503865 h 511485"/>
                  <a:gd name="connsiteX3" fmla="*/ 213360 w 537394"/>
                  <a:gd name="connsiteY3" fmla="*/ 511485 h 511485"/>
                  <a:gd name="connsiteX4" fmla="*/ 0 w 537394"/>
                  <a:gd name="connsiteY4" fmla="*/ 86078 h 511485"/>
                  <a:gd name="connsiteX0" fmla="*/ 0 w 537394"/>
                  <a:gd name="connsiteY0" fmla="*/ 86078 h 511485"/>
                  <a:gd name="connsiteX1" fmla="*/ 537386 w 537394"/>
                  <a:gd name="connsiteY1" fmla="*/ 162278 h 511485"/>
                  <a:gd name="connsiteX2" fmla="*/ 476426 w 537394"/>
                  <a:gd name="connsiteY2" fmla="*/ 503865 h 511485"/>
                  <a:gd name="connsiteX3" fmla="*/ 213360 w 537394"/>
                  <a:gd name="connsiteY3" fmla="*/ 511485 h 511485"/>
                  <a:gd name="connsiteX4" fmla="*/ 0 w 537394"/>
                  <a:gd name="connsiteY4" fmla="*/ 86078 h 511485"/>
                  <a:gd name="connsiteX0" fmla="*/ 0 w 537394"/>
                  <a:gd name="connsiteY0" fmla="*/ 86078 h 549585"/>
                  <a:gd name="connsiteX1" fmla="*/ 537386 w 537394"/>
                  <a:gd name="connsiteY1" fmla="*/ 162278 h 549585"/>
                  <a:gd name="connsiteX2" fmla="*/ 476426 w 537394"/>
                  <a:gd name="connsiteY2" fmla="*/ 503865 h 549585"/>
                  <a:gd name="connsiteX3" fmla="*/ 228600 w 537394"/>
                  <a:gd name="connsiteY3" fmla="*/ 549585 h 549585"/>
                  <a:gd name="connsiteX4" fmla="*/ 0 w 537394"/>
                  <a:gd name="connsiteY4" fmla="*/ 86078 h 549585"/>
                  <a:gd name="connsiteX0" fmla="*/ 0 w 537394"/>
                  <a:gd name="connsiteY0" fmla="*/ 86078 h 786944"/>
                  <a:gd name="connsiteX1" fmla="*/ 537386 w 537394"/>
                  <a:gd name="connsiteY1" fmla="*/ 162278 h 786944"/>
                  <a:gd name="connsiteX2" fmla="*/ 476426 w 537394"/>
                  <a:gd name="connsiteY2" fmla="*/ 503865 h 786944"/>
                  <a:gd name="connsiteX3" fmla="*/ 228600 w 537394"/>
                  <a:gd name="connsiteY3" fmla="*/ 549585 h 786944"/>
                  <a:gd name="connsiteX4" fmla="*/ 0 w 537394"/>
                  <a:gd name="connsiteY4" fmla="*/ 86078 h 786944"/>
                  <a:gd name="connsiteX0" fmla="*/ 0 w 537394"/>
                  <a:gd name="connsiteY0" fmla="*/ 86078 h 966854"/>
                  <a:gd name="connsiteX1" fmla="*/ 537386 w 537394"/>
                  <a:gd name="connsiteY1" fmla="*/ 162278 h 966854"/>
                  <a:gd name="connsiteX2" fmla="*/ 476426 w 537394"/>
                  <a:gd name="connsiteY2" fmla="*/ 503865 h 966854"/>
                  <a:gd name="connsiteX3" fmla="*/ 228600 w 537394"/>
                  <a:gd name="connsiteY3" fmla="*/ 549585 h 966854"/>
                  <a:gd name="connsiteX4" fmla="*/ 0 w 537394"/>
                  <a:gd name="connsiteY4" fmla="*/ 86078 h 966854"/>
                  <a:gd name="connsiteX0" fmla="*/ 0 w 537394"/>
                  <a:gd name="connsiteY0" fmla="*/ 86078 h 1113250"/>
                  <a:gd name="connsiteX1" fmla="*/ 537386 w 537394"/>
                  <a:gd name="connsiteY1" fmla="*/ 162278 h 1113250"/>
                  <a:gd name="connsiteX2" fmla="*/ 476426 w 537394"/>
                  <a:gd name="connsiteY2" fmla="*/ 503865 h 1113250"/>
                  <a:gd name="connsiteX3" fmla="*/ 228600 w 537394"/>
                  <a:gd name="connsiteY3" fmla="*/ 549585 h 1113250"/>
                  <a:gd name="connsiteX4" fmla="*/ 0 w 537394"/>
                  <a:gd name="connsiteY4" fmla="*/ 86078 h 1113250"/>
                  <a:gd name="connsiteX0" fmla="*/ 0 w 537394"/>
                  <a:gd name="connsiteY0" fmla="*/ 86078 h 1210339"/>
                  <a:gd name="connsiteX1" fmla="*/ 537386 w 537394"/>
                  <a:gd name="connsiteY1" fmla="*/ 162278 h 1210339"/>
                  <a:gd name="connsiteX2" fmla="*/ 476426 w 537394"/>
                  <a:gd name="connsiteY2" fmla="*/ 503865 h 1210339"/>
                  <a:gd name="connsiteX3" fmla="*/ 228600 w 537394"/>
                  <a:gd name="connsiteY3" fmla="*/ 549585 h 1210339"/>
                  <a:gd name="connsiteX4" fmla="*/ 0 w 537394"/>
                  <a:gd name="connsiteY4" fmla="*/ 86078 h 1210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394" h="1210339">
                    <a:moveTo>
                      <a:pt x="0" y="86078"/>
                    </a:moveTo>
                    <a:cubicBezTo>
                      <a:pt x="410269" y="-114582"/>
                      <a:pt x="538597" y="88618"/>
                      <a:pt x="537386" y="162278"/>
                    </a:cubicBezTo>
                    <a:lnTo>
                      <a:pt x="476426" y="503865"/>
                    </a:lnTo>
                    <a:cubicBezTo>
                      <a:pt x="523357" y="1403025"/>
                      <a:pt x="547429" y="1471605"/>
                      <a:pt x="228600" y="549585"/>
                    </a:cubicBezTo>
                    <a:cubicBezTo>
                      <a:pt x="187960" y="400163"/>
                      <a:pt x="71120" y="227880"/>
                      <a:pt x="0" y="86078"/>
                    </a:cubicBezTo>
                    <a:close/>
                  </a:path>
                </a:pathLst>
              </a:custGeom>
              <a:solidFill>
                <a:srgbClr val="A9501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9BDC3B59-738D-467B-F13A-966B25A594F1}"/>
                  </a:ext>
                </a:extLst>
              </p:cNvPr>
              <p:cNvSpPr/>
              <p:nvPr/>
            </p:nvSpPr>
            <p:spPr>
              <a:xfrm>
                <a:off x="5889391" y="5312647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E1CFB07E-747D-1D5E-A7E4-5A4ECED32072}"/>
                  </a:ext>
                </a:extLst>
              </p:cNvPr>
              <p:cNvSpPr/>
              <p:nvPr/>
            </p:nvSpPr>
            <p:spPr>
              <a:xfrm>
                <a:off x="5781390" y="5290111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EF55438E-798F-7AAF-6E95-AC79FB17DFA9}"/>
                  </a:ext>
                </a:extLst>
              </p:cNvPr>
              <p:cNvSpPr/>
              <p:nvPr/>
            </p:nvSpPr>
            <p:spPr>
              <a:xfrm>
                <a:off x="5675612" y="5290111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A768B5FC-23A9-0292-C0CF-20502897EB66}"/>
                  </a:ext>
                </a:extLst>
              </p:cNvPr>
              <p:cNvSpPr/>
              <p:nvPr/>
            </p:nvSpPr>
            <p:spPr>
              <a:xfrm>
                <a:off x="5591822" y="5357190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7FE7DB3E-93BC-8AB2-FE5F-59B2CBEAA83B}"/>
                  </a:ext>
                </a:extLst>
              </p:cNvPr>
              <p:cNvCxnSpPr>
                <a:stCxn id="231" idx="0"/>
                <a:endCxn id="229" idx="0"/>
              </p:cNvCxnSpPr>
              <p:nvPr/>
            </p:nvCxnSpPr>
            <p:spPr>
              <a:xfrm flipH="1">
                <a:off x="4401118" y="3896552"/>
                <a:ext cx="208980" cy="22270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4070601A-406C-3411-4B57-409064EADF0A}"/>
                  </a:ext>
                </a:extLst>
              </p:cNvPr>
              <p:cNvCxnSpPr>
                <a:stCxn id="231" idx="7"/>
                <a:endCxn id="229" idx="8"/>
              </p:cNvCxnSpPr>
              <p:nvPr/>
            </p:nvCxnSpPr>
            <p:spPr>
              <a:xfrm flipH="1" flipV="1">
                <a:off x="4445568" y="5009389"/>
                <a:ext cx="75630" cy="1981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41280D7-833B-094D-0FBA-D4394CA9C939}"/>
                  </a:ext>
                </a:extLst>
              </p:cNvPr>
              <p:cNvSpPr/>
              <p:nvPr/>
            </p:nvSpPr>
            <p:spPr>
              <a:xfrm>
                <a:off x="4867076" y="56321"/>
                <a:ext cx="247650" cy="275636"/>
              </a:xfrm>
              <a:prstGeom prst="rect">
                <a:avLst/>
              </a:prstGeom>
              <a:solidFill>
                <a:srgbClr val="B2713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58">
                <a:extLst>
                  <a:ext uri="{FF2B5EF4-FFF2-40B4-BE49-F238E27FC236}">
                    <a16:creationId xmlns:a16="http://schemas.microsoft.com/office/drawing/2014/main" id="{AA4D3FC5-FCBD-26CF-AB8F-5F75D92AE2EC}"/>
                  </a:ext>
                </a:extLst>
              </p:cNvPr>
              <p:cNvSpPr/>
              <p:nvPr/>
            </p:nvSpPr>
            <p:spPr>
              <a:xfrm>
                <a:off x="4867076" y="309380"/>
                <a:ext cx="437264" cy="624886"/>
              </a:xfrm>
              <a:custGeom>
                <a:avLst/>
                <a:gdLst>
                  <a:gd name="connsiteX0" fmla="*/ 0 w 247650"/>
                  <a:gd name="connsiteY0" fmla="*/ 0 h 275636"/>
                  <a:gd name="connsiteX1" fmla="*/ 247650 w 247650"/>
                  <a:gd name="connsiteY1" fmla="*/ 0 h 275636"/>
                  <a:gd name="connsiteX2" fmla="*/ 247650 w 247650"/>
                  <a:gd name="connsiteY2" fmla="*/ 275636 h 275636"/>
                  <a:gd name="connsiteX3" fmla="*/ 0 w 247650"/>
                  <a:gd name="connsiteY3" fmla="*/ 275636 h 275636"/>
                  <a:gd name="connsiteX4" fmla="*/ 0 w 247650"/>
                  <a:gd name="connsiteY4" fmla="*/ 0 h 27563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247650 w 247650"/>
                  <a:gd name="connsiteY2" fmla="*/ 624886 h 624886"/>
                  <a:gd name="connsiteX3" fmla="*/ 0 w 247650"/>
                  <a:gd name="connsiteY3" fmla="*/ 624886 h 624886"/>
                  <a:gd name="connsiteX4" fmla="*/ 0 w 247650"/>
                  <a:gd name="connsiteY4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79400"/>
                  <a:gd name="connsiteY0" fmla="*/ 349250 h 624886"/>
                  <a:gd name="connsiteX1" fmla="*/ 95250 w 279400"/>
                  <a:gd name="connsiteY1" fmla="*/ 0 h 624886"/>
                  <a:gd name="connsiteX2" fmla="*/ 140032 w 279400"/>
                  <a:gd name="connsiteY2" fmla="*/ 193057 h 624886"/>
                  <a:gd name="connsiteX3" fmla="*/ 279400 w 279400"/>
                  <a:gd name="connsiteY3" fmla="*/ 618536 h 624886"/>
                  <a:gd name="connsiteX4" fmla="*/ 0 w 279400"/>
                  <a:gd name="connsiteY4" fmla="*/ 624886 h 624886"/>
                  <a:gd name="connsiteX5" fmla="*/ 0 w 279400"/>
                  <a:gd name="connsiteY5" fmla="*/ 349250 h 624886"/>
                  <a:gd name="connsiteX0" fmla="*/ 0 w 279400"/>
                  <a:gd name="connsiteY0" fmla="*/ 349250 h 624886"/>
                  <a:gd name="connsiteX1" fmla="*/ 95250 w 279400"/>
                  <a:gd name="connsiteY1" fmla="*/ 0 h 624886"/>
                  <a:gd name="connsiteX2" fmla="*/ 140032 w 279400"/>
                  <a:gd name="connsiteY2" fmla="*/ 193057 h 624886"/>
                  <a:gd name="connsiteX3" fmla="*/ 279400 w 279400"/>
                  <a:gd name="connsiteY3" fmla="*/ 618536 h 624886"/>
                  <a:gd name="connsiteX4" fmla="*/ 0 w 279400"/>
                  <a:gd name="connsiteY4" fmla="*/ 624886 h 624886"/>
                  <a:gd name="connsiteX5" fmla="*/ 0 w 279400"/>
                  <a:gd name="connsiteY5" fmla="*/ 349250 h 624886"/>
                  <a:gd name="connsiteX0" fmla="*/ 0 w 336550"/>
                  <a:gd name="connsiteY0" fmla="*/ 184150 h 624886"/>
                  <a:gd name="connsiteX1" fmla="*/ 152400 w 336550"/>
                  <a:gd name="connsiteY1" fmla="*/ 0 h 624886"/>
                  <a:gd name="connsiteX2" fmla="*/ 197182 w 336550"/>
                  <a:gd name="connsiteY2" fmla="*/ 193057 h 624886"/>
                  <a:gd name="connsiteX3" fmla="*/ 336550 w 336550"/>
                  <a:gd name="connsiteY3" fmla="*/ 618536 h 624886"/>
                  <a:gd name="connsiteX4" fmla="*/ 57150 w 336550"/>
                  <a:gd name="connsiteY4" fmla="*/ 624886 h 624886"/>
                  <a:gd name="connsiteX5" fmla="*/ 0 w 336550"/>
                  <a:gd name="connsiteY5" fmla="*/ 184150 h 624886"/>
                  <a:gd name="connsiteX0" fmla="*/ 0 w 400050"/>
                  <a:gd name="connsiteY0" fmla="*/ 12700 h 624886"/>
                  <a:gd name="connsiteX1" fmla="*/ 215900 w 400050"/>
                  <a:gd name="connsiteY1" fmla="*/ 0 h 624886"/>
                  <a:gd name="connsiteX2" fmla="*/ 260682 w 400050"/>
                  <a:gd name="connsiteY2" fmla="*/ 193057 h 624886"/>
                  <a:gd name="connsiteX3" fmla="*/ 400050 w 400050"/>
                  <a:gd name="connsiteY3" fmla="*/ 618536 h 624886"/>
                  <a:gd name="connsiteX4" fmla="*/ 120650 w 400050"/>
                  <a:gd name="connsiteY4" fmla="*/ 624886 h 624886"/>
                  <a:gd name="connsiteX5" fmla="*/ 0 w 400050"/>
                  <a:gd name="connsiteY5" fmla="*/ 12700 h 624886"/>
                  <a:gd name="connsiteX0" fmla="*/ 37214 w 437264"/>
                  <a:gd name="connsiteY0" fmla="*/ 12700 h 624886"/>
                  <a:gd name="connsiteX1" fmla="*/ 253114 w 437264"/>
                  <a:gd name="connsiteY1" fmla="*/ 0 h 624886"/>
                  <a:gd name="connsiteX2" fmla="*/ 297896 w 437264"/>
                  <a:gd name="connsiteY2" fmla="*/ 193057 h 624886"/>
                  <a:gd name="connsiteX3" fmla="*/ 437264 w 437264"/>
                  <a:gd name="connsiteY3" fmla="*/ 618536 h 624886"/>
                  <a:gd name="connsiteX4" fmla="*/ 157864 w 437264"/>
                  <a:gd name="connsiteY4" fmla="*/ 624886 h 624886"/>
                  <a:gd name="connsiteX5" fmla="*/ 37214 w 437264"/>
                  <a:gd name="connsiteY5" fmla="*/ 12700 h 62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264" h="624886">
                    <a:moveTo>
                      <a:pt x="37214" y="12700"/>
                    </a:moveTo>
                    <a:lnTo>
                      <a:pt x="253114" y="0"/>
                    </a:lnTo>
                    <a:cubicBezTo>
                      <a:pt x="265925" y="49536"/>
                      <a:pt x="126335" y="175271"/>
                      <a:pt x="297896" y="193057"/>
                    </a:cubicBezTo>
                    <a:cubicBezTo>
                      <a:pt x="441719" y="356050"/>
                      <a:pt x="420441" y="468243"/>
                      <a:pt x="437264" y="618536"/>
                    </a:cubicBezTo>
                    <a:lnTo>
                      <a:pt x="157864" y="624886"/>
                    </a:lnTo>
                    <a:cubicBezTo>
                      <a:pt x="117647" y="420824"/>
                      <a:pt x="-81319" y="204062"/>
                      <a:pt x="37214" y="12700"/>
                    </a:cubicBezTo>
                    <a:close/>
                  </a:path>
                </a:pathLst>
              </a:custGeom>
              <a:solidFill>
                <a:srgbClr val="B2713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Rectangle 56">
                <a:extLst>
                  <a:ext uri="{FF2B5EF4-FFF2-40B4-BE49-F238E27FC236}">
                    <a16:creationId xmlns:a16="http://schemas.microsoft.com/office/drawing/2014/main" id="{5EA014AD-0778-51BB-0944-19F0D222ACC1}"/>
                  </a:ext>
                </a:extLst>
              </p:cNvPr>
              <p:cNvSpPr/>
              <p:nvPr/>
            </p:nvSpPr>
            <p:spPr>
              <a:xfrm>
                <a:off x="4737997" y="33631"/>
                <a:ext cx="303571" cy="1007209"/>
              </a:xfrm>
              <a:custGeom>
                <a:avLst/>
                <a:gdLst>
                  <a:gd name="connsiteX0" fmla="*/ 0 w 130629"/>
                  <a:gd name="connsiteY0" fmla="*/ 0 h 613172"/>
                  <a:gd name="connsiteX1" fmla="*/ 130629 w 130629"/>
                  <a:gd name="connsiteY1" fmla="*/ 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130629"/>
                  <a:gd name="connsiteY0" fmla="*/ 0 h 613172"/>
                  <a:gd name="connsiteX1" fmla="*/ 130629 w 130629"/>
                  <a:gd name="connsiteY1" fmla="*/ 6985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207871"/>
                  <a:gd name="connsiteY0" fmla="*/ 90289 h 703461"/>
                  <a:gd name="connsiteX1" fmla="*/ 130629 w 207871"/>
                  <a:gd name="connsiteY1" fmla="*/ 160139 h 703461"/>
                  <a:gd name="connsiteX2" fmla="*/ 130629 w 207871"/>
                  <a:gd name="connsiteY2" fmla="*/ 703461 h 703461"/>
                  <a:gd name="connsiteX3" fmla="*/ 0 w 207871"/>
                  <a:gd name="connsiteY3" fmla="*/ 703461 h 703461"/>
                  <a:gd name="connsiteX4" fmla="*/ 0 w 207871"/>
                  <a:gd name="connsiteY4" fmla="*/ 90289 h 703461"/>
                  <a:gd name="connsiteX0" fmla="*/ 0 w 130629"/>
                  <a:gd name="connsiteY0" fmla="*/ 0 h 613172"/>
                  <a:gd name="connsiteX1" fmla="*/ 130629 w 130629"/>
                  <a:gd name="connsiteY1" fmla="*/ 6985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216013"/>
                  <a:gd name="connsiteY0" fmla="*/ 104264 h 717436"/>
                  <a:gd name="connsiteX1" fmla="*/ 130629 w 216013"/>
                  <a:gd name="connsiteY1" fmla="*/ 174114 h 717436"/>
                  <a:gd name="connsiteX2" fmla="*/ 130629 w 216013"/>
                  <a:gd name="connsiteY2" fmla="*/ 717436 h 717436"/>
                  <a:gd name="connsiteX3" fmla="*/ 0 w 216013"/>
                  <a:gd name="connsiteY3" fmla="*/ 717436 h 717436"/>
                  <a:gd name="connsiteX4" fmla="*/ 0 w 216013"/>
                  <a:gd name="connsiteY4" fmla="*/ 104264 h 717436"/>
                  <a:gd name="connsiteX0" fmla="*/ 0 w 210505"/>
                  <a:gd name="connsiteY0" fmla="*/ 234034 h 847206"/>
                  <a:gd name="connsiteX1" fmla="*/ 130629 w 210505"/>
                  <a:gd name="connsiteY1" fmla="*/ 303884 h 847206"/>
                  <a:gd name="connsiteX2" fmla="*/ 130629 w 210505"/>
                  <a:gd name="connsiteY2" fmla="*/ 847206 h 847206"/>
                  <a:gd name="connsiteX3" fmla="*/ 0 w 210505"/>
                  <a:gd name="connsiteY3" fmla="*/ 847206 h 847206"/>
                  <a:gd name="connsiteX4" fmla="*/ 0 w 210505"/>
                  <a:gd name="connsiteY4" fmla="*/ 234034 h 847206"/>
                  <a:gd name="connsiteX0" fmla="*/ 0 w 210505"/>
                  <a:gd name="connsiteY0" fmla="*/ 234034 h 847206"/>
                  <a:gd name="connsiteX1" fmla="*/ 130629 w 210505"/>
                  <a:gd name="connsiteY1" fmla="*/ 303884 h 847206"/>
                  <a:gd name="connsiteX2" fmla="*/ 117929 w 210505"/>
                  <a:gd name="connsiteY2" fmla="*/ 428106 h 847206"/>
                  <a:gd name="connsiteX3" fmla="*/ 0 w 210505"/>
                  <a:gd name="connsiteY3" fmla="*/ 847206 h 847206"/>
                  <a:gd name="connsiteX4" fmla="*/ 0 w 210505"/>
                  <a:gd name="connsiteY4" fmla="*/ 234034 h 847206"/>
                  <a:gd name="connsiteX0" fmla="*/ 0 w 242532"/>
                  <a:gd name="connsiteY0" fmla="*/ 234034 h 847206"/>
                  <a:gd name="connsiteX1" fmla="*/ 130629 w 242532"/>
                  <a:gd name="connsiteY1" fmla="*/ 303884 h 847206"/>
                  <a:gd name="connsiteX2" fmla="*/ 117929 w 242532"/>
                  <a:gd name="connsiteY2" fmla="*/ 428106 h 847206"/>
                  <a:gd name="connsiteX3" fmla="*/ 0 w 242532"/>
                  <a:gd name="connsiteY3" fmla="*/ 847206 h 847206"/>
                  <a:gd name="connsiteX4" fmla="*/ 0 w 242532"/>
                  <a:gd name="connsiteY4" fmla="*/ 234034 h 847206"/>
                  <a:gd name="connsiteX0" fmla="*/ 0 w 296681"/>
                  <a:gd name="connsiteY0" fmla="*/ 234034 h 992509"/>
                  <a:gd name="connsiteX1" fmla="*/ 130629 w 296681"/>
                  <a:gd name="connsiteY1" fmla="*/ 303884 h 992509"/>
                  <a:gd name="connsiteX2" fmla="*/ 117929 w 296681"/>
                  <a:gd name="connsiteY2" fmla="*/ 428106 h 992509"/>
                  <a:gd name="connsiteX3" fmla="*/ 0 w 296681"/>
                  <a:gd name="connsiteY3" fmla="*/ 847206 h 992509"/>
                  <a:gd name="connsiteX4" fmla="*/ 0 w 296681"/>
                  <a:gd name="connsiteY4" fmla="*/ 234034 h 992509"/>
                  <a:gd name="connsiteX0" fmla="*/ 0 w 296681"/>
                  <a:gd name="connsiteY0" fmla="*/ 234034 h 992509"/>
                  <a:gd name="connsiteX1" fmla="*/ 130629 w 296681"/>
                  <a:gd name="connsiteY1" fmla="*/ 303884 h 992509"/>
                  <a:gd name="connsiteX2" fmla="*/ 117929 w 296681"/>
                  <a:gd name="connsiteY2" fmla="*/ 428106 h 992509"/>
                  <a:gd name="connsiteX3" fmla="*/ 0 w 296681"/>
                  <a:gd name="connsiteY3" fmla="*/ 847206 h 992509"/>
                  <a:gd name="connsiteX4" fmla="*/ 0 w 296681"/>
                  <a:gd name="connsiteY4" fmla="*/ 234034 h 992509"/>
                  <a:gd name="connsiteX0" fmla="*/ 36688 w 333369"/>
                  <a:gd name="connsiteY0" fmla="*/ 234034 h 992509"/>
                  <a:gd name="connsiteX1" fmla="*/ 167317 w 333369"/>
                  <a:gd name="connsiteY1" fmla="*/ 303884 h 992509"/>
                  <a:gd name="connsiteX2" fmla="*/ 154617 w 333369"/>
                  <a:gd name="connsiteY2" fmla="*/ 428106 h 992509"/>
                  <a:gd name="connsiteX3" fmla="*/ 36688 w 333369"/>
                  <a:gd name="connsiteY3" fmla="*/ 847206 h 992509"/>
                  <a:gd name="connsiteX4" fmla="*/ 36688 w 333369"/>
                  <a:gd name="connsiteY4" fmla="*/ 234034 h 992509"/>
                  <a:gd name="connsiteX0" fmla="*/ 29947 w 337951"/>
                  <a:gd name="connsiteY0" fmla="*/ 234034 h 992509"/>
                  <a:gd name="connsiteX1" fmla="*/ 160576 w 337951"/>
                  <a:gd name="connsiteY1" fmla="*/ 303884 h 992509"/>
                  <a:gd name="connsiteX2" fmla="*/ 147876 w 337951"/>
                  <a:gd name="connsiteY2" fmla="*/ 428106 h 992509"/>
                  <a:gd name="connsiteX3" fmla="*/ 61697 w 337951"/>
                  <a:gd name="connsiteY3" fmla="*/ 847206 h 992509"/>
                  <a:gd name="connsiteX4" fmla="*/ 29947 w 337951"/>
                  <a:gd name="connsiteY4" fmla="*/ 234034 h 992509"/>
                  <a:gd name="connsiteX0" fmla="*/ 29947 w 393122"/>
                  <a:gd name="connsiteY0" fmla="*/ 234034 h 998928"/>
                  <a:gd name="connsiteX1" fmla="*/ 160576 w 393122"/>
                  <a:gd name="connsiteY1" fmla="*/ 303884 h 998928"/>
                  <a:gd name="connsiteX2" fmla="*/ 230426 w 393122"/>
                  <a:gd name="connsiteY2" fmla="*/ 466206 h 998928"/>
                  <a:gd name="connsiteX3" fmla="*/ 61697 w 393122"/>
                  <a:gd name="connsiteY3" fmla="*/ 847206 h 998928"/>
                  <a:gd name="connsiteX4" fmla="*/ 29947 w 393122"/>
                  <a:gd name="connsiteY4" fmla="*/ 234034 h 998928"/>
                  <a:gd name="connsiteX0" fmla="*/ 29947 w 393122"/>
                  <a:gd name="connsiteY0" fmla="*/ 234034 h 998928"/>
                  <a:gd name="connsiteX1" fmla="*/ 160576 w 393122"/>
                  <a:gd name="connsiteY1" fmla="*/ 303884 h 998928"/>
                  <a:gd name="connsiteX2" fmla="*/ 230426 w 393122"/>
                  <a:gd name="connsiteY2" fmla="*/ 466206 h 998928"/>
                  <a:gd name="connsiteX3" fmla="*/ 61697 w 393122"/>
                  <a:gd name="connsiteY3" fmla="*/ 847206 h 998928"/>
                  <a:gd name="connsiteX4" fmla="*/ 29947 w 393122"/>
                  <a:gd name="connsiteY4" fmla="*/ 234034 h 998928"/>
                  <a:gd name="connsiteX0" fmla="*/ 29947 w 303571"/>
                  <a:gd name="connsiteY0" fmla="*/ 234034 h 1007209"/>
                  <a:gd name="connsiteX1" fmla="*/ 160576 w 303571"/>
                  <a:gd name="connsiteY1" fmla="*/ 303884 h 1007209"/>
                  <a:gd name="connsiteX2" fmla="*/ 230426 w 303571"/>
                  <a:gd name="connsiteY2" fmla="*/ 466206 h 1007209"/>
                  <a:gd name="connsiteX3" fmla="*/ 61697 w 303571"/>
                  <a:gd name="connsiteY3" fmla="*/ 847206 h 1007209"/>
                  <a:gd name="connsiteX4" fmla="*/ 29947 w 303571"/>
                  <a:gd name="connsiteY4" fmla="*/ 234034 h 100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571" h="1007209">
                    <a:moveTo>
                      <a:pt x="29947" y="234034"/>
                    </a:moveTo>
                    <a:cubicBezTo>
                      <a:pt x="35390" y="-117333"/>
                      <a:pt x="396433" y="-55949"/>
                      <a:pt x="160576" y="303884"/>
                    </a:cubicBezTo>
                    <a:cubicBezTo>
                      <a:pt x="156343" y="345291"/>
                      <a:pt x="63209" y="431149"/>
                      <a:pt x="230426" y="466206"/>
                    </a:cubicBezTo>
                    <a:cubicBezTo>
                      <a:pt x="349866" y="796406"/>
                      <a:pt x="342307" y="1253606"/>
                      <a:pt x="61697" y="847206"/>
                    </a:cubicBezTo>
                    <a:cubicBezTo>
                      <a:pt x="61697" y="642815"/>
                      <a:pt x="-52603" y="451125"/>
                      <a:pt x="29947" y="234034"/>
                    </a:cubicBezTo>
                    <a:close/>
                  </a:path>
                </a:pathLst>
              </a:custGeom>
              <a:solidFill>
                <a:srgbClr val="B2713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447DE12D-D7CD-96FC-1D0C-B29676AF36DB}"/>
                  </a:ext>
                </a:extLst>
              </p:cNvPr>
              <p:cNvGrpSpPr/>
              <p:nvPr/>
            </p:nvGrpSpPr>
            <p:grpSpPr>
              <a:xfrm>
                <a:off x="4468080" y="492779"/>
                <a:ext cx="469494" cy="288271"/>
                <a:chOff x="4468080" y="492779"/>
                <a:chExt cx="469494" cy="288271"/>
              </a:xfrm>
              <a:solidFill>
                <a:srgbClr val="A9501F"/>
              </a:solidFill>
            </p:grpSpPr>
            <p:sp>
              <p:nvSpPr>
                <p:cNvPr id="271" name="Rectangle: Rounded Corners 270">
                  <a:extLst>
                    <a:ext uri="{FF2B5EF4-FFF2-40B4-BE49-F238E27FC236}">
                      <a16:creationId xmlns:a16="http://schemas.microsoft.com/office/drawing/2014/main" id="{3F15F3FF-834F-338D-2C4E-B21852F2DE62}"/>
                    </a:ext>
                  </a:extLst>
                </p:cNvPr>
                <p:cNvSpPr/>
                <p:nvPr/>
              </p:nvSpPr>
              <p:spPr>
                <a:xfrm>
                  <a:off x="4634003" y="611512"/>
                  <a:ext cx="303571" cy="96514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C90137E1-6A0B-0434-C8EF-226328BA2D33}"/>
                    </a:ext>
                  </a:extLst>
                </p:cNvPr>
                <p:cNvSpPr/>
                <p:nvPr/>
              </p:nvSpPr>
              <p:spPr>
                <a:xfrm>
                  <a:off x="4468080" y="492779"/>
                  <a:ext cx="237465" cy="2882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5E3B635-1740-5106-3C08-14926D028886}"/>
                  </a:ext>
                </a:extLst>
              </p:cNvPr>
              <p:cNvGrpSpPr/>
              <p:nvPr/>
            </p:nvGrpSpPr>
            <p:grpSpPr>
              <a:xfrm rot="20842116">
                <a:off x="4568632" y="756456"/>
                <a:ext cx="368942" cy="226532"/>
                <a:chOff x="4468080" y="492779"/>
                <a:chExt cx="469494" cy="288271"/>
              </a:xfrm>
              <a:solidFill>
                <a:srgbClr val="A9501F"/>
              </a:solidFill>
            </p:grpSpPr>
            <p:sp>
              <p:nvSpPr>
                <p:cNvPr id="269" name="Rectangle: Rounded Corners 268">
                  <a:extLst>
                    <a:ext uri="{FF2B5EF4-FFF2-40B4-BE49-F238E27FC236}">
                      <a16:creationId xmlns:a16="http://schemas.microsoft.com/office/drawing/2014/main" id="{8FAD28B4-3152-E557-73EA-14B78D77CFA7}"/>
                    </a:ext>
                  </a:extLst>
                </p:cNvPr>
                <p:cNvSpPr/>
                <p:nvPr/>
              </p:nvSpPr>
              <p:spPr>
                <a:xfrm>
                  <a:off x="4634003" y="611512"/>
                  <a:ext cx="303571" cy="96514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A0A46981-FC6F-D874-39B9-77112223571E}"/>
                    </a:ext>
                  </a:extLst>
                </p:cNvPr>
                <p:cNvSpPr/>
                <p:nvPr/>
              </p:nvSpPr>
              <p:spPr>
                <a:xfrm>
                  <a:off x="4468080" y="492779"/>
                  <a:ext cx="237465" cy="2882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E848F22B-6719-FEDD-3557-BFCE247E28EE}"/>
                  </a:ext>
                </a:extLst>
              </p:cNvPr>
              <p:cNvCxnSpPr>
                <a:cxnSpLocks/>
                <a:stCxn id="240" idx="3"/>
                <a:endCxn id="240" idx="2"/>
              </p:cNvCxnSpPr>
              <p:nvPr/>
            </p:nvCxnSpPr>
            <p:spPr>
              <a:xfrm flipV="1">
                <a:off x="5698944" y="5703140"/>
                <a:ext cx="247826" cy="4572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E5526D0-56B2-CC16-BC93-EA108D92815F}"/>
              </a:ext>
            </a:extLst>
          </p:cNvPr>
          <p:cNvGrpSpPr/>
          <p:nvPr/>
        </p:nvGrpSpPr>
        <p:grpSpPr>
          <a:xfrm>
            <a:off x="2303435" y="6363760"/>
            <a:ext cx="3730493" cy="5490400"/>
            <a:chOff x="1454472" y="1370868"/>
            <a:chExt cx="3332511" cy="4904665"/>
          </a:xfrm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35EB7AC-7217-8C3C-3E57-E2F08E4869F1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Rectangle: Top Corners Rounded 371">
              <a:extLst>
                <a:ext uri="{FF2B5EF4-FFF2-40B4-BE49-F238E27FC236}">
                  <a16:creationId xmlns:a16="http://schemas.microsoft.com/office/drawing/2014/main" id="{A94BCB01-F77B-2E13-7DE1-860AC399A59D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: Top Corners Rounded 372">
              <a:extLst>
                <a:ext uri="{FF2B5EF4-FFF2-40B4-BE49-F238E27FC236}">
                  <a16:creationId xmlns:a16="http://schemas.microsoft.com/office/drawing/2014/main" id="{447F721C-6227-852B-52EC-1FA762FB358B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Rectangle 15">
              <a:extLst>
                <a:ext uri="{FF2B5EF4-FFF2-40B4-BE49-F238E27FC236}">
                  <a16:creationId xmlns:a16="http://schemas.microsoft.com/office/drawing/2014/main" id="{6C19D4DF-2F11-37FF-D734-1BF12F58B344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CFE43559-4F4D-1068-621D-BAF9ADBE2F23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51039170-F041-56AE-BA3F-E7395908B5A1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25318B33-5BFB-29EA-27B2-152DE86FDF7B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C29A63F6-30E7-29F5-82C5-92ACAF840555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BECDFDE5-DAFD-48A1-CB68-26794A2E7AF9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EBEBA87-9769-CC6D-F83E-A8B6BC2E5666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402" name="Rectangle 10">
                <a:extLst>
                  <a:ext uri="{FF2B5EF4-FFF2-40B4-BE49-F238E27FC236}">
                    <a16:creationId xmlns:a16="http://schemas.microsoft.com/office/drawing/2014/main" id="{BA49F2C8-1005-2513-72B5-E9CF2C9DEC4D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Rectangle 59">
                <a:extLst>
                  <a:ext uri="{FF2B5EF4-FFF2-40B4-BE49-F238E27FC236}">
                    <a16:creationId xmlns:a16="http://schemas.microsoft.com/office/drawing/2014/main" id="{C2EDD5D5-02EE-BB4C-5FA5-654FE0DC1704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Rectangle 59">
                <a:extLst>
                  <a:ext uri="{FF2B5EF4-FFF2-40B4-BE49-F238E27FC236}">
                    <a16:creationId xmlns:a16="http://schemas.microsoft.com/office/drawing/2014/main" id="{9478E77E-AAB7-3697-5B0A-7FFF9E697710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33D72B8F-48B9-922E-C120-C2AE5959C3A8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FBD5765A-68E6-760C-DC5B-9D2136D7779E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3FEF7AE2-3125-84CC-EB8C-620EE1A87676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D9C9D121-D33E-085D-472D-7EFAB484633A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397" name="Rectangle 10">
                <a:extLst>
                  <a:ext uri="{FF2B5EF4-FFF2-40B4-BE49-F238E27FC236}">
                    <a16:creationId xmlns:a16="http://schemas.microsoft.com/office/drawing/2014/main" id="{CB8A4E91-CF18-9DE9-C7B0-8C56A5B847C0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Rectangle 59">
                <a:extLst>
                  <a:ext uri="{FF2B5EF4-FFF2-40B4-BE49-F238E27FC236}">
                    <a16:creationId xmlns:a16="http://schemas.microsoft.com/office/drawing/2014/main" id="{AD666D4B-1823-F717-138A-D03C205B7510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Rectangle 59">
                <a:extLst>
                  <a:ext uri="{FF2B5EF4-FFF2-40B4-BE49-F238E27FC236}">
                    <a16:creationId xmlns:a16="http://schemas.microsoft.com/office/drawing/2014/main" id="{E5BDF55B-07C8-D4F3-A2FC-10A1D05A30D8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B24F5D1F-E7DE-DB27-31F3-353DEA8905E9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99259AD9-12C8-00A2-72EF-58E37B43D11F}"/>
                  </a:ext>
                </a:extLst>
              </p:cNvPr>
              <p:cNvCxnSpPr>
                <a:cxnSpLocks/>
                <a:endCxn id="394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216F1B2A-4372-D466-BB53-343FFF7B3A53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B03575FC-B217-CED5-39EB-4E4A00CE9033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FA458866-57C8-7459-D272-C454548CAFFB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AF7AA1E-3D22-39D5-C161-B3899F413903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BBEEC325-F531-3ACA-F4DD-FB3DCE434B8E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9614CB3F-40D8-D742-2DC2-28139978896A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FC52076C-D020-B945-FB8A-F681A1AAF66B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Oval 5">
                <a:extLst>
                  <a:ext uri="{FF2B5EF4-FFF2-40B4-BE49-F238E27FC236}">
                    <a16:creationId xmlns:a16="http://schemas.microsoft.com/office/drawing/2014/main" id="{8B04D334-2D3C-53F8-5ED8-9B2D37E732AF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9DE854DC-D09C-9601-774F-90B063D294BC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9DFE8A82-F7BF-7642-FBC0-285DF500D9C3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7E202092-AC4C-0232-9B89-4E8A126FD5F1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Arc 387">
                <a:extLst>
                  <a:ext uri="{FF2B5EF4-FFF2-40B4-BE49-F238E27FC236}">
                    <a16:creationId xmlns:a16="http://schemas.microsoft.com/office/drawing/2014/main" id="{40E08723-0CAE-C921-A47C-C20246FC29B5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FD5C4F47-75F1-4290-BA77-4A27C63014B5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28B1928-C6B1-0753-AEA2-53191F1AAF77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E4D07498-762E-D6DF-68F3-708942F412FB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3B583589-B480-1DC3-FEF9-22AEB2856AE9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09" name="ttsMP3.com_VoiceText_2025-1-31_0-19-0">
            <a:hlinkClick r:id="" action="ppaction://media"/>
            <a:extLst>
              <a:ext uri="{FF2B5EF4-FFF2-40B4-BE49-F238E27FC236}">
                <a16:creationId xmlns:a16="http://schemas.microsoft.com/office/drawing/2014/main" id="{2412AD67-C2F0-9B80-9684-B02AE933EB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28" fill="hold"/>
                                        <p:tgtEl>
                                          <p:spTgt spid="4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6E635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6E635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6E63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F35D5-9599-9245-4D8C-7ACF64602F7A}"/>
              </a:ext>
            </a:extLst>
          </p:cNvPr>
          <p:cNvGrpSpPr/>
          <p:nvPr/>
        </p:nvGrpSpPr>
        <p:grpSpPr>
          <a:xfrm flipH="1">
            <a:off x="1296412" y="4943722"/>
            <a:ext cx="3913347" cy="6558467"/>
            <a:chOff x="3135414" y="23782"/>
            <a:chExt cx="4450514" cy="74587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63F44B-00F4-C7E2-780E-73E716BC3ED6}"/>
                </a:ext>
              </a:extLst>
            </p:cNvPr>
            <p:cNvGrpSpPr/>
            <p:nvPr/>
          </p:nvGrpSpPr>
          <p:grpSpPr>
            <a:xfrm>
              <a:off x="6087929" y="3899027"/>
              <a:ext cx="1488574" cy="3583472"/>
              <a:chOff x="6087929" y="3899027"/>
              <a:chExt cx="1488574" cy="3583472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D2DB517-ABC5-A76D-C8F0-A7C17E69213A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331285" cy="2567761"/>
                <a:chOff x="6087929" y="3899027"/>
                <a:chExt cx="1331285" cy="2567761"/>
              </a:xfrm>
            </p:grpSpPr>
            <p:sp>
              <p:nvSpPr>
                <p:cNvPr id="173" name="Rectangle 15">
                  <a:extLst>
                    <a:ext uri="{FF2B5EF4-FFF2-40B4-BE49-F238E27FC236}">
                      <a16:creationId xmlns:a16="http://schemas.microsoft.com/office/drawing/2014/main" id="{9BE495B0-AFA3-5907-A3B6-DE8F45BFFF61}"/>
                    </a:ext>
                  </a:extLst>
                </p:cNvPr>
                <p:cNvSpPr/>
                <p:nvPr/>
              </p:nvSpPr>
              <p:spPr>
                <a:xfrm rot="20489157">
                  <a:off x="6213347" y="3899027"/>
                  <a:ext cx="1205867" cy="256776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6E635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Rectangle 15">
                  <a:extLst>
                    <a:ext uri="{FF2B5EF4-FFF2-40B4-BE49-F238E27FC236}">
                      <a16:creationId xmlns:a16="http://schemas.microsoft.com/office/drawing/2014/main" id="{00FA1CBC-64B5-1F17-1D42-A3DDD6FB219C}"/>
                    </a:ext>
                  </a:extLst>
                </p:cNvPr>
                <p:cNvSpPr/>
                <p:nvPr/>
              </p:nvSpPr>
              <p:spPr>
                <a:xfrm rot="20489157">
                  <a:off x="6087929" y="3902213"/>
                  <a:ext cx="1131672" cy="240977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51433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230A4F0F-241E-ACD5-3881-725C8761BD47}"/>
                  </a:ext>
                </a:extLst>
              </p:cNvPr>
              <p:cNvSpPr/>
              <p:nvPr/>
            </p:nvSpPr>
            <p:spPr>
              <a:xfrm rot="19046660" flipH="1">
                <a:off x="7140163" y="5179358"/>
                <a:ext cx="166637" cy="2303141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BCED85D4-E25A-E1BB-48F4-1AF79BC58EC5}"/>
                  </a:ext>
                </a:extLst>
              </p:cNvPr>
              <p:cNvSpPr/>
              <p:nvPr/>
            </p:nvSpPr>
            <p:spPr>
              <a:xfrm rot="19046660" flipH="1">
                <a:off x="7409866" y="5075739"/>
                <a:ext cx="166637" cy="2357163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D1E77B-7E48-AFA0-3DC0-043298CF5E35}"/>
                </a:ext>
              </a:extLst>
            </p:cNvPr>
            <p:cNvGrpSpPr/>
            <p:nvPr/>
          </p:nvGrpSpPr>
          <p:grpSpPr>
            <a:xfrm>
              <a:off x="3763767" y="1960695"/>
              <a:ext cx="2021977" cy="3259329"/>
              <a:chOff x="3763767" y="1960695"/>
              <a:chExt cx="2021977" cy="3259329"/>
            </a:xfrm>
          </p:grpSpPr>
          <p:sp>
            <p:nvSpPr>
              <p:cNvPr id="168" name="Oval 11">
                <a:extLst>
                  <a:ext uri="{FF2B5EF4-FFF2-40B4-BE49-F238E27FC236}">
                    <a16:creationId xmlns:a16="http://schemas.microsoft.com/office/drawing/2014/main" id="{2660937A-7EE0-2566-4F75-111027346A3E}"/>
                  </a:ext>
                </a:extLst>
              </p:cNvPr>
              <p:cNvSpPr/>
              <p:nvPr/>
            </p:nvSpPr>
            <p:spPr>
              <a:xfrm>
                <a:off x="3763767" y="1960695"/>
                <a:ext cx="1880717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514336"/>
                  </a:gs>
                  <a:gs pos="0">
                    <a:srgbClr val="6E6355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11">
                <a:extLst>
                  <a:ext uri="{FF2B5EF4-FFF2-40B4-BE49-F238E27FC236}">
                    <a16:creationId xmlns:a16="http://schemas.microsoft.com/office/drawing/2014/main" id="{F90355DF-684A-681D-138C-EE9B6FAA424B}"/>
                  </a:ext>
                </a:extLst>
              </p:cNvPr>
              <p:cNvSpPr/>
              <p:nvPr/>
            </p:nvSpPr>
            <p:spPr>
              <a:xfrm>
                <a:off x="3905028" y="1977110"/>
                <a:ext cx="1880716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solidFill>
                <a:srgbClr val="51433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AutoShape 2" descr="How to Draw a Simple Vulture for Kids">
              <a:extLst>
                <a:ext uri="{FF2B5EF4-FFF2-40B4-BE49-F238E27FC236}">
                  <a16:creationId xmlns:a16="http://schemas.microsoft.com/office/drawing/2014/main" id="{B7ED8896-6C4A-F482-E960-45DFAF36E5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734341B7-FF8F-C9E5-AAB1-23619BE48AE6}"/>
                </a:ext>
              </a:extLst>
            </p:cNvPr>
            <p:cNvSpPr/>
            <p:nvPr/>
          </p:nvSpPr>
          <p:spPr>
            <a:xfrm>
              <a:off x="4062137" y="2133602"/>
              <a:ext cx="2935562" cy="3646680"/>
            </a:xfrm>
            <a:custGeom>
              <a:avLst/>
              <a:gdLst>
                <a:gd name="connsiteX0" fmla="*/ 0 w 2478086"/>
                <a:gd name="connsiteY0" fmla="*/ 0 h 2603823"/>
                <a:gd name="connsiteX1" fmla="*/ 2478086 w 2478086"/>
                <a:gd name="connsiteY1" fmla="*/ 0 h 2603823"/>
                <a:gd name="connsiteX2" fmla="*/ 2478086 w 2478086"/>
                <a:gd name="connsiteY2" fmla="*/ 2603823 h 2603823"/>
                <a:gd name="connsiteX3" fmla="*/ 0 w 2478086"/>
                <a:gd name="connsiteY3" fmla="*/ 2603823 h 2603823"/>
                <a:gd name="connsiteX4" fmla="*/ 0 w 2478086"/>
                <a:gd name="connsiteY4" fmla="*/ 0 h 2603823"/>
                <a:gd name="connsiteX0" fmla="*/ 76200 w 2478086"/>
                <a:gd name="connsiteY0" fmla="*/ 0 h 3086423"/>
                <a:gd name="connsiteX1" fmla="*/ 2478086 w 2478086"/>
                <a:gd name="connsiteY1" fmla="*/ 482600 h 3086423"/>
                <a:gd name="connsiteX2" fmla="*/ 2478086 w 2478086"/>
                <a:gd name="connsiteY2" fmla="*/ 3086423 h 3086423"/>
                <a:gd name="connsiteX3" fmla="*/ 0 w 2478086"/>
                <a:gd name="connsiteY3" fmla="*/ 3086423 h 3086423"/>
                <a:gd name="connsiteX4" fmla="*/ 76200 w 2478086"/>
                <a:gd name="connsiteY4" fmla="*/ 0 h 3086423"/>
                <a:gd name="connsiteX0" fmla="*/ 404155 w 2806041"/>
                <a:gd name="connsiteY0" fmla="*/ 0 h 3086423"/>
                <a:gd name="connsiteX1" fmla="*/ 2806041 w 2806041"/>
                <a:gd name="connsiteY1" fmla="*/ 482600 h 3086423"/>
                <a:gd name="connsiteX2" fmla="*/ 2806041 w 2806041"/>
                <a:gd name="connsiteY2" fmla="*/ 3086423 h 3086423"/>
                <a:gd name="connsiteX3" fmla="*/ 327955 w 2806041"/>
                <a:gd name="connsiteY3" fmla="*/ 3086423 h 3086423"/>
                <a:gd name="connsiteX4" fmla="*/ 404155 w 2806041"/>
                <a:gd name="connsiteY4" fmla="*/ 0 h 3086423"/>
                <a:gd name="connsiteX0" fmla="*/ 467563 w 2869449"/>
                <a:gd name="connsiteY0" fmla="*/ 0 h 3086423"/>
                <a:gd name="connsiteX1" fmla="*/ 2869449 w 2869449"/>
                <a:gd name="connsiteY1" fmla="*/ 482600 h 3086423"/>
                <a:gd name="connsiteX2" fmla="*/ 2869449 w 2869449"/>
                <a:gd name="connsiteY2" fmla="*/ 3086423 h 3086423"/>
                <a:gd name="connsiteX3" fmla="*/ 391363 w 2869449"/>
                <a:gd name="connsiteY3" fmla="*/ 3086423 h 3086423"/>
                <a:gd name="connsiteX4" fmla="*/ 467563 w 2869449"/>
                <a:gd name="connsiteY4" fmla="*/ 0 h 3086423"/>
                <a:gd name="connsiteX0" fmla="*/ 467563 w 2869449"/>
                <a:gd name="connsiteY0" fmla="*/ 0 h 3515400"/>
                <a:gd name="connsiteX1" fmla="*/ 2869449 w 2869449"/>
                <a:gd name="connsiteY1" fmla="*/ 482600 h 3515400"/>
                <a:gd name="connsiteX2" fmla="*/ 2869449 w 2869449"/>
                <a:gd name="connsiteY2" fmla="*/ 3086423 h 3515400"/>
                <a:gd name="connsiteX3" fmla="*/ 391363 w 2869449"/>
                <a:gd name="connsiteY3" fmla="*/ 3086423 h 3515400"/>
                <a:gd name="connsiteX4" fmla="*/ 467563 w 2869449"/>
                <a:gd name="connsiteY4" fmla="*/ 0 h 3515400"/>
                <a:gd name="connsiteX0" fmla="*/ 467563 w 2869449"/>
                <a:gd name="connsiteY0" fmla="*/ 0 h 3635878"/>
                <a:gd name="connsiteX1" fmla="*/ 2869449 w 2869449"/>
                <a:gd name="connsiteY1" fmla="*/ 4826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467563 w 2869449"/>
                <a:gd name="connsiteY0" fmla="*/ 0 h 3635878"/>
                <a:gd name="connsiteX1" fmla="*/ 1739149 w 2869449"/>
                <a:gd name="connsiteY1" fmla="*/ 508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533676 w 2935562"/>
                <a:gd name="connsiteY0" fmla="*/ 0 h 3635878"/>
                <a:gd name="connsiteX1" fmla="*/ 1805262 w 2935562"/>
                <a:gd name="connsiteY1" fmla="*/ 50800 h 3635878"/>
                <a:gd name="connsiteX2" fmla="*/ 2935562 w 2935562"/>
                <a:gd name="connsiteY2" fmla="*/ 3086423 h 3635878"/>
                <a:gd name="connsiteX3" fmla="*/ 457476 w 2935562"/>
                <a:gd name="connsiteY3" fmla="*/ 3086423 h 3635878"/>
                <a:gd name="connsiteX4" fmla="*/ 533676 w 2935562"/>
                <a:gd name="connsiteY4" fmla="*/ 0 h 3635878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5562" h="3646680">
                  <a:moveTo>
                    <a:pt x="533676" y="0"/>
                  </a:moveTo>
                  <a:lnTo>
                    <a:pt x="1805262" y="50800"/>
                  </a:lnTo>
                  <a:lnTo>
                    <a:pt x="2935562" y="3086423"/>
                  </a:lnTo>
                  <a:cubicBezTo>
                    <a:pt x="2515933" y="3543623"/>
                    <a:pt x="1486705" y="4077023"/>
                    <a:pt x="457476" y="3086423"/>
                  </a:cubicBezTo>
                  <a:cubicBezTo>
                    <a:pt x="241576" y="2756115"/>
                    <a:pt x="-495024" y="1028808"/>
                    <a:pt x="533676" y="0"/>
                  </a:cubicBezTo>
                  <a:close/>
                </a:path>
              </a:pathLst>
            </a:custGeom>
            <a:gradFill>
              <a:gsLst>
                <a:gs pos="24000">
                  <a:srgbClr val="73614E"/>
                </a:gs>
                <a:gs pos="0">
                  <a:srgbClr val="6E6355"/>
                </a:gs>
              </a:gsLst>
              <a:lin ang="21594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50F4087-0A92-8E40-E0F9-6211199AE0CD}"/>
                </a:ext>
              </a:extLst>
            </p:cNvPr>
            <p:cNvGrpSpPr/>
            <p:nvPr/>
          </p:nvGrpSpPr>
          <p:grpSpPr>
            <a:xfrm>
              <a:off x="4073879" y="5212366"/>
              <a:ext cx="1332917" cy="1633049"/>
              <a:chOff x="4441320" y="5345272"/>
              <a:chExt cx="1332917" cy="1633049"/>
            </a:xfrm>
          </p:grpSpPr>
          <p:sp>
            <p:nvSpPr>
              <p:cNvPr id="165" name="Rectangle 18">
                <a:extLst>
                  <a:ext uri="{FF2B5EF4-FFF2-40B4-BE49-F238E27FC236}">
                    <a16:creationId xmlns:a16="http://schemas.microsoft.com/office/drawing/2014/main" id="{CCD4217D-273E-121B-0EAE-F5BEE485BC97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DB48A518-5AE0-D26C-42E8-A80E7260B329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10CFC4EF-87F1-C95E-A575-FD1F2B7FA3D7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7ECAC82-3A09-A950-76B4-76B5916E4745}"/>
                </a:ext>
              </a:extLst>
            </p:cNvPr>
            <p:cNvGrpSpPr/>
            <p:nvPr/>
          </p:nvGrpSpPr>
          <p:grpSpPr>
            <a:xfrm>
              <a:off x="5162477" y="5342149"/>
              <a:ext cx="1332917" cy="1633049"/>
              <a:chOff x="4441320" y="5345272"/>
              <a:chExt cx="1332917" cy="1633049"/>
            </a:xfrm>
          </p:grpSpPr>
          <p:sp>
            <p:nvSpPr>
              <p:cNvPr id="76" name="Rectangle 18">
                <a:extLst>
                  <a:ext uri="{FF2B5EF4-FFF2-40B4-BE49-F238E27FC236}">
                    <a16:creationId xmlns:a16="http://schemas.microsoft.com/office/drawing/2014/main" id="{8A380A49-9808-BD50-C90D-8F16C65464D9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BA2E1444-9917-E127-E755-EF712435FEA4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A4F5374-2817-BF9D-16FD-C9032A1041C7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" name="Rectangle 10">
              <a:extLst>
                <a:ext uri="{FF2B5EF4-FFF2-40B4-BE49-F238E27FC236}">
                  <a16:creationId xmlns:a16="http://schemas.microsoft.com/office/drawing/2014/main" id="{4BDB2F78-B545-6DFE-007A-9BA7BF178385}"/>
                </a:ext>
              </a:extLst>
            </p:cNvPr>
            <p:cNvSpPr/>
            <p:nvPr/>
          </p:nvSpPr>
          <p:spPr>
            <a:xfrm rot="580953" flipV="1">
              <a:off x="4735435" y="5030816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5884A7DE-EAB9-03C9-D220-C86F0D7EA46A}"/>
                </a:ext>
              </a:extLst>
            </p:cNvPr>
            <p:cNvSpPr/>
            <p:nvPr/>
          </p:nvSpPr>
          <p:spPr>
            <a:xfrm rot="580953" flipV="1">
              <a:off x="5826083" y="5163918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A56C7BB-37A0-A699-7D3E-07CBCF431A65}"/>
                </a:ext>
              </a:extLst>
            </p:cNvPr>
            <p:cNvGrpSpPr/>
            <p:nvPr/>
          </p:nvGrpSpPr>
          <p:grpSpPr>
            <a:xfrm>
              <a:off x="5689919" y="2002004"/>
              <a:ext cx="1896009" cy="4213661"/>
              <a:chOff x="5689919" y="2002004"/>
              <a:chExt cx="1896009" cy="421366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66BC0C0-B5BA-2EA4-0769-D0B4A807036F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3395995"/>
                <a:chOff x="5689919" y="2002004"/>
                <a:chExt cx="1896009" cy="3395995"/>
              </a:xfrm>
            </p:grpSpPr>
            <p:sp>
              <p:nvSpPr>
                <p:cNvPr id="74" name="Oval 11">
                  <a:extLst>
                    <a:ext uri="{FF2B5EF4-FFF2-40B4-BE49-F238E27FC236}">
                      <a16:creationId xmlns:a16="http://schemas.microsoft.com/office/drawing/2014/main" id="{9B9783A8-CE63-0026-3596-767AA970A822}"/>
                    </a:ext>
                  </a:extLst>
                </p:cNvPr>
                <p:cNvSpPr/>
                <p:nvPr/>
              </p:nvSpPr>
              <p:spPr>
                <a:xfrm rot="20396453">
                  <a:off x="5689919" y="2037460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11">
                  <a:extLst>
                    <a:ext uri="{FF2B5EF4-FFF2-40B4-BE49-F238E27FC236}">
                      <a16:creationId xmlns:a16="http://schemas.microsoft.com/office/drawing/2014/main" id="{AA47A888-C5C9-A3BA-14B9-F0CF34E171AE}"/>
                    </a:ext>
                  </a:extLst>
                </p:cNvPr>
                <p:cNvSpPr/>
                <p:nvPr/>
              </p:nvSpPr>
              <p:spPr>
                <a:xfrm rot="20396453">
                  <a:off x="5838382" y="2002004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14336"/>
                    </a:gs>
                    <a:gs pos="2200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FBAAE891-AFF5-FB4E-B83D-09864408C414}"/>
                  </a:ext>
                </a:extLst>
              </p:cNvPr>
              <p:cNvSpPr/>
              <p:nvPr/>
            </p:nvSpPr>
            <p:spPr>
              <a:xfrm>
                <a:off x="6980635" y="4347566"/>
                <a:ext cx="166637" cy="186809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F747237A-77CD-49B0-6FAF-753F8F9E8795}"/>
                  </a:ext>
                </a:extLst>
              </p:cNvPr>
              <p:cNvSpPr/>
              <p:nvPr/>
            </p:nvSpPr>
            <p:spPr>
              <a:xfrm>
                <a:off x="7235742" y="4248857"/>
                <a:ext cx="166637" cy="186809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F789C5A4-A027-6BA8-77DE-590CF6C08341}"/>
                  </a:ext>
                </a:extLst>
              </p:cNvPr>
              <p:cNvSpPr/>
              <p:nvPr/>
            </p:nvSpPr>
            <p:spPr>
              <a:xfrm>
                <a:off x="6664425" y="4313476"/>
                <a:ext cx="166637" cy="186809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9CA2957-432F-F834-3021-899A83675676}"/>
                </a:ext>
              </a:extLst>
            </p:cNvPr>
            <p:cNvGrpSpPr/>
            <p:nvPr/>
          </p:nvGrpSpPr>
          <p:grpSpPr>
            <a:xfrm>
              <a:off x="3135414" y="23782"/>
              <a:ext cx="2922727" cy="2753979"/>
              <a:chOff x="3135414" y="23782"/>
              <a:chExt cx="2922727" cy="2753979"/>
            </a:xfrm>
          </p:grpSpPr>
          <p:sp>
            <p:nvSpPr>
              <p:cNvPr id="58" name="Oval 5">
                <a:extLst>
                  <a:ext uri="{FF2B5EF4-FFF2-40B4-BE49-F238E27FC236}">
                    <a16:creationId xmlns:a16="http://schemas.microsoft.com/office/drawing/2014/main" id="{C91D69F4-087A-243D-8505-FD48D5280202}"/>
                  </a:ext>
                </a:extLst>
              </p:cNvPr>
              <p:cNvSpPr/>
              <p:nvPr/>
            </p:nvSpPr>
            <p:spPr>
              <a:xfrm>
                <a:off x="4054043" y="135138"/>
                <a:ext cx="1603774" cy="1486208"/>
              </a:xfrm>
              <a:custGeom>
                <a:avLst/>
                <a:gdLst>
                  <a:gd name="connsiteX0" fmla="*/ 0 w 1497496"/>
                  <a:gd name="connsiteY0" fmla="*/ 715854 h 1431707"/>
                  <a:gd name="connsiteX1" fmla="*/ 748748 w 1497496"/>
                  <a:gd name="connsiteY1" fmla="*/ 0 h 1431707"/>
                  <a:gd name="connsiteX2" fmla="*/ 1497496 w 1497496"/>
                  <a:gd name="connsiteY2" fmla="*/ 715854 h 1431707"/>
                  <a:gd name="connsiteX3" fmla="*/ 748748 w 1497496"/>
                  <a:gd name="connsiteY3" fmla="*/ 1431708 h 1431707"/>
                  <a:gd name="connsiteX4" fmla="*/ 0 w 1497496"/>
                  <a:gd name="connsiteY4" fmla="*/ 715854 h 1431707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34371"/>
                  <a:gd name="connsiteX1" fmla="*/ 749872 w 1498620"/>
                  <a:gd name="connsiteY1" fmla="*/ 0 h 1434371"/>
                  <a:gd name="connsiteX2" fmla="*/ 1498620 w 1498620"/>
                  <a:gd name="connsiteY2" fmla="*/ 715854 h 1434371"/>
                  <a:gd name="connsiteX3" fmla="*/ 749872 w 1498620"/>
                  <a:gd name="connsiteY3" fmla="*/ 1431708 h 1434371"/>
                  <a:gd name="connsiteX4" fmla="*/ 584633 w 1498620"/>
                  <a:gd name="connsiteY4" fmla="*/ 1350065 h 1434371"/>
                  <a:gd name="connsiteX5" fmla="*/ 1124 w 1498620"/>
                  <a:gd name="connsiteY5" fmla="*/ 715854 h 1434371"/>
                  <a:gd name="connsiteX0" fmla="*/ 1124 w 1603395"/>
                  <a:gd name="connsiteY0" fmla="*/ 715878 h 1485535"/>
                  <a:gd name="connsiteX1" fmla="*/ 749872 w 1603395"/>
                  <a:gd name="connsiteY1" fmla="*/ 24 h 1485535"/>
                  <a:gd name="connsiteX2" fmla="*/ 1603395 w 1603395"/>
                  <a:gd name="connsiteY2" fmla="*/ 696828 h 1485535"/>
                  <a:gd name="connsiteX3" fmla="*/ 749872 w 1603395"/>
                  <a:gd name="connsiteY3" fmla="*/ 1431732 h 1485535"/>
                  <a:gd name="connsiteX4" fmla="*/ 584633 w 1603395"/>
                  <a:gd name="connsiteY4" fmla="*/ 1350089 h 1485535"/>
                  <a:gd name="connsiteX5" fmla="*/ 1124 w 1603395"/>
                  <a:gd name="connsiteY5" fmla="*/ 715878 h 1485535"/>
                  <a:gd name="connsiteX0" fmla="*/ 1124 w 1603395"/>
                  <a:gd name="connsiteY0" fmla="*/ 716551 h 1486208"/>
                  <a:gd name="connsiteX1" fmla="*/ 749872 w 1603395"/>
                  <a:gd name="connsiteY1" fmla="*/ 697 h 1486208"/>
                  <a:gd name="connsiteX2" fmla="*/ 1603395 w 1603395"/>
                  <a:gd name="connsiteY2" fmla="*/ 697501 h 1486208"/>
                  <a:gd name="connsiteX3" fmla="*/ 749872 w 1603395"/>
                  <a:gd name="connsiteY3" fmla="*/ 1432405 h 1486208"/>
                  <a:gd name="connsiteX4" fmla="*/ 584633 w 1603395"/>
                  <a:gd name="connsiteY4" fmla="*/ 1350762 h 1486208"/>
                  <a:gd name="connsiteX5" fmla="*/ 1124 w 1603395"/>
                  <a:gd name="connsiteY5" fmla="*/ 716551 h 1486208"/>
                  <a:gd name="connsiteX0" fmla="*/ 1124 w 1603774"/>
                  <a:gd name="connsiteY0" fmla="*/ 716551 h 1486208"/>
                  <a:gd name="connsiteX1" fmla="*/ 749872 w 1603774"/>
                  <a:gd name="connsiteY1" fmla="*/ 697 h 1486208"/>
                  <a:gd name="connsiteX2" fmla="*/ 1603395 w 1603774"/>
                  <a:gd name="connsiteY2" fmla="*/ 697501 h 1486208"/>
                  <a:gd name="connsiteX3" fmla="*/ 749872 w 1603774"/>
                  <a:gd name="connsiteY3" fmla="*/ 1432405 h 1486208"/>
                  <a:gd name="connsiteX4" fmla="*/ 584633 w 1603774"/>
                  <a:gd name="connsiteY4" fmla="*/ 1350762 h 1486208"/>
                  <a:gd name="connsiteX5" fmla="*/ 1124 w 1603774"/>
                  <a:gd name="connsiteY5" fmla="*/ 716551 h 14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3774" h="1486208">
                    <a:moveTo>
                      <a:pt x="1124" y="716551"/>
                    </a:moveTo>
                    <a:cubicBezTo>
                      <a:pt x="28664" y="491540"/>
                      <a:pt x="482827" y="3872"/>
                      <a:pt x="749872" y="697"/>
                    </a:cubicBezTo>
                    <a:cubicBezTo>
                      <a:pt x="1016917" y="-2478"/>
                      <a:pt x="1603395" y="-21704"/>
                      <a:pt x="1603395" y="697501"/>
                    </a:cubicBezTo>
                    <a:cubicBezTo>
                      <a:pt x="1622445" y="1188106"/>
                      <a:pt x="919666" y="1323528"/>
                      <a:pt x="749872" y="1432405"/>
                    </a:cubicBezTo>
                    <a:cubicBezTo>
                      <a:pt x="580078" y="1541282"/>
                      <a:pt x="709424" y="1470071"/>
                      <a:pt x="584633" y="1350762"/>
                    </a:cubicBezTo>
                    <a:cubicBezTo>
                      <a:pt x="459842" y="1231453"/>
                      <a:pt x="-26416" y="941562"/>
                      <a:pt x="1124" y="716551"/>
                    </a:cubicBezTo>
                    <a:close/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6">
                <a:extLst>
                  <a:ext uri="{FF2B5EF4-FFF2-40B4-BE49-F238E27FC236}">
                    <a16:creationId xmlns:a16="http://schemas.microsoft.com/office/drawing/2014/main" id="{EA6A53A4-38F1-920B-9685-08D95966CBF2}"/>
                  </a:ext>
                </a:extLst>
              </p:cNvPr>
              <p:cNvSpPr/>
              <p:nvPr/>
            </p:nvSpPr>
            <p:spPr>
              <a:xfrm>
                <a:off x="3135414" y="527924"/>
                <a:ext cx="1502848" cy="1097329"/>
              </a:xfrm>
              <a:custGeom>
                <a:avLst/>
                <a:gdLst>
                  <a:gd name="connsiteX0" fmla="*/ 0 w 874643"/>
                  <a:gd name="connsiteY0" fmla="*/ 0 h 702365"/>
                  <a:gd name="connsiteX1" fmla="*/ 874643 w 874643"/>
                  <a:gd name="connsiteY1" fmla="*/ 0 h 702365"/>
                  <a:gd name="connsiteX2" fmla="*/ 874643 w 874643"/>
                  <a:gd name="connsiteY2" fmla="*/ 702365 h 702365"/>
                  <a:gd name="connsiteX3" fmla="*/ 0 w 874643"/>
                  <a:gd name="connsiteY3" fmla="*/ 702365 h 702365"/>
                  <a:gd name="connsiteX4" fmla="*/ 0 w 874643"/>
                  <a:gd name="connsiteY4" fmla="*/ 0 h 702365"/>
                  <a:gd name="connsiteX0" fmla="*/ 0 w 874643"/>
                  <a:gd name="connsiteY0" fmla="*/ 172278 h 874643"/>
                  <a:gd name="connsiteX1" fmla="*/ 781878 w 874643"/>
                  <a:gd name="connsiteY1" fmla="*/ 0 h 874643"/>
                  <a:gd name="connsiteX2" fmla="*/ 874643 w 874643"/>
                  <a:gd name="connsiteY2" fmla="*/ 874643 h 874643"/>
                  <a:gd name="connsiteX3" fmla="*/ 0 w 874643"/>
                  <a:gd name="connsiteY3" fmla="*/ 874643 h 874643"/>
                  <a:gd name="connsiteX4" fmla="*/ 0 w 874643"/>
                  <a:gd name="connsiteY4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0 w 1298713"/>
                  <a:gd name="connsiteY4" fmla="*/ 874643 h 874643"/>
                  <a:gd name="connsiteX5" fmla="*/ 0 w 1298713"/>
                  <a:gd name="connsiteY5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119269 w 1298713"/>
                  <a:gd name="connsiteY4" fmla="*/ 715617 h 874643"/>
                  <a:gd name="connsiteX5" fmla="*/ 0 w 1298713"/>
                  <a:gd name="connsiteY5" fmla="*/ 172278 h 874643"/>
                  <a:gd name="connsiteX0" fmla="*/ 106018 w 1404731"/>
                  <a:gd name="connsiteY0" fmla="*/ 172278 h 1110977"/>
                  <a:gd name="connsiteX1" fmla="*/ 887896 w 1404731"/>
                  <a:gd name="connsiteY1" fmla="*/ 0 h 1110977"/>
                  <a:gd name="connsiteX2" fmla="*/ 1404731 w 1404731"/>
                  <a:gd name="connsiteY2" fmla="*/ 556592 h 1110977"/>
                  <a:gd name="connsiteX3" fmla="*/ 980661 w 1404731"/>
                  <a:gd name="connsiteY3" fmla="*/ 874643 h 1110977"/>
                  <a:gd name="connsiteX4" fmla="*/ 225287 w 1404731"/>
                  <a:gd name="connsiteY4" fmla="*/ 715617 h 1110977"/>
                  <a:gd name="connsiteX5" fmla="*/ 0 w 1404731"/>
                  <a:gd name="connsiteY5" fmla="*/ 1099931 h 1110977"/>
                  <a:gd name="connsiteX6" fmla="*/ 106018 w 1404731"/>
                  <a:gd name="connsiteY6" fmla="*/ 172278 h 1110977"/>
                  <a:gd name="connsiteX0" fmla="*/ 203295 w 1502008"/>
                  <a:gd name="connsiteY0" fmla="*/ 172278 h 1110977"/>
                  <a:gd name="connsiteX1" fmla="*/ 985173 w 1502008"/>
                  <a:gd name="connsiteY1" fmla="*/ 0 h 1110977"/>
                  <a:gd name="connsiteX2" fmla="*/ 1502008 w 1502008"/>
                  <a:gd name="connsiteY2" fmla="*/ 556592 h 1110977"/>
                  <a:gd name="connsiteX3" fmla="*/ 1077938 w 1502008"/>
                  <a:gd name="connsiteY3" fmla="*/ 874643 h 1110977"/>
                  <a:gd name="connsiteX4" fmla="*/ 322564 w 1502008"/>
                  <a:gd name="connsiteY4" fmla="*/ 715617 h 1110977"/>
                  <a:gd name="connsiteX5" fmla="*/ 97277 w 1502008"/>
                  <a:gd name="connsiteY5" fmla="*/ 1099931 h 1110977"/>
                  <a:gd name="connsiteX6" fmla="*/ 203295 w 1502008"/>
                  <a:gd name="connsiteY6" fmla="*/ 172278 h 1110977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25674 w 1524387"/>
                  <a:gd name="connsiteY0" fmla="*/ 172727 h 1111426"/>
                  <a:gd name="connsiteX1" fmla="*/ 1007552 w 1524387"/>
                  <a:gd name="connsiteY1" fmla="*/ 449 h 1111426"/>
                  <a:gd name="connsiteX2" fmla="*/ 1524387 w 1524387"/>
                  <a:gd name="connsiteY2" fmla="*/ 557041 h 1111426"/>
                  <a:gd name="connsiteX3" fmla="*/ 1100317 w 1524387"/>
                  <a:gd name="connsiteY3" fmla="*/ 875092 h 1111426"/>
                  <a:gd name="connsiteX4" fmla="*/ 344943 w 1524387"/>
                  <a:gd name="connsiteY4" fmla="*/ 716066 h 1111426"/>
                  <a:gd name="connsiteX5" fmla="*/ 119656 w 1524387"/>
                  <a:gd name="connsiteY5" fmla="*/ 1100380 h 1111426"/>
                  <a:gd name="connsiteX6" fmla="*/ 225674 w 1524387"/>
                  <a:gd name="connsiteY6" fmla="*/ 172727 h 1111426"/>
                  <a:gd name="connsiteX0" fmla="*/ 242725 w 1518578"/>
                  <a:gd name="connsiteY0" fmla="*/ 203123 h 1111342"/>
                  <a:gd name="connsiteX1" fmla="*/ 1001743 w 1518578"/>
                  <a:gd name="connsiteY1" fmla="*/ 365 h 1111342"/>
                  <a:gd name="connsiteX2" fmla="*/ 1518578 w 1518578"/>
                  <a:gd name="connsiteY2" fmla="*/ 556957 h 1111342"/>
                  <a:gd name="connsiteX3" fmla="*/ 1094508 w 1518578"/>
                  <a:gd name="connsiteY3" fmla="*/ 875008 h 1111342"/>
                  <a:gd name="connsiteX4" fmla="*/ 339134 w 1518578"/>
                  <a:gd name="connsiteY4" fmla="*/ 715982 h 1111342"/>
                  <a:gd name="connsiteX5" fmla="*/ 113847 w 1518578"/>
                  <a:gd name="connsiteY5" fmla="*/ 1100296 h 1111342"/>
                  <a:gd name="connsiteX6" fmla="*/ 242725 w 1518578"/>
                  <a:gd name="connsiteY6" fmla="*/ 203123 h 1111342"/>
                  <a:gd name="connsiteX0" fmla="*/ 242725 w 1518578"/>
                  <a:gd name="connsiteY0" fmla="*/ 203337 h 1111556"/>
                  <a:gd name="connsiteX1" fmla="*/ 1001743 w 1518578"/>
                  <a:gd name="connsiteY1" fmla="*/ 579 h 1111556"/>
                  <a:gd name="connsiteX2" fmla="*/ 1518578 w 1518578"/>
                  <a:gd name="connsiteY2" fmla="*/ 557171 h 1111556"/>
                  <a:gd name="connsiteX3" fmla="*/ 1094508 w 1518578"/>
                  <a:gd name="connsiteY3" fmla="*/ 875222 h 1111556"/>
                  <a:gd name="connsiteX4" fmla="*/ 339134 w 1518578"/>
                  <a:gd name="connsiteY4" fmla="*/ 716196 h 1111556"/>
                  <a:gd name="connsiteX5" fmla="*/ 113847 w 1518578"/>
                  <a:gd name="connsiteY5" fmla="*/ 1100510 h 1111556"/>
                  <a:gd name="connsiteX6" fmla="*/ 242725 w 1518578"/>
                  <a:gd name="connsiteY6" fmla="*/ 203337 h 1111556"/>
                  <a:gd name="connsiteX0" fmla="*/ 229194 w 1505047"/>
                  <a:gd name="connsiteY0" fmla="*/ 203337 h 1111556"/>
                  <a:gd name="connsiteX1" fmla="*/ 988212 w 1505047"/>
                  <a:gd name="connsiteY1" fmla="*/ 579 h 1111556"/>
                  <a:gd name="connsiteX2" fmla="*/ 1505047 w 1505047"/>
                  <a:gd name="connsiteY2" fmla="*/ 557171 h 1111556"/>
                  <a:gd name="connsiteX3" fmla="*/ 1080977 w 1505047"/>
                  <a:gd name="connsiteY3" fmla="*/ 875222 h 1111556"/>
                  <a:gd name="connsiteX4" fmla="*/ 325603 w 1505047"/>
                  <a:gd name="connsiteY4" fmla="*/ 716196 h 1111556"/>
                  <a:gd name="connsiteX5" fmla="*/ 100316 w 1505047"/>
                  <a:gd name="connsiteY5" fmla="*/ 1100510 h 1111556"/>
                  <a:gd name="connsiteX6" fmla="*/ 229194 w 1505047"/>
                  <a:gd name="connsiteY6" fmla="*/ 203337 h 1111556"/>
                  <a:gd name="connsiteX0" fmla="*/ 229194 w 1505047"/>
                  <a:gd name="connsiteY0" fmla="*/ 203337 h 1113000"/>
                  <a:gd name="connsiteX1" fmla="*/ 988212 w 1505047"/>
                  <a:gd name="connsiteY1" fmla="*/ 579 h 1113000"/>
                  <a:gd name="connsiteX2" fmla="*/ 1505047 w 1505047"/>
                  <a:gd name="connsiteY2" fmla="*/ 557171 h 1113000"/>
                  <a:gd name="connsiteX3" fmla="*/ 1080977 w 1505047"/>
                  <a:gd name="connsiteY3" fmla="*/ 875222 h 1113000"/>
                  <a:gd name="connsiteX4" fmla="*/ 325603 w 1505047"/>
                  <a:gd name="connsiteY4" fmla="*/ 716196 h 1113000"/>
                  <a:gd name="connsiteX5" fmla="*/ 100316 w 1505047"/>
                  <a:gd name="connsiteY5" fmla="*/ 1100510 h 1113000"/>
                  <a:gd name="connsiteX6" fmla="*/ 229194 w 1505047"/>
                  <a:gd name="connsiteY6" fmla="*/ 203337 h 111300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07957 w 1483810"/>
                  <a:gd name="connsiteY0" fmla="*/ 203337 h 1095747"/>
                  <a:gd name="connsiteX1" fmla="*/ 966975 w 1483810"/>
                  <a:gd name="connsiteY1" fmla="*/ 579 h 1095747"/>
                  <a:gd name="connsiteX2" fmla="*/ 1483810 w 1483810"/>
                  <a:gd name="connsiteY2" fmla="*/ 557171 h 1095747"/>
                  <a:gd name="connsiteX3" fmla="*/ 1059740 w 1483810"/>
                  <a:gd name="connsiteY3" fmla="*/ 875222 h 1095747"/>
                  <a:gd name="connsiteX4" fmla="*/ 304366 w 1483810"/>
                  <a:gd name="connsiteY4" fmla="*/ 716196 h 1095747"/>
                  <a:gd name="connsiteX5" fmla="*/ 107654 w 1483810"/>
                  <a:gd name="connsiteY5" fmla="*/ 1095747 h 1095747"/>
                  <a:gd name="connsiteX6" fmla="*/ 207957 w 1483810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3404 w 1502848"/>
                  <a:gd name="connsiteY4" fmla="*/ 716196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4919 h 1097329"/>
                  <a:gd name="connsiteX1" fmla="*/ 986013 w 1502848"/>
                  <a:gd name="connsiteY1" fmla="*/ 2161 h 1097329"/>
                  <a:gd name="connsiteX2" fmla="*/ 1502848 w 1502848"/>
                  <a:gd name="connsiteY2" fmla="*/ 558753 h 1097329"/>
                  <a:gd name="connsiteX3" fmla="*/ 1078778 w 1502848"/>
                  <a:gd name="connsiteY3" fmla="*/ 876804 h 1097329"/>
                  <a:gd name="connsiteX4" fmla="*/ 351027 w 1502848"/>
                  <a:gd name="connsiteY4" fmla="*/ 770166 h 1097329"/>
                  <a:gd name="connsiteX5" fmla="*/ 126692 w 1502848"/>
                  <a:gd name="connsiteY5" fmla="*/ 1097329 h 1097329"/>
                  <a:gd name="connsiteX6" fmla="*/ 226995 w 1502848"/>
                  <a:gd name="connsiteY6" fmla="*/ 204919 h 1097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2848" h="1097329">
                    <a:moveTo>
                      <a:pt x="226995" y="204919"/>
                    </a:moveTo>
                    <a:cubicBezTo>
                      <a:pt x="441901" y="2713"/>
                      <a:pt x="738639" y="-6673"/>
                      <a:pt x="986013" y="2161"/>
                    </a:cubicBezTo>
                    <a:cubicBezTo>
                      <a:pt x="1281979" y="77257"/>
                      <a:pt x="1485178" y="417396"/>
                      <a:pt x="1502848" y="558753"/>
                    </a:cubicBezTo>
                    <a:cubicBezTo>
                      <a:pt x="1361491" y="664770"/>
                      <a:pt x="1273144" y="890057"/>
                      <a:pt x="1078778" y="876804"/>
                    </a:cubicBezTo>
                    <a:cubicBezTo>
                      <a:pt x="836194" y="841258"/>
                      <a:pt x="601231" y="729512"/>
                      <a:pt x="351027" y="770166"/>
                    </a:cubicBezTo>
                    <a:cubicBezTo>
                      <a:pt x="311188" y="822527"/>
                      <a:pt x="221776" y="882091"/>
                      <a:pt x="126692" y="1097329"/>
                    </a:cubicBezTo>
                    <a:cubicBezTo>
                      <a:pt x="-141898" y="593262"/>
                      <a:pt x="77356" y="361737"/>
                      <a:pt x="226995" y="204919"/>
                    </a:cubicBezTo>
                    <a:close/>
                  </a:path>
                </a:pathLst>
              </a:custGeom>
              <a:solidFill>
                <a:srgbClr val="FFEB9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6E726B6-4C89-D948-2010-B87FE439EF7B}"/>
                  </a:ext>
                </a:extLst>
              </p:cNvPr>
              <p:cNvSpPr/>
              <p:nvPr/>
            </p:nvSpPr>
            <p:spPr>
              <a:xfrm>
                <a:off x="4638263" y="481013"/>
                <a:ext cx="380382" cy="31432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7BE6C4B-0294-C4AD-D66D-E3D47C5E3724}"/>
                  </a:ext>
                </a:extLst>
              </p:cNvPr>
              <p:cNvSpPr/>
              <p:nvPr/>
            </p:nvSpPr>
            <p:spPr>
              <a:xfrm>
                <a:off x="4723227" y="571500"/>
                <a:ext cx="161374" cy="13335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Cloud 61">
                <a:extLst>
                  <a:ext uri="{FF2B5EF4-FFF2-40B4-BE49-F238E27FC236}">
                    <a16:creationId xmlns:a16="http://schemas.microsoft.com/office/drawing/2014/main" id="{CB108C4F-C290-F061-B803-F606DB8F0E98}"/>
                  </a:ext>
                </a:extLst>
              </p:cNvPr>
              <p:cNvSpPr/>
              <p:nvPr/>
            </p:nvSpPr>
            <p:spPr>
              <a:xfrm rot="20967020">
                <a:off x="4178740" y="1727650"/>
                <a:ext cx="1879401" cy="105011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10">
                <a:extLst>
                  <a:ext uri="{FF2B5EF4-FFF2-40B4-BE49-F238E27FC236}">
                    <a16:creationId xmlns:a16="http://schemas.microsoft.com/office/drawing/2014/main" id="{D2269BBA-14D9-92FE-52DA-4AB947EC3FDE}"/>
                  </a:ext>
                </a:extLst>
              </p:cNvPr>
              <p:cNvSpPr/>
              <p:nvPr/>
            </p:nvSpPr>
            <p:spPr>
              <a:xfrm rot="20985504">
                <a:off x="4650322" y="1277393"/>
                <a:ext cx="664510" cy="1120953"/>
              </a:xfrm>
              <a:custGeom>
                <a:avLst/>
                <a:gdLst>
                  <a:gd name="connsiteX0" fmla="*/ 0 w 499606"/>
                  <a:gd name="connsiteY0" fmla="*/ 0 h 1095747"/>
                  <a:gd name="connsiteX1" fmla="*/ 499606 w 499606"/>
                  <a:gd name="connsiteY1" fmla="*/ 0 h 1095747"/>
                  <a:gd name="connsiteX2" fmla="*/ 499606 w 499606"/>
                  <a:gd name="connsiteY2" fmla="*/ 1095747 h 1095747"/>
                  <a:gd name="connsiteX3" fmla="*/ 0 w 499606"/>
                  <a:gd name="connsiteY3" fmla="*/ 1095747 h 1095747"/>
                  <a:gd name="connsiteX4" fmla="*/ 0 w 499606"/>
                  <a:gd name="connsiteY4" fmla="*/ 0 h 1095747"/>
                  <a:gd name="connsiteX0" fmla="*/ 0 w 544597"/>
                  <a:gd name="connsiteY0" fmla="*/ 0 h 1103876"/>
                  <a:gd name="connsiteX1" fmla="*/ 544597 w 544597"/>
                  <a:gd name="connsiteY1" fmla="*/ 8129 h 1103876"/>
                  <a:gd name="connsiteX2" fmla="*/ 544597 w 544597"/>
                  <a:gd name="connsiteY2" fmla="*/ 1103876 h 1103876"/>
                  <a:gd name="connsiteX3" fmla="*/ 44991 w 544597"/>
                  <a:gd name="connsiteY3" fmla="*/ 1103876 h 1103876"/>
                  <a:gd name="connsiteX4" fmla="*/ 0 w 544597"/>
                  <a:gd name="connsiteY4" fmla="*/ 0 h 1103876"/>
                  <a:gd name="connsiteX0" fmla="*/ 0 w 544597"/>
                  <a:gd name="connsiteY0" fmla="*/ 0 h 1120953"/>
                  <a:gd name="connsiteX1" fmla="*/ 544597 w 544597"/>
                  <a:gd name="connsiteY1" fmla="*/ 8129 h 1120953"/>
                  <a:gd name="connsiteX2" fmla="*/ 544597 w 544597"/>
                  <a:gd name="connsiteY2" fmla="*/ 1103876 h 1120953"/>
                  <a:gd name="connsiteX3" fmla="*/ 10932 w 544597"/>
                  <a:gd name="connsiteY3" fmla="*/ 1120953 h 1120953"/>
                  <a:gd name="connsiteX4" fmla="*/ 0 w 544597"/>
                  <a:gd name="connsiteY4" fmla="*/ 0 h 1120953"/>
                  <a:gd name="connsiteX0" fmla="*/ 0 w 567093"/>
                  <a:gd name="connsiteY0" fmla="*/ 0 h 1120953"/>
                  <a:gd name="connsiteX1" fmla="*/ 567093 w 567093"/>
                  <a:gd name="connsiteY1" fmla="*/ 12194 h 1120953"/>
                  <a:gd name="connsiteX2" fmla="*/ 544597 w 567093"/>
                  <a:gd name="connsiteY2" fmla="*/ 1103876 h 1120953"/>
                  <a:gd name="connsiteX3" fmla="*/ 10932 w 567093"/>
                  <a:gd name="connsiteY3" fmla="*/ 1120953 h 1120953"/>
                  <a:gd name="connsiteX4" fmla="*/ 0 w 567093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74921 w 664510"/>
                  <a:gd name="connsiteY0" fmla="*/ 0 h 1120953"/>
                  <a:gd name="connsiteX1" fmla="*/ 642014 w 664510"/>
                  <a:gd name="connsiteY1" fmla="*/ 12194 h 1120953"/>
                  <a:gd name="connsiteX2" fmla="*/ 664510 w 664510"/>
                  <a:gd name="connsiteY2" fmla="*/ 1112005 h 1120953"/>
                  <a:gd name="connsiteX3" fmla="*/ 85853 w 664510"/>
                  <a:gd name="connsiteY3" fmla="*/ 1120953 h 1120953"/>
                  <a:gd name="connsiteX4" fmla="*/ 74921 w 664510"/>
                  <a:gd name="connsiteY4" fmla="*/ 0 h 112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4510" h="1120953">
                    <a:moveTo>
                      <a:pt x="74921" y="0"/>
                    </a:moveTo>
                    <a:lnTo>
                      <a:pt x="642014" y="12194"/>
                    </a:lnTo>
                    <a:cubicBezTo>
                      <a:pt x="649513" y="378798"/>
                      <a:pt x="338448" y="494259"/>
                      <a:pt x="664510" y="1112005"/>
                    </a:cubicBezTo>
                    <a:lnTo>
                      <a:pt x="85853" y="1120953"/>
                    </a:lnTo>
                    <a:cubicBezTo>
                      <a:pt x="-102640" y="613240"/>
                      <a:pt x="78565" y="373651"/>
                      <a:pt x="74921" y="0"/>
                    </a:cubicBezTo>
                    <a:close/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FD2781D-239B-90CA-AFEB-C61DB48D23AD}"/>
                  </a:ext>
                </a:extLst>
              </p:cNvPr>
              <p:cNvSpPr/>
              <p:nvPr/>
            </p:nvSpPr>
            <p:spPr>
              <a:xfrm rot="21021619">
                <a:off x="4519614" y="1154909"/>
                <a:ext cx="795456" cy="284320"/>
              </a:xfrm>
              <a:prstGeom prst="ellipse">
                <a:avLst/>
              </a:prstGeom>
              <a:solidFill>
                <a:srgbClr val="EECAB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640B98E-9598-0B69-E362-581C2D542B6C}"/>
                  </a:ext>
                </a:extLst>
              </p:cNvPr>
              <p:cNvSpPr/>
              <p:nvPr/>
            </p:nvSpPr>
            <p:spPr>
              <a:xfrm>
                <a:off x="3492442" y="1082053"/>
                <a:ext cx="816099" cy="213360"/>
              </a:xfrm>
              <a:custGeom>
                <a:avLst/>
                <a:gdLst>
                  <a:gd name="connsiteX0" fmla="*/ 0 w 816099"/>
                  <a:gd name="connsiteY0" fmla="*/ 213360 h 213360"/>
                  <a:gd name="connsiteX1" fmla="*/ 175260 w 816099"/>
                  <a:gd name="connsiteY1" fmla="*/ 99060 h 213360"/>
                  <a:gd name="connsiteX2" fmla="*/ 510540 w 816099"/>
                  <a:gd name="connsiteY2" fmla="*/ 45720 h 213360"/>
                  <a:gd name="connsiteX3" fmla="*/ 792480 w 816099"/>
                  <a:gd name="connsiteY3" fmla="*/ 22860 h 213360"/>
                  <a:gd name="connsiteX4" fmla="*/ 800100 w 816099"/>
                  <a:gd name="connsiteY4" fmla="*/ 0 h 213360"/>
                  <a:gd name="connsiteX5" fmla="*/ 800100 w 816099"/>
                  <a:gd name="connsiteY5" fmla="*/ 0 h 213360"/>
                  <a:gd name="connsiteX6" fmla="*/ 800100 w 816099"/>
                  <a:gd name="connsiteY6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099" h="213360">
                    <a:moveTo>
                      <a:pt x="0" y="213360"/>
                    </a:moveTo>
                    <a:cubicBezTo>
                      <a:pt x="45085" y="170180"/>
                      <a:pt x="90170" y="127000"/>
                      <a:pt x="175260" y="99060"/>
                    </a:cubicBezTo>
                    <a:cubicBezTo>
                      <a:pt x="260350" y="71120"/>
                      <a:pt x="407670" y="58420"/>
                      <a:pt x="510540" y="45720"/>
                    </a:cubicBezTo>
                    <a:cubicBezTo>
                      <a:pt x="613410" y="33020"/>
                      <a:pt x="744220" y="30480"/>
                      <a:pt x="792480" y="22860"/>
                    </a:cubicBezTo>
                    <a:cubicBezTo>
                      <a:pt x="840740" y="15240"/>
                      <a:pt x="800100" y="0"/>
                      <a:pt x="800100" y="0"/>
                    </a:cubicBezTo>
                    <a:lnTo>
                      <a:pt x="800100" y="0"/>
                    </a:lnTo>
                    <a:lnTo>
                      <a:pt x="8001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5F1AC5BA-BC2D-B247-9183-17D50581C517}"/>
                  </a:ext>
                </a:extLst>
              </p:cNvPr>
              <p:cNvSpPr/>
              <p:nvPr/>
            </p:nvSpPr>
            <p:spPr>
              <a:xfrm rot="20985504">
                <a:off x="4630012" y="2207911"/>
                <a:ext cx="982196" cy="301822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31">
                <a:extLst>
                  <a:ext uri="{FF2B5EF4-FFF2-40B4-BE49-F238E27FC236}">
                    <a16:creationId xmlns:a16="http://schemas.microsoft.com/office/drawing/2014/main" id="{A81D2F85-6AC3-6DD4-0DED-834704472ECA}"/>
                  </a:ext>
                </a:extLst>
              </p:cNvPr>
              <p:cNvSpPr/>
              <p:nvPr/>
            </p:nvSpPr>
            <p:spPr>
              <a:xfrm>
                <a:off x="4638262" y="455210"/>
                <a:ext cx="380382" cy="176808"/>
              </a:xfrm>
              <a:custGeom>
                <a:avLst/>
                <a:gdLst>
                  <a:gd name="connsiteX0" fmla="*/ 0 w 380382"/>
                  <a:gd name="connsiteY0" fmla="*/ 157163 h 314325"/>
                  <a:gd name="connsiteX1" fmla="*/ 190191 w 380382"/>
                  <a:gd name="connsiteY1" fmla="*/ 0 h 314325"/>
                  <a:gd name="connsiteX2" fmla="*/ 380382 w 380382"/>
                  <a:gd name="connsiteY2" fmla="*/ 157163 h 314325"/>
                  <a:gd name="connsiteX3" fmla="*/ 190191 w 380382"/>
                  <a:gd name="connsiteY3" fmla="*/ 314326 h 314325"/>
                  <a:gd name="connsiteX4" fmla="*/ 0 w 380382"/>
                  <a:gd name="connsiteY4" fmla="*/ 157163 h 314325"/>
                  <a:gd name="connsiteX0" fmla="*/ 0 w 380382"/>
                  <a:gd name="connsiteY0" fmla="*/ 157163 h 176808"/>
                  <a:gd name="connsiteX1" fmla="*/ 190191 w 380382"/>
                  <a:gd name="connsiteY1" fmla="*/ 0 h 176808"/>
                  <a:gd name="connsiteX2" fmla="*/ 380382 w 380382"/>
                  <a:gd name="connsiteY2" fmla="*/ 157163 h 176808"/>
                  <a:gd name="connsiteX3" fmla="*/ 0 w 380382"/>
                  <a:gd name="connsiteY3" fmla="*/ 157163 h 176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382" h="176808">
                    <a:moveTo>
                      <a:pt x="0" y="157163"/>
                    </a:moveTo>
                    <a:cubicBezTo>
                      <a:pt x="0" y="70364"/>
                      <a:pt x="85151" y="0"/>
                      <a:pt x="190191" y="0"/>
                    </a:cubicBezTo>
                    <a:cubicBezTo>
                      <a:pt x="295231" y="0"/>
                      <a:pt x="380382" y="70364"/>
                      <a:pt x="380382" y="157163"/>
                    </a:cubicBezTo>
                    <a:cubicBezTo>
                      <a:pt x="348684" y="183357"/>
                      <a:pt x="31699" y="183357"/>
                      <a:pt x="0" y="157163"/>
                    </a:cubicBezTo>
                    <a:close/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AA280D6-1261-4D6E-6A39-AD14339AB217}"/>
                  </a:ext>
                </a:extLst>
              </p:cNvPr>
              <p:cNvSpPr/>
              <p:nvPr/>
            </p:nvSpPr>
            <p:spPr>
              <a:xfrm>
                <a:off x="3671946" y="754413"/>
                <a:ext cx="80687" cy="7677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9E496BD-66FC-0FFC-23DB-6B7312B01AD4}"/>
                  </a:ext>
                </a:extLst>
              </p:cNvPr>
              <p:cNvSpPr/>
              <p:nvPr/>
            </p:nvSpPr>
            <p:spPr>
              <a:xfrm>
                <a:off x="4691063" y="23782"/>
                <a:ext cx="353130" cy="166718"/>
              </a:xfrm>
              <a:custGeom>
                <a:avLst/>
                <a:gdLst>
                  <a:gd name="connsiteX0" fmla="*/ 0 w 353130"/>
                  <a:gd name="connsiteY0" fmla="*/ 128618 h 166718"/>
                  <a:gd name="connsiteX1" fmla="*/ 38100 w 353130"/>
                  <a:gd name="connsiteY1" fmla="*/ 42893 h 166718"/>
                  <a:gd name="connsiteX2" fmla="*/ 38100 w 353130"/>
                  <a:gd name="connsiteY2" fmla="*/ 42893 h 166718"/>
                  <a:gd name="connsiteX3" fmla="*/ 47625 w 353130"/>
                  <a:gd name="connsiteY3" fmla="*/ 76231 h 166718"/>
                  <a:gd name="connsiteX4" fmla="*/ 166687 w 353130"/>
                  <a:gd name="connsiteY4" fmla="*/ 31 h 166718"/>
                  <a:gd name="connsiteX5" fmla="*/ 195262 w 353130"/>
                  <a:gd name="connsiteY5" fmla="*/ 66706 h 166718"/>
                  <a:gd name="connsiteX6" fmla="*/ 257175 w 353130"/>
                  <a:gd name="connsiteY6" fmla="*/ 52418 h 166718"/>
                  <a:gd name="connsiteX7" fmla="*/ 290512 w 353130"/>
                  <a:gd name="connsiteY7" fmla="*/ 66706 h 166718"/>
                  <a:gd name="connsiteX8" fmla="*/ 328612 w 353130"/>
                  <a:gd name="connsiteY8" fmla="*/ 19081 h 166718"/>
                  <a:gd name="connsiteX9" fmla="*/ 342900 w 353130"/>
                  <a:gd name="connsiteY9" fmla="*/ 85756 h 166718"/>
                  <a:gd name="connsiteX10" fmla="*/ 352425 w 353130"/>
                  <a:gd name="connsiteY10" fmla="*/ 152431 h 166718"/>
                  <a:gd name="connsiteX11" fmla="*/ 352425 w 353130"/>
                  <a:gd name="connsiteY11" fmla="*/ 166718 h 166718"/>
                  <a:gd name="connsiteX12" fmla="*/ 352425 w 353130"/>
                  <a:gd name="connsiteY12" fmla="*/ 166718 h 16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130" h="166718">
                    <a:moveTo>
                      <a:pt x="0" y="128618"/>
                    </a:moveTo>
                    <a:lnTo>
                      <a:pt x="38100" y="42893"/>
                    </a:lnTo>
                    <a:lnTo>
                      <a:pt x="38100" y="42893"/>
                    </a:lnTo>
                    <a:cubicBezTo>
                      <a:pt x="39687" y="48449"/>
                      <a:pt x="26194" y="83375"/>
                      <a:pt x="47625" y="76231"/>
                    </a:cubicBezTo>
                    <a:cubicBezTo>
                      <a:pt x="69056" y="69087"/>
                      <a:pt x="142081" y="1618"/>
                      <a:pt x="166687" y="31"/>
                    </a:cubicBezTo>
                    <a:cubicBezTo>
                      <a:pt x="191293" y="-1556"/>
                      <a:pt x="180181" y="57975"/>
                      <a:pt x="195262" y="66706"/>
                    </a:cubicBezTo>
                    <a:cubicBezTo>
                      <a:pt x="210343" y="75437"/>
                      <a:pt x="241300" y="52418"/>
                      <a:pt x="257175" y="52418"/>
                    </a:cubicBezTo>
                    <a:cubicBezTo>
                      <a:pt x="273050" y="52418"/>
                      <a:pt x="278606" y="72262"/>
                      <a:pt x="290512" y="66706"/>
                    </a:cubicBezTo>
                    <a:cubicBezTo>
                      <a:pt x="302418" y="61150"/>
                      <a:pt x="319881" y="15906"/>
                      <a:pt x="328612" y="19081"/>
                    </a:cubicBezTo>
                    <a:cubicBezTo>
                      <a:pt x="337343" y="22256"/>
                      <a:pt x="338931" y="63531"/>
                      <a:pt x="342900" y="85756"/>
                    </a:cubicBezTo>
                    <a:cubicBezTo>
                      <a:pt x="346869" y="107981"/>
                      <a:pt x="352425" y="152431"/>
                      <a:pt x="352425" y="152431"/>
                    </a:cubicBezTo>
                    <a:cubicBezTo>
                      <a:pt x="354012" y="165925"/>
                      <a:pt x="352425" y="166718"/>
                      <a:pt x="352425" y="166718"/>
                    </a:cubicBezTo>
                    <a:lnTo>
                      <a:pt x="352425" y="166718"/>
                    </a:lnTo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75" name="ttsMP3.com_VoiceText_2025-1-30_23-47-9">
            <a:hlinkClick r:id="" action="ppaction://media"/>
            <a:extLst>
              <a:ext uri="{FF2B5EF4-FFF2-40B4-BE49-F238E27FC236}">
                <a16:creationId xmlns:a16="http://schemas.microsoft.com/office/drawing/2014/main" id="{F5EC517E-6CF9-722A-CA39-EF2210F40C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04021" y="77683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200" fill="hold"/>
                                        <p:tgtEl>
                                          <p:spTgt spid="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640A899-3FC5-0E2E-95B4-C789E104E481}"/>
              </a:ext>
            </a:extLst>
          </p:cNvPr>
          <p:cNvSpPr txBox="1"/>
          <p:nvPr/>
        </p:nvSpPr>
        <p:spPr>
          <a:xfrm>
            <a:off x="156549" y="521059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6E6355"/>
                </a:solidFill>
                <a:effectLst/>
                <a:uLnTx/>
                <a:uFillTx/>
                <a:latin typeface="Arial Black" panose="020B0A04020102020204" pitchFamily="34" charset="0"/>
              </a:rPr>
              <a:t>V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6E6355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6E6355"/>
              </a:solidFill>
              <a:effectLst/>
              <a:uLnTx/>
              <a:uFillTx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A92F63-1133-7A0D-3F7A-5041B77A2895}"/>
              </a:ext>
            </a:extLst>
          </p:cNvPr>
          <p:cNvGrpSpPr/>
          <p:nvPr/>
        </p:nvGrpSpPr>
        <p:grpSpPr>
          <a:xfrm>
            <a:off x="1474147" y="4193321"/>
            <a:ext cx="4118445" cy="6902196"/>
            <a:chOff x="3135414" y="23782"/>
            <a:chExt cx="4450514" cy="745871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45E84E6-18D7-41E4-FDDB-825EC9C55479}"/>
                </a:ext>
              </a:extLst>
            </p:cNvPr>
            <p:cNvGrpSpPr/>
            <p:nvPr/>
          </p:nvGrpSpPr>
          <p:grpSpPr>
            <a:xfrm>
              <a:off x="6087929" y="3899027"/>
              <a:ext cx="1488574" cy="3583472"/>
              <a:chOff x="6087929" y="3899027"/>
              <a:chExt cx="1488574" cy="358347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E807670-B317-F3A4-B833-848AFF35A701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331285" cy="2567761"/>
                <a:chOff x="6087929" y="3899027"/>
                <a:chExt cx="1331285" cy="2567761"/>
              </a:xfrm>
            </p:grpSpPr>
            <p:sp>
              <p:nvSpPr>
                <p:cNvPr id="79" name="Rectangle 15">
                  <a:extLst>
                    <a:ext uri="{FF2B5EF4-FFF2-40B4-BE49-F238E27FC236}">
                      <a16:creationId xmlns:a16="http://schemas.microsoft.com/office/drawing/2014/main" id="{E55E7BCE-9029-4458-CDAE-6E80A3339BBD}"/>
                    </a:ext>
                  </a:extLst>
                </p:cNvPr>
                <p:cNvSpPr/>
                <p:nvPr/>
              </p:nvSpPr>
              <p:spPr>
                <a:xfrm rot="20489157">
                  <a:off x="6213347" y="3899027"/>
                  <a:ext cx="1205867" cy="256776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6E635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 15">
                  <a:extLst>
                    <a:ext uri="{FF2B5EF4-FFF2-40B4-BE49-F238E27FC236}">
                      <a16:creationId xmlns:a16="http://schemas.microsoft.com/office/drawing/2014/main" id="{355F0DBA-1E82-AE0A-D9A3-89847C3036A3}"/>
                    </a:ext>
                  </a:extLst>
                </p:cNvPr>
                <p:cNvSpPr/>
                <p:nvPr/>
              </p:nvSpPr>
              <p:spPr>
                <a:xfrm rot="20489157">
                  <a:off x="6087929" y="3902213"/>
                  <a:ext cx="1131672" cy="240977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51433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85138259-656B-6D08-B06F-EFD2B8981AAB}"/>
                  </a:ext>
                </a:extLst>
              </p:cNvPr>
              <p:cNvSpPr/>
              <p:nvPr/>
            </p:nvSpPr>
            <p:spPr>
              <a:xfrm rot="19046660" flipH="1">
                <a:off x="7140163" y="5179358"/>
                <a:ext cx="166637" cy="2303141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46DDF7DE-8B87-12EE-3547-1E0DB7BB72DE}"/>
                  </a:ext>
                </a:extLst>
              </p:cNvPr>
              <p:cNvSpPr/>
              <p:nvPr/>
            </p:nvSpPr>
            <p:spPr>
              <a:xfrm rot="19046660" flipH="1">
                <a:off x="7409866" y="5075739"/>
                <a:ext cx="166637" cy="2357163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A9283E-B4BF-E47B-8EFE-AACDCF4512AF}"/>
                </a:ext>
              </a:extLst>
            </p:cNvPr>
            <p:cNvGrpSpPr/>
            <p:nvPr/>
          </p:nvGrpSpPr>
          <p:grpSpPr>
            <a:xfrm>
              <a:off x="3763767" y="1960695"/>
              <a:ext cx="2021977" cy="3259329"/>
              <a:chOff x="3763767" y="1960695"/>
              <a:chExt cx="2021977" cy="3259329"/>
            </a:xfrm>
          </p:grpSpPr>
          <p:sp>
            <p:nvSpPr>
              <p:cNvPr id="74" name="Oval 11">
                <a:extLst>
                  <a:ext uri="{FF2B5EF4-FFF2-40B4-BE49-F238E27FC236}">
                    <a16:creationId xmlns:a16="http://schemas.microsoft.com/office/drawing/2014/main" id="{8049B84B-A9A9-9E8E-FC7E-ED52849F9D9A}"/>
                  </a:ext>
                </a:extLst>
              </p:cNvPr>
              <p:cNvSpPr/>
              <p:nvPr/>
            </p:nvSpPr>
            <p:spPr>
              <a:xfrm>
                <a:off x="3763767" y="1960695"/>
                <a:ext cx="1880717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514336"/>
                  </a:gs>
                  <a:gs pos="0">
                    <a:srgbClr val="6E6355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11">
                <a:extLst>
                  <a:ext uri="{FF2B5EF4-FFF2-40B4-BE49-F238E27FC236}">
                    <a16:creationId xmlns:a16="http://schemas.microsoft.com/office/drawing/2014/main" id="{44CAFFD7-04C4-A86B-B7D5-BEC17848028F}"/>
                  </a:ext>
                </a:extLst>
              </p:cNvPr>
              <p:cNvSpPr/>
              <p:nvPr/>
            </p:nvSpPr>
            <p:spPr>
              <a:xfrm>
                <a:off x="3905028" y="1977110"/>
                <a:ext cx="1880716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solidFill>
                <a:srgbClr val="51433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AutoShape 2" descr="How to Draw a Simple Vulture for Kids">
              <a:extLst>
                <a:ext uri="{FF2B5EF4-FFF2-40B4-BE49-F238E27FC236}">
                  <a16:creationId xmlns:a16="http://schemas.microsoft.com/office/drawing/2014/main" id="{79AAC374-CCCF-36BD-D885-C3A427D3CA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C73A63EC-6053-C9B7-4864-7263E56E6969}"/>
                </a:ext>
              </a:extLst>
            </p:cNvPr>
            <p:cNvSpPr/>
            <p:nvPr/>
          </p:nvSpPr>
          <p:spPr>
            <a:xfrm>
              <a:off x="4062137" y="2133602"/>
              <a:ext cx="2935562" cy="3646680"/>
            </a:xfrm>
            <a:custGeom>
              <a:avLst/>
              <a:gdLst>
                <a:gd name="connsiteX0" fmla="*/ 0 w 2478086"/>
                <a:gd name="connsiteY0" fmla="*/ 0 h 2603823"/>
                <a:gd name="connsiteX1" fmla="*/ 2478086 w 2478086"/>
                <a:gd name="connsiteY1" fmla="*/ 0 h 2603823"/>
                <a:gd name="connsiteX2" fmla="*/ 2478086 w 2478086"/>
                <a:gd name="connsiteY2" fmla="*/ 2603823 h 2603823"/>
                <a:gd name="connsiteX3" fmla="*/ 0 w 2478086"/>
                <a:gd name="connsiteY3" fmla="*/ 2603823 h 2603823"/>
                <a:gd name="connsiteX4" fmla="*/ 0 w 2478086"/>
                <a:gd name="connsiteY4" fmla="*/ 0 h 2603823"/>
                <a:gd name="connsiteX0" fmla="*/ 76200 w 2478086"/>
                <a:gd name="connsiteY0" fmla="*/ 0 h 3086423"/>
                <a:gd name="connsiteX1" fmla="*/ 2478086 w 2478086"/>
                <a:gd name="connsiteY1" fmla="*/ 482600 h 3086423"/>
                <a:gd name="connsiteX2" fmla="*/ 2478086 w 2478086"/>
                <a:gd name="connsiteY2" fmla="*/ 3086423 h 3086423"/>
                <a:gd name="connsiteX3" fmla="*/ 0 w 2478086"/>
                <a:gd name="connsiteY3" fmla="*/ 3086423 h 3086423"/>
                <a:gd name="connsiteX4" fmla="*/ 76200 w 2478086"/>
                <a:gd name="connsiteY4" fmla="*/ 0 h 3086423"/>
                <a:gd name="connsiteX0" fmla="*/ 404155 w 2806041"/>
                <a:gd name="connsiteY0" fmla="*/ 0 h 3086423"/>
                <a:gd name="connsiteX1" fmla="*/ 2806041 w 2806041"/>
                <a:gd name="connsiteY1" fmla="*/ 482600 h 3086423"/>
                <a:gd name="connsiteX2" fmla="*/ 2806041 w 2806041"/>
                <a:gd name="connsiteY2" fmla="*/ 3086423 h 3086423"/>
                <a:gd name="connsiteX3" fmla="*/ 327955 w 2806041"/>
                <a:gd name="connsiteY3" fmla="*/ 3086423 h 3086423"/>
                <a:gd name="connsiteX4" fmla="*/ 404155 w 2806041"/>
                <a:gd name="connsiteY4" fmla="*/ 0 h 3086423"/>
                <a:gd name="connsiteX0" fmla="*/ 467563 w 2869449"/>
                <a:gd name="connsiteY0" fmla="*/ 0 h 3086423"/>
                <a:gd name="connsiteX1" fmla="*/ 2869449 w 2869449"/>
                <a:gd name="connsiteY1" fmla="*/ 482600 h 3086423"/>
                <a:gd name="connsiteX2" fmla="*/ 2869449 w 2869449"/>
                <a:gd name="connsiteY2" fmla="*/ 3086423 h 3086423"/>
                <a:gd name="connsiteX3" fmla="*/ 391363 w 2869449"/>
                <a:gd name="connsiteY3" fmla="*/ 3086423 h 3086423"/>
                <a:gd name="connsiteX4" fmla="*/ 467563 w 2869449"/>
                <a:gd name="connsiteY4" fmla="*/ 0 h 3086423"/>
                <a:gd name="connsiteX0" fmla="*/ 467563 w 2869449"/>
                <a:gd name="connsiteY0" fmla="*/ 0 h 3515400"/>
                <a:gd name="connsiteX1" fmla="*/ 2869449 w 2869449"/>
                <a:gd name="connsiteY1" fmla="*/ 482600 h 3515400"/>
                <a:gd name="connsiteX2" fmla="*/ 2869449 w 2869449"/>
                <a:gd name="connsiteY2" fmla="*/ 3086423 h 3515400"/>
                <a:gd name="connsiteX3" fmla="*/ 391363 w 2869449"/>
                <a:gd name="connsiteY3" fmla="*/ 3086423 h 3515400"/>
                <a:gd name="connsiteX4" fmla="*/ 467563 w 2869449"/>
                <a:gd name="connsiteY4" fmla="*/ 0 h 3515400"/>
                <a:gd name="connsiteX0" fmla="*/ 467563 w 2869449"/>
                <a:gd name="connsiteY0" fmla="*/ 0 h 3635878"/>
                <a:gd name="connsiteX1" fmla="*/ 2869449 w 2869449"/>
                <a:gd name="connsiteY1" fmla="*/ 4826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467563 w 2869449"/>
                <a:gd name="connsiteY0" fmla="*/ 0 h 3635878"/>
                <a:gd name="connsiteX1" fmla="*/ 1739149 w 2869449"/>
                <a:gd name="connsiteY1" fmla="*/ 508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533676 w 2935562"/>
                <a:gd name="connsiteY0" fmla="*/ 0 h 3635878"/>
                <a:gd name="connsiteX1" fmla="*/ 1805262 w 2935562"/>
                <a:gd name="connsiteY1" fmla="*/ 50800 h 3635878"/>
                <a:gd name="connsiteX2" fmla="*/ 2935562 w 2935562"/>
                <a:gd name="connsiteY2" fmla="*/ 3086423 h 3635878"/>
                <a:gd name="connsiteX3" fmla="*/ 457476 w 2935562"/>
                <a:gd name="connsiteY3" fmla="*/ 3086423 h 3635878"/>
                <a:gd name="connsiteX4" fmla="*/ 533676 w 2935562"/>
                <a:gd name="connsiteY4" fmla="*/ 0 h 3635878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5562" h="3646680">
                  <a:moveTo>
                    <a:pt x="533676" y="0"/>
                  </a:moveTo>
                  <a:lnTo>
                    <a:pt x="1805262" y="50800"/>
                  </a:lnTo>
                  <a:lnTo>
                    <a:pt x="2935562" y="3086423"/>
                  </a:lnTo>
                  <a:cubicBezTo>
                    <a:pt x="2515933" y="3543623"/>
                    <a:pt x="1486705" y="4077023"/>
                    <a:pt x="457476" y="3086423"/>
                  </a:cubicBezTo>
                  <a:cubicBezTo>
                    <a:pt x="241576" y="2756115"/>
                    <a:pt x="-495024" y="1028808"/>
                    <a:pt x="533676" y="0"/>
                  </a:cubicBezTo>
                  <a:close/>
                </a:path>
              </a:pathLst>
            </a:custGeom>
            <a:gradFill>
              <a:gsLst>
                <a:gs pos="24000">
                  <a:srgbClr val="73614E"/>
                </a:gs>
                <a:gs pos="0">
                  <a:srgbClr val="6E6355"/>
                </a:gs>
              </a:gsLst>
              <a:lin ang="21594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1C687A2-65D9-3BA6-3F05-B92733F8D4DE}"/>
                </a:ext>
              </a:extLst>
            </p:cNvPr>
            <p:cNvGrpSpPr/>
            <p:nvPr/>
          </p:nvGrpSpPr>
          <p:grpSpPr>
            <a:xfrm>
              <a:off x="4073879" y="5212366"/>
              <a:ext cx="1332917" cy="1633049"/>
              <a:chOff x="4441320" y="5345272"/>
              <a:chExt cx="1332917" cy="1633049"/>
            </a:xfrm>
          </p:grpSpPr>
          <p:sp>
            <p:nvSpPr>
              <p:cNvPr id="71" name="Rectangle 18">
                <a:extLst>
                  <a:ext uri="{FF2B5EF4-FFF2-40B4-BE49-F238E27FC236}">
                    <a16:creationId xmlns:a16="http://schemas.microsoft.com/office/drawing/2014/main" id="{AF1FF22E-DB78-0349-17CB-BFBC9AB26737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C97ACB7-36DB-4C00-F0C6-71C7B929C2C2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A357E21-7D99-394A-79E8-8C563AF12BF2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3B7DD8F-689C-4604-3B19-C490B339E442}"/>
                </a:ext>
              </a:extLst>
            </p:cNvPr>
            <p:cNvGrpSpPr/>
            <p:nvPr/>
          </p:nvGrpSpPr>
          <p:grpSpPr>
            <a:xfrm>
              <a:off x="5162477" y="5342149"/>
              <a:ext cx="1332917" cy="1633049"/>
              <a:chOff x="4441320" y="5345272"/>
              <a:chExt cx="1332917" cy="1633049"/>
            </a:xfrm>
          </p:grpSpPr>
          <p:sp>
            <p:nvSpPr>
              <p:cNvPr id="68" name="Rectangle 18">
                <a:extLst>
                  <a:ext uri="{FF2B5EF4-FFF2-40B4-BE49-F238E27FC236}">
                    <a16:creationId xmlns:a16="http://schemas.microsoft.com/office/drawing/2014/main" id="{F0B49CAE-F3B1-0C7F-00E8-D0FDEF2C9258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1ABB062E-3E27-6E65-8D9B-1491718DC0EE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E381F0D-0271-0435-1DCE-CAA2F1C4073A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" name="Rectangle 10">
              <a:extLst>
                <a:ext uri="{FF2B5EF4-FFF2-40B4-BE49-F238E27FC236}">
                  <a16:creationId xmlns:a16="http://schemas.microsoft.com/office/drawing/2014/main" id="{36E2321A-173A-0EC6-2EE7-6538F661CCF1}"/>
                </a:ext>
              </a:extLst>
            </p:cNvPr>
            <p:cNvSpPr/>
            <p:nvPr/>
          </p:nvSpPr>
          <p:spPr>
            <a:xfrm rot="580953" flipV="1">
              <a:off x="4735435" y="5030816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7CCBC2A4-443D-0B72-AB1E-7FCE3A166510}"/>
                </a:ext>
              </a:extLst>
            </p:cNvPr>
            <p:cNvSpPr/>
            <p:nvPr/>
          </p:nvSpPr>
          <p:spPr>
            <a:xfrm rot="580953" flipV="1">
              <a:off x="5826083" y="5163918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41958E-1004-8348-F398-FE6346B00C98}"/>
                </a:ext>
              </a:extLst>
            </p:cNvPr>
            <p:cNvGrpSpPr/>
            <p:nvPr/>
          </p:nvGrpSpPr>
          <p:grpSpPr>
            <a:xfrm>
              <a:off x="5689919" y="2002004"/>
              <a:ext cx="1896009" cy="4213661"/>
              <a:chOff x="5689919" y="2002004"/>
              <a:chExt cx="1896009" cy="421366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8DC9BD-6119-3BE2-4210-534E5012E9A4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3395995"/>
                <a:chOff x="5689919" y="2002004"/>
                <a:chExt cx="1896009" cy="3395995"/>
              </a:xfrm>
            </p:grpSpPr>
            <p:sp>
              <p:nvSpPr>
                <p:cNvPr id="66" name="Oval 11">
                  <a:extLst>
                    <a:ext uri="{FF2B5EF4-FFF2-40B4-BE49-F238E27FC236}">
                      <a16:creationId xmlns:a16="http://schemas.microsoft.com/office/drawing/2014/main" id="{E6A3DDED-9A74-5B9C-CC24-8B03BED1F33B}"/>
                    </a:ext>
                  </a:extLst>
                </p:cNvPr>
                <p:cNvSpPr/>
                <p:nvPr/>
              </p:nvSpPr>
              <p:spPr>
                <a:xfrm rot="20396453">
                  <a:off x="5689919" y="2037460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11">
                  <a:extLst>
                    <a:ext uri="{FF2B5EF4-FFF2-40B4-BE49-F238E27FC236}">
                      <a16:creationId xmlns:a16="http://schemas.microsoft.com/office/drawing/2014/main" id="{10DBE1A4-8966-EFE2-9DD8-73B867F15C31}"/>
                    </a:ext>
                  </a:extLst>
                </p:cNvPr>
                <p:cNvSpPr/>
                <p:nvPr/>
              </p:nvSpPr>
              <p:spPr>
                <a:xfrm rot="20396453">
                  <a:off x="5838382" y="2002004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14336"/>
                    </a:gs>
                    <a:gs pos="2200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A3280A94-0FA6-7F37-9462-FDA56436DF6C}"/>
                  </a:ext>
                </a:extLst>
              </p:cNvPr>
              <p:cNvSpPr/>
              <p:nvPr/>
            </p:nvSpPr>
            <p:spPr>
              <a:xfrm>
                <a:off x="6980635" y="4347566"/>
                <a:ext cx="166637" cy="186809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05241E8A-4F7D-5B6B-31AF-BC7BA4353083}"/>
                  </a:ext>
                </a:extLst>
              </p:cNvPr>
              <p:cNvSpPr/>
              <p:nvPr/>
            </p:nvSpPr>
            <p:spPr>
              <a:xfrm>
                <a:off x="7235742" y="4248857"/>
                <a:ext cx="166637" cy="186809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BA9C216A-7A41-9CA8-3C76-B3A66026450A}"/>
                  </a:ext>
                </a:extLst>
              </p:cNvPr>
              <p:cNvSpPr/>
              <p:nvPr/>
            </p:nvSpPr>
            <p:spPr>
              <a:xfrm>
                <a:off x="6664425" y="4313476"/>
                <a:ext cx="166637" cy="186809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30A148-2468-D272-AA4B-CF2D249426BD}"/>
                </a:ext>
              </a:extLst>
            </p:cNvPr>
            <p:cNvGrpSpPr/>
            <p:nvPr/>
          </p:nvGrpSpPr>
          <p:grpSpPr>
            <a:xfrm>
              <a:off x="3135414" y="23782"/>
              <a:ext cx="2922727" cy="2753979"/>
              <a:chOff x="3135414" y="23782"/>
              <a:chExt cx="2922727" cy="2753979"/>
            </a:xfrm>
          </p:grpSpPr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94F81C75-9E8B-A76E-DC0C-1652B379BC14}"/>
                  </a:ext>
                </a:extLst>
              </p:cNvPr>
              <p:cNvSpPr/>
              <p:nvPr/>
            </p:nvSpPr>
            <p:spPr>
              <a:xfrm>
                <a:off x="4054043" y="135138"/>
                <a:ext cx="1603774" cy="1486208"/>
              </a:xfrm>
              <a:custGeom>
                <a:avLst/>
                <a:gdLst>
                  <a:gd name="connsiteX0" fmla="*/ 0 w 1497496"/>
                  <a:gd name="connsiteY0" fmla="*/ 715854 h 1431707"/>
                  <a:gd name="connsiteX1" fmla="*/ 748748 w 1497496"/>
                  <a:gd name="connsiteY1" fmla="*/ 0 h 1431707"/>
                  <a:gd name="connsiteX2" fmla="*/ 1497496 w 1497496"/>
                  <a:gd name="connsiteY2" fmla="*/ 715854 h 1431707"/>
                  <a:gd name="connsiteX3" fmla="*/ 748748 w 1497496"/>
                  <a:gd name="connsiteY3" fmla="*/ 1431708 h 1431707"/>
                  <a:gd name="connsiteX4" fmla="*/ 0 w 1497496"/>
                  <a:gd name="connsiteY4" fmla="*/ 715854 h 1431707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34371"/>
                  <a:gd name="connsiteX1" fmla="*/ 749872 w 1498620"/>
                  <a:gd name="connsiteY1" fmla="*/ 0 h 1434371"/>
                  <a:gd name="connsiteX2" fmla="*/ 1498620 w 1498620"/>
                  <a:gd name="connsiteY2" fmla="*/ 715854 h 1434371"/>
                  <a:gd name="connsiteX3" fmla="*/ 749872 w 1498620"/>
                  <a:gd name="connsiteY3" fmla="*/ 1431708 h 1434371"/>
                  <a:gd name="connsiteX4" fmla="*/ 584633 w 1498620"/>
                  <a:gd name="connsiteY4" fmla="*/ 1350065 h 1434371"/>
                  <a:gd name="connsiteX5" fmla="*/ 1124 w 1498620"/>
                  <a:gd name="connsiteY5" fmla="*/ 715854 h 1434371"/>
                  <a:gd name="connsiteX0" fmla="*/ 1124 w 1603395"/>
                  <a:gd name="connsiteY0" fmla="*/ 715878 h 1485535"/>
                  <a:gd name="connsiteX1" fmla="*/ 749872 w 1603395"/>
                  <a:gd name="connsiteY1" fmla="*/ 24 h 1485535"/>
                  <a:gd name="connsiteX2" fmla="*/ 1603395 w 1603395"/>
                  <a:gd name="connsiteY2" fmla="*/ 696828 h 1485535"/>
                  <a:gd name="connsiteX3" fmla="*/ 749872 w 1603395"/>
                  <a:gd name="connsiteY3" fmla="*/ 1431732 h 1485535"/>
                  <a:gd name="connsiteX4" fmla="*/ 584633 w 1603395"/>
                  <a:gd name="connsiteY4" fmla="*/ 1350089 h 1485535"/>
                  <a:gd name="connsiteX5" fmla="*/ 1124 w 1603395"/>
                  <a:gd name="connsiteY5" fmla="*/ 715878 h 1485535"/>
                  <a:gd name="connsiteX0" fmla="*/ 1124 w 1603395"/>
                  <a:gd name="connsiteY0" fmla="*/ 716551 h 1486208"/>
                  <a:gd name="connsiteX1" fmla="*/ 749872 w 1603395"/>
                  <a:gd name="connsiteY1" fmla="*/ 697 h 1486208"/>
                  <a:gd name="connsiteX2" fmla="*/ 1603395 w 1603395"/>
                  <a:gd name="connsiteY2" fmla="*/ 697501 h 1486208"/>
                  <a:gd name="connsiteX3" fmla="*/ 749872 w 1603395"/>
                  <a:gd name="connsiteY3" fmla="*/ 1432405 h 1486208"/>
                  <a:gd name="connsiteX4" fmla="*/ 584633 w 1603395"/>
                  <a:gd name="connsiteY4" fmla="*/ 1350762 h 1486208"/>
                  <a:gd name="connsiteX5" fmla="*/ 1124 w 1603395"/>
                  <a:gd name="connsiteY5" fmla="*/ 716551 h 1486208"/>
                  <a:gd name="connsiteX0" fmla="*/ 1124 w 1603774"/>
                  <a:gd name="connsiteY0" fmla="*/ 716551 h 1486208"/>
                  <a:gd name="connsiteX1" fmla="*/ 749872 w 1603774"/>
                  <a:gd name="connsiteY1" fmla="*/ 697 h 1486208"/>
                  <a:gd name="connsiteX2" fmla="*/ 1603395 w 1603774"/>
                  <a:gd name="connsiteY2" fmla="*/ 697501 h 1486208"/>
                  <a:gd name="connsiteX3" fmla="*/ 749872 w 1603774"/>
                  <a:gd name="connsiteY3" fmla="*/ 1432405 h 1486208"/>
                  <a:gd name="connsiteX4" fmla="*/ 584633 w 1603774"/>
                  <a:gd name="connsiteY4" fmla="*/ 1350762 h 1486208"/>
                  <a:gd name="connsiteX5" fmla="*/ 1124 w 1603774"/>
                  <a:gd name="connsiteY5" fmla="*/ 716551 h 14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3774" h="1486208">
                    <a:moveTo>
                      <a:pt x="1124" y="716551"/>
                    </a:moveTo>
                    <a:cubicBezTo>
                      <a:pt x="28664" y="491540"/>
                      <a:pt x="482827" y="3872"/>
                      <a:pt x="749872" y="697"/>
                    </a:cubicBezTo>
                    <a:cubicBezTo>
                      <a:pt x="1016917" y="-2478"/>
                      <a:pt x="1603395" y="-21704"/>
                      <a:pt x="1603395" y="697501"/>
                    </a:cubicBezTo>
                    <a:cubicBezTo>
                      <a:pt x="1622445" y="1188106"/>
                      <a:pt x="919666" y="1323528"/>
                      <a:pt x="749872" y="1432405"/>
                    </a:cubicBezTo>
                    <a:cubicBezTo>
                      <a:pt x="580078" y="1541282"/>
                      <a:pt x="709424" y="1470071"/>
                      <a:pt x="584633" y="1350762"/>
                    </a:cubicBezTo>
                    <a:cubicBezTo>
                      <a:pt x="459842" y="1231453"/>
                      <a:pt x="-26416" y="941562"/>
                      <a:pt x="1124" y="716551"/>
                    </a:cubicBezTo>
                    <a:close/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01A249F3-E384-6359-3F59-75A826FE5AD3}"/>
                  </a:ext>
                </a:extLst>
              </p:cNvPr>
              <p:cNvSpPr/>
              <p:nvPr/>
            </p:nvSpPr>
            <p:spPr>
              <a:xfrm>
                <a:off x="3135414" y="527924"/>
                <a:ext cx="1502848" cy="1097329"/>
              </a:xfrm>
              <a:custGeom>
                <a:avLst/>
                <a:gdLst>
                  <a:gd name="connsiteX0" fmla="*/ 0 w 874643"/>
                  <a:gd name="connsiteY0" fmla="*/ 0 h 702365"/>
                  <a:gd name="connsiteX1" fmla="*/ 874643 w 874643"/>
                  <a:gd name="connsiteY1" fmla="*/ 0 h 702365"/>
                  <a:gd name="connsiteX2" fmla="*/ 874643 w 874643"/>
                  <a:gd name="connsiteY2" fmla="*/ 702365 h 702365"/>
                  <a:gd name="connsiteX3" fmla="*/ 0 w 874643"/>
                  <a:gd name="connsiteY3" fmla="*/ 702365 h 702365"/>
                  <a:gd name="connsiteX4" fmla="*/ 0 w 874643"/>
                  <a:gd name="connsiteY4" fmla="*/ 0 h 702365"/>
                  <a:gd name="connsiteX0" fmla="*/ 0 w 874643"/>
                  <a:gd name="connsiteY0" fmla="*/ 172278 h 874643"/>
                  <a:gd name="connsiteX1" fmla="*/ 781878 w 874643"/>
                  <a:gd name="connsiteY1" fmla="*/ 0 h 874643"/>
                  <a:gd name="connsiteX2" fmla="*/ 874643 w 874643"/>
                  <a:gd name="connsiteY2" fmla="*/ 874643 h 874643"/>
                  <a:gd name="connsiteX3" fmla="*/ 0 w 874643"/>
                  <a:gd name="connsiteY3" fmla="*/ 874643 h 874643"/>
                  <a:gd name="connsiteX4" fmla="*/ 0 w 874643"/>
                  <a:gd name="connsiteY4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0 w 1298713"/>
                  <a:gd name="connsiteY4" fmla="*/ 874643 h 874643"/>
                  <a:gd name="connsiteX5" fmla="*/ 0 w 1298713"/>
                  <a:gd name="connsiteY5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119269 w 1298713"/>
                  <a:gd name="connsiteY4" fmla="*/ 715617 h 874643"/>
                  <a:gd name="connsiteX5" fmla="*/ 0 w 1298713"/>
                  <a:gd name="connsiteY5" fmla="*/ 172278 h 874643"/>
                  <a:gd name="connsiteX0" fmla="*/ 106018 w 1404731"/>
                  <a:gd name="connsiteY0" fmla="*/ 172278 h 1110977"/>
                  <a:gd name="connsiteX1" fmla="*/ 887896 w 1404731"/>
                  <a:gd name="connsiteY1" fmla="*/ 0 h 1110977"/>
                  <a:gd name="connsiteX2" fmla="*/ 1404731 w 1404731"/>
                  <a:gd name="connsiteY2" fmla="*/ 556592 h 1110977"/>
                  <a:gd name="connsiteX3" fmla="*/ 980661 w 1404731"/>
                  <a:gd name="connsiteY3" fmla="*/ 874643 h 1110977"/>
                  <a:gd name="connsiteX4" fmla="*/ 225287 w 1404731"/>
                  <a:gd name="connsiteY4" fmla="*/ 715617 h 1110977"/>
                  <a:gd name="connsiteX5" fmla="*/ 0 w 1404731"/>
                  <a:gd name="connsiteY5" fmla="*/ 1099931 h 1110977"/>
                  <a:gd name="connsiteX6" fmla="*/ 106018 w 1404731"/>
                  <a:gd name="connsiteY6" fmla="*/ 172278 h 1110977"/>
                  <a:gd name="connsiteX0" fmla="*/ 203295 w 1502008"/>
                  <a:gd name="connsiteY0" fmla="*/ 172278 h 1110977"/>
                  <a:gd name="connsiteX1" fmla="*/ 985173 w 1502008"/>
                  <a:gd name="connsiteY1" fmla="*/ 0 h 1110977"/>
                  <a:gd name="connsiteX2" fmla="*/ 1502008 w 1502008"/>
                  <a:gd name="connsiteY2" fmla="*/ 556592 h 1110977"/>
                  <a:gd name="connsiteX3" fmla="*/ 1077938 w 1502008"/>
                  <a:gd name="connsiteY3" fmla="*/ 874643 h 1110977"/>
                  <a:gd name="connsiteX4" fmla="*/ 322564 w 1502008"/>
                  <a:gd name="connsiteY4" fmla="*/ 715617 h 1110977"/>
                  <a:gd name="connsiteX5" fmla="*/ 97277 w 1502008"/>
                  <a:gd name="connsiteY5" fmla="*/ 1099931 h 1110977"/>
                  <a:gd name="connsiteX6" fmla="*/ 203295 w 1502008"/>
                  <a:gd name="connsiteY6" fmla="*/ 172278 h 1110977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25674 w 1524387"/>
                  <a:gd name="connsiteY0" fmla="*/ 172727 h 1111426"/>
                  <a:gd name="connsiteX1" fmla="*/ 1007552 w 1524387"/>
                  <a:gd name="connsiteY1" fmla="*/ 449 h 1111426"/>
                  <a:gd name="connsiteX2" fmla="*/ 1524387 w 1524387"/>
                  <a:gd name="connsiteY2" fmla="*/ 557041 h 1111426"/>
                  <a:gd name="connsiteX3" fmla="*/ 1100317 w 1524387"/>
                  <a:gd name="connsiteY3" fmla="*/ 875092 h 1111426"/>
                  <a:gd name="connsiteX4" fmla="*/ 344943 w 1524387"/>
                  <a:gd name="connsiteY4" fmla="*/ 716066 h 1111426"/>
                  <a:gd name="connsiteX5" fmla="*/ 119656 w 1524387"/>
                  <a:gd name="connsiteY5" fmla="*/ 1100380 h 1111426"/>
                  <a:gd name="connsiteX6" fmla="*/ 225674 w 1524387"/>
                  <a:gd name="connsiteY6" fmla="*/ 172727 h 1111426"/>
                  <a:gd name="connsiteX0" fmla="*/ 242725 w 1518578"/>
                  <a:gd name="connsiteY0" fmla="*/ 203123 h 1111342"/>
                  <a:gd name="connsiteX1" fmla="*/ 1001743 w 1518578"/>
                  <a:gd name="connsiteY1" fmla="*/ 365 h 1111342"/>
                  <a:gd name="connsiteX2" fmla="*/ 1518578 w 1518578"/>
                  <a:gd name="connsiteY2" fmla="*/ 556957 h 1111342"/>
                  <a:gd name="connsiteX3" fmla="*/ 1094508 w 1518578"/>
                  <a:gd name="connsiteY3" fmla="*/ 875008 h 1111342"/>
                  <a:gd name="connsiteX4" fmla="*/ 339134 w 1518578"/>
                  <a:gd name="connsiteY4" fmla="*/ 715982 h 1111342"/>
                  <a:gd name="connsiteX5" fmla="*/ 113847 w 1518578"/>
                  <a:gd name="connsiteY5" fmla="*/ 1100296 h 1111342"/>
                  <a:gd name="connsiteX6" fmla="*/ 242725 w 1518578"/>
                  <a:gd name="connsiteY6" fmla="*/ 203123 h 1111342"/>
                  <a:gd name="connsiteX0" fmla="*/ 242725 w 1518578"/>
                  <a:gd name="connsiteY0" fmla="*/ 203337 h 1111556"/>
                  <a:gd name="connsiteX1" fmla="*/ 1001743 w 1518578"/>
                  <a:gd name="connsiteY1" fmla="*/ 579 h 1111556"/>
                  <a:gd name="connsiteX2" fmla="*/ 1518578 w 1518578"/>
                  <a:gd name="connsiteY2" fmla="*/ 557171 h 1111556"/>
                  <a:gd name="connsiteX3" fmla="*/ 1094508 w 1518578"/>
                  <a:gd name="connsiteY3" fmla="*/ 875222 h 1111556"/>
                  <a:gd name="connsiteX4" fmla="*/ 339134 w 1518578"/>
                  <a:gd name="connsiteY4" fmla="*/ 716196 h 1111556"/>
                  <a:gd name="connsiteX5" fmla="*/ 113847 w 1518578"/>
                  <a:gd name="connsiteY5" fmla="*/ 1100510 h 1111556"/>
                  <a:gd name="connsiteX6" fmla="*/ 242725 w 1518578"/>
                  <a:gd name="connsiteY6" fmla="*/ 203337 h 1111556"/>
                  <a:gd name="connsiteX0" fmla="*/ 229194 w 1505047"/>
                  <a:gd name="connsiteY0" fmla="*/ 203337 h 1111556"/>
                  <a:gd name="connsiteX1" fmla="*/ 988212 w 1505047"/>
                  <a:gd name="connsiteY1" fmla="*/ 579 h 1111556"/>
                  <a:gd name="connsiteX2" fmla="*/ 1505047 w 1505047"/>
                  <a:gd name="connsiteY2" fmla="*/ 557171 h 1111556"/>
                  <a:gd name="connsiteX3" fmla="*/ 1080977 w 1505047"/>
                  <a:gd name="connsiteY3" fmla="*/ 875222 h 1111556"/>
                  <a:gd name="connsiteX4" fmla="*/ 325603 w 1505047"/>
                  <a:gd name="connsiteY4" fmla="*/ 716196 h 1111556"/>
                  <a:gd name="connsiteX5" fmla="*/ 100316 w 1505047"/>
                  <a:gd name="connsiteY5" fmla="*/ 1100510 h 1111556"/>
                  <a:gd name="connsiteX6" fmla="*/ 229194 w 1505047"/>
                  <a:gd name="connsiteY6" fmla="*/ 203337 h 1111556"/>
                  <a:gd name="connsiteX0" fmla="*/ 229194 w 1505047"/>
                  <a:gd name="connsiteY0" fmla="*/ 203337 h 1113000"/>
                  <a:gd name="connsiteX1" fmla="*/ 988212 w 1505047"/>
                  <a:gd name="connsiteY1" fmla="*/ 579 h 1113000"/>
                  <a:gd name="connsiteX2" fmla="*/ 1505047 w 1505047"/>
                  <a:gd name="connsiteY2" fmla="*/ 557171 h 1113000"/>
                  <a:gd name="connsiteX3" fmla="*/ 1080977 w 1505047"/>
                  <a:gd name="connsiteY3" fmla="*/ 875222 h 1113000"/>
                  <a:gd name="connsiteX4" fmla="*/ 325603 w 1505047"/>
                  <a:gd name="connsiteY4" fmla="*/ 716196 h 1113000"/>
                  <a:gd name="connsiteX5" fmla="*/ 100316 w 1505047"/>
                  <a:gd name="connsiteY5" fmla="*/ 1100510 h 1113000"/>
                  <a:gd name="connsiteX6" fmla="*/ 229194 w 1505047"/>
                  <a:gd name="connsiteY6" fmla="*/ 203337 h 111300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07957 w 1483810"/>
                  <a:gd name="connsiteY0" fmla="*/ 203337 h 1095747"/>
                  <a:gd name="connsiteX1" fmla="*/ 966975 w 1483810"/>
                  <a:gd name="connsiteY1" fmla="*/ 579 h 1095747"/>
                  <a:gd name="connsiteX2" fmla="*/ 1483810 w 1483810"/>
                  <a:gd name="connsiteY2" fmla="*/ 557171 h 1095747"/>
                  <a:gd name="connsiteX3" fmla="*/ 1059740 w 1483810"/>
                  <a:gd name="connsiteY3" fmla="*/ 875222 h 1095747"/>
                  <a:gd name="connsiteX4" fmla="*/ 304366 w 1483810"/>
                  <a:gd name="connsiteY4" fmla="*/ 716196 h 1095747"/>
                  <a:gd name="connsiteX5" fmla="*/ 107654 w 1483810"/>
                  <a:gd name="connsiteY5" fmla="*/ 1095747 h 1095747"/>
                  <a:gd name="connsiteX6" fmla="*/ 207957 w 1483810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3404 w 1502848"/>
                  <a:gd name="connsiteY4" fmla="*/ 716196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4919 h 1097329"/>
                  <a:gd name="connsiteX1" fmla="*/ 986013 w 1502848"/>
                  <a:gd name="connsiteY1" fmla="*/ 2161 h 1097329"/>
                  <a:gd name="connsiteX2" fmla="*/ 1502848 w 1502848"/>
                  <a:gd name="connsiteY2" fmla="*/ 558753 h 1097329"/>
                  <a:gd name="connsiteX3" fmla="*/ 1078778 w 1502848"/>
                  <a:gd name="connsiteY3" fmla="*/ 876804 h 1097329"/>
                  <a:gd name="connsiteX4" fmla="*/ 351027 w 1502848"/>
                  <a:gd name="connsiteY4" fmla="*/ 770166 h 1097329"/>
                  <a:gd name="connsiteX5" fmla="*/ 126692 w 1502848"/>
                  <a:gd name="connsiteY5" fmla="*/ 1097329 h 1097329"/>
                  <a:gd name="connsiteX6" fmla="*/ 226995 w 1502848"/>
                  <a:gd name="connsiteY6" fmla="*/ 204919 h 1097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2848" h="1097329">
                    <a:moveTo>
                      <a:pt x="226995" y="204919"/>
                    </a:moveTo>
                    <a:cubicBezTo>
                      <a:pt x="441901" y="2713"/>
                      <a:pt x="738639" y="-6673"/>
                      <a:pt x="986013" y="2161"/>
                    </a:cubicBezTo>
                    <a:cubicBezTo>
                      <a:pt x="1281979" y="77257"/>
                      <a:pt x="1485178" y="417396"/>
                      <a:pt x="1502848" y="558753"/>
                    </a:cubicBezTo>
                    <a:cubicBezTo>
                      <a:pt x="1361491" y="664770"/>
                      <a:pt x="1273144" y="890057"/>
                      <a:pt x="1078778" y="876804"/>
                    </a:cubicBezTo>
                    <a:cubicBezTo>
                      <a:pt x="836194" y="841258"/>
                      <a:pt x="601231" y="729512"/>
                      <a:pt x="351027" y="770166"/>
                    </a:cubicBezTo>
                    <a:cubicBezTo>
                      <a:pt x="311188" y="822527"/>
                      <a:pt x="221776" y="882091"/>
                      <a:pt x="126692" y="1097329"/>
                    </a:cubicBezTo>
                    <a:cubicBezTo>
                      <a:pt x="-141898" y="593262"/>
                      <a:pt x="77356" y="361737"/>
                      <a:pt x="226995" y="204919"/>
                    </a:cubicBezTo>
                    <a:close/>
                  </a:path>
                </a:pathLst>
              </a:custGeom>
              <a:solidFill>
                <a:srgbClr val="FFEB9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4A3B579-4919-92EE-4F00-B4252B9D2AE3}"/>
                  </a:ext>
                </a:extLst>
              </p:cNvPr>
              <p:cNvSpPr/>
              <p:nvPr/>
            </p:nvSpPr>
            <p:spPr>
              <a:xfrm>
                <a:off x="4638263" y="481013"/>
                <a:ext cx="380382" cy="31432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6D1B36A-E102-85ED-1BDA-65E6D5D14090}"/>
                  </a:ext>
                </a:extLst>
              </p:cNvPr>
              <p:cNvSpPr/>
              <p:nvPr/>
            </p:nvSpPr>
            <p:spPr>
              <a:xfrm>
                <a:off x="4723227" y="571500"/>
                <a:ext cx="161374" cy="13335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Cloud 50">
                <a:extLst>
                  <a:ext uri="{FF2B5EF4-FFF2-40B4-BE49-F238E27FC236}">
                    <a16:creationId xmlns:a16="http://schemas.microsoft.com/office/drawing/2014/main" id="{9B5F8BA2-3962-A507-C8CC-9D7357F99C7D}"/>
                  </a:ext>
                </a:extLst>
              </p:cNvPr>
              <p:cNvSpPr/>
              <p:nvPr/>
            </p:nvSpPr>
            <p:spPr>
              <a:xfrm rot="20967020">
                <a:off x="4178740" y="1727650"/>
                <a:ext cx="1879401" cy="105011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D899F517-E410-09D7-60D2-0EF0C2B5D5A5}"/>
                  </a:ext>
                </a:extLst>
              </p:cNvPr>
              <p:cNvSpPr/>
              <p:nvPr/>
            </p:nvSpPr>
            <p:spPr>
              <a:xfrm rot="20985504">
                <a:off x="4650322" y="1277393"/>
                <a:ext cx="664510" cy="1120953"/>
              </a:xfrm>
              <a:custGeom>
                <a:avLst/>
                <a:gdLst>
                  <a:gd name="connsiteX0" fmla="*/ 0 w 499606"/>
                  <a:gd name="connsiteY0" fmla="*/ 0 h 1095747"/>
                  <a:gd name="connsiteX1" fmla="*/ 499606 w 499606"/>
                  <a:gd name="connsiteY1" fmla="*/ 0 h 1095747"/>
                  <a:gd name="connsiteX2" fmla="*/ 499606 w 499606"/>
                  <a:gd name="connsiteY2" fmla="*/ 1095747 h 1095747"/>
                  <a:gd name="connsiteX3" fmla="*/ 0 w 499606"/>
                  <a:gd name="connsiteY3" fmla="*/ 1095747 h 1095747"/>
                  <a:gd name="connsiteX4" fmla="*/ 0 w 499606"/>
                  <a:gd name="connsiteY4" fmla="*/ 0 h 1095747"/>
                  <a:gd name="connsiteX0" fmla="*/ 0 w 544597"/>
                  <a:gd name="connsiteY0" fmla="*/ 0 h 1103876"/>
                  <a:gd name="connsiteX1" fmla="*/ 544597 w 544597"/>
                  <a:gd name="connsiteY1" fmla="*/ 8129 h 1103876"/>
                  <a:gd name="connsiteX2" fmla="*/ 544597 w 544597"/>
                  <a:gd name="connsiteY2" fmla="*/ 1103876 h 1103876"/>
                  <a:gd name="connsiteX3" fmla="*/ 44991 w 544597"/>
                  <a:gd name="connsiteY3" fmla="*/ 1103876 h 1103876"/>
                  <a:gd name="connsiteX4" fmla="*/ 0 w 544597"/>
                  <a:gd name="connsiteY4" fmla="*/ 0 h 1103876"/>
                  <a:gd name="connsiteX0" fmla="*/ 0 w 544597"/>
                  <a:gd name="connsiteY0" fmla="*/ 0 h 1120953"/>
                  <a:gd name="connsiteX1" fmla="*/ 544597 w 544597"/>
                  <a:gd name="connsiteY1" fmla="*/ 8129 h 1120953"/>
                  <a:gd name="connsiteX2" fmla="*/ 544597 w 544597"/>
                  <a:gd name="connsiteY2" fmla="*/ 1103876 h 1120953"/>
                  <a:gd name="connsiteX3" fmla="*/ 10932 w 544597"/>
                  <a:gd name="connsiteY3" fmla="*/ 1120953 h 1120953"/>
                  <a:gd name="connsiteX4" fmla="*/ 0 w 544597"/>
                  <a:gd name="connsiteY4" fmla="*/ 0 h 1120953"/>
                  <a:gd name="connsiteX0" fmla="*/ 0 w 567093"/>
                  <a:gd name="connsiteY0" fmla="*/ 0 h 1120953"/>
                  <a:gd name="connsiteX1" fmla="*/ 567093 w 567093"/>
                  <a:gd name="connsiteY1" fmla="*/ 12194 h 1120953"/>
                  <a:gd name="connsiteX2" fmla="*/ 544597 w 567093"/>
                  <a:gd name="connsiteY2" fmla="*/ 1103876 h 1120953"/>
                  <a:gd name="connsiteX3" fmla="*/ 10932 w 567093"/>
                  <a:gd name="connsiteY3" fmla="*/ 1120953 h 1120953"/>
                  <a:gd name="connsiteX4" fmla="*/ 0 w 567093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74921 w 664510"/>
                  <a:gd name="connsiteY0" fmla="*/ 0 h 1120953"/>
                  <a:gd name="connsiteX1" fmla="*/ 642014 w 664510"/>
                  <a:gd name="connsiteY1" fmla="*/ 12194 h 1120953"/>
                  <a:gd name="connsiteX2" fmla="*/ 664510 w 664510"/>
                  <a:gd name="connsiteY2" fmla="*/ 1112005 h 1120953"/>
                  <a:gd name="connsiteX3" fmla="*/ 85853 w 664510"/>
                  <a:gd name="connsiteY3" fmla="*/ 1120953 h 1120953"/>
                  <a:gd name="connsiteX4" fmla="*/ 74921 w 664510"/>
                  <a:gd name="connsiteY4" fmla="*/ 0 h 112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4510" h="1120953">
                    <a:moveTo>
                      <a:pt x="74921" y="0"/>
                    </a:moveTo>
                    <a:lnTo>
                      <a:pt x="642014" y="12194"/>
                    </a:lnTo>
                    <a:cubicBezTo>
                      <a:pt x="649513" y="378798"/>
                      <a:pt x="338448" y="494259"/>
                      <a:pt x="664510" y="1112005"/>
                    </a:cubicBezTo>
                    <a:lnTo>
                      <a:pt x="85853" y="1120953"/>
                    </a:lnTo>
                    <a:cubicBezTo>
                      <a:pt x="-102640" y="613240"/>
                      <a:pt x="78565" y="373651"/>
                      <a:pt x="74921" y="0"/>
                    </a:cubicBezTo>
                    <a:close/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7C10A1C-0EDE-2B8D-F08F-AF4CC4EE32C4}"/>
                  </a:ext>
                </a:extLst>
              </p:cNvPr>
              <p:cNvSpPr/>
              <p:nvPr/>
            </p:nvSpPr>
            <p:spPr>
              <a:xfrm rot="21021619">
                <a:off x="4519614" y="1154909"/>
                <a:ext cx="795456" cy="284320"/>
              </a:xfrm>
              <a:prstGeom prst="ellipse">
                <a:avLst/>
              </a:prstGeom>
              <a:solidFill>
                <a:srgbClr val="EECAB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162C11B-71AF-F06D-14C7-DCE2F351C8E3}"/>
                  </a:ext>
                </a:extLst>
              </p:cNvPr>
              <p:cNvSpPr/>
              <p:nvPr/>
            </p:nvSpPr>
            <p:spPr>
              <a:xfrm>
                <a:off x="3492442" y="1082053"/>
                <a:ext cx="816099" cy="213360"/>
              </a:xfrm>
              <a:custGeom>
                <a:avLst/>
                <a:gdLst>
                  <a:gd name="connsiteX0" fmla="*/ 0 w 816099"/>
                  <a:gd name="connsiteY0" fmla="*/ 213360 h 213360"/>
                  <a:gd name="connsiteX1" fmla="*/ 175260 w 816099"/>
                  <a:gd name="connsiteY1" fmla="*/ 99060 h 213360"/>
                  <a:gd name="connsiteX2" fmla="*/ 510540 w 816099"/>
                  <a:gd name="connsiteY2" fmla="*/ 45720 h 213360"/>
                  <a:gd name="connsiteX3" fmla="*/ 792480 w 816099"/>
                  <a:gd name="connsiteY3" fmla="*/ 22860 h 213360"/>
                  <a:gd name="connsiteX4" fmla="*/ 800100 w 816099"/>
                  <a:gd name="connsiteY4" fmla="*/ 0 h 213360"/>
                  <a:gd name="connsiteX5" fmla="*/ 800100 w 816099"/>
                  <a:gd name="connsiteY5" fmla="*/ 0 h 213360"/>
                  <a:gd name="connsiteX6" fmla="*/ 800100 w 816099"/>
                  <a:gd name="connsiteY6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099" h="213360">
                    <a:moveTo>
                      <a:pt x="0" y="213360"/>
                    </a:moveTo>
                    <a:cubicBezTo>
                      <a:pt x="45085" y="170180"/>
                      <a:pt x="90170" y="127000"/>
                      <a:pt x="175260" y="99060"/>
                    </a:cubicBezTo>
                    <a:cubicBezTo>
                      <a:pt x="260350" y="71120"/>
                      <a:pt x="407670" y="58420"/>
                      <a:pt x="510540" y="45720"/>
                    </a:cubicBezTo>
                    <a:cubicBezTo>
                      <a:pt x="613410" y="33020"/>
                      <a:pt x="744220" y="30480"/>
                      <a:pt x="792480" y="22860"/>
                    </a:cubicBezTo>
                    <a:cubicBezTo>
                      <a:pt x="840740" y="15240"/>
                      <a:pt x="800100" y="0"/>
                      <a:pt x="800100" y="0"/>
                    </a:cubicBezTo>
                    <a:lnTo>
                      <a:pt x="800100" y="0"/>
                    </a:lnTo>
                    <a:lnTo>
                      <a:pt x="8001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10">
                <a:extLst>
                  <a:ext uri="{FF2B5EF4-FFF2-40B4-BE49-F238E27FC236}">
                    <a16:creationId xmlns:a16="http://schemas.microsoft.com/office/drawing/2014/main" id="{EEE829BF-B43B-CE92-1DFE-37DE513F23A3}"/>
                  </a:ext>
                </a:extLst>
              </p:cNvPr>
              <p:cNvSpPr/>
              <p:nvPr/>
            </p:nvSpPr>
            <p:spPr>
              <a:xfrm rot="20985504">
                <a:off x="4630012" y="2207911"/>
                <a:ext cx="982196" cy="301822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7FA1C11E-9704-F706-C303-87796AB4050D}"/>
                  </a:ext>
                </a:extLst>
              </p:cNvPr>
              <p:cNvSpPr/>
              <p:nvPr/>
            </p:nvSpPr>
            <p:spPr>
              <a:xfrm>
                <a:off x="4638262" y="455210"/>
                <a:ext cx="380382" cy="176808"/>
              </a:xfrm>
              <a:custGeom>
                <a:avLst/>
                <a:gdLst>
                  <a:gd name="connsiteX0" fmla="*/ 0 w 380382"/>
                  <a:gd name="connsiteY0" fmla="*/ 157163 h 314325"/>
                  <a:gd name="connsiteX1" fmla="*/ 190191 w 380382"/>
                  <a:gd name="connsiteY1" fmla="*/ 0 h 314325"/>
                  <a:gd name="connsiteX2" fmla="*/ 380382 w 380382"/>
                  <a:gd name="connsiteY2" fmla="*/ 157163 h 314325"/>
                  <a:gd name="connsiteX3" fmla="*/ 190191 w 380382"/>
                  <a:gd name="connsiteY3" fmla="*/ 314326 h 314325"/>
                  <a:gd name="connsiteX4" fmla="*/ 0 w 380382"/>
                  <a:gd name="connsiteY4" fmla="*/ 157163 h 314325"/>
                  <a:gd name="connsiteX0" fmla="*/ 0 w 380382"/>
                  <a:gd name="connsiteY0" fmla="*/ 157163 h 176808"/>
                  <a:gd name="connsiteX1" fmla="*/ 190191 w 380382"/>
                  <a:gd name="connsiteY1" fmla="*/ 0 h 176808"/>
                  <a:gd name="connsiteX2" fmla="*/ 380382 w 380382"/>
                  <a:gd name="connsiteY2" fmla="*/ 157163 h 176808"/>
                  <a:gd name="connsiteX3" fmla="*/ 0 w 380382"/>
                  <a:gd name="connsiteY3" fmla="*/ 157163 h 176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382" h="176808">
                    <a:moveTo>
                      <a:pt x="0" y="157163"/>
                    </a:moveTo>
                    <a:cubicBezTo>
                      <a:pt x="0" y="70364"/>
                      <a:pt x="85151" y="0"/>
                      <a:pt x="190191" y="0"/>
                    </a:cubicBezTo>
                    <a:cubicBezTo>
                      <a:pt x="295231" y="0"/>
                      <a:pt x="380382" y="70364"/>
                      <a:pt x="380382" y="157163"/>
                    </a:cubicBezTo>
                    <a:cubicBezTo>
                      <a:pt x="348684" y="183357"/>
                      <a:pt x="31699" y="183357"/>
                      <a:pt x="0" y="157163"/>
                    </a:cubicBezTo>
                    <a:close/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63910CC-65DD-0548-673B-8ACAD2A8344E}"/>
                  </a:ext>
                </a:extLst>
              </p:cNvPr>
              <p:cNvSpPr/>
              <p:nvPr/>
            </p:nvSpPr>
            <p:spPr>
              <a:xfrm>
                <a:off x="3671946" y="754413"/>
                <a:ext cx="80687" cy="7677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F583721-9CCE-DBDA-F90F-A3B74C8B5B18}"/>
                  </a:ext>
                </a:extLst>
              </p:cNvPr>
              <p:cNvSpPr/>
              <p:nvPr/>
            </p:nvSpPr>
            <p:spPr>
              <a:xfrm>
                <a:off x="4691063" y="23782"/>
                <a:ext cx="353130" cy="166718"/>
              </a:xfrm>
              <a:custGeom>
                <a:avLst/>
                <a:gdLst>
                  <a:gd name="connsiteX0" fmla="*/ 0 w 353130"/>
                  <a:gd name="connsiteY0" fmla="*/ 128618 h 166718"/>
                  <a:gd name="connsiteX1" fmla="*/ 38100 w 353130"/>
                  <a:gd name="connsiteY1" fmla="*/ 42893 h 166718"/>
                  <a:gd name="connsiteX2" fmla="*/ 38100 w 353130"/>
                  <a:gd name="connsiteY2" fmla="*/ 42893 h 166718"/>
                  <a:gd name="connsiteX3" fmla="*/ 47625 w 353130"/>
                  <a:gd name="connsiteY3" fmla="*/ 76231 h 166718"/>
                  <a:gd name="connsiteX4" fmla="*/ 166687 w 353130"/>
                  <a:gd name="connsiteY4" fmla="*/ 31 h 166718"/>
                  <a:gd name="connsiteX5" fmla="*/ 195262 w 353130"/>
                  <a:gd name="connsiteY5" fmla="*/ 66706 h 166718"/>
                  <a:gd name="connsiteX6" fmla="*/ 257175 w 353130"/>
                  <a:gd name="connsiteY6" fmla="*/ 52418 h 166718"/>
                  <a:gd name="connsiteX7" fmla="*/ 290512 w 353130"/>
                  <a:gd name="connsiteY7" fmla="*/ 66706 h 166718"/>
                  <a:gd name="connsiteX8" fmla="*/ 328612 w 353130"/>
                  <a:gd name="connsiteY8" fmla="*/ 19081 h 166718"/>
                  <a:gd name="connsiteX9" fmla="*/ 342900 w 353130"/>
                  <a:gd name="connsiteY9" fmla="*/ 85756 h 166718"/>
                  <a:gd name="connsiteX10" fmla="*/ 352425 w 353130"/>
                  <a:gd name="connsiteY10" fmla="*/ 152431 h 166718"/>
                  <a:gd name="connsiteX11" fmla="*/ 352425 w 353130"/>
                  <a:gd name="connsiteY11" fmla="*/ 166718 h 166718"/>
                  <a:gd name="connsiteX12" fmla="*/ 352425 w 353130"/>
                  <a:gd name="connsiteY12" fmla="*/ 166718 h 16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130" h="166718">
                    <a:moveTo>
                      <a:pt x="0" y="128618"/>
                    </a:moveTo>
                    <a:lnTo>
                      <a:pt x="38100" y="42893"/>
                    </a:lnTo>
                    <a:lnTo>
                      <a:pt x="38100" y="42893"/>
                    </a:lnTo>
                    <a:cubicBezTo>
                      <a:pt x="39687" y="48449"/>
                      <a:pt x="26194" y="83375"/>
                      <a:pt x="47625" y="76231"/>
                    </a:cubicBezTo>
                    <a:cubicBezTo>
                      <a:pt x="69056" y="69087"/>
                      <a:pt x="142081" y="1618"/>
                      <a:pt x="166687" y="31"/>
                    </a:cubicBezTo>
                    <a:cubicBezTo>
                      <a:pt x="191293" y="-1556"/>
                      <a:pt x="180181" y="57975"/>
                      <a:pt x="195262" y="66706"/>
                    </a:cubicBezTo>
                    <a:cubicBezTo>
                      <a:pt x="210343" y="75437"/>
                      <a:pt x="241300" y="52418"/>
                      <a:pt x="257175" y="52418"/>
                    </a:cubicBezTo>
                    <a:cubicBezTo>
                      <a:pt x="273050" y="52418"/>
                      <a:pt x="278606" y="72262"/>
                      <a:pt x="290512" y="66706"/>
                    </a:cubicBezTo>
                    <a:cubicBezTo>
                      <a:pt x="302418" y="61150"/>
                      <a:pt x="319881" y="15906"/>
                      <a:pt x="328612" y="19081"/>
                    </a:cubicBezTo>
                    <a:cubicBezTo>
                      <a:pt x="337343" y="22256"/>
                      <a:pt x="338931" y="63531"/>
                      <a:pt x="342900" y="85756"/>
                    </a:cubicBezTo>
                    <a:cubicBezTo>
                      <a:pt x="346869" y="107981"/>
                      <a:pt x="352425" y="152431"/>
                      <a:pt x="352425" y="152431"/>
                    </a:cubicBezTo>
                    <a:cubicBezTo>
                      <a:pt x="354012" y="165925"/>
                      <a:pt x="352425" y="166718"/>
                      <a:pt x="352425" y="166718"/>
                    </a:cubicBezTo>
                    <a:lnTo>
                      <a:pt x="352425" y="166718"/>
                    </a:lnTo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81" name="ttsMP3.com_VoiceText_2025-1-30_23-48-55">
            <a:hlinkClick r:id="" action="ppaction://media"/>
            <a:extLst>
              <a:ext uri="{FF2B5EF4-FFF2-40B4-BE49-F238E27FC236}">
                <a16:creationId xmlns:a16="http://schemas.microsoft.com/office/drawing/2014/main" id="{D12D4056-09E0-4ACA-593C-90C5F945BD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87955" y="3583721"/>
            <a:ext cx="609600" cy="609600"/>
          </a:xfrm>
          <a:prstGeom prst="rect">
            <a:avLst/>
          </a:prstGeom>
        </p:spPr>
      </p:pic>
      <p:pic>
        <p:nvPicPr>
          <p:cNvPr id="82" name="alphasounds-v">
            <a:hlinkClick r:id="" action="ppaction://media"/>
            <a:extLst>
              <a:ext uri="{FF2B5EF4-FFF2-40B4-BE49-F238E27FC236}">
                <a16:creationId xmlns:a16="http://schemas.microsoft.com/office/drawing/2014/main" id="{1C89E359-8E94-D994-7C91-9E10DE13A30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74147" y="3585623"/>
            <a:ext cx="609600" cy="609600"/>
          </a:xfrm>
          <a:prstGeom prst="rect">
            <a:avLst/>
          </a:prstGeom>
        </p:spPr>
      </p:pic>
      <p:pic>
        <p:nvPicPr>
          <p:cNvPr id="83" name="ttsMP3.com_VoiceText_2025-1-30_23-51-25">
            <a:hlinkClick r:id="" action="ppaction://media"/>
            <a:extLst>
              <a:ext uri="{FF2B5EF4-FFF2-40B4-BE49-F238E27FC236}">
                <a16:creationId xmlns:a16="http://schemas.microsoft.com/office/drawing/2014/main" id="{96522D33-C51A-F73B-CE25-6195A3A8AE9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86775" y="3583721"/>
            <a:ext cx="609600" cy="609600"/>
          </a:xfrm>
          <a:prstGeom prst="rect">
            <a:avLst/>
          </a:prstGeom>
        </p:spPr>
      </p:pic>
      <p:pic>
        <p:nvPicPr>
          <p:cNvPr id="84" name="alphasounds-v">
            <a:hlinkClick r:id="" action="ppaction://media"/>
            <a:extLst>
              <a:ext uri="{FF2B5EF4-FFF2-40B4-BE49-F238E27FC236}">
                <a16:creationId xmlns:a16="http://schemas.microsoft.com/office/drawing/2014/main" id="{CC57F4D8-81C6-114C-6B75-AB6AAA9E7BE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79994" y="3626442"/>
            <a:ext cx="609600" cy="609600"/>
          </a:xfrm>
          <a:prstGeom prst="rect">
            <a:avLst/>
          </a:prstGeom>
        </p:spPr>
      </p:pic>
      <p:pic>
        <p:nvPicPr>
          <p:cNvPr id="85" name="ttsMP3.com_VoiceText_2025-1-30_23-52-31">
            <a:hlinkClick r:id="" action="ppaction://media"/>
            <a:extLst>
              <a:ext uri="{FF2B5EF4-FFF2-40B4-BE49-F238E27FC236}">
                <a16:creationId xmlns:a16="http://schemas.microsoft.com/office/drawing/2014/main" id="{72789918-7F6D-077C-1625-110CA5AC01D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62213" y="36244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64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8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481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345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760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105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481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8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04" fill="hold"/>
                                        <p:tgtEl>
                                          <p:spTgt spid="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3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CB674F0-0A03-03FB-1719-927B8258160E}"/>
              </a:ext>
            </a:extLst>
          </p:cNvPr>
          <p:cNvSpPr txBox="1"/>
          <p:nvPr/>
        </p:nvSpPr>
        <p:spPr>
          <a:xfrm>
            <a:off x="473784" y="1972467"/>
            <a:ext cx="637157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9501F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iolin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59F68D-5281-51EC-A34A-5B03CBDB9723}"/>
              </a:ext>
            </a:extLst>
          </p:cNvPr>
          <p:cNvGrpSpPr/>
          <p:nvPr/>
        </p:nvGrpSpPr>
        <p:grpSpPr>
          <a:xfrm>
            <a:off x="1798444" y="4276367"/>
            <a:ext cx="2613373" cy="6052457"/>
            <a:chOff x="4293022" y="-1609"/>
            <a:chExt cx="2967605" cy="687284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3F83DC4-544F-8080-65B9-1D60F5949B0C}"/>
                </a:ext>
              </a:extLst>
            </p:cNvPr>
            <p:cNvGrpSpPr/>
            <p:nvPr/>
          </p:nvGrpSpPr>
          <p:grpSpPr>
            <a:xfrm rot="20842116">
              <a:off x="5255375" y="505328"/>
              <a:ext cx="221585" cy="226532"/>
              <a:chOff x="4869428" y="480704"/>
              <a:chExt cx="281976" cy="288271"/>
            </a:xfrm>
            <a:solidFill>
              <a:srgbClr val="A9501F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D81C24C-7F2B-368E-6E78-2DED684D679C}"/>
                  </a:ext>
                </a:extLst>
              </p:cNvPr>
              <p:cNvSpPr/>
              <p:nvPr/>
            </p:nvSpPr>
            <p:spPr>
              <a:xfrm>
                <a:off x="4913939" y="480704"/>
                <a:ext cx="237465" cy="28827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66A74D6F-59AF-D2AA-2373-8A42578872BA}"/>
                  </a:ext>
                </a:extLst>
              </p:cNvPr>
              <p:cNvSpPr/>
              <p:nvPr/>
            </p:nvSpPr>
            <p:spPr>
              <a:xfrm>
                <a:off x="4869428" y="609168"/>
                <a:ext cx="129113" cy="71289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39E9685-2F14-3CBB-6B14-3B1C46825D5D}"/>
                  </a:ext>
                </a:extLst>
              </p:cNvPr>
              <p:cNvSpPr/>
              <p:nvPr/>
            </p:nvSpPr>
            <p:spPr>
              <a:xfrm>
                <a:off x="4937304" y="574048"/>
                <a:ext cx="101847" cy="12363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BF239A-E1A3-5DF2-55F2-6B0DC306F17F}"/>
                </a:ext>
              </a:extLst>
            </p:cNvPr>
            <p:cNvGrpSpPr/>
            <p:nvPr/>
          </p:nvGrpSpPr>
          <p:grpSpPr>
            <a:xfrm rot="679465">
              <a:off x="5272871" y="717159"/>
              <a:ext cx="233280" cy="226532"/>
              <a:chOff x="4869428" y="453866"/>
              <a:chExt cx="296858" cy="288271"/>
            </a:xfrm>
            <a:solidFill>
              <a:srgbClr val="A9501F"/>
            </a:solidFill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9F2C232-AF43-F82B-E6B5-53D45CB0B9FD}"/>
                  </a:ext>
                </a:extLst>
              </p:cNvPr>
              <p:cNvSpPr/>
              <p:nvPr/>
            </p:nvSpPr>
            <p:spPr>
              <a:xfrm>
                <a:off x="4928821" y="453866"/>
                <a:ext cx="237465" cy="28827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20C23392-1001-CD4F-0A95-FB3ADB7178EE}"/>
                  </a:ext>
                </a:extLst>
              </p:cNvPr>
              <p:cNvSpPr/>
              <p:nvPr/>
            </p:nvSpPr>
            <p:spPr>
              <a:xfrm>
                <a:off x="4869428" y="609168"/>
                <a:ext cx="129113" cy="71289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9CDC4E1-A39A-A768-D55B-A7D943994E5B}"/>
                  </a:ext>
                </a:extLst>
              </p:cNvPr>
              <p:cNvSpPr/>
              <p:nvPr/>
            </p:nvSpPr>
            <p:spPr>
              <a:xfrm>
                <a:off x="4961074" y="576524"/>
                <a:ext cx="93731" cy="11378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71">
              <a:extLst>
                <a:ext uri="{FF2B5EF4-FFF2-40B4-BE49-F238E27FC236}">
                  <a16:creationId xmlns:a16="http://schemas.microsoft.com/office/drawing/2014/main" id="{06EDCD25-91A2-968B-7D2F-5DFB4F55BB6C}"/>
                </a:ext>
              </a:extLst>
            </p:cNvPr>
            <p:cNvSpPr/>
            <p:nvPr/>
          </p:nvSpPr>
          <p:spPr>
            <a:xfrm>
              <a:off x="4954977" y="786351"/>
              <a:ext cx="657996" cy="1871964"/>
            </a:xfrm>
            <a:custGeom>
              <a:avLst/>
              <a:gdLst>
                <a:gd name="connsiteX0" fmla="*/ 0 w 518296"/>
                <a:gd name="connsiteY0" fmla="*/ 0 h 1910064"/>
                <a:gd name="connsiteX1" fmla="*/ 518296 w 518296"/>
                <a:gd name="connsiteY1" fmla="*/ 0 h 1910064"/>
                <a:gd name="connsiteX2" fmla="*/ 518296 w 518296"/>
                <a:gd name="connsiteY2" fmla="*/ 1910064 h 1910064"/>
                <a:gd name="connsiteX3" fmla="*/ 0 w 518296"/>
                <a:gd name="connsiteY3" fmla="*/ 1910064 h 1910064"/>
                <a:gd name="connsiteX4" fmla="*/ 0 w 518296"/>
                <a:gd name="connsiteY4" fmla="*/ 0 h 1910064"/>
                <a:gd name="connsiteX0" fmla="*/ 0 w 594496"/>
                <a:gd name="connsiteY0" fmla="*/ 38100 h 1910064"/>
                <a:gd name="connsiteX1" fmla="*/ 594496 w 594496"/>
                <a:gd name="connsiteY1" fmla="*/ 0 h 1910064"/>
                <a:gd name="connsiteX2" fmla="*/ 594496 w 594496"/>
                <a:gd name="connsiteY2" fmla="*/ 1910064 h 1910064"/>
                <a:gd name="connsiteX3" fmla="*/ 76200 w 594496"/>
                <a:gd name="connsiteY3" fmla="*/ 1910064 h 1910064"/>
                <a:gd name="connsiteX4" fmla="*/ 0 w 594496"/>
                <a:gd name="connsiteY4" fmla="*/ 38100 h 1910064"/>
                <a:gd name="connsiteX0" fmla="*/ 0 w 594496"/>
                <a:gd name="connsiteY0" fmla="*/ 0 h 1871964"/>
                <a:gd name="connsiteX1" fmla="*/ 321446 w 594496"/>
                <a:gd name="connsiteY1" fmla="*/ 25400 h 1871964"/>
                <a:gd name="connsiteX2" fmla="*/ 594496 w 594496"/>
                <a:gd name="connsiteY2" fmla="*/ 1871964 h 1871964"/>
                <a:gd name="connsiteX3" fmla="*/ 76200 w 594496"/>
                <a:gd name="connsiteY3" fmla="*/ 1871964 h 1871964"/>
                <a:gd name="connsiteX4" fmla="*/ 0 w 594496"/>
                <a:gd name="connsiteY4" fmla="*/ 0 h 1871964"/>
                <a:gd name="connsiteX0" fmla="*/ 0 w 657996"/>
                <a:gd name="connsiteY0" fmla="*/ 0 h 1871964"/>
                <a:gd name="connsiteX1" fmla="*/ 321446 w 657996"/>
                <a:gd name="connsiteY1" fmla="*/ 25400 h 1871964"/>
                <a:gd name="connsiteX2" fmla="*/ 657996 w 657996"/>
                <a:gd name="connsiteY2" fmla="*/ 1871964 h 1871964"/>
                <a:gd name="connsiteX3" fmla="*/ 76200 w 657996"/>
                <a:gd name="connsiteY3" fmla="*/ 1871964 h 1871964"/>
                <a:gd name="connsiteX4" fmla="*/ 0 w 657996"/>
                <a:gd name="connsiteY4" fmla="*/ 0 h 1871964"/>
                <a:gd name="connsiteX0" fmla="*/ 0 w 657996"/>
                <a:gd name="connsiteY0" fmla="*/ 0 h 1871964"/>
                <a:gd name="connsiteX1" fmla="*/ 321446 w 657996"/>
                <a:gd name="connsiteY1" fmla="*/ 25400 h 1871964"/>
                <a:gd name="connsiteX2" fmla="*/ 657996 w 657996"/>
                <a:gd name="connsiteY2" fmla="*/ 1871964 h 1871964"/>
                <a:gd name="connsiteX3" fmla="*/ 215900 w 657996"/>
                <a:gd name="connsiteY3" fmla="*/ 1871964 h 1871964"/>
                <a:gd name="connsiteX4" fmla="*/ 0 w 657996"/>
                <a:gd name="connsiteY4" fmla="*/ 0 h 187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996" h="1871964">
                  <a:moveTo>
                    <a:pt x="0" y="0"/>
                  </a:moveTo>
                  <a:lnTo>
                    <a:pt x="321446" y="25400"/>
                  </a:lnTo>
                  <a:lnTo>
                    <a:pt x="657996" y="1871964"/>
                  </a:lnTo>
                  <a:lnTo>
                    <a:pt x="215900" y="187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713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55">
              <a:extLst>
                <a:ext uri="{FF2B5EF4-FFF2-40B4-BE49-F238E27FC236}">
                  <a16:creationId xmlns:a16="http://schemas.microsoft.com/office/drawing/2014/main" id="{1A720CB1-8376-EC92-E6A9-807F31E00695}"/>
                </a:ext>
              </a:extLst>
            </p:cNvPr>
            <p:cNvSpPr/>
            <p:nvPr/>
          </p:nvSpPr>
          <p:spPr>
            <a:xfrm>
              <a:off x="4293022" y="2545233"/>
              <a:ext cx="2517109" cy="4326001"/>
            </a:xfrm>
            <a:custGeom>
              <a:avLst/>
              <a:gdLst>
                <a:gd name="connsiteX0" fmla="*/ 0 w 1066800"/>
                <a:gd name="connsiteY0" fmla="*/ 0 h 3513899"/>
                <a:gd name="connsiteX1" fmla="*/ 1066800 w 1066800"/>
                <a:gd name="connsiteY1" fmla="*/ 0 h 3513899"/>
                <a:gd name="connsiteX2" fmla="*/ 1066800 w 1066800"/>
                <a:gd name="connsiteY2" fmla="*/ 3513899 h 3513899"/>
                <a:gd name="connsiteX3" fmla="*/ 0 w 1066800"/>
                <a:gd name="connsiteY3" fmla="*/ 3513899 h 3513899"/>
                <a:gd name="connsiteX4" fmla="*/ 0 w 1066800"/>
                <a:gd name="connsiteY4" fmla="*/ 0 h 3513899"/>
                <a:gd name="connsiteX0" fmla="*/ 0 w 1485900"/>
                <a:gd name="connsiteY0" fmla="*/ 895350 h 3513899"/>
                <a:gd name="connsiteX1" fmla="*/ 1485900 w 1485900"/>
                <a:gd name="connsiteY1" fmla="*/ 0 h 3513899"/>
                <a:gd name="connsiteX2" fmla="*/ 1485900 w 1485900"/>
                <a:gd name="connsiteY2" fmla="*/ 3513899 h 3513899"/>
                <a:gd name="connsiteX3" fmla="*/ 419100 w 1485900"/>
                <a:gd name="connsiteY3" fmla="*/ 3513899 h 3513899"/>
                <a:gd name="connsiteX4" fmla="*/ 0 w 1485900"/>
                <a:gd name="connsiteY4" fmla="*/ 895350 h 3513899"/>
                <a:gd name="connsiteX0" fmla="*/ 0 w 1790700"/>
                <a:gd name="connsiteY0" fmla="*/ 44450 h 2662999"/>
                <a:gd name="connsiteX1" fmla="*/ 1790700 w 1790700"/>
                <a:gd name="connsiteY1" fmla="*/ 0 h 2662999"/>
                <a:gd name="connsiteX2" fmla="*/ 1485900 w 1790700"/>
                <a:gd name="connsiteY2" fmla="*/ 2662999 h 2662999"/>
                <a:gd name="connsiteX3" fmla="*/ 419100 w 1790700"/>
                <a:gd name="connsiteY3" fmla="*/ 2662999 h 2662999"/>
                <a:gd name="connsiteX4" fmla="*/ 0 w 1790700"/>
                <a:gd name="connsiteY4" fmla="*/ 44450 h 2662999"/>
                <a:gd name="connsiteX0" fmla="*/ 0 w 1790700"/>
                <a:gd name="connsiteY0" fmla="*/ 200851 h 2819400"/>
                <a:gd name="connsiteX1" fmla="*/ 1638300 w 1790700"/>
                <a:gd name="connsiteY1" fmla="*/ 0 h 2819400"/>
                <a:gd name="connsiteX2" fmla="*/ 1790700 w 1790700"/>
                <a:gd name="connsiteY2" fmla="*/ 156401 h 2819400"/>
                <a:gd name="connsiteX3" fmla="*/ 1485900 w 1790700"/>
                <a:gd name="connsiteY3" fmla="*/ 2819400 h 2819400"/>
                <a:gd name="connsiteX4" fmla="*/ 419100 w 1790700"/>
                <a:gd name="connsiteY4" fmla="*/ 2819400 h 2819400"/>
                <a:gd name="connsiteX5" fmla="*/ 0 w 1790700"/>
                <a:gd name="connsiteY5" fmla="*/ 200851 h 2819400"/>
                <a:gd name="connsiteX0" fmla="*/ 0 w 1790700"/>
                <a:gd name="connsiteY0" fmla="*/ 1141891 h 3760440"/>
                <a:gd name="connsiteX1" fmla="*/ 1638300 w 1790700"/>
                <a:gd name="connsiteY1" fmla="*/ 941040 h 3760440"/>
                <a:gd name="connsiteX2" fmla="*/ 1790700 w 1790700"/>
                <a:gd name="connsiteY2" fmla="*/ 1097441 h 3760440"/>
                <a:gd name="connsiteX3" fmla="*/ 1485900 w 1790700"/>
                <a:gd name="connsiteY3" fmla="*/ 3760440 h 3760440"/>
                <a:gd name="connsiteX4" fmla="*/ 419100 w 1790700"/>
                <a:gd name="connsiteY4" fmla="*/ 3760440 h 3760440"/>
                <a:gd name="connsiteX5" fmla="*/ 0 w 1790700"/>
                <a:gd name="connsiteY5" fmla="*/ 1141891 h 3760440"/>
                <a:gd name="connsiteX0" fmla="*/ 204728 w 1995428"/>
                <a:gd name="connsiteY0" fmla="*/ 1526807 h 4145356"/>
                <a:gd name="connsiteX1" fmla="*/ 1843028 w 1995428"/>
                <a:gd name="connsiteY1" fmla="*/ 1325956 h 4145356"/>
                <a:gd name="connsiteX2" fmla="*/ 1995428 w 1995428"/>
                <a:gd name="connsiteY2" fmla="*/ 1482357 h 4145356"/>
                <a:gd name="connsiteX3" fmla="*/ 1690628 w 1995428"/>
                <a:gd name="connsiteY3" fmla="*/ 4145356 h 4145356"/>
                <a:gd name="connsiteX4" fmla="*/ 623828 w 1995428"/>
                <a:gd name="connsiteY4" fmla="*/ 4145356 h 4145356"/>
                <a:gd name="connsiteX5" fmla="*/ 204728 w 1995428"/>
                <a:gd name="connsiteY5" fmla="*/ 1526807 h 4145356"/>
                <a:gd name="connsiteX0" fmla="*/ 100175 w 1890875"/>
                <a:gd name="connsiteY0" fmla="*/ 262040 h 2880589"/>
                <a:gd name="connsiteX1" fmla="*/ 176375 w 1890875"/>
                <a:gd name="connsiteY1" fmla="*/ 86589 h 2880589"/>
                <a:gd name="connsiteX2" fmla="*/ 1738475 w 1890875"/>
                <a:gd name="connsiteY2" fmla="*/ 61189 h 2880589"/>
                <a:gd name="connsiteX3" fmla="*/ 1890875 w 1890875"/>
                <a:gd name="connsiteY3" fmla="*/ 217590 h 2880589"/>
                <a:gd name="connsiteX4" fmla="*/ 1586075 w 1890875"/>
                <a:gd name="connsiteY4" fmla="*/ 2880589 h 2880589"/>
                <a:gd name="connsiteX5" fmla="*/ 519275 w 1890875"/>
                <a:gd name="connsiteY5" fmla="*/ 2880589 h 2880589"/>
                <a:gd name="connsiteX6" fmla="*/ 100175 w 1890875"/>
                <a:gd name="connsiteY6" fmla="*/ 262040 h 2880589"/>
                <a:gd name="connsiteX0" fmla="*/ 164219 w 1954919"/>
                <a:gd name="connsiteY0" fmla="*/ 1177055 h 3795604"/>
                <a:gd name="connsiteX1" fmla="*/ 240419 w 1954919"/>
                <a:gd name="connsiteY1" fmla="*/ 1001604 h 3795604"/>
                <a:gd name="connsiteX2" fmla="*/ 1802519 w 1954919"/>
                <a:gd name="connsiteY2" fmla="*/ 976204 h 3795604"/>
                <a:gd name="connsiteX3" fmla="*/ 1954919 w 1954919"/>
                <a:gd name="connsiteY3" fmla="*/ 1132605 h 3795604"/>
                <a:gd name="connsiteX4" fmla="*/ 1650119 w 1954919"/>
                <a:gd name="connsiteY4" fmla="*/ 3795604 h 3795604"/>
                <a:gd name="connsiteX5" fmla="*/ 583319 w 1954919"/>
                <a:gd name="connsiteY5" fmla="*/ 3795604 h 3795604"/>
                <a:gd name="connsiteX6" fmla="*/ 164219 w 1954919"/>
                <a:gd name="connsiteY6" fmla="*/ 1177055 h 3795604"/>
                <a:gd name="connsiteX0" fmla="*/ 100175 w 1890875"/>
                <a:gd name="connsiteY0" fmla="*/ 1538679 h 4157228"/>
                <a:gd name="connsiteX1" fmla="*/ 176375 w 1890875"/>
                <a:gd name="connsiteY1" fmla="*/ 1363228 h 4157228"/>
                <a:gd name="connsiteX2" fmla="*/ 1738475 w 1890875"/>
                <a:gd name="connsiteY2" fmla="*/ 1337828 h 4157228"/>
                <a:gd name="connsiteX3" fmla="*/ 1890875 w 1890875"/>
                <a:gd name="connsiteY3" fmla="*/ 1494229 h 4157228"/>
                <a:gd name="connsiteX4" fmla="*/ 1586075 w 1890875"/>
                <a:gd name="connsiteY4" fmla="*/ 4157228 h 4157228"/>
                <a:gd name="connsiteX5" fmla="*/ 519275 w 1890875"/>
                <a:gd name="connsiteY5" fmla="*/ 4157228 h 4157228"/>
                <a:gd name="connsiteX6" fmla="*/ 100175 w 1890875"/>
                <a:gd name="connsiteY6" fmla="*/ 1538679 h 4157228"/>
                <a:gd name="connsiteX0" fmla="*/ 95251 w 1885951"/>
                <a:gd name="connsiteY0" fmla="*/ 1538679 h 4157228"/>
                <a:gd name="connsiteX1" fmla="*/ 171451 w 1885951"/>
                <a:gd name="connsiteY1" fmla="*/ 1363228 h 4157228"/>
                <a:gd name="connsiteX2" fmla="*/ 1733551 w 1885951"/>
                <a:gd name="connsiteY2" fmla="*/ 1337828 h 4157228"/>
                <a:gd name="connsiteX3" fmla="*/ 1885951 w 1885951"/>
                <a:gd name="connsiteY3" fmla="*/ 1494229 h 4157228"/>
                <a:gd name="connsiteX4" fmla="*/ 1581151 w 1885951"/>
                <a:gd name="connsiteY4" fmla="*/ 4157228 h 4157228"/>
                <a:gd name="connsiteX5" fmla="*/ 514351 w 1885951"/>
                <a:gd name="connsiteY5" fmla="*/ 4157228 h 4157228"/>
                <a:gd name="connsiteX6" fmla="*/ 95251 w 1885951"/>
                <a:gd name="connsiteY6" fmla="*/ 1538679 h 4157228"/>
                <a:gd name="connsiteX0" fmla="*/ 95251 w 1885951"/>
                <a:gd name="connsiteY0" fmla="*/ 1538679 h 4157228"/>
                <a:gd name="connsiteX1" fmla="*/ 171451 w 1885951"/>
                <a:gd name="connsiteY1" fmla="*/ 1363228 h 4157228"/>
                <a:gd name="connsiteX2" fmla="*/ 1733551 w 1885951"/>
                <a:gd name="connsiteY2" fmla="*/ 1337828 h 4157228"/>
                <a:gd name="connsiteX3" fmla="*/ 1885951 w 1885951"/>
                <a:gd name="connsiteY3" fmla="*/ 1494229 h 4157228"/>
                <a:gd name="connsiteX4" fmla="*/ 1581151 w 1885951"/>
                <a:gd name="connsiteY4" fmla="*/ 4157228 h 4157228"/>
                <a:gd name="connsiteX5" fmla="*/ 514351 w 1885951"/>
                <a:gd name="connsiteY5" fmla="*/ 4157228 h 4157228"/>
                <a:gd name="connsiteX6" fmla="*/ 95251 w 1885951"/>
                <a:gd name="connsiteY6" fmla="*/ 1538679 h 4157228"/>
                <a:gd name="connsiteX0" fmla="*/ 160189 w 1950889"/>
                <a:gd name="connsiteY0" fmla="*/ 1471069 h 4089618"/>
                <a:gd name="connsiteX1" fmla="*/ 236389 w 1950889"/>
                <a:gd name="connsiteY1" fmla="*/ 1295618 h 4089618"/>
                <a:gd name="connsiteX2" fmla="*/ 1798489 w 1950889"/>
                <a:gd name="connsiteY2" fmla="*/ 1270218 h 4089618"/>
                <a:gd name="connsiteX3" fmla="*/ 1950889 w 1950889"/>
                <a:gd name="connsiteY3" fmla="*/ 1426619 h 4089618"/>
                <a:gd name="connsiteX4" fmla="*/ 1646089 w 1950889"/>
                <a:gd name="connsiteY4" fmla="*/ 4089618 h 4089618"/>
                <a:gd name="connsiteX5" fmla="*/ 579289 w 1950889"/>
                <a:gd name="connsiteY5" fmla="*/ 4089618 h 4089618"/>
                <a:gd name="connsiteX6" fmla="*/ 160189 w 1950889"/>
                <a:gd name="connsiteY6" fmla="*/ 1471069 h 4089618"/>
                <a:gd name="connsiteX0" fmla="*/ 164191 w 1954891"/>
                <a:gd name="connsiteY0" fmla="*/ 1558629 h 4177178"/>
                <a:gd name="connsiteX1" fmla="*/ 240391 w 1954891"/>
                <a:gd name="connsiteY1" fmla="*/ 1383178 h 4177178"/>
                <a:gd name="connsiteX2" fmla="*/ 1802491 w 1954891"/>
                <a:gd name="connsiteY2" fmla="*/ 1357778 h 4177178"/>
                <a:gd name="connsiteX3" fmla="*/ 1954891 w 1954891"/>
                <a:gd name="connsiteY3" fmla="*/ 1514179 h 4177178"/>
                <a:gd name="connsiteX4" fmla="*/ 1650091 w 1954891"/>
                <a:gd name="connsiteY4" fmla="*/ 4177178 h 4177178"/>
                <a:gd name="connsiteX5" fmla="*/ 583291 w 1954891"/>
                <a:gd name="connsiteY5" fmla="*/ 4177178 h 4177178"/>
                <a:gd name="connsiteX6" fmla="*/ 164191 w 1954891"/>
                <a:gd name="connsiteY6" fmla="*/ 1558629 h 4177178"/>
                <a:gd name="connsiteX0" fmla="*/ 164191 w 1954891"/>
                <a:gd name="connsiteY0" fmla="*/ 1498948 h 4117497"/>
                <a:gd name="connsiteX1" fmla="*/ 240391 w 1954891"/>
                <a:gd name="connsiteY1" fmla="*/ 1323497 h 4117497"/>
                <a:gd name="connsiteX2" fmla="*/ 1802491 w 1954891"/>
                <a:gd name="connsiteY2" fmla="*/ 1298097 h 4117497"/>
                <a:gd name="connsiteX3" fmla="*/ 1954891 w 1954891"/>
                <a:gd name="connsiteY3" fmla="*/ 1454498 h 4117497"/>
                <a:gd name="connsiteX4" fmla="*/ 1650091 w 1954891"/>
                <a:gd name="connsiteY4" fmla="*/ 4117497 h 4117497"/>
                <a:gd name="connsiteX5" fmla="*/ 583291 w 1954891"/>
                <a:gd name="connsiteY5" fmla="*/ 4117497 h 4117497"/>
                <a:gd name="connsiteX6" fmla="*/ 164191 w 1954891"/>
                <a:gd name="connsiteY6" fmla="*/ 1498948 h 4117497"/>
                <a:gd name="connsiteX0" fmla="*/ 167625 w 1958325"/>
                <a:gd name="connsiteY0" fmla="*/ 1549904 h 4168453"/>
                <a:gd name="connsiteX1" fmla="*/ 243825 w 1958325"/>
                <a:gd name="connsiteY1" fmla="*/ 1374453 h 4168453"/>
                <a:gd name="connsiteX2" fmla="*/ 1805925 w 1958325"/>
                <a:gd name="connsiteY2" fmla="*/ 1349053 h 4168453"/>
                <a:gd name="connsiteX3" fmla="*/ 1958325 w 1958325"/>
                <a:gd name="connsiteY3" fmla="*/ 1505454 h 4168453"/>
                <a:gd name="connsiteX4" fmla="*/ 1653525 w 1958325"/>
                <a:gd name="connsiteY4" fmla="*/ 4168453 h 4168453"/>
                <a:gd name="connsiteX5" fmla="*/ 586725 w 1958325"/>
                <a:gd name="connsiteY5" fmla="*/ 4168453 h 4168453"/>
                <a:gd name="connsiteX6" fmla="*/ 167625 w 1958325"/>
                <a:gd name="connsiteY6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167625 w 2165105"/>
                <a:gd name="connsiteY7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2830"/>
                <a:gd name="connsiteY0" fmla="*/ 1549904 h 4168453"/>
                <a:gd name="connsiteX1" fmla="*/ 243825 w 2162830"/>
                <a:gd name="connsiteY1" fmla="*/ 1374453 h 4168453"/>
                <a:gd name="connsiteX2" fmla="*/ 1805925 w 2162830"/>
                <a:gd name="connsiteY2" fmla="*/ 1349053 h 4168453"/>
                <a:gd name="connsiteX3" fmla="*/ 1958325 w 2162830"/>
                <a:gd name="connsiteY3" fmla="*/ 1505454 h 4168453"/>
                <a:gd name="connsiteX4" fmla="*/ 2161525 w 2162830"/>
                <a:gd name="connsiteY4" fmla="*/ 2428553 h 4168453"/>
                <a:gd name="connsiteX5" fmla="*/ 1653525 w 2162830"/>
                <a:gd name="connsiteY5" fmla="*/ 4168453 h 4168453"/>
                <a:gd name="connsiteX6" fmla="*/ 586725 w 2162830"/>
                <a:gd name="connsiteY6" fmla="*/ 4168453 h 4168453"/>
                <a:gd name="connsiteX7" fmla="*/ 78725 w 2162830"/>
                <a:gd name="connsiteY7" fmla="*/ 2682553 h 4168453"/>
                <a:gd name="connsiteX8" fmla="*/ 167625 w 2162830"/>
                <a:gd name="connsiteY8" fmla="*/ 1549904 h 4168453"/>
                <a:gd name="connsiteX0" fmla="*/ 167625 w 2161525"/>
                <a:gd name="connsiteY0" fmla="*/ 1549904 h 4168453"/>
                <a:gd name="connsiteX1" fmla="*/ 243825 w 2161525"/>
                <a:gd name="connsiteY1" fmla="*/ 1374453 h 4168453"/>
                <a:gd name="connsiteX2" fmla="*/ 1805925 w 2161525"/>
                <a:gd name="connsiteY2" fmla="*/ 1349053 h 4168453"/>
                <a:gd name="connsiteX3" fmla="*/ 1958325 w 2161525"/>
                <a:gd name="connsiteY3" fmla="*/ 1505454 h 4168453"/>
                <a:gd name="connsiteX4" fmla="*/ 2161525 w 2161525"/>
                <a:gd name="connsiteY4" fmla="*/ 2428553 h 4168453"/>
                <a:gd name="connsiteX5" fmla="*/ 1653525 w 2161525"/>
                <a:gd name="connsiteY5" fmla="*/ 4168453 h 4168453"/>
                <a:gd name="connsiteX6" fmla="*/ 586725 w 2161525"/>
                <a:gd name="connsiteY6" fmla="*/ 4168453 h 4168453"/>
                <a:gd name="connsiteX7" fmla="*/ 78725 w 2161525"/>
                <a:gd name="connsiteY7" fmla="*/ 2682553 h 4168453"/>
                <a:gd name="connsiteX8" fmla="*/ 167625 w 2161525"/>
                <a:gd name="connsiteY8" fmla="*/ 1549904 h 4168453"/>
                <a:gd name="connsiteX0" fmla="*/ 167625 w 2404231"/>
                <a:gd name="connsiteY0" fmla="*/ 1549904 h 4168453"/>
                <a:gd name="connsiteX1" fmla="*/ 243825 w 2404231"/>
                <a:gd name="connsiteY1" fmla="*/ 1374453 h 4168453"/>
                <a:gd name="connsiteX2" fmla="*/ 1805925 w 2404231"/>
                <a:gd name="connsiteY2" fmla="*/ 1349053 h 4168453"/>
                <a:gd name="connsiteX3" fmla="*/ 1958325 w 2404231"/>
                <a:gd name="connsiteY3" fmla="*/ 1505454 h 4168453"/>
                <a:gd name="connsiteX4" fmla="*/ 2161525 w 2404231"/>
                <a:gd name="connsiteY4" fmla="*/ 2428553 h 4168453"/>
                <a:gd name="connsiteX5" fmla="*/ 1653525 w 2404231"/>
                <a:gd name="connsiteY5" fmla="*/ 4168453 h 4168453"/>
                <a:gd name="connsiteX6" fmla="*/ 586725 w 2404231"/>
                <a:gd name="connsiteY6" fmla="*/ 4168453 h 4168453"/>
                <a:gd name="connsiteX7" fmla="*/ 78725 w 2404231"/>
                <a:gd name="connsiteY7" fmla="*/ 2682553 h 4168453"/>
                <a:gd name="connsiteX8" fmla="*/ 167625 w 2404231"/>
                <a:gd name="connsiteY8" fmla="*/ 1549904 h 4168453"/>
                <a:gd name="connsiteX0" fmla="*/ 167625 w 2373449"/>
                <a:gd name="connsiteY0" fmla="*/ 1549904 h 4397053"/>
                <a:gd name="connsiteX1" fmla="*/ 243825 w 2373449"/>
                <a:gd name="connsiteY1" fmla="*/ 1374453 h 4397053"/>
                <a:gd name="connsiteX2" fmla="*/ 1805925 w 2373449"/>
                <a:gd name="connsiteY2" fmla="*/ 1349053 h 4397053"/>
                <a:gd name="connsiteX3" fmla="*/ 1958325 w 2373449"/>
                <a:gd name="connsiteY3" fmla="*/ 1505454 h 4397053"/>
                <a:gd name="connsiteX4" fmla="*/ 2161525 w 2373449"/>
                <a:gd name="connsiteY4" fmla="*/ 2428553 h 4397053"/>
                <a:gd name="connsiteX5" fmla="*/ 1424925 w 2373449"/>
                <a:gd name="connsiteY5" fmla="*/ 4397053 h 4397053"/>
                <a:gd name="connsiteX6" fmla="*/ 586725 w 2373449"/>
                <a:gd name="connsiteY6" fmla="*/ 4168453 h 4397053"/>
                <a:gd name="connsiteX7" fmla="*/ 78725 w 2373449"/>
                <a:gd name="connsiteY7" fmla="*/ 2682553 h 4397053"/>
                <a:gd name="connsiteX8" fmla="*/ 167625 w 2373449"/>
                <a:gd name="connsiteY8" fmla="*/ 1549904 h 4397053"/>
                <a:gd name="connsiteX0" fmla="*/ 167625 w 2351052"/>
                <a:gd name="connsiteY0" fmla="*/ 1549904 h 4397053"/>
                <a:gd name="connsiteX1" fmla="*/ 243825 w 2351052"/>
                <a:gd name="connsiteY1" fmla="*/ 1374453 h 4397053"/>
                <a:gd name="connsiteX2" fmla="*/ 1805925 w 2351052"/>
                <a:gd name="connsiteY2" fmla="*/ 1349053 h 4397053"/>
                <a:gd name="connsiteX3" fmla="*/ 1958325 w 2351052"/>
                <a:gd name="connsiteY3" fmla="*/ 1505454 h 4397053"/>
                <a:gd name="connsiteX4" fmla="*/ 2161525 w 2351052"/>
                <a:gd name="connsiteY4" fmla="*/ 2428553 h 4397053"/>
                <a:gd name="connsiteX5" fmla="*/ 1424925 w 2351052"/>
                <a:gd name="connsiteY5" fmla="*/ 4397053 h 4397053"/>
                <a:gd name="connsiteX6" fmla="*/ 586725 w 2351052"/>
                <a:gd name="connsiteY6" fmla="*/ 4168453 h 4397053"/>
                <a:gd name="connsiteX7" fmla="*/ 78725 w 2351052"/>
                <a:gd name="connsiteY7" fmla="*/ 2682553 h 4397053"/>
                <a:gd name="connsiteX8" fmla="*/ 167625 w 2351052"/>
                <a:gd name="connsiteY8" fmla="*/ 1549904 h 4397053"/>
                <a:gd name="connsiteX0" fmla="*/ 167625 w 2255599"/>
                <a:gd name="connsiteY0" fmla="*/ 1549904 h 4397053"/>
                <a:gd name="connsiteX1" fmla="*/ 243825 w 2255599"/>
                <a:gd name="connsiteY1" fmla="*/ 1374453 h 4397053"/>
                <a:gd name="connsiteX2" fmla="*/ 1805925 w 2255599"/>
                <a:gd name="connsiteY2" fmla="*/ 1349053 h 4397053"/>
                <a:gd name="connsiteX3" fmla="*/ 1958325 w 2255599"/>
                <a:gd name="connsiteY3" fmla="*/ 1505454 h 4397053"/>
                <a:gd name="connsiteX4" fmla="*/ 2161525 w 2255599"/>
                <a:gd name="connsiteY4" fmla="*/ 2428553 h 4397053"/>
                <a:gd name="connsiteX5" fmla="*/ 2199626 w 2255599"/>
                <a:gd name="connsiteY5" fmla="*/ 2746053 h 4397053"/>
                <a:gd name="connsiteX6" fmla="*/ 1424925 w 2255599"/>
                <a:gd name="connsiteY6" fmla="*/ 4397053 h 4397053"/>
                <a:gd name="connsiteX7" fmla="*/ 586725 w 2255599"/>
                <a:gd name="connsiteY7" fmla="*/ 4168453 h 4397053"/>
                <a:gd name="connsiteX8" fmla="*/ 78725 w 2255599"/>
                <a:gd name="connsiteY8" fmla="*/ 2682553 h 4397053"/>
                <a:gd name="connsiteX9" fmla="*/ 167625 w 2255599"/>
                <a:gd name="connsiteY9" fmla="*/ 1549904 h 4397053"/>
                <a:gd name="connsiteX0" fmla="*/ 167625 w 2199626"/>
                <a:gd name="connsiteY0" fmla="*/ 1549904 h 4397053"/>
                <a:gd name="connsiteX1" fmla="*/ 243825 w 2199626"/>
                <a:gd name="connsiteY1" fmla="*/ 1374453 h 4397053"/>
                <a:gd name="connsiteX2" fmla="*/ 1805925 w 2199626"/>
                <a:gd name="connsiteY2" fmla="*/ 1349053 h 4397053"/>
                <a:gd name="connsiteX3" fmla="*/ 1958325 w 2199626"/>
                <a:gd name="connsiteY3" fmla="*/ 1505454 h 4397053"/>
                <a:gd name="connsiteX4" fmla="*/ 2161525 w 2199626"/>
                <a:gd name="connsiteY4" fmla="*/ 2428553 h 4397053"/>
                <a:gd name="connsiteX5" fmla="*/ 2199626 w 2199626"/>
                <a:gd name="connsiteY5" fmla="*/ 2746053 h 4397053"/>
                <a:gd name="connsiteX6" fmla="*/ 1424925 w 2199626"/>
                <a:gd name="connsiteY6" fmla="*/ 4397053 h 4397053"/>
                <a:gd name="connsiteX7" fmla="*/ 586725 w 2199626"/>
                <a:gd name="connsiteY7" fmla="*/ 4168453 h 4397053"/>
                <a:gd name="connsiteX8" fmla="*/ 78725 w 2199626"/>
                <a:gd name="connsiteY8" fmla="*/ 2682553 h 4397053"/>
                <a:gd name="connsiteX9" fmla="*/ 167625 w 2199626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586725 w 2397130"/>
                <a:gd name="connsiteY7" fmla="*/ 41684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586725 w 2397130"/>
                <a:gd name="connsiteY7" fmla="*/ 4168453 h 4397053"/>
                <a:gd name="connsiteX8" fmla="*/ 78727 w 2397130"/>
                <a:gd name="connsiteY8" fmla="*/ 3063553 h 4397053"/>
                <a:gd name="connsiteX9" fmla="*/ 78725 w 2397130"/>
                <a:gd name="connsiteY9" fmla="*/ 2682553 h 4397053"/>
                <a:gd name="connsiteX10" fmla="*/ 167625 w 2397130"/>
                <a:gd name="connsiteY10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78727 w 2397130"/>
                <a:gd name="connsiteY7" fmla="*/ 30635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78727 w 2397130"/>
                <a:gd name="connsiteY7" fmla="*/ 30635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199626"/>
                <a:gd name="connsiteY0" fmla="*/ 1549904 h 3063917"/>
                <a:gd name="connsiteX1" fmla="*/ 243825 w 2199626"/>
                <a:gd name="connsiteY1" fmla="*/ 1374453 h 3063917"/>
                <a:gd name="connsiteX2" fmla="*/ 1805925 w 2199626"/>
                <a:gd name="connsiteY2" fmla="*/ 1349053 h 3063917"/>
                <a:gd name="connsiteX3" fmla="*/ 1958325 w 2199626"/>
                <a:gd name="connsiteY3" fmla="*/ 1505454 h 3063917"/>
                <a:gd name="connsiteX4" fmla="*/ 2161525 w 2199626"/>
                <a:gd name="connsiteY4" fmla="*/ 2428553 h 3063917"/>
                <a:gd name="connsiteX5" fmla="*/ 2199626 w 2199626"/>
                <a:gd name="connsiteY5" fmla="*/ 2746053 h 3063917"/>
                <a:gd name="connsiteX6" fmla="*/ 78727 w 2199626"/>
                <a:gd name="connsiteY6" fmla="*/ 3063553 h 3063917"/>
                <a:gd name="connsiteX7" fmla="*/ 78725 w 2199626"/>
                <a:gd name="connsiteY7" fmla="*/ 2682553 h 3063917"/>
                <a:gd name="connsiteX8" fmla="*/ 167625 w 2199626"/>
                <a:gd name="connsiteY8" fmla="*/ 1549904 h 3063917"/>
                <a:gd name="connsiteX0" fmla="*/ 167625 w 2199626"/>
                <a:gd name="connsiteY0" fmla="*/ 1549904 h 3933258"/>
                <a:gd name="connsiteX1" fmla="*/ 243825 w 2199626"/>
                <a:gd name="connsiteY1" fmla="*/ 1374453 h 3933258"/>
                <a:gd name="connsiteX2" fmla="*/ 1805925 w 2199626"/>
                <a:gd name="connsiteY2" fmla="*/ 1349053 h 3933258"/>
                <a:gd name="connsiteX3" fmla="*/ 1958325 w 2199626"/>
                <a:gd name="connsiteY3" fmla="*/ 1505454 h 3933258"/>
                <a:gd name="connsiteX4" fmla="*/ 2161525 w 2199626"/>
                <a:gd name="connsiteY4" fmla="*/ 2428553 h 3933258"/>
                <a:gd name="connsiteX5" fmla="*/ 2199626 w 2199626"/>
                <a:gd name="connsiteY5" fmla="*/ 2746053 h 3933258"/>
                <a:gd name="connsiteX6" fmla="*/ 78727 w 2199626"/>
                <a:gd name="connsiteY6" fmla="*/ 3063553 h 3933258"/>
                <a:gd name="connsiteX7" fmla="*/ 78725 w 2199626"/>
                <a:gd name="connsiteY7" fmla="*/ 2682553 h 3933258"/>
                <a:gd name="connsiteX8" fmla="*/ 167625 w 2199626"/>
                <a:gd name="connsiteY8" fmla="*/ 1549904 h 393325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237475 w 2415423"/>
                <a:gd name="connsiteY7" fmla="*/ 2503901 h 4450438"/>
                <a:gd name="connsiteX8" fmla="*/ 167625 w 2415423"/>
                <a:gd name="connsiteY8" fmla="*/ 1549904 h 4450438"/>
                <a:gd name="connsiteX0" fmla="*/ 193025 w 2415423"/>
                <a:gd name="connsiteY0" fmla="*/ 1576371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237475 w 2415423"/>
                <a:gd name="connsiteY7" fmla="*/ 2503901 h 4450438"/>
                <a:gd name="connsiteX8" fmla="*/ 193025 w 2415423"/>
                <a:gd name="connsiteY8" fmla="*/ 1576371 h 4450438"/>
                <a:gd name="connsiteX0" fmla="*/ 193025 w 2415423"/>
                <a:gd name="connsiteY0" fmla="*/ 1576371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237475 w 2415423"/>
                <a:gd name="connsiteY7" fmla="*/ 2503901 h 4450438"/>
                <a:gd name="connsiteX8" fmla="*/ 193025 w 2415423"/>
                <a:gd name="connsiteY8" fmla="*/ 1576371 h 4450438"/>
                <a:gd name="connsiteX0" fmla="*/ 193025 w 2415423"/>
                <a:gd name="connsiteY0" fmla="*/ 1576371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237475 w 2415423"/>
                <a:gd name="connsiteY7" fmla="*/ 2503901 h 4450438"/>
                <a:gd name="connsiteX8" fmla="*/ 193025 w 2415423"/>
                <a:gd name="connsiteY8" fmla="*/ 1576371 h 4450438"/>
                <a:gd name="connsiteX0" fmla="*/ 193025 w 2417311"/>
                <a:gd name="connsiteY0" fmla="*/ 1576371 h 4253882"/>
                <a:gd name="connsiteX1" fmla="*/ 243825 w 2417311"/>
                <a:gd name="connsiteY1" fmla="*/ 1374453 h 4253882"/>
                <a:gd name="connsiteX2" fmla="*/ 1805925 w 2417311"/>
                <a:gd name="connsiteY2" fmla="*/ 1349053 h 4253882"/>
                <a:gd name="connsiteX3" fmla="*/ 1958325 w 2417311"/>
                <a:gd name="connsiteY3" fmla="*/ 1505454 h 4253882"/>
                <a:gd name="connsiteX4" fmla="*/ 2161525 w 2417311"/>
                <a:gd name="connsiteY4" fmla="*/ 2428553 h 4253882"/>
                <a:gd name="connsiteX5" fmla="*/ 2199626 w 2417311"/>
                <a:gd name="connsiteY5" fmla="*/ 2746053 h 4253882"/>
                <a:gd name="connsiteX6" fmla="*/ 116827 w 2417311"/>
                <a:gd name="connsiteY6" fmla="*/ 2693014 h 4253882"/>
                <a:gd name="connsiteX7" fmla="*/ 237475 w 2417311"/>
                <a:gd name="connsiteY7" fmla="*/ 2503901 h 4253882"/>
                <a:gd name="connsiteX8" fmla="*/ 193025 w 2417311"/>
                <a:gd name="connsiteY8" fmla="*/ 1576371 h 4253882"/>
                <a:gd name="connsiteX0" fmla="*/ 193025 w 2417311"/>
                <a:gd name="connsiteY0" fmla="*/ 1576371 h 4253882"/>
                <a:gd name="connsiteX1" fmla="*/ 243825 w 2417311"/>
                <a:gd name="connsiteY1" fmla="*/ 1374453 h 4253882"/>
                <a:gd name="connsiteX2" fmla="*/ 1805925 w 2417311"/>
                <a:gd name="connsiteY2" fmla="*/ 1349053 h 4253882"/>
                <a:gd name="connsiteX3" fmla="*/ 1958325 w 2417311"/>
                <a:gd name="connsiteY3" fmla="*/ 1505454 h 4253882"/>
                <a:gd name="connsiteX4" fmla="*/ 2161525 w 2417311"/>
                <a:gd name="connsiteY4" fmla="*/ 2428553 h 4253882"/>
                <a:gd name="connsiteX5" fmla="*/ 2199626 w 2417311"/>
                <a:gd name="connsiteY5" fmla="*/ 2746053 h 4253882"/>
                <a:gd name="connsiteX6" fmla="*/ 116827 w 2417311"/>
                <a:gd name="connsiteY6" fmla="*/ 2693014 h 4253882"/>
                <a:gd name="connsiteX7" fmla="*/ 237475 w 2417311"/>
                <a:gd name="connsiteY7" fmla="*/ 2503901 h 4253882"/>
                <a:gd name="connsiteX8" fmla="*/ 193025 w 2417311"/>
                <a:gd name="connsiteY8" fmla="*/ 1576371 h 4253882"/>
                <a:gd name="connsiteX0" fmla="*/ 193025 w 2417311"/>
                <a:gd name="connsiteY0" fmla="*/ 1576371 h 4253882"/>
                <a:gd name="connsiteX1" fmla="*/ 243825 w 2417311"/>
                <a:gd name="connsiteY1" fmla="*/ 1374453 h 4253882"/>
                <a:gd name="connsiteX2" fmla="*/ 1805925 w 2417311"/>
                <a:gd name="connsiteY2" fmla="*/ 1349053 h 4253882"/>
                <a:gd name="connsiteX3" fmla="*/ 1958325 w 2417311"/>
                <a:gd name="connsiteY3" fmla="*/ 1505454 h 4253882"/>
                <a:gd name="connsiteX4" fmla="*/ 2161525 w 2417311"/>
                <a:gd name="connsiteY4" fmla="*/ 2428553 h 4253882"/>
                <a:gd name="connsiteX5" fmla="*/ 2199626 w 2417311"/>
                <a:gd name="connsiteY5" fmla="*/ 2746053 h 4253882"/>
                <a:gd name="connsiteX6" fmla="*/ 116827 w 2417311"/>
                <a:gd name="connsiteY6" fmla="*/ 2693014 h 4253882"/>
                <a:gd name="connsiteX7" fmla="*/ 237475 w 2417311"/>
                <a:gd name="connsiteY7" fmla="*/ 2503901 h 4253882"/>
                <a:gd name="connsiteX8" fmla="*/ 193025 w 2417311"/>
                <a:gd name="connsiteY8" fmla="*/ 1576371 h 4253882"/>
                <a:gd name="connsiteX0" fmla="*/ 193025 w 2404808"/>
                <a:gd name="connsiteY0" fmla="*/ 1576371 h 4460882"/>
                <a:gd name="connsiteX1" fmla="*/ 243825 w 2404808"/>
                <a:gd name="connsiteY1" fmla="*/ 1374453 h 4460882"/>
                <a:gd name="connsiteX2" fmla="*/ 1805925 w 2404808"/>
                <a:gd name="connsiteY2" fmla="*/ 1349053 h 4460882"/>
                <a:gd name="connsiteX3" fmla="*/ 1958325 w 2404808"/>
                <a:gd name="connsiteY3" fmla="*/ 1505454 h 4460882"/>
                <a:gd name="connsiteX4" fmla="*/ 2161525 w 2404808"/>
                <a:gd name="connsiteY4" fmla="*/ 2428553 h 4460882"/>
                <a:gd name="connsiteX5" fmla="*/ 2199626 w 2404808"/>
                <a:gd name="connsiteY5" fmla="*/ 2746053 h 4460882"/>
                <a:gd name="connsiteX6" fmla="*/ 116827 w 2404808"/>
                <a:gd name="connsiteY6" fmla="*/ 2693014 h 4460882"/>
                <a:gd name="connsiteX7" fmla="*/ 237475 w 2404808"/>
                <a:gd name="connsiteY7" fmla="*/ 2503901 h 4460882"/>
                <a:gd name="connsiteX8" fmla="*/ 193025 w 2404808"/>
                <a:gd name="connsiteY8" fmla="*/ 1576371 h 4460882"/>
                <a:gd name="connsiteX0" fmla="*/ 222372 w 2228973"/>
                <a:gd name="connsiteY0" fmla="*/ 1576371 h 3028856"/>
                <a:gd name="connsiteX1" fmla="*/ 273172 w 2228973"/>
                <a:gd name="connsiteY1" fmla="*/ 1374453 h 3028856"/>
                <a:gd name="connsiteX2" fmla="*/ 1835272 w 2228973"/>
                <a:gd name="connsiteY2" fmla="*/ 1349053 h 3028856"/>
                <a:gd name="connsiteX3" fmla="*/ 1987672 w 2228973"/>
                <a:gd name="connsiteY3" fmla="*/ 1505454 h 3028856"/>
                <a:gd name="connsiteX4" fmla="*/ 2190872 w 2228973"/>
                <a:gd name="connsiteY4" fmla="*/ 2428553 h 3028856"/>
                <a:gd name="connsiteX5" fmla="*/ 2228973 w 2228973"/>
                <a:gd name="connsiteY5" fmla="*/ 2746053 h 3028856"/>
                <a:gd name="connsiteX6" fmla="*/ 167966 w 2228973"/>
                <a:gd name="connsiteY6" fmla="*/ 3028570 h 3028856"/>
                <a:gd name="connsiteX7" fmla="*/ 146174 w 2228973"/>
                <a:gd name="connsiteY7" fmla="*/ 2693014 h 3028856"/>
                <a:gd name="connsiteX8" fmla="*/ 266822 w 2228973"/>
                <a:gd name="connsiteY8" fmla="*/ 2503901 h 3028856"/>
                <a:gd name="connsiteX9" fmla="*/ 222372 w 2228973"/>
                <a:gd name="connsiteY9" fmla="*/ 1576371 h 3028856"/>
                <a:gd name="connsiteX0" fmla="*/ 222372 w 2228973"/>
                <a:gd name="connsiteY0" fmla="*/ 1576371 h 4099446"/>
                <a:gd name="connsiteX1" fmla="*/ 273172 w 2228973"/>
                <a:gd name="connsiteY1" fmla="*/ 1374453 h 4099446"/>
                <a:gd name="connsiteX2" fmla="*/ 1835272 w 2228973"/>
                <a:gd name="connsiteY2" fmla="*/ 1349053 h 4099446"/>
                <a:gd name="connsiteX3" fmla="*/ 1987672 w 2228973"/>
                <a:gd name="connsiteY3" fmla="*/ 1505454 h 4099446"/>
                <a:gd name="connsiteX4" fmla="*/ 2190872 w 2228973"/>
                <a:gd name="connsiteY4" fmla="*/ 2428553 h 4099446"/>
                <a:gd name="connsiteX5" fmla="*/ 2228973 w 2228973"/>
                <a:gd name="connsiteY5" fmla="*/ 2746053 h 4099446"/>
                <a:gd name="connsiteX6" fmla="*/ 167966 w 2228973"/>
                <a:gd name="connsiteY6" fmla="*/ 3028570 h 4099446"/>
                <a:gd name="connsiteX7" fmla="*/ 146174 w 2228973"/>
                <a:gd name="connsiteY7" fmla="*/ 2693014 h 4099446"/>
                <a:gd name="connsiteX8" fmla="*/ 266822 w 2228973"/>
                <a:gd name="connsiteY8" fmla="*/ 2503901 h 4099446"/>
                <a:gd name="connsiteX9" fmla="*/ 222372 w 2228973"/>
                <a:gd name="connsiteY9" fmla="*/ 1576371 h 4099446"/>
                <a:gd name="connsiteX0" fmla="*/ 222372 w 2653536"/>
                <a:gd name="connsiteY0" fmla="*/ 1576371 h 4455784"/>
                <a:gd name="connsiteX1" fmla="*/ 273172 w 2653536"/>
                <a:gd name="connsiteY1" fmla="*/ 1374453 h 4455784"/>
                <a:gd name="connsiteX2" fmla="*/ 1835272 w 2653536"/>
                <a:gd name="connsiteY2" fmla="*/ 1349053 h 4455784"/>
                <a:gd name="connsiteX3" fmla="*/ 1987672 w 2653536"/>
                <a:gd name="connsiteY3" fmla="*/ 1505454 h 4455784"/>
                <a:gd name="connsiteX4" fmla="*/ 2190872 w 2653536"/>
                <a:gd name="connsiteY4" fmla="*/ 2428553 h 4455784"/>
                <a:gd name="connsiteX5" fmla="*/ 2228973 w 2653536"/>
                <a:gd name="connsiteY5" fmla="*/ 2746053 h 4455784"/>
                <a:gd name="connsiteX6" fmla="*/ 167966 w 2653536"/>
                <a:gd name="connsiteY6" fmla="*/ 3028570 h 4455784"/>
                <a:gd name="connsiteX7" fmla="*/ 146174 w 2653536"/>
                <a:gd name="connsiteY7" fmla="*/ 2693014 h 4455784"/>
                <a:gd name="connsiteX8" fmla="*/ 266822 w 2653536"/>
                <a:gd name="connsiteY8" fmla="*/ 2503901 h 4455784"/>
                <a:gd name="connsiteX9" fmla="*/ 222372 w 2653536"/>
                <a:gd name="connsiteY9" fmla="*/ 1576371 h 4455784"/>
                <a:gd name="connsiteX0" fmla="*/ 222372 w 2631385"/>
                <a:gd name="connsiteY0" fmla="*/ 1576371 h 4443963"/>
                <a:gd name="connsiteX1" fmla="*/ 273172 w 2631385"/>
                <a:gd name="connsiteY1" fmla="*/ 1374453 h 4443963"/>
                <a:gd name="connsiteX2" fmla="*/ 1835272 w 2631385"/>
                <a:gd name="connsiteY2" fmla="*/ 1349053 h 4443963"/>
                <a:gd name="connsiteX3" fmla="*/ 1987672 w 2631385"/>
                <a:gd name="connsiteY3" fmla="*/ 1505454 h 4443963"/>
                <a:gd name="connsiteX4" fmla="*/ 2190872 w 2631385"/>
                <a:gd name="connsiteY4" fmla="*/ 2428553 h 4443963"/>
                <a:gd name="connsiteX5" fmla="*/ 2228973 w 2631385"/>
                <a:gd name="connsiteY5" fmla="*/ 2746053 h 4443963"/>
                <a:gd name="connsiteX6" fmla="*/ 167966 w 2631385"/>
                <a:gd name="connsiteY6" fmla="*/ 3028570 h 4443963"/>
                <a:gd name="connsiteX7" fmla="*/ 146174 w 2631385"/>
                <a:gd name="connsiteY7" fmla="*/ 2693014 h 4443963"/>
                <a:gd name="connsiteX8" fmla="*/ 266822 w 2631385"/>
                <a:gd name="connsiteY8" fmla="*/ 2503901 h 4443963"/>
                <a:gd name="connsiteX9" fmla="*/ 222372 w 2631385"/>
                <a:gd name="connsiteY9" fmla="*/ 1576371 h 4443963"/>
                <a:gd name="connsiteX0" fmla="*/ 193026 w 2602039"/>
                <a:gd name="connsiteY0" fmla="*/ 1576371 h 4443963"/>
                <a:gd name="connsiteX1" fmla="*/ 243826 w 2602039"/>
                <a:gd name="connsiteY1" fmla="*/ 1374453 h 4443963"/>
                <a:gd name="connsiteX2" fmla="*/ 1805926 w 2602039"/>
                <a:gd name="connsiteY2" fmla="*/ 1349053 h 4443963"/>
                <a:gd name="connsiteX3" fmla="*/ 1958326 w 2602039"/>
                <a:gd name="connsiteY3" fmla="*/ 1505454 h 4443963"/>
                <a:gd name="connsiteX4" fmla="*/ 2161526 w 2602039"/>
                <a:gd name="connsiteY4" fmla="*/ 2428553 h 4443963"/>
                <a:gd name="connsiteX5" fmla="*/ 2199627 w 2602039"/>
                <a:gd name="connsiteY5" fmla="*/ 2746053 h 4443963"/>
                <a:gd name="connsiteX6" fmla="*/ 138620 w 2602039"/>
                <a:gd name="connsiteY6" fmla="*/ 3028570 h 4443963"/>
                <a:gd name="connsiteX7" fmla="*/ 116828 w 2602039"/>
                <a:gd name="connsiteY7" fmla="*/ 2693014 h 4443963"/>
                <a:gd name="connsiteX8" fmla="*/ 237476 w 2602039"/>
                <a:gd name="connsiteY8" fmla="*/ 2503901 h 4443963"/>
                <a:gd name="connsiteX9" fmla="*/ 193026 w 2602039"/>
                <a:gd name="connsiteY9" fmla="*/ 1576371 h 4443963"/>
                <a:gd name="connsiteX0" fmla="*/ 108096 w 2517109"/>
                <a:gd name="connsiteY0" fmla="*/ 1640146 h 4507738"/>
                <a:gd name="connsiteX1" fmla="*/ 158896 w 2517109"/>
                <a:gd name="connsiteY1" fmla="*/ 1438228 h 4507738"/>
                <a:gd name="connsiteX2" fmla="*/ 1720996 w 2517109"/>
                <a:gd name="connsiteY2" fmla="*/ 1412828 h 4507738"/>
                <a:gd name="connsiteX3" fmla="*/ 1873396 w 2517109"/>
                <a:gd name="connsiteY3" fmla="*/ 1569229 h 4507738"/>
                <a:gd name="connsiteX4" fmla="*/ 2076596 w 2517109"/>
                <a:gd name="connsiteY4" fmla="*/ 2492328 h 4507738"/>
                <a:gd name="connsiteX5" fmla="*/ 2114697 w 2517109"/>
                <a:gd name="connsiteY5" fmla="*/ 2809828 h 4507738"/>
                <a:gd name="connsiteX6" fmla="*/ 53690 w 2517109"/>
                <a:gd name="connsiteY6" fmla="*/ 3092345 h 4507738"/>
                <a:gd name="connsiteX7" fmla="*/ 31898 w 2517109"/>
                <a:gd name="connsiteY7" fmla="*/ 2756789 h 4507738"/>
                <a:gd name="connsiteX8" fmla="*/ 152546 w 2517109"/>
                <a:gd name="connsiteY8" fmla="*/ 2567676 h 4507738"/>
                <a:gd name="connsiteX9" fmla="*/ 108096 w 2517109"/>
                <a:gd name="connsiteY9" fmla="*/ 1640146 h 450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7109" h="4507738">
                  <a:moveTo>
                    <a:pt x="108096" y="1640146"/>
                  </a:moveTo>
                  <a:cubicBezTo>
                    <a:pt x="177946" y="1638029"/>
                    <a:pt x="114446" y="1598703"/>
                    <a:pt x="158896" y="1438228"/>
                  </a:cubicBezTo>
                  <a:cubicBezTo>
                    <a:pt x="-671298" y="-627854"/>
                    <a:pt x="2476646" y="-317155"/>
                    <a:pt x="1720996" y="1412828"/>
                  </a:cubicBezTo>
                  <a:lnTo>
                    <a:pt x="1873396" y="1569229"/>
                  </a:lnTo>
                  <a:cubicBezTo>
                    <a:pt x="1301896" y="1978529"/>
                    <a:pt x="1869767" y="2549299"/>
                    <a:pt x="2076596" y="2492328"/>
                  </a:cubicBezTo>
                  <a:cubicBezTo>
                    <a:pt x="2127396" y="2699094"/>
                    <a:pt x="2097764" y="2684945"/>
                    <a:pt x="2114697" y="2809828"/>
                  </a:cubicBezTo>
                  <a:cubicBezTo>
                    <a:pt x="3829424" y="4325243"/>
                    <a:pt x="-526829" y="5586789"/>
                    <a:pt x="53690" y="3092345"/>
                  </a:cubicBezTo>
                  <a:cubicBezTo>
                    <a:pt x="51114" y="2986844"/>
                    <a:pt x="-39" y="2837329"/>
                    <a:pt x="31898" y="2756789"/>
                  </a:cubicBezTo>
                  <a:cubicBezTo>
                    <a:pt x="-33719" y="2674558"/>
                    <a:pt x="131380" y="2740550"/>
                    <a:pt x="152546" y="2567676"/>
                  </a:cubicBezTo>
                  <a:cubicBezTo>
                    <a:pt x="708322" y="2367180"/>
                    <a:pt x="313413" y="1393476"/>
                    <a:pt x="108096" y="1640146"/>
                  </a:cubicBezTo>
                  <a:close/>
                </a:path>
              </a:pathLst>
            </a:custGeom>
            <a:solidFill>
              <a:srgbClr val="D0925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638F3A-8004-0A6B-5FB6-D04C6183AB36}"/>
                </a:ext>
              </a:extLst>
            </p:cNvPr>
            <p:cNvGrpSpPr/>
            <p:nvPr/>
          </p:nvGrpSpPr>
          <p:grpSpPr>
            <a:xfrm rot="20661487">
              <a:off x="6662924" y="-1609"/>
              <a:ext cx="597703" cy="6254612"/>
              <a:chOff x="7350125" y="358225"/>
              <a:chExt cx="597703" cy="625461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70B8F14-9CB3-6C2B-1240-5FC6C58EEE13}"/>
                  </a:ext>
                </a:extLst>
              </p:cNvPr>
              <p:cNvSpPr/>
              <p:nvPr/>
            </p:nvSpPr>
            <p:spPr>
              <a:xfrm>
                <a:off x="7381461" y="543339"/>
                <a:ext cx="344556" cy="5632174"/>
              </a:xfrm>
              <a:custGeom>
                <a:avLst/>
                <a:gdLst>
                  <a:gd name="connsiteX0" fmla="*/ 344556 w 344556"/>
                  <a:gd name="connsiteY0" fmla="*/ 0 h 5632174"/>
                  <a:gd name="connsiteX1" fmla="*/ 0 w 344556"/>
                  <a:gd name="connsiteY1" fmla="*/ 5632174 h 5632174"/>
                  <a:gd name="connsiteX2" fmla="*/ 0 w 344556"/>
                  <a:gd name="connsiteY2" fmla="*/ 5632174 h 5632174"/>
                  <a:gd name="connsiteX3" fmla="*/ 0 w 344556"/>
                  <a:gd name="connsiteY3" fmla="*/ 5632174 h 563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4556" h="5632174">
                    <a:moveTo>
                      <a:pt x="344556" y="0"/>
                    </a:moveTo>
                    <a:lnTo>
                      <a:pt x="0" y="5632174"/>
                    </a:lnTo>
                    <a:lnTo>
                      <a:pt x="0" y="5632174"/>
                    </a:lnTo>
                    <a:lnTo>
                      <a:pt x="0" y="563217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50">
                <a:extLst>
                  <a:ext uri="{FF2B5EF4-FFF2-40B4-BE49-F238E27FC236}">
                    <a16:creationId xmlns:a16="http://schemas.microsoft.com/office/drawing/2014/main" id="{4E5890B9-7564-03E6-837D-E3320B5C3F97}"/>
                  </a:ext>
                </a:extLst>
              </p:cNvPr>
              <p:cNvSpPr/>
              <p:nvPr/>
            </p:nvSpPr>
            <p:spPr>
              <a:xfrm>
                <a:off x="7540083" y="358225"/>
                <a:ext cx="407745" cy="6254612"/>
              </a:xfrm>
              <a:custGeom>
                <a:avLst/>
                <a:gdLst>
                  <a:gd name="connsiteX0" fmla="*/ 0 w 516835"/>
                  <a:gd name="connsiteY0" fmla="*/ 0 h 5897217"/>
                  <a:gd name="connsiteX1" fmla="*/ 516835 w 516835"/>
                  <a:gd name="connsiteY1" fmla="*/ 0 h 5897217"/>
                  <a:gd name="connsiteX2" fmla="*/ 516835 w 516835"/>
                  <a:gd name="connsiteY2" fmla="*/ 5897217 h 5897217"/>
                  <a:gd name="connsiteX3" fmla="*/ 0 w 516835"/>
                  <a:gd name="connsiteY3" fmla="*/ 5897217 h 5897217"/>
                  <a:gd name="connsiteX4" fmla="*/ 0 w 516835"/>
                  <a:gd name="connsiteY4" fmla="*/ 0 h 5897217"/>
                  <a:gd name="connsiteX0" fmla="*/ 0 w 593035"/>
                  <a:gd name="connsiteY0" fmla="*/ 133350 h 6030567"/>
                  <a:gd name="connsiteX1" fmla="*/ 593035 w 593035"/>
                  <a:gd name="connsiteY1" fmla="*/ 0 h 6030567"/>
                  <a:gd name="connsiteX2" fmla="*/ 516835 w 593035"/>
                  <a:gd name="connsiteY2" fmla="*/ 6030567 h 6030567"/>
                  <a:gd name="connsiteX3" fmla="*/ 0 w 593035"/>
                  <a:gd name="connsiteY3" fmla="*/ 6030567 h 6030567"/>
                  <a:gd name="connsiteX4" fmla="*/ 0 w 593035"/>
                  <a:gd name="connsiteY4" fmla="*/ 133350 h 6030567"/>
                  <a:gd name="connsiteX0" fmla="*/ 352425 w 593035"/>
                  <a:gd name="connsiteY0" fmla="*/ 0 h 6163917"/>
                  <a:gd name="connsiteX1" fmla="*/ 593035 w 593035"/>
                  <a:gd name="connsiteY1" fmla="*/ 133350 h 6163917"/>
                  <a:gd name="connsiteX2" fmla="*/ 516835 w 593035"/>
                  <a:gd name="connsiteY2" fmla="*/ 6163917 h 6163917"/>
                  <a:gd name="connsiteX3" fmla="*/ 0 w 593035"/>
                  <a:gd name="connsiteY3" fmla="*/ 6163917 h 6163917"/>
                  <a:gd name="connsiteX4" fmla="*/ 352425 w 593035"/>
                  <a:gd name="connsiteY4" fmla="*/ 0 h 6163917"/>
                  <a:gd name="connsiteX0" fmla="*/ 352425 w 593035"/>
                  <a:gd name="connsiteY0" fmla="*/ 0 h 6163917"/>
                  <a:gd name="connsiteX1" fmla="*/ 593035 w 593035"/>
                  <a:gd name="connsiteY1" fmla="*/ 133350 h 6163917"/>
                  <a:gd name="connsiteX2" fmla="*/ 516835 w 593035"/>
                  <a:gd name="connsiteY2" fmla="*/ 6163917 h 6163917"/>
                  <a:gd name="connsiteX3" fmla="*/ 0 w 593035"/>
                  <a:gd name="connsiteY3" fmla="*/ 6163917 h 6163917"/>
                  <a:gd name="connsiteX4" fmla="*/ 439186 w 593035"/>
                  <a:gd name="connsiteY4" fmla="*/ 260902 h 6163917"/>
                  <a:gd name="connsiteX5" fmla="*/ 352425 w 593035"/>
                  <a:gd name="connsiteY5" fmla="*/ 0 h 6163917"/>
                  <a:gd name="connsiteX0" fmla="*/ 352425 w 593035"/>
                  <a:gd name="connsiteY0" fmla="*/ 0 h 6163917"/>
                  <a:gd name="connsiteX1" fmla="*/ 593035 w 593035"/>
                  <a:gd name="connsiteY1" fmla="*/ 133350 h 6163917"/>
                  <a:gd name="connsiteX2" fmla="*/ 516835 w 593035"/>
                  <a:gd name="connsiteY2" fmla="*/ 6163917 h 6163917"/>
                  <a:gd name="connsiteX3" fmla="*/ 0 w 593035"/>
                  <a:gd name="connsiteY3" fmla="*/ 6163917 h 6163917"/>
                  <a:gd name="connsiteX4" fmla="*/ 458236 w 593035"/>
                  <a:gd name="connsiteY4" fmla="*/ 237090 h 6163917"/>
                  <a:gd name="connsiteX5" fmla="*/ 352425 w 593035"/>
                  <a:gd name="connsiteY5" fmla="*/ 0 h 6163917"/>
                  <a:gd name="connsiteX0" fmla="*/ 376238 w 593035"/>
                  <a:gd name="connsiteY0" fmla="*/ 0 h 6135342"/>
                  <a:gd name="connsiteX1" fmla="*/ 593035 w 593035"/>
                  <a:gd name="connsiteY1" fmla="*/ 104775 h 6135342"/>
                  <a:gd name="connsiteX2" fmla="*/ 516835 w 593035"/>
                  <a:gd name="connsiteY2" fmla="*/ 6135342 h 6135342"/>
                  <a:gd name="connsiteX3" fmla="*/ 0 w 593035"/>
                  <a:gd name="connsiteY3" fmla="*/ 6135342 h 6135342"/>
                  <a:gd name="connsiteX4" fmla="*/ 458236 w 593035"/>
                  <a:gd name="connsiteY4" fmla="*/ 208515 h 6135342"/>
                  <a:gd name="connsiteX5" fmla="*/ 376238 w 593035"/>
                  <a:gd name="connsiteY5" fmla="*/ 0 h 6135342"/>
                  <a:gd name="connsiteX0" fmla="*/ 376238 w 593035"/>
                  <a:gd name="connsiteY0" fmla="*/ 0 h 6135342"/>
                  <a:gd name="connsiteX1" fmla="*/ 593035 w 593035"/>
                  <a:gd name="connsiteY1" fmla="*/ 104775 h 6135342"/>
                  <a:gd name="connsiteX2" fmla="*/ 516835 w 593035"/>
                  <a:gd name="connsiteY2" fmla="*/ 6135342 h 6135342"/>
                  <a:gd name="connsiteX3" fmla="*/ 0 w 593035"/>
                  <a:gd name="connsiteY3" fmla="*/ 6135342 h 6135342"/>
                  <a:gd name="connsiteX4" fmla="*/ 458236 w 593035"/>
                  <a:gd name="connsiteY4" fmla="*/ 208515 h 6135342"/>
                  <a:gd name="connsiteX5" fmla="*/ 376238 w 593035"/>
                  <a:gd name="connsiteY5" fmla="*/ 0 h 6135342"/>
                  <a:gd name="connsiteX0" fmla="*/ 376238 w 593035"/>
                  <a:gd name="connsiteY0" fmla="*/ 0 h 6135342"/>
                  <a:gd name="connsiteX1" fmla="*/ 593035 w 593035"/>
                  <a:gd name="connsiteY1" fmla="*/ 104775 h 6135342"/>
                  <a:gd name="connsiteX2" fmla="*/ 516835 w 593035"/>
                  <a:gd name="connsiteY2" fmla="*/ 6135342 h 6135342"/>
                  <a:gd name="connsiteX3" fmla="*/ 0 w 593035"/>
                  <a:gd name="connsiteY3" fmla="*/ 6135342 h 6135342"/>
                  <a:gd name="connsiteX4" fmla="*/ 458236 w 593035"/>
                  <a:gd name="connsiteY4" fmla="*/ 208515 h 6135342"/>
                  <a:gd name="connsiteX5" fmla="*/ 376238 w 593035"/>
                  <a:gd name="connsiteY5" fmla="*/ 0 h 6135342"/>
                  <a:gd name="connsiteX0" fmla="*/ 376238 w 593035"/>
                  <a:gd name="connsiteY0" fmla="*/ 0 h 6135342"/>
                  <a:gd name="connsiteX1" fmla="*/ 593035 w 593035"/>
                  <a:gd name="connsiteY1" fmla="*/ 104775 h 6135342"/>
                  <a:gd name="connsiteX2" fmla="*/ 516835 w 593035"/>
                  <a:gd name="connsiteY2" fmla="*/ 6135342 h 6135342"/>
                  <a:gd name="connsiteX3" fmla="*/ 0 w 593035"/>
                  <a:gd name="connsiteY3" fmla="*/ 6135342 h 6135342"/>
                  <a:gd name="connsiteX4" fmla="*/ 458236 w 593035"/>
                  <a:gd name="connsiteY4" fmla="*/ 208515 h 6135342"/>
                  <a:gd name="connsiteX5" fmla="*/ 376238 w 593035"/>
                  <a:gd name="connsiteY5" fmla="*/ 0 h 6135342"/>
                  <a:gd name="connsiteX0" fmla="*/ 376238 w 597797"/>
                  <a:gd name="connsiteY0" fmla="*/ 0 h 6135342"/>
                  <a:gd name="connsiteX1" fmla="*/ 597797 w 597797"/>
                  <a:gd name="connsiteY1" fmla="*/ 85725 h 6135342"/>
                  <a:gd name="connsiteX2" fmla="*/ 516835 w 597797"/>
                  <a:gd name="connsiteY2" fmla="*/ 6135342 h 6135342"/>
                  <a:gd name="connsiteX3" fmla="*/ 0 w 597797"/>
                  <a:gd name="connsiteY3" fmla="*/ 6135342 h 6135342"/>
                  <a:gd name="connsiteX4" fmla="*/ 458236 w 597797"/>
                  <a:gd name="connsiteY4" fmla="*/ 208515 h 6135342"/>
                  <a:gd name="connsiteX5" fmla="*/ 376238 w 597797"/>
                  <a:gd name="connsiteY5" fmla="*/ 0 h 6135342"/>
                  <a:gd name="connsiteX0" fmla="*/ 376238 w 597797"/>
                  <a:gd name="connsiteY0" fmla="*/ 0 h 6135342"/>
                  <a:gd name="connsiteX1" fmla="*/ 597797 w 597797"/>
                  <a:gd name="connsiteY1" fmla="*/ 85725 h 6135342"/>
                  <a:gd name="connsiteX2" fmla="*/ 572536 w 597797"/>
                  <a:gd name="connsiteY2" fmla="*/ 241851 h 6135342"/>
                  <a:gd name="connsiteX3" fmla="*/ 516835 w 597797"/>
                  <a:gd name="connsiteY3" fmla="*/ 6135342 h 6135342"/>
                  <a:gd name="connsiteX4" fmla="*/ 0 w 597797"/>
                  <a:gd name="connsiteY4" fmla="*/ 6135342 h 6135342"/>
                  <a:gd name="connsiteX5" fmla="*/ 458236 w 597797"/>
                  <a:gd name="connsiteY5" fmla="*/ 208515 h 6135342"/>
                  <a:gd name="connsiteX6" fmla="*/ 376238 w 597797"/>
                  <a:gd name="connsiteY6" fmla="*/ 0 h 6135342"/>
                  <a:gd name="connsiteX0" fmla="*/ 376238 w 608600"/>
                  <a:gd name="connsiteY0" fmla="*/ 0 h 6135342"/>
                  <a:gd name="connsiteX1" fmla="*/ 597797 w 608600"/>
                  <a:gd name="connsiteY1" fmla="*/ 85725 h 6135342"/>
                  <a:gd name="connsiteX2" fmla="*/ 572536 w 608600"/>
                  <a:gd name="connsiteY2" fmla="*/ 241851 h 6135342"/>
                  <a:gd name="connsiteX3" fmla="*/ 516835 w 608600"/>
                  <a:gd name="connsiteY3" fmla="*/ 6135342 h 6135342"/>
                  <a:gd name="connsiteX4" fmla="*/ 0 w 608600"/>
                  <a:gd name="connsiteY4" fmla="*/ 6135342 h 6135342"/>
                  <a:gd name="connsiteX5" fmla="*/ 458236 w 608600"/>
                  <a:gd name="connsiteY5" fmla="*/ 208515 h 6135342"/>
                  <a:gd name="connsiteX6" fmla="*/ 376238 w 608600"/>
                  <a:gd name="connsiteY6" fmla="*/ 0 h 6135342"/>
                  <a:gd name="connsiteX0" fmla="*/ 376238 w 619376"/>
                  <a:gd name="connsiteY0" fmla="*/ 0 h 6135342"/>
                  <a:gd name="connsiteX1" fmla="*/ 597797 w 619376"/>
                  <a:gd name="connsiteY1" fmla="*/ 85725 h 6135342"/>
                  <a:gd name="connsiteX2" fmla="*/ 572536 w 619376"/>
                  <a:gd name="connsiteY2" fmla="*/ 241851 h 6135342"/>
                  <a:gd name="connsiteX3" fmla="*/ 516835 w 619376"/>
                  <a:gd name="connsiteY3" fmla="*/ 6135342 h 6135342"/>
                  <a:gd name="connsiteX4" fmla="*/ 0 w 619376"/>
                  <a:gd name="connsiteY4" fmla="*/ 6135342 h 6135342"/>
                  <a:gd name="connsiteX5" fmla="*/ 458236 w 619376"/>
                  <a:gd name="connsiteY5" fmla="*/ 208515 h 6135342"/>
                  <a:gd name="connsiteX6" fmla="*/ 376238 w 619376"/>
                  <a:gd name="connsiteY6" fmla="*/ 0 h 6135342"/>
                  <a:gd name="connsiteX0" fmla="*/ 376238 w 619376"/>
                  <a:gd name="connsiteY0" fmla="*/ 0 h 6135342"/>
                  <a:gd name="connsiteX1" fmla="*/ 597797 w 619376"/>
                  <a:gd name="connsiteY1" fmla="*/ 85725 h 6135342"/>
                  <a:gd name="connsiteX2" fmla="*/ 572536 w 619376"/>
                  <a:gd name="connsiteY2" fmla="*/ 232326 h 6135342"/>
                  <a:gd name="connsiteX3" fmla="*/ 516835 w 619376"/>
                  <a:gd name="connsiteY3" fmla="*/ 6135342 h 6135342"/>
                  <a:gd name="connsiteX4" fmla="*/ 0 w 619376"/>
                  <a:gd name="connsiteY4" fmla="*/ 6135342 h 6135342"/>
                  <a:gd name="connsiteX5" fmla="*/ 458236 w 619376"/>
                  <a:gd name="connsiteY5" fmla="*/ 208515 h 6135342"/>
                  <a:gd name="connsiteX6" fmla="*/ 376238 w 619376"/>
                  <a:gd name="connsiteY6" fmla="*/ 0 h 6135342"/>
                  <a:gd name="connsiteX0" fmla="*/ 376437 w 619575"/>
                  <a:gd name="connsiteY0" fmla="*/ 153036 h 6288378"/>
                  <a:gd name="connsiteX1" fmla="*/ 597996 w 619575"/>
                  <a:gd name="connsiteY1" fmla="*/ 238761 h 6288378"/>
                  <a:gd name="connsiteX2" fmla="*/ 572735 w 619575"/>
                  <a:gd name="connsiteY2" fmla="*/ 385362 h 6288378"/>
                  <a:gd name="connsiteX3" fmla="*/ 517034 w 619575"/>
                  <a:gd name="connsiteY3" fmla="*/ 6288378 h 6288378"/>
                  <a:gd name="connsiteX4" fmla="*/ 199 w 619575"/>
                  <a:gd name="connsiteY4" fmla="*/ 6288378 h 6288378"/>
                  <a:gd name="connsiteX5" fmla="*/ 477484 w 619575"/>
                  <a:gd name="connsiteY5" fmla="*/ 452037 h 6288378"/>
                  <a:gd name="connsiteX6" fmla="*/ 458435 w 619575"/>
                  <a:gd name="connsiteY6" fmla="*/ 361551 h 6288378"/>
                  <a:gd name="connsiteX7" fmla="*/ 376437 w 619575"/>
                  <a:gd name="connsiteY7" fmla="*/ 153036 h 6288378"/>
                  <a:gd name="connsiteX0" fmla="*/ 376437 w 619575"/>
                  <a:gd name="connsiteY0" fmla="*/ 0 h 6135342"/>
                  <a:gd name="connsiteX1" fmla="*/ 597996 w 619575"/>
                  <a:gd name="connsiteY1" fmla="*/ 85725 h 6135342"/>
                  <a:gd name="connsiteX2" fmla="*/ 572735 w 619575"/>
                  <a:gd name="connsiteY2" fmla="*/ 232326 h 6135342"/>
                  <a:gd name="connsiteX3" fmla="*/ 517034 w 619575"/>
                  <a:gd name="connsiteY3" fmla="*/ 6135342 h 6135342"/>
                  <a:gd name="connsiteX4" fmla="*/ 199 w 619575"/>
                  <a:gd name="connsiteY4" fmla="*/ 6135342 h 6135342"/>
                  <a:gd name="connsiteX5" fmla="*/ 477484 w 619575"/>
                  <a:gd name="connsiteY5" fmla="*/ 299001 h 6135342"/>
                  <a:gd name="connsiteX6" fmla="*/ 458435 w 619575"/>
                  <a:gd name="connsiteY6" fmla="*/ 208515 h 6135342"/>
                  <a:gd name="connsiteX7" fmla="*/ 376437 w 619575"/>
                  <a:gd name="connsiteY7" fmla="*/ 0 h 6135342"/>
                  <a:gd name="connsiteX0" fmla="*/ 164607 w 407745"/>
                  <a:gd name="connsiteY0" fmla="*/ 0 h 6254611"/>
                  <a:gd name="connsiteX1" fmla="*/ 386166 w 407745"/>
                  <a:gd name="connsiteY1" fmla="*/ 85725 h 6254611"/>
                  <a:gd name="connsiteX2" fmla="*/ 360905 w 407745"/>
                  <a:gd name="connsiteY2" fmla="*/ 232326 h 6254611"/>
                  <a:gd name="connsiteX3" fmla="*/ 305204 w 407745"/>
                  <a:gd name="connsiteY3" fmla="*/ 6135342 h 6254611"/>
                  <a:gd name="connsiteX4" fmla="*/ 404 w 407745"/>
                  <a:gd name="connsiteY4" fmla="*/ 6254611 h 6254611"/>
                  <a:gd name="connsiteX5" fmla="*/ 265654 w 407745"/>
                  <a:gd name="connsiteY5" fmla="*/ 299001 h 6254611"/>
                  <a:gd name="connsiteX6" fmla="*/ 246605 w 407745"/>
                  <a:gd name="connsiteY6" fmla="*/ 208515 h 6254611"/>
                  <a:gd name="connsiteX7" fmla="*/ 164607 w 407745"/>
                  <a:gd name="connsiteY7" fmla="*/ 0 h 6254611"/>
                  <a:gd name="connsiteX0" fmla="*/ 164607 w 407745"/>
                  <a:gd name="connsiteY0" fmla="*/ 0 h 6254612"/>
                  <a:gd name="connsiteX1" fmla="*/ 386166 w 407745"/>
                  <a:gd name="connsiteY1" fmla="*/ 85725 h 6254612"/>
                  <a:gd name="connsiteX2" fmla="*/ 360905 w 407745"/>
                  <a:gd name="connsiteY2" fmla="*/ 232326 h 6254612"/>
                  <a:gd name="connsiteX3" fmla="*/ 93169 w 407745"/>
                  <a:gd name="connsiteY3" fmla="*/ 6254612 h 6254612"/>
                  <a:gd name="connsiteX4" fmla="*/ 404 w 407745"/>
                  <a:gd name="connsiteY4" fmla="*/ 6254611 h 6254612"/>
                  <a:gd name="connsiteX5" fmla="*/ 265654 w 407745"/>
                  <a:gd name="connsiteY5" fmla="*/ 299001 h 6254612"/>
                  <a:gd name="connsiteX6" fmla="*/ 246605 w 407745"/>
                  <a:gd name="connsiteY6" fmla="*/ 208515 h 6254612"/>
                  <a:gd name="connsiteX7" fmla="*/ 164607 w 407745"/>
                  <a:gd name="connsiteY7" fmla="*/ 0 h 625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745" h="6254612">
                    <a:moveTo>
                      <a:pt x="164607" y="0"/>
                    </a:moveTo>
                    <a:cubicBezTo>
                      <a:pt x="232111" y="96838"/>
                      <a:pt x="313900" y="50800"/>
                      <a:pt x="386166" y="85725"/>
                    </a:cubicBezTo>
                    <a:cubicBezTo>
                      <a:pt x="414258" y="137767"/>
                      <a:pt x="423301" y="175522"/>
                      <a:pt x="360905" y="232326"/>
                    </a:cubicBezTo>
                    <a:lnTo>
                      <a:pt x="93169" y="6254612"/>
                    </a:lnTo>
                    <a:lnTo>
                      <a:pt x="404" y="6254611"/>
                    </a:lnTo>
                    <a:cubicBezTo>
                      <a:pt x="-10156" y="5281094"/>
                      <a:pt x="189281" y="1286805"/>
                      <a:pt x="265654" y="299001"/>
                    </a:cubicBezTo>
                    <a:cubicBezTo>
                      <a:pt x="278527" y="263697"/>
                      <a:pt x="259477" y="257555"/>
                      <a:pt x="246605" y="208515"/>
                    </a:cubicBezTo>
                    <a:cubicBezTo>
                      <a:pt x="143072" y="205685"/>
                      <a:pt x="49065" y="231430"/>
                      <a:pt x="164607" y="0"/>
                    </a:cubicBezTo>
                    <a:close/>
                  </a:path>
                </a:pathLst>
              </a:custGeom>
              <a:solidFill>
                <a:srgbClr val="AC512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ACB2CAD-EA54-DB3A-B95F-BD7754F4AFFE}"/>
                  </a:ext>
                </a:extLst>
              </p:cNvPr>
              <p:cNvSpPr/>
              <p:nvPr/>
            </p:nvSpPr>
            <p:spPr>
              <a:xfrm>
                <a:off x="7350125" y="6070600"/>
                <a:ext cx="189958" cy="429175"/>
              </a:xfrm>
              <a:prstGeom prst="rect">
                <a:avLst/>
              </a:prstGeom>
              <a:solidFill>
                <a:srgbClr val="AC512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52">
                <a:extLst>
                  <a:ext uri="{FF2B5EF4-FFF2-40B4-BE49-F238E27FC236}">
                    <a16:creationId xmlns:a16="http://schemas.microsoft.com/office/drawing/2014/main" id="{6F30E523-8917-D998-04D1-A6CB04832974}"/>
                  </a:ext>
                </a:extLst>
              </p:cNvPr>
              <p:cNvSpPr/>
              <p:nvPr/>
            </p:nvSpPr>
            <p:spPr>
              <a:xfrm>
                <a:off x="7437480" y="6070600"/>
                <a:ext cx="92956" cy="148233"/>
              </a:xfrm>
              <a:custGeom>
                <a:avLst/>
                <a:gdLst>
                  <a:gd name="connsiteX0" fmla="*/ 0 w 91682"/>
                  <a:gd name="connsiteY0" fmla="*/ 131763 h 263525"/>
                  <a:gd name="connsiteX1" fmla="*/ 45841 w 91682"/>
                  <a:gd name="connsiteY1" fmla="*/ 0 h 263525"/>
                  <a:gd name="connsiteX2" fmla="*/ 91682 w 91682"/>
                  <a:gd name="connsiteY2" fmla="*/ 131763 h 263525"/>
                  <a:gd name="connsiteX3" fmla="*/ 45841 w 91682"/>
                  <a:gd name="connsiteY3" fmla="*/ 263526 h 263525"/>
                  <a:gd name="connsiteX4" fmla="*/ 0 w 91682"/>
                  <a:gd name="connsiteY4" fmla="*/ 131763 h 263525"/>
                  <a:gd name="connsiteX0" fmla="*/ 0 w 92956"/>
                  <a:gd name="connsiteY0" fmla="*/ 16470 h 148233"/>
                  <a:gd name="connsiteX1" fmla="*/ 91682 w 92956"/>
                  <a:gd name="connsiteY1" fmla="*/ 16470 h 148233"/>
                  <a:gd name="connsiteX2" fmla="*/ 45841 w 92956"/>
                  <a:gd name="connsiteY2" fmla="*/ 148233 h 148233"/>
                  <a:gd name="connsiteX3" fmla="*/ 0 w 92956"/>
                  <a:gd name="connsiteY3" fmla="*/ 16470 h 148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56" h="148233">
                    <a:moveTo>
                      <a:pt x="0" y="16470"/>
                    </a:moveTo>
                    <a:cubicBezTo>
                      <a:pt x="7640" y="-5490"/>
                      <a:pt x="84042" y="-5490"/>
                      <a:pt x="91682" y="16470"/>
                    </a:cubicBezTo>
                    <a:cubicBezTo>
                      <a:pt x="99322" y="38430"/>
                      <a:pt x="71158" y="148233"/>
                      <a:pt x="45841" y="148233"/>
                    </a:cubicBezTo>
                    <a:cubicBezTo>
                      <a:pt x="20524" y="148233"/>
                      <a:pt x="0" y="89241"/>
                      <a:pt x="0" y="16470"/>
                    </a:cubicBezTo>
                    <a:close/>
                  </a:path>
                </a:pathLst>
              </a:custGeom>
              <a:solidFill>
                <a:srgbClr val="AC512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Rectangle 55">
              <a:extLst>
                <a:ext uri="{FF2B5EF4-FFF2-40B4-BE49-F238E27FC236}">
                  <a16:creationId xmlns:a16="http://schemas.microsoft.com/office/drawing/2014/main" id="{28BEC024-3C48-B698-E6C0-CAF5B0666717}"/>
                </a:ext>
              </a:extLst>
            </p:cNvPr>
            <p:cNvSpPr/>
            <p:nvPr/>
          </p:nvSpPr>
          <p:spPr>
            <a:xfrm>
              <a:off x="4442473" y="2346648"/>
              <a:ext cx="2415423" cy="4450438"/>
            </a:xfrm>
            <a:custGeom>
              <a:avLst/>
              <a:gdLst>
                <a:gd name="connsiteX0" fmla="*/ 0 w 1066800"/>
                <a:gd name="connsiteY0" fmla="*/ 0 h 3513899"/>
                <a:gd name="connsiteX1" fmla="*/ 1066800 w 1066800"/>
                <a:gd name="connsiteY1" fmla="*/ 0 h 3513899"/>
                <a:gd name="connsiteX2" fmla="*/ 1066800 w 1066800"/>
                <a:gd name="connsiteY2" fmla="*/ 3513899 h 3513899"/>
                <a:gd name="connsiteX3" fmla="*/ 0 w 1066800"/>
                <a:gd name="connsiteY3" fmla="*/ 3513899 h 3513899"/>
                <a:gd name="connsiteX4" fmla="*/ 0 w 1066800"/>
                <a:gd name="connsiteY4" fmla="*/ 0 h 3513899"/>
                <a:gd name="connsiteX0" fmla="*/ 0 w 1485900"/>
                <a:gd name="connsiteY0" fmla="*/ 895350 h 3513899"/>
                <a:gd name="connsiteX1" fmla="*/ 1485900 w 1485900"/>
                <a:gd name="connsiteY1" fmla="*/ 0 h 3513899"/>
                <a:gd name="connsiteX2" fmla="*/ 1485900 w 1485900"/>
                <a:gd name="connsiteY2" fmla="*/ 3513899 h 3513899"/>
                <a:gd name="connsiteX3" fmla="*/ 419100 w 1485900"/>
                <a:gd name="connsiteY3" fmla="*/ 3513899 h 3513899"/>
                <a:gd name="connsiteX4" fmla="*/ 0 w 1485900"/>
                <a:gd name="connsiteY4" fmla="*/ 895350 h 3513899"/>
                <a:gd name="connsiteX0" fmla="*/ 0 w 1790700"/>
                <a:gd name="connsiteY0" fmla="*/ 44450 h 2662999"/>
                <a:gd name="connsiteX1" fmla="*/ 1790700 w 1790700"/>
                <a:gd name="connsiteY1" fmla="*/ 0 h 2662999"/>
                <a:gd name="connsiteX2" fmla="*/ 1485900 w 1790700"/>
                <a:gd name="connsiteY2" fmla="*/ 2662999 h 2662999"/>
                <a:gd name="connsiteX3" fmla="*/ 419100 w 1790700"/>
                <a:gd name="connsiteY3" fmla="*/ 2662999 h 2662999"/>
                <a:gd name="connsiteX4" fmla="*/ 0 w 1790700"/>
                <a:gd name="connsiteY4" fmla="*/ 44450 h 2662999"/>
                <a:gd name="connsiteX0" fmla="*/ 0 w 1790700"/>
                <a:gd name="connsiteY0" fmla="*/ 200851 h 2819400"/>
                <a:gd name="connsiteX1" fmla="*/ 1638300 w 1790700"/>
                <a:gd name="connsiteY1" fmla="*/ 0 h 2819400"/>
                <a:gd name="connsiteX2" fmla="*/ 1790700 w 1790700"/>
                <a:gd name="connsiteY2" fmla="*/ 156401 h 2819400"/>
                <a:gd name="connsiteX3" fmla="*/ 1485900 w 1790700"/>
                <a:gd name="connsiteY3" fmla="*/ 2819400 h 2819400"/>
                <a:gd name="connsiteX4" fmla="*/ 419100 w 1790700"/>
                <a:gd name="connsiteY4" fmla="*/ 2819400 h 2819400"/>
                <a:gd name="connsiteX5" fmla="*/ 0 w 1790700"/>
                <a:gd name="connsiteY5" fmla="*/ 200851 h 2819400"/>
                <a:gd name="connsiteX0" fmla="*/ 0 w 1790700"/>
                <a:gd name="connsiteY0" fmla="*/ 1141891 h 3760440"/>
                <a:gd name="connsiteX1" fmla="*/ 1638300 w 1790700"/>
                <a:gd name="connsiteY1" fmla="*/ 941040 h 3760440"/>
                <a:gd name="connsiteX2" fmla="*/ 1790700 w 1790700"/>
                <a:gd name="connsiteY2" fmla="*/ 1097441 h 3760440"/>
                <a:gd name="connsiteX3" fmla="*/ 1485900 w 1790700"/>
                <a:gd name="connsiteY3" fmla="*/ 3760440 h 3760440"/>
                <a:gd name="connsiteX4" fmla="*/ 419100 w 1790700"/>
                <a:gd name="connsiteY4" fmla="*/ 3760440 h 3760440"/>
                <a:gd name="connsiteX5" fmla="*/ 0 w 1790700"/>
                <a:gd name="connsiteY5" fmla="*/ 1141891 h 3760440"/>
                <a:gd name="connsiteX0" fmla="*/ 204728 w 1995428"/>
                <a:gd name="connsiteY0" fmla="*/ 1526807 h 4145356"/>
                <a:gd name="connsiteX1" fmla="*/ 1843028 w 1995428"/>
                <a:gd name="connsiteY1" fmla="*/ 1325956 h 4145356"/>
                <a:gd name="connsiteX2" fmla="*/ 1995428 w 1995428"/>
                <a:gd name="connsiteY2" fmla="*/ 1482357 h 4145356"/>
                <a:gd name="connsiteX3" fmla="*/ 1690628 w 1995428"/>
                <a:gd name="connsiteY3" fmla="*/ 4145356 h 4145356"/>
                <a:gd name="connsiteX4" fmla="*/ 623828 w 1995428"/>
                <a:gd name="connsiteY4" fmla="*/ 4145356 h 4145356"/>
                <a:gd name="connsiteX5" fmla="*/ 204728 w 1995428"/>
                <a:gd name="connsiteY5" fmla="*/ 1526807 h 4145356"/>
                <a:gd name="connsiteX0" fmla="*/ 100175 w 1890875"/>
                <a:gd name="connsiteY0" fmla="*/ 262040 h 2880589"/>
                <a:gd name="connsiteX1" fmla="*/ 176375 w 1890875"/>
                <a:gd name="connsiteY1" fmla="*/ 86589 h 2880589"/>
                <a:gd name="connsiteX2" fmla="*/ 1738475 w 1890875"/>
                <a:gd name="connsiteY2" fmla="*/ 61189 h 2880589"/>
                <a:gd name="connsiteX3" fmla="*/ 1890875 w 1890875"/>
                <a:gd name="connsiteY3" fmla="*/ 217590 h 2880589"/>
                <a:gd name="connsiteX4" fmla="*/ 1586075 w 1890875"/>
                <a:gd name="connsiteY4" fmla="*/ 2880589 h 2880589"/>
                <a:gd name="connsiteX5" fmla="*/ 519275 w 1890875"/>
                <a:gd name="connsiteY5" fmla="*/ 2880589 h 2880589"/>
                <a:gd name="connsiteX6" fmla="*/ 100175 w 1890875"/>
                <a:gd name="connsiteY6" fmla="*/ 262040 h 2880589"/>
                <a:gd name="connsiteX0" fmla="*/ 164219 w 1954919"/>
                <a:gd name="connsiteY0" fmla="*/ 1177055 h 3795604"/>
                <a:gd name="connsiteX1" fmla="*/ 240419 w 1954919"/>
                <a:gd name="connsiteY1" fmla="*/ 1001604 h 3795604"/>
                <a:gd name="connsiteX2" fmla="*/ 1802519 w 1954919"/>
                <a:gd name="connsiteY2" fmla="*/ 976204 h 3795604"/>
                <a:gd name="connsiteX3" fmla="*/ 1954919 w 1954919"/>
                <a:gd name="connsiteY3" fmla="*/ 1132605 h 3795604"/>
                <a:gd name="connsiteX4" fmla="*/ 1650119 w 1954919"/>
                <a:gd name="connsiteY4" fmla="*/ 3795604 h 3795604"/>
                <a:gd name="connsiteX5" fmla="*/ 583319 w 1954919"/>
                <a:gd name="connsiteY5" fmla="*/ 3795604 h 3795604"/>
                <a:gd name="connsiteX6" fmla="*/ 164219 w 1954919"/>
                <a:gd name="connsiteY6" fmla="*/ 1177055 h 3795604"/>
                <a:gd name="connsiteX0" fmla="*/ 100175 w 1890875"/>
                <a:gd name="connsiteY0" fmla="*/ 1538679 h 4157228"/>
                <a:gd name="connsiteX1" fmla="*/ 176375 w 1890875"/>
                <a:gd name="connsiteY1" fmla="*/ 1363228 h 4157228"/>
                <a:gd name="connsiteX2" fmla="*/ 1738475 w 1890875"/>
                <a:gd name="connsiteY2" fmla="*/ 1337828 h 4157228"/>
                <a:gd name="connsiteX3" fmla="*/ 1890875 w 1890875"/>
                <a:gd name="connsiteY3" fmla="*/ 1494229 h 4157228"/>
                <a:gd name="connsiteX4" fmla="*/ 1586075 w 1890875"/>
                <a:gd name="connsiteY4" fmla="*/ 4157228 h 4157228"/>
                <a:gd name="connsiteX5" fmla="*/ 519275 w 1890875"/>
                <a:gd name="connsiteY5" fmla="*/ 4157228 h 4157228"/>
                <a:gd name="connsiteX6" fmla="*/ 100175 w 1890875"/>
                <a:gd name="connsiteY6" fmla="*/ 1538679 h 4157228"/>
                <a:gd name="connsiteX0" fmla="*/ 95251 w 1885951"/>
                <a:gd name="connsiteY0" fmla="*/ 1538679 h 4157228"/>
                <a:gd name="connsiteX1" fmla="*/ 171451 w 1885951"/>
                <a:gd name="connsiteY1" fmla="*/ 1363228 h 4157228"/>
                <a:gd name="connsiteX2" fmla="*/ 1733551 w 1885951"/>
                <a:gd name="connsiteY2" fmla="*/ 1337828 h 4157228"/>
                <a:gd name="connsiteX3" fmla="*/ 1885951 w 1885951"/>
                <a:gd name="connsiteY3" fmla="*/ 1494229 h 4157228"/>
                <a:gd name="connsiteX4" fmla="*/ 1581151 w 1885951"/>
                <a:gd name="connsiteY4" fmla="*/ 4157228 h 4157228"/>
                <a:gd name="connsiteX5" fmla="*/ 514351 w 1885951"/>
                <a:gd name="connsiteY5" fmla="*/ 4157228 h 4157228"/>
                <a:gd name="connsiteX6" fmla="*/ 95251 w 1885951"/>
                <a:gd name="connsiteY6" fmla="*/ 1538679 h 4157228"/>
                <a:gd name="connsiteX0" fmla="*/ 95251 w 1885951"/>
                <a:gd name="connsiteY0" fmla="*/ 1538679 h 4157228"/>
                <a:gd name="connsiteX1" fmla="*/ 171451 w 1885951"/>
                <a:gd name="connsiteY1" fmla="*/ 1363228 h 4157228"/>
                <a:gd name="connsiteX2" fmla="*/ 1733551 w 1885951"/>
                <a:gd name="connsiteY2" fmla="*/ 1337828 h 4157228"/>
                <a:gd name="connsiteX3" fmla="*/ 1885951 w 1885951"/>
                <a:gd name="connsiteY3" fmla="*/ 1494229 h 4157228"/>
                <a:gd name="connsiteX4" fmla="*/ 1581151 w 1885951"/>
                <a:gd name="connsiteY4" fmla="*/ 4157228 h 4157228"/>
                <a:gd name="connsiteX5" fmla="*/ 514351 w 1885951"/>
                <a:gd name="connsiteY5" fmla="*/ 4157228 h 4157228"/>
                <a:gd name="connsiteX6" fmla="*/ 95251 w 1885951"/>
                <a:gd name="connsiteY6" fmla="*/ 1538679 h 4157228"/>
                <a:gd name="connsiteX0" fmla="*/ 160189 w 1950889"/>
                <a:gd name="connsiteY0" fmla="*/ 1471069 h 4089618"/>
                <a:gd name="connsiteX1" fmla="*/ 236389 w 1950889"/>
                <a:gd name="connsiteY1" fmla="*/ 1295618 h 4089618"/>
                <a:gd name="connsiteX2" fmla="*/ 1798489 w 1950889"/>
                <a:gd name="connsiteY2" fmla="*/ 1270218 h 4089618"/>
                <a:gd name="connsiteX3" fmla="*/ 1950889 w 1950889"/>
                <a:gd name="connsiteY3" fmla="*/ 1426619 h 4089618"/>
                <a:gd name="connsiteX4" fmla="*/ 1646089 w 1950889"/>
                <a:gd name="connsiteY4" fmla="*/ 4089618 h 4089618"/>
                <a:gd name="connsiteX5" fmla="*/ 579289 w 1950889"/>
                <a:gd name="connsiteY5" fmla="*/ 4089618 h 4089618"/>
                <a:gd name="connsiteX6" fmla="*/ 160189 w 1950889"/>
                <a:gd name="connsiteY6" fmla="*/ 1471069 h 4089618"/>
                <a:gd name="connsiteX0" fmla="*/ 164191 w 1954891"/>
                <a:gd name="connsiteY0" fmla="*/ 1558629 h 4177178"/>
                <a:gd name="connsiteX1" fmla="*/ 240391 w 1954891"/>
                <a:gd name="connsiteY1" fmla="*/ 1383178 h 4177178"/>
                <a:gd name="connsiteX2" fmla="*/ 1802491 w 1954891"/>
                <a:gd name="connsiteY2" fmla="*/ 1357778 h 4177178"/>
                <a:gd name="connsiteX3" fmla="*/ 1954891 w 1954891"/>
                <a:gd name="connsiteY3" fmla="*/ 1514179 h 4177178"/>
                <a:gd name="connsiteX4" fmla="*/ 1650091 w 1954891"/>
                <a:gd name="connsiteY4" fmla="*/ 4177178 h 4177178"/>
                <a:gd name="connsiteX5" fmla="*/ 583291 w 1954891"/>
                <a:gd name="connsiteY5" fmla="*/ 4177178 h 4177178"/>
                <a:gd name="connsiteX6" fmla="*/ 164191 w 1954891"/>
                <a:gd name="connsiteY6" fmla="*/ 1558629 h 4177178"/>
                <a:gd name="connsiteX0" fmla="*/ 164191 w 1954891"/>
                <a:gd name="connsiteY0" fmla="*/ 1498948 h 4117497"/>
                <a:gd name="connsiteX1" fmla="*/ 240391 w 1954891"/>
                <a:gd name="connsiteY1" fmla="*/ 1323497 h 4117497"/>
                <a:gd name="connsiteX2" fmla="*/ 1802491 w 1954891"/>
                <a:gd name="connsiteY2" fmla="*/ 1298097 h 4117497"/>
                <a:gd name="connsiteX3" fmla="*/ 1954891 w 1954891"/>
                <a:gd name="connsiteY3" fmla="*/ 1454498 h 4117497"/>
                <a:gd name="connsiteX4" fmla="*/ 1650091 w 1954891"/>
                <a:gd name="connsiteY4" fmla="*/ 4117497 h 4117497"/>
                <a:gd name="connsiteX5" fmla="*/ 583291 w 1954891"/>
                <a:gd name="connsiteY5" fmla="*/ 4117497 h 4117497"/>
                <a:gd name="connsiteX6" fmla="*/ 164191 w 1954891"/>
                <a:gd name="connsiteY6" fmla="*/ 1498948 h 4117497"/>
                <a:gd name="connsiteX0" fmla="*/ 167625 w 1958325"/>
                <a:gd name="connsiteY0" fmla="*/ 1549904 h 4168453"/>
                <a:gd name="connsiteX1" fmla="*/ 243825 w 1958325"/>
                <a:gd name="connsiteY1" fmla="*/ 1374453 h 4168453"/>
                <a:gd name="connsiteX2" fmla="*/ 1805925 w 1958325"/>
                <a:gd name="connsiteY2" fmla="*/ 1349053 h 4168453"/>
                <a:gd name="connsiteX3" fmla="*/ 1958325 w 1958325"/>
                <a:gd name="connsiteY3" fmla="*/ 1505454 h 4168453"/>
                <a:gd name="connsiteX4" fmla="*/ 1653525 w 1958325"/>
                <a:gd name="connsiteY4" fmla="*/ 4168453 h 4168453"/>
                <a:gd name="connsiteX5" fmla="*/ 586725 w 1958325"/>
                <a:gd name="connsiteY5" fmla="*/ 4168453 h 4168453"/>
                <a:gd name="connsiteX6" fmla="*/ 167625 w 1958325"/>
                <a:gd name="connsiteY6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167625 w 2165105"/>
                <a:gd name="connsiteY7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2830"/>
                <a:gd name="connsiteY0" fmla="*/ 1549904 h 4168453"/>
                <a:gd name="connsiteX1" fmla="*/ 243825 w 2162830"/>
                <a:gd name="connsiteY1" fmla="*/ 1374453 h 4168453"/>
                <a:gd name="connsiteX2" fmla="*/ 1805925 w 2162830"/>
                <a:gd name="connsiteY2" fmla="*/ 1349053 h 4168453"/>
                <a:gd name="connsiteX3" fmla="*/ 1958325 w 2162830"/>
                <a:gd name="connsiteY3" fmla="*/ 1505454 h 4168453"/>
                <a:gd name="connsiteX4" fmla="*/ 2161525 w 2162830"/>
                <a:gd name="connsiteY4" fmla="*/ 2428553 h 4168453"/>
                <a:gd name="connsiteX5" fmla="*/ 1653525 w 2162830"/>
                <a:gd name="connsiteY5" fmla="*/ 4168453 h 4168453"/>
                <a:gd name="connsiteX6" fmla="*/ 586725 w 2162830"/>
                <a:gd name="connsiteY6" fmla="*/ 4168453 h 4168453"/>
                <a:gd name="connsiteX7" fmla="*/ 78725 w 2162830"/>
                <a:gd name="connsiteY7" fmla="*/ 2682553 h 4168453"/>
                <a:gd name="connsiteX8" fmla="*/ 167625 w 2162830"/>
                <a:gd name="connsiteY8" fmla="*/ 1549904 h 4168453"/>
                <a:gd name="connsiteX0" fmla="*/ 167625 w 2161525"/>
                <a:gd name="connsiteY0" fmla="*/ 1549904 h 4168453"/>
                <a:gd name="connsiteX1" fmla="*/ 243825 w 2161525"/>
                <a:gd name="connsiteY1" fmla="*/ 1374453 h 4168453"/>
                <a:gd name="connsiteX2" fmla="*/ 1805925 w 2161525"/>
                <a:gd name="connsiteY2" fmla="*/ 1349053 h 4168453"/>
                <a:gd name="connsiteX3" fmla="*/ 1958325 w 2161525"/>
                <a:gd name="connsiteY3" fmla="*/ 1505454 h 4168453"/>
                <a:gd name="connsiteX4" fmla="*/ 2161525 w 2161525"/>
                <a:gd name="connsiteY4" fmla="*/ 2428553 h 4168453"/>
                <a:gd name="connsiteX5" fmla="*/ 1653525 w 2161525"/>
                <a:gd name="connsiteY5" fmla="*/ 4168453 h 4168453"/>
                <a:gd name="connsiteX6" fmla="*/ 586725 w 2161525"/>
                <a:gd name="connsiteY6" fmla="*/ 4168453 h 4168453"/>
                <a:gd name="connsiteX7" fmla="*/ 78725 w 2161525"/>
                <a:gd name="connsiteY7" fmla="*/ 2682553 h 4168453"/>
                <a:gd name="connsiteX8" fmla="*/ 167625 w 2161525"/>
                <a:gd name="connsiteY8" fmla="*/ 1549904 h 4168453"/>
                <a:gd name="connsiteX0" fmla="*/ 167625 w 2404231"/>
                <a:gd name="connsiteY0" fmla="*/ 1549904 h 4168453"/>
                <a:gd name="connsiteX1" fmla="*/ 243825 w 2404231"/>
                <a:gd name="connsiteY1" fmla="*/ 1374453 h 4168453"/>
                <a:gd name="connsiteX2" fmla="*/ 1805925 w 2404231"/>
                <a:gd name="connsiteY2" fmla="*/ 1349053 h 4168453"/>
                <a:gd name="connsiteX3" fmla="*/ 1958325 w 2404231"/>
                <a:gd name="connsiteY3" fmla="*/ 1505454 h 4168453"/>
                <a:gd name="connsiteX4" fmla="*/ 2161525 w 2404231"/>
                <a:gd name="connsiteY4" fmla="*/ 2428553 h 4168453"/>
                <a:gd name="connsiteX5" fmla="*/ 1653525 w 2404231"/>
                <a:gd name="connsiteY5" fmla="*/ 4168453 h 4168453"/>
                <a:gd name="connsiteX6" fmla="*/ 586725 w 2404231"/>
                <a:gd name="connsiteY6" fmla="*/ 4168453 h 4168453"/>
                <a:gd name="connsiteX7" fmla="*/ 78725 w 2404231"/>
                <a:gd name="connsiteY7" fmla="*/ 2682553 h 4168453"/>
                <a:gd name="connsiteX8" fmla="*/ 167625 w 2404231"/>
                <a:gd name="connsiteY8" fmla="*/ 1549904 h 4168453"/>
                <a:gd name="connsiteX0" fmla="*/ 167625 w 2373449"/>
                <a:gd name="connsiteY0" fmla="*/ 1549904 h 4397053"/>
                <a:gd name="connsiteX1" fmla="*/ 243825 w 2373449"/>
                <a:gd name="connsiteY1" fmla="*/ 1374453 h 4397053"/>
                <a:gd name="connsiteX2" fmla="*/ 1805925 w 2373449"/>
                <a:gd name="connsiteY2" fmla="*/ 1349053 h 4397053"/>
                <a:gd name="connsiteX3" fmla="*/ 1958325 w 2373449"/>
                <a:gd name="connsiteY3" fmla="*/ 1505454 h 4397053"/>
                <a:gd name="connsiteX4" fmla="*/ 2161525 w 2373449"/>
                <a:gd name="connsiteY4" fmla="*/ 2428553 h 4397053"/>
                <a:gd name="connsiteX5" fmla="*/ 1424925 w 2373449"/>
                <a:gd name="connsiteY5" fmla="*/ 4397053 h 4397053"/>
                <a:gd name="connsiteX6" fmla="*/ 586725 w 2373449"/>
                <a:gd name="connsiteY6" fmla="*/ 4168453 h 4397053"/>
                <a:gd name="connsiteX7" fmla="*/ 78725 w 2373449"/>
                <a:gd name="connsiteY7" fmla="*/ 2682553 h 4397053"/>
                <a:gd name="connsiteX8" fmla="*/ 167625 w 2373449"/>
                <a:gd name="connsiteY8" fmla="*/ 1549904 h 4397053"/>
                <a:gd name="connsiteX0" fmla="*/ 167625 w 2351052"/>
                <a:gd name="connsiteY0" fmla="*/ 1549904 h 4397053"/>
                <a:gd name="connsiteX1" fmla="*/ 243825 w 2351052"/>
                <a:gd name="connsiteY1" fmla="*/ 1374453 h 4397053"/>
                <a:gd name="connsiteX2" fmla="*/ 1805925 w 2351052"/>
                <a:gd name="connsiteY2" fmla="*/ 1349053 h 4397053"/>
                <a:gd name="connsiteX3" fmla="*/ 1958325 w 2351052"/>
                <a:gd name="connsiteY3" fmla="*/ 1505454 h 4397053"/>
                <a:gd name="connsiteX4" fmla="*/ 2161525 w 2351052"/>
                <a:gd name="connsiteY4" fmla="*/ 2428553 h 4397053"/>
                <a:gd name="connsiteX5" fmla="*/ 1424925 w 2351052"/>
                <a:gd name="connsiteY5" fmla="*/ 4397053 h 4397053"/>
                <a:gd name="connsiteX6" fmla="*/ 586725 w 2351052"/>
                <a:gd name="connsiteY6" fmla="*/ 4168453 h 4397053"/>
                <a:gd name="connsiteX7" fmla="*/ 78725 w 2351052"/>
                <a:gd name="connsiteY7" fmla="*/ 2682553 h 4397053"/>
                <a:gd name="connsiteX8" fmla="*/ 167625 w 2351052"/>
                <a:gd name="connsiteY8" fmla="*/ 1549904 h 4397053"/>
                <a:gd name="connsiteX0" fmla="*/ 167625 w 2255599"/>
                <a:gd name="connsiteY0" fmla="*/ 1549904 h 4397053"/>
                <a:gd name="connsiteX1" fmla="*/ 243825 w 2255599"/>
                <a:gd name="connsiteY1" fmla="*/ 1374453 h 4397053"/>
                <a:gd name="connsiteX2" fmla="*/ 1805925 w 2255599"/>
                <a:gd name="connsiteY2" fmla="*/ 1349053 h 4397053"/>
                <a:gd name="connsiteX3" fmla="*/ 1958325 w 2255599"/>
                <a:gd name="connsiteY3" fmla="*/ 1505454 h 4397053"/>
                <a:gd name="connsiteX4" fmla="*/ 2161525 w 2255599"/>
                <a:gd name="connsiteY4" fmla="*/ 2428553 h 4397053"/>
                <a:gd name="connsiteX5" fmla="*/ 2199626 w 2255599"/>
                <a:gd name="connsiteY5" fmla="*/ 2746053 h 4397053"/>
                <a:gd name="connsiteX6" fmla="*/ 1424925 w 2255599"/>
                <a:gd name="connsiteY6" fmla="*/ 4397053 h 4397053"/>
                <a:gd name="connsiteX7" fmla="*/ 586725 w 2255599"/>
                <a:gd name="connsiteY7" fmla="*/ 4168453 h 4397053"/>
                <a:gd name="connsiteX8" fmla="*/ 78725 w 2255599"/>
                <a:gd name="connsiteY8" fmla="*/ 2682553 h 4397053"/>
                <a:gd name="connsiteX9" fmla="*/ 167625 w 2255599"/>
                <a:gd name="connsiteY9" fmla="*/ 1549904 h 4397053"/>
                <a:gd name="connsiteX0" fmla="*/ 167625 w 2199626"/>
                <a:gd name="connsiteY0" fmla="*/ 1549904 h 4397053"/>
                <a:gd name="connsiteX1" fmla="*/ 243825 w 2199626"/>
                <a:gd name="connsiteY1" fmla="*/ 1374453 h 4397053"/>
                <a:gd name="connsiteX2" fmla="*/ 1805925 w 2199626"/>
                <a:gd name="connsiteY2" fmla="*/ 1349053 h 4397053"/>
                <a:gd name="connsiteX3" fmla="*/ 1958325 w 2199626"/>
                <a:gd name="connsiteY3" fmla="*/ 1505454 h 4397053"/>
                <a:gd name="connsiteX4" fmla="*/ 2161525 w 2199626"/>
                <a:gd name="connsiteY4" fmla="*/ 2428553 h 4397053"/>
                <a:gd name="connsiteX5" fmla="*/ 2199626 w 2199626"/>
                <a:gd name="connsiteY5" fmla="*/ 2746053 h 4397053"/>
                <a:gd name="connsiteX6" fmla="*/ 1424925 w 2199626"/>
                <a:gd name="connsiteY6" fmla="*/ 4397053 h 4397053"/>
                <a:gd name="connsiteX7" fmla="*/ 586725 w 2199626"/>
                <a:gd name="connsiteY7" fmla="*/ 4168453 h 4397053"/>
                <a:gd name="connsiteX8" fmla="*/ 78725 w 2199626"/>
                <a:gd name="connsiteY8" fmla="*/ 2682553 h 4397053"/>
                <a:gd name="connsiteX9" fmla="*/ 167625 w 2199626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586725 w 2397130"/>
                <a:gd name="connsiteY7" fmla="*/ 41684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586725 w 2397130"/>
                <a:gd name="connsiteY7" fmla="*/ 4168453 h 4397053"/>
                <a:gd name="connsiteX8" fmla="*/ 78727 w 2397130"/>
                <a:gd name="connsiteY8" fmla="*/ 3063553 h 4397053"/>
                <a:gd name="connsiteX9" fmla="*/ 78725 w 2397130"/>
                <a:gd name="connsiteY9" fmla="*/ 2682553 h 4397053"/>
                <a:gd name="connsiteX10" fmla="*/ 167625 w 2397130"/>
                <a:gd name="connsiteY10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78727 w 2397130"/>
                <a:gd name="connsiteY7" fmla="*/ 30635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78727 w 2397130"/>
                <a:gd name="connsiteY7" fmla="*/ 30635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199626"/>
                <a:gd name="connsiteY0" fmla="*/ 1549904 h 3063917"/>
                <a:gd name="connsiteX1" fmla="*/ 243825 w 2199626"/>
                <a:gd name="connsiteY1" fmla="*/ 1374453 h 3063917"/>
                <a:gd name="connsiteX2" fmla="*/ 1805925 w 2199626"/>
                <a:gd name="connsiteY2" fmla="*/ 1349053 h 3063917"/>
                <a:gd name="connsiteX3" fmla="*/ 1958325 w 2199626"/>
                <a:gd name="connsiteY3" fmla="*/ 1505454 h 3063917"/>
                <a:gd name="connsiteX4" fmla="*/ 2161525 w 2199626"/>
                <a:gd name="connsiteY4" fmla="*/ 2428553 h 3063917"/>
                <a:gd name="connsiteX5" fmla="*/ 2199626 w 2199626"/>
                <a:gd name="connsiteY5" fmla="*/ 2746053 h 3063917"/>
                <a:gd name="connsiteX6" fmla="*/ 78727 w 2199626"/>
                <a:gd name="connsiteY6" fmla="*/ 3063553 h 3063917"/>
                <a:gd name="connsiteX7" fmla="*/ 78725 w 2199626"/>
                <a:gd name="connsiteY7" fmla="*/ 2682553 h 3063917"/>
                <a:gd name="connsiteX8" fmla="*/ 167625 w 2199626"/>
                <a:gd name="connsiteY8" fmla="*/ 1549904 h 3063917"/>
                <a:gd name="connsiteX0" fmla="*/ 167625 w 2199626"/>
                <a:gd name="connsiteY0" fmla="*/ 1549904 h 3933258"/>
                <a:gd name="connsiteX1" fmla="*/ 243825 w 2199626"/>
                <a:gd name="connsiteY1" fmla="*/ 1374453 h 3933258"/>
                <a:gd name="connsiteX2" fmla="*/ 1805925 w 2199626"/>
                <a:gd name="connsiteY2" fmla="*/ 1349053 h 3933258"/>
                <a:gd name="connsiteX3" fmla="*/ 1958325 w 2199626"/>
                <a:gd name="connsiteY3" fmla="*/ 1505454 h 3933258"/>
                <a:gd name="connsiteX4" fmla="*/ 2161525 w 2199626"/>
                <a:gd name="connsiteY4" fmla="*/ 2428553 h 3933258"/>
                <a:gd name="connsiteX5" fmla="*/ 2199626 w 2199626"/>
                <a:gd name="connsiteY5" fmla="*/ 2746053 h 3933258"/>
                <a:gd name="connsiteX6" fmla="*/ 78727 w 2199626"/>
                <a:gd name="connsiteY6" fmla="*/ 3063553 h 3933258"/>
                <a:gd name="connsiteX7" fmla="*/ 78725 w 2199626"/>
                <a:gd name="connsiteY7" fmla="*/ 2682553 h 3933258"/>
                <a:gd name="connsiteX8" fmla="*/ 167625 w 2199626"/>
                <a:gd name="connsiteY8" fmla="*/ 1549904 h 393325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423" h="4450438">
                  <a:moveTo>
                    <a:pt x="167625" y="1549904"/>
                  </a:moveTo>
                  <a:cubicBezTo>
                    <a:pt x="237475" y="1547787"/>
                    <a:pt x="199375" y="1534928"/>
                    <a:pt x="243825" y="1374453"/>
                  </a:cubicBezTo>
                  <a:cubicBezTo>
                    <a:pt x="-930925" y="-525922"/>
                    <a:pt x="2561575" y="-380930"/>
                    <a:pt x="1805925" y="1349053"/>
                  </a:cubicBezTo>
                  <a:lnTo>
                    <a:pt x="1958325" y="1505454"/>
                  </a:lnTo>
                  <a:cubicBezTo>
                    <a:pt x="1386825" y="1914754"/>
                    <a:pt x="1954696" y="2485524"/>
                    <a:pt x="2161525" y="2428553"/>
                  </a:cubicBezTo>
                  <a:cubicBezTo>
                    <a:pt x="2212325" y="2635319"/>
                    <a:pt x="2182693" y="2621170"/>
                    <a:pt x="2199626" y="2746053"/>
                  </a:cubicBezTo>
                  <a:cubicBezTo>
                    <a:pt x="3325693" y="4756886"/>
                    <a:pt x="-342490" y="5144236"/>
                    <a:pt x="78727" y="3063553"/>
                  </a:cubicBezTo>
                  <a:cubicBezTo>
                    <a:pt x="-5940" y="2815903"/>
                    <a:pt x="82959" y="2934828"/>
                    <a:pt x="78725" y="2682553"/>
                  </a:cubicBezTo>
                  <a:cubicBezTo>
                    <a:pt x="786901" y="2568075"/>
                    <a:pt x="353892" y="1508354"/>
                    <a:pt x="167625" y="1549904"/>
                  </a:cubicBezTo>
                  <a:close/>
                </a:path>
              </a:pathLst>
            </a:custGeom>
            <a:solidFill>
              <a:srgbClr val="B2713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2">
              <a:extLst>
                <a:ext uri="{FF2B5EF4-FFF2-40B4-BE49-F238E27FC236}">
                  <a16:creationId xmlns:a16="http://schemas.microsoft.com/office/drawing/2014/main" id="{571F671E-487B-067A-773F-3C6D2A5722D1}"/>
                </a:ext>
              </a:extLst>
            </p:cNvPr>
            <p:cNvSpPr/>
            <p:nvPr/>
          </p:nvSpPr>
          <p:spPr>
            <a:xfrm rot="21381645">
              <a:off x="5366135" y="3819049"/>
              <a:ext cx="579846" cy="133286"/>
            </a:xfrm>
            <a:custGeom>
              <a:avLst/>
              <a:gdLst>
                <a:gd name="connsiteX0" fmla="*/ 0 w 657996"/>
                <a:gd name="connsiteY0" fmla="*/ 108894 h 217787"/>
                <a:gd name="connsiteX1" fmla="*/ 328998 w 657996"/>
                <a:gd name="connsiteY1" fmla="*/ 0 h 217787"/>
                <a:gd name="connsiteX2" fmla="*/ 657996 w 657996"/>
                <a:gd name="connsiteY2" fmla="*/ 108894 h 217787"/>
                <a:gd name="connsiteX3" fmla="*/ 328998 w 657996"/>
                <a:gd name="connsiteY3" fmla="*/ 217788 h 217787"/>
                <a:gd name="connsiteX4" fmla="*/ 0 w 657996"/>
                <a:gd name="connsiteY4" fmla="*/ 108894 h 217787"/>
                <a:gd name="connsiteX0" fmla="*/ 0 w 657996"/>
                <a:gd name="connsiteY0" fmla="*/ 108894 h 122505"/>
                <a:gd name="connsiteX1" fmla="*/ 328998 w 657996"/>
                <a:gd name="connsiteY1" fmla="*/ 0 h 122505"/>
                <a:gd name="connsiteX2" fmla="*/ 657996 w 657996"/>
                <a:gd name="connsiteY2" fmla="*/ 108894 h 122505"/>
                <a:gd name="connsiteX3" fmla="*/ 0 w 657996"/>
                <a:gd name="connsiteY3" fmla="*/ 108894 h 1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996" h="122505">
                  <a:moveTo>
                    <a:pt x="0" y="108894"/>
                  </a:moveTo>
                  <a:cubicBezTo>
                    <a:pt x="0" y="48754"/>
                    <a:pt x="147297" y="0"/>
                    <a:pt x="328998" y="0"/>
                  </a:cubicBezTo>
                  <a:cubicBezTo>
                    <a:pt x="510699" y="0"/>
                    <a:pt x="657996" y="48754"/>
                    <a:pt x="657996" y="108894"/>
                  </a:cubicBezTo>
                  <a:cubicBezTo>
                    <a:pt x="603163" y="127043"/>
                    <a:pt x="54833" y="127043"/>
                    <a:pt x="0" y="108894"/>
                  </a:cubicBezTo>
                  <a:close/>
                </a:path>
              </a:pathLst>
            </a:custGeom>
            <a:solidFill>
              <a:srgbClr val="6F3D1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73">
              <a:extLst>
                <a:ext uri="{FF2B5EF4-FFF2-40B4-BE49-F238E27FC236}">
                  <a16:creationId xmlns:a16="http://schemas.microsoft.com/office/drawing/2014/main" id="{2625C0BE-875D-AC8A-D192-7AF16A8EE7CC}"/>
                </a:ext>
              </a:extLst>
            </p:cNvPr>
            <p:cNvSpPr/>
            <p:nvPr/>
          </p:nvSpPr>
          <p:spPr>
            <a:xfrm>
              <a:off x="5405436" y="4481514"/>
              <a:ext cx="604838" cy="212406"/>
            </a:xfrm>
            <a:custGeom>
              <a:avLst/>
              <a:gdLst>
                <a:gd name="connsiteX0" fmla="*/ 0 w 347662"/>
                <a:gd name="connsiteY0" fmla="*/ 0 h 45719"/>
                <a:gd name="connsiteX1" fmla="*/ 347662 w 347662"/>
                <a:gd name="connsiteY1" fmla="*/ 0 h 45719"/>
                <a:gd name="connsiteX2" fmla="*/ 347662 w 347662"/>
                <a:gd name="connsiteY2" fmla="*/ 45719 h 45719"/>
                <a:gd name="connsiteX3" fmla="*/ 0 w 347662"/>
                <a:gd name="connsiteY3" fmla="*/ 45719 h 45719"/>
                <a:gd name="connsiteX4" fmla="*/ 0 w 347662"/>
                <a:gd name="connsiteY4" fmla="*/ 0 h 45719"/>
                <a:gd name="connsiteX0" fmla="*/ 233363 w 581025"/>
                <a:gd name="connsiteY0" fmla="*/ 0 h 221932"/>
                <a:gd name="connsiteX1" fmla="*/ 581025 w 581025"/>
                <a:gd name="connsiteY1" fmla="*/ 0 h 221932"/>
                <a:gd name="connsiteX2" fmla="*/ 581025 w 581025"/>
                <a:gd name="connsiteY2" fmla="*/ 45719 h 221932"/>
                <a:gd name="connsiteX3" fmla="*/ 0 w 581025"/>
                <a:gd name="connsiteY3" fmla="*/ 221932 h 221932"/>
                <a:gd name="connsiteX4" fmla="*/ 233363 w 581025"/>
                <a:gd name="connsiteY4" fmla="*/ 0 h 221932"/>
                <a:gd name="connsiteX0" fmla="*/ 233363 w 581025"/>
                <a:gd name="connsiteY0" fmla="*/ 0 h 221932"/>
                <a:gd name="connsiteX1" fmla="*/ 581025 w 581025"/>
                <a:gd name="connsiteY1" fmla="*/ 0 h 221932"/>
                <a:gd name="connsiteX2" fmla="*/ 495300 w 581025"/>
                <a:gd name="connsiteY2" fmla="*/ 212406 h 221932"/>
                <a:gd name="connsiteX3" fmla="*/ 0 w 581025"/>
                <a:gd name="connsiteY3" fmla="*/ 221932 h 221932"/>
                <a:gd name="connsiteX4" fmla="*/ 233363 w 581025"/>
                <a:gd name="connsiteY4" fmla="*/ 0 h 221932"/>
                <a:gd name="connsiteX0" fmla="*/ 233363 w 600075"/>
                <a:gd name="connsiteY0" fmla="*/ 0 h 221932"/>
                <a:gd name="connsiteX1" fmla="*/ 600075 w 600075"/>
                <a:gd name="connsiteY1" fmla="*/ 0 h 221932"/>
                <a:gd name="connsiteX2" fmla="*/ 495300 w 600075"/>
                <a:gd name="connsiteY2" fmla="*/ 212406 h 221932"/>
                <a:gd name="connsiteX3" fmla="*/ 0 w 600075"/>
                <a:gd name="connsiteY3" fmla="*/ 221932 h 221932"/>
                <a:gd name="connsiteX4" fmla="*/ 233363 w 600075"/>
                <a:gd name="connsiteY4" fmla="*/ 0 h 221932"/>
                <a:gd name="connsiteX0" fmla="*/ 233363 w 600075"/>
                <a:gd name="connsiteY0" fmla="*/ 0 h 221932"/>
                <a:gd name="connsiteX1" fmla="*/ 600075 w 600075"/>
                <a:gd name="connsiteY1" fmla="*/ 0 h 221932"/>
                <a:gd name="connsiteX2" fmla="*/ 485775 w 600075"/>
                <a:gd name="connsiteY2" fmla="*/ 212406 h 221932"/>
                <a:gd name="connsiteX3" fmla="*/ 0 w 600075"/>
                <a:gd name="connsiteY3" fmla="*/ 221932 h 221932"/>
                <a:gd name="connsiteX4" fmla="*/ 233363 w 600075"/>
                <a:gd name="connsiteY4" fmla="*/ 0 h 221932"/>
                <a:gd name="connsiteX0" fmla="*/ 238126 w 604838"/>
                <a:gd name="connsiteY0" fmla="*/ 0 h 212406"/>
                <a:gd name="connsiteX1" fmla="*/ 604838 w 604838"/>
                <a:gd name="connsiteY1" fmla="*/ 0 h 212406"/>
                <a:gd name="connsiteX2" fmla="*/ 490538 w 604838"/>
                <a:gd name="connsiteY2" fmla="*/ 212406 h 212406"/>
                <a:gd name="connsiteX3" fmla="*/ 0 w 604838"/>
                <a:gd name="connsiteY3" fmla="*/ 202882 h 212406"/>
                <a:gd name="connsiteX4" fmla="*/ 238126 w 604838"/>
                <a:gd name="connsiteY4" fmla="*/ 0 h 21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38" h="212406">
                  <a:moveTo>
                    <a:pt x="238126" y="0"/>
                  </a:moveTo>
                  <a:lnTo>
                    <a:pt x="604838" y="0"/>
                  </a:lnTo>
                  <a:lnTo>
                    <a:pt x="490538" y="212406"/>
                  </a:lnTo>
                  <a:lnTo>
                    <a:pt x="0" y="202882"/>
                  </a:lnTo>
                  <a:lnTo>
                    <a:pt x="238126" y="0"/>
                  </a:lnTo>
                  <a:close/>
                </a:path>
              </a:pathLst>
            </a:custGeom>
            <a:solidFill>
              <a:srgbClr val="6F3D1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42B9C72-33C3-AB93-28BD-30EF1A10A40A}"/>
                </a:ext>
              </a:extLst>
            </p:cNvPr>
            <p:cNvSpPr/>
            <p:nvPr/>
          </p:nvSpPr>
          <p:spPr>
            <a:xfrm>
              <a:off x="5910263" y="4205737"/>
              <a:ext cx="496156" cy="872192"/>
            </a:xfrm>
            <a:custGeom>
              <a:avLst/>
              <a:gdLst>
                <a:gd name="connsiteX0" fmla="*/ 0 w 496156"/>
                <a:gd name="connsiteY0" fmla="*/ 37651 h 872192"/>
                <a:gd name="connsiteX1" fmla="*/ 57150 w 496156"/>
                <a:gd name="connsiteY1" fmla="*/ 4313 h 872192"/>
                <a:gd name="connsiteX2" fmla="*/ 152400 w 496156"/>
                <a:gd name="connsiteY2" fmla="*/ 123376 h 872192"/>
                <a:gd name="connsiteX3" fmla="*/ 195262 w 496156"/>
                <a:gd name="connsiteY3" fmla="*/ 447226 h 872192"/>
                <a:gd name="connsiteX4" fmla="*/ 219075 w 496156"/>
                <a:gd name="connsiteY4" fmla="*/ 632963 h 872192"/>
                <a:gd name="connsiteX5" fmla="*/ 252412 w 496156"/>
                <a:gd name="connsiteY5" fmla="*/ 771076 h 872192"/>
                <a:gd name="connsiteX6" fmla="*/ 319087 w 496156"/>
                <a:gd name="connsiteY6" fmla="*/ 866326 h 872192"/>
                <a:gd name="connsiteX7" fmla="*/ 438150 w 496156"/>
                <a:gd name="connsiteY7" fmla="*/ 852038 h 872192"/>
                <a:gd name="connsiteX8" fmla="*/ 495300 w 496156"/>
                <a:gd name="connsiteY8" fmla="*/ 771076 h 872192"/>
                <a:gd name="connsiteX9" fmla="*/ 466725 w 496156"/>
                <a:gd name="connsiteY9" fmla="*/ 632963 h 872192"/>
                <a:gd name="connsiteX10" fmla="*/ 390525 w 496156"/>
                <a:gd name="connsiteY10" fmla="*/ 571051 h 872192"/>
                <a:gd name="connsiteX11" fmla="*/ 323850 w 496156"/>
                <a:gd name="connsiteY11" fmla="*/ 623438 h 872192"/>
                <a:gd name="connsiteX12" fmla="*/ 304800 w 496156"/>
                <a:gd name="connsiteY12" fmla="*/ 694876 h 872192"/>
                <a:gd name="connsiteX13" fmla="*/ 371475 w 496156"/>
                <a:gd name="connsiteY13" fmla="*/ 723451 h 872192"/>
                <a:gd name="connsiteX14" fmla="*/ 414337 w 496156"/>
                <a:gd name="connsiteY14" fmla="*/ 694876 h 872192"/>
                <a:gd name="connsiteX15" fmla="*/ 400050 w 496156"/>
                <a:gd name="connsiteY15" fmla="*/ 656776 h 872192"/>
                <a:gd name="connsiteX16" fmla="*/ 390525 w 496156"/>
                <a:gd name="connsiteY16" fmla="*/ 656776 h 872192"/>
                <a:gd name="connsiteX17" fmla="*/ 390525 w 496156"/>
                <a:gd name="connsiteY17" fmla="*/ 656776 h 8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156" h="872192">
                  <a:moveTo>
                    <a:pt x="0" y="37651"/>
                  </a:moveTo>
                  <a:cubicBezTo>
                    <a:pt x="15875" y="13838"/>
                    <a:pt x="31750" y="-9974"/>
                    <a:pt x="57150" y="4313"/>
                  </a:cubicBezTo>
                  <a:cubicBezTo>
                    <a:pt x="82550" y="18600"/>
                    <a:pt x="129381" y="49557"/>
                    <a:pt x="152400" y="123376"/>
                  </a:cubicBezTo>
                  <a:cubicBezTo>
                    <a:pt x="175419" y="197195"/>
                    <a:pt x="184150" y="362295"/>
                    <a:pt x="195262" y="447226"/>
                  </a:cubicBezTo>
                  <a:cubicBezTo>
                    <a:pt x="206374" y="532157"/>
                    <a:pt x="209550" y="578988"/>
                    <a:pt x="219075" y="632963"/>
                  </a:cubicBezTo>
                  <a:cubicBezTo>
                    <a:pt x="228600" y="686938"/>
                    <a:pt x="235743" y="732182"/>
                    <a:pt x="252412" y="771076"/>
                  </a:cubicBezTo>
                  <a:cubicBezTo>
                    <a:pt x="269081" y="809970"/>
                    <a:pt x="288131" y="852832"/>
                    <a:pt x="319087" y="866326"/>
                  </a:cubicBezTo>
                  <a:cubicBezTo>
                    <a:pt x="350043" y="879820"/>
                    <a:pt x="408781" y="867913"/>
                    <a:pt x="438150" y="852038"/>
                  </a:cubicBezTo>
                  <a:cubicBezTo>
                    <a:pt x="467519" y="836163"/>
                    <a:pt x="490538" y="807589"/>
                    <a:pt x="495300" y="771076"/>
                  </a:cubicBezTo>
                  <a:cubicBezTo>
                    <a:pt x="500063" y="734564"/>
                    <a:pt x="484187" y="666300"/>
                    <a:pt x="466725" y="632963"/>
                  </a:cubicBezTo>
                  <a:cubicBezTo>
                    <a:pt x="449263" y="599626"/>
                    <a:pt x="414338" y="572639"/>
                    <a:pt x="390525" y="571051"/>
                  </a:cubicBezTo>
                  <a:cubicBezTo>
                    <a:pt x="366712" y="569463"/>
                    <a:pt x="338137" y="602801"/>
                    <a:pt x="323850" y="623438"/>
                  </a:cubicBezTo>
                  <a:cubicBezTo>
                    <a:pt x="309563" y="644075"/>
                    <a:pt x="296863" y="678207"/>
                    <a:pt x="304800" y="694876"/>
                  </a:cubicBezTo>
                  <a:cubicBezTo>
                    <a:pt x="312737" y="711545"/>
                    <a:pt x="353219" y="723451"/>
                    <a:pt x="371475" y="723451"/>
                  </a:cubicBezTo>
                  <a:cubicBezTo>
                    <a:pt x="389731" y="723451"/>
                    <a:pt x="409575" y="705988"/>
                    <a:pt x="414337" y="694876"/>
                  </a:cubicBezTo>
                  <a:cubicBezTo>
                    <a:pt x="419099" y="683764"/>
                    <a:pt x="404019" y="663126"/>
                    <a:pt x="400050" y="656776"/>
                  </a:cubicBezTo>
                  <a:cubicBezTo>
                    <a:pt x="396081" y="650426"/>
                    <a:pt x="390525" y="656776"/>
                    <a:pt x="390525" y="656776"/>
                  </a:cubicBezTo>
                  <a:lnTo>
                    <a:pt x="390525" y="65677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F1443B-39B6-0288-C7C4-00B07704F4FB}"/>
                </a:ext>
              </a:extLst>
            </p:cNvPr>
            <p:cNvGrpSpPr/>
            <p:nvPr/>
          </p:nvGrpSpPr>
          <p:grpSpPr>
            <a:xfrm>
              <a:off x="5107013" y="887515"/>
              <a:ext cx="623633" cy="4227372"/>
              <a:chOff x="5144458" y="931460"/>
              <a:chExt cx="623633" cy="4227372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95A7D66-3769-4913-F7E0-553A25B3D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458" y="931460"/>
                <a:ext cx="594583" cy="414646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EDB051-2227-E06C-F3AB-7988A45C7176}"/>
                  </a:ext>
                </a:extLst>
              </p:cNvPr>
              <p:cNvSpPr/>
              <p:nvPr/>
            </p:nvSpPr>
            <p:spPr>
              <a:xfrm>
                <a:off x="5707855" y="5072102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8AAE29-D4AE-020B-8451-98CDED70029F}"/>
                </a:ext>
              </a:extLst>
            </p:cNvPr>
            <p:cNvGrpSpPr/>
            <p:nvPr/>
          </p:nvGrpSpPr>
          <p:grpSpPr>
            <a:xfrm>
              <a:off x="5193211" y="854384"/>
              <a:ext cx="623633" cy="4227372"/>
              <a:chOff x="5144458" y="931460"/>
              <a:chExt cx="623633" cy="42273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F7A4C9B-29CF-7C18-60B6-C6F8C19D2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458" y="931460"/>
                <a:ext cx="594583" cy="414646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551E15C-8BF1-E77C-BF42-6ABB1433411F}"/>
                  </a:ext>
                </a:extLst>
              </p:cNvPr>
              <p:cNvSpPr/>
              <p:nvPr/>
            </p:nvSpPr>
            <p:spPr>
              <a:xfrm>
                <a:off x="5707855" y="5072102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FFC468-1F2B-CBF1-B1E6-1F8A808ADA62}"/>
                </a:ext>
              </a:extLst>
            </p:cNvPr>
            <p:cNvGrpSpPr/>
            <p:nvPr/>
          </p:nvGrpSpPr>
          <p:grpSpPr>
            <a:xfrm>
              <a:off x="5251949" y="829729"/>
              <a:ext cx="667560" cy="4189857"/>
              <a:chOff x="5100531" y="968975"/>
              <a:chExt cx="667560" cy="4189857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34C454D-3FDA-1F2D-B34B-EE8643F8F4CB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5100531" y="968975"/>
                <a:ext cx="638510" cy="410895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6349171-877F-B577-1BA5-172C2C88F20C}"/>
                  </a:ext>
                </a:extLst>
              </p:cNvPr>
              <p:cNvSpPr/>
              <p:nvPr/>
            </p:nvSpPr>
            <p:spPr>
              <a:xfrm>
                <a:off x="5707855" y="5072102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75A9BC-32E3-1C3F-25E5-CB904C15E6B8}"/>
                </a:ext>
              </a:extLst>
            </p:cNvPr>
            <p:cNvGrpSpPr/>
            <p:nvPr/>
          </p:nvGrpSpPr>
          <p:grpSpPr>
            <a:xfrm>
              <a:off x="5010231" y="884055"/>
              <a:ext cx="623633" cy="4227372"/>
              <a:chOff x="5144458" y="931460"/>
              <a:chExt cx="623633" cy="422737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65A6E11-B385-ACFD-81C2-35E2FFE13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458" y="931460"/>
                <a:ext cx="594583" cy="414646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DFB4E26-F188-0444-83C7-52F901DC2D19}"/>
                  </a:ext>
                </a:extLst>
              </p:cNvPr>
              <p:cNvSpPr/>
              <p:nvPr/>
            </p:nvSpPr>
            <p:spPr>
              <a:xfrm>
                <a:off x="5707855" y="5072102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71EC291-49B5-38DB-B491-21BB5FEFC80B}"/>
                </a:ext>
              </a:extLst>
            </p:cNvPr>
            <p:cNvSpPr/>
            <p:nvPr/>
          </p:nvSpPr>
          <p:spPr>
            <a:xfrm flipH="1">
              <a:off x="4887076" y="4206383"/>
              <a:ext cx="496156" cy="872192"/>
            </a:xfrm>
            <a:custGeom>
              <a:avLst/>
              <a:gdLst>
                <a:gd name="connsiteX0" fmla="*/ 0 w 496156"/>
                <a:gd name="connsiteY0" fmla="*/ 37651 h 872192"/>
                <a:gd name="connsiteX1" fmla="*/ 57150 w 496156"/>
                <a:gd name="connsiteY1" fmla="*/ 4313 h 872192"/>
                <a:gd name="connsiteX2" fmla="*/ 152400 w 496156"/>
                <a:gd name="connsiteY2" fmla="*/ 123376 h 872192"/>
                <a:gd name="connsiteX3" fmla="*/ 195262 w 496156"/>
                <a:gd name="connsiteY3" fmla="*/ 447226 h 872192"/>
                <a:gd name="connsiteX4" fmla="*/ 219075 w 496156"/>
                <a:gd name="connsiteY4" fmla="*/ 632963 h 872192"/>
                <a:gd name="connsiteX5" fmla="*/ 252412 w 496156"/>
                <a:gd name="connsiteY5" fmla="*/ 771076 h 872192"/>
                <a:gd name="connsiteX6" fmla="*/ 319087 w 496156"/>
                <a:gd name="connsiteY6" fmla="*/ 866326 h 872192"/>
                <a:gd name="connsiteX7" fmla="*/ 438150 w 496156"/>
                <a:gd name="connsiteY7" fmla="*/ 852038 h 872192"/>
                <a:gd name="connsiteX8" fmla="*/ 495300 w 496156"/>
                <a:gd name="connsiteY8" fmla="*/ 771076 h 872192"/>
                <a:gd name="connsiteX9" fmla="*/ 466725 w 496156"/>
                <a:gd name="connsiteY9" fmla="*/ 632963 h 872192"/>
                <a:gd name="connsiteX10" fmla="*/ 390525 w 496156"/>
                <a:gd name="connsiteY10" fmla="*/ 571051 h 872192"/>
                <a:gd name="connsiteX11" fmla="*/ 323850 w 496156"/>
                <a:gd name="connsiteY11" fmla="*/ 623438 h 872192"/>
                <a:gd name="connsiteX12" fmla="*/ 304800 w 496156"/>
                <a:gd name="connsiteY12" fmla="*/ 694876 h 872192"/>
                <a:gd name="connsiteX13" fmla="*/ 371475 w 496156"/>
                <a:gd name="connsiteY13" fmla="*/ 723451 h 872192"/>
                <a:gd name="connsiteX14" fmla="*/ 414337 w 496156"/>
                <a:gd name="connsiteY14" fmla="*/ 694876 h 872192"/>
                <a:gd name="connsiteX15" fmla="*/ 400050 w 496156"/>
                <a:gd name="connsiteY15" fmla="*/ 656776 h 872192"/>
                <a:gd name="connsiteX16" fmla="*/ 390525 w 496156"/>
                <a:gd name="connsiteY16" fmla="*/ 656776 h 872192"/>
                <a:gd name="connsiteX17" fmla="*/ 390525 w 496156"/>
                <a:gd name="connsiteY17" fmla="*/ 656776 h 8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156" h="872192">
                  <a:moveTo>
                    <a:pt x="0" y="37651"/>
                  </a:moveTo>
                  <a:cubicBezTo>
                    <a:pt x="15875" y="13838"/>
                    <a:pt x="31750" y="-9974"/>
                    <a:pt x="57150" y="4313"/>
                  </a:cubicBezTo>
                  <a:cubicBezTo>
                    <a:pt x="82550" y="18600"/>
                    <a:pt x="129381" y="49557"/>
                    <a:pt x="152400" y="123376"/>
                  </a:cubicBezTo>
                  <a:cubicBezTo>
                    <a:pt x="175419" y="197195"/>
                    <a:pt x="184150" y="362295"/>
                    <a:pt x="195262" y="447226"/>
                  </a:cubicBezTo>
                  <a:cubicBezTo>
                    <a:pt x="206374" y="532157"/>
                    <a:pt x="209550" y="578988"/>
                    <a:pt x="219075" y="632963"/>
                  </a:cubicBezTo>
                  <a:cubicBezTo>
                    <a:pt x="228600" y="686938"/>
                    <a:pt x="235743" y="732182"/>
                    <a:pt x="252412" y="771076"/>
                  </a:cubicBezTo>
                  <a:cubicBezTo>
                    <a:pt x="269081" y="809970"/>
                    <a:pt x="288131" y="852832"/>
                    <a:pt x="319087" y="866326"/>
                  </a:cubicBezTo>
                  <a:cubicBezTo>
                    <a:pt x="350043" y="879820"/>
                    <a:pt x="408781" y="867913"/>
                    <a:pt x="438150" y="852038"/>
                  </a:cubicBezTo>
                  <a:cubicBezTo>
                    <a:pt x="467519" y="836163"/>
                    <a:pt x="490538" y="807589"/>
                    <a:pt x="495300" y="771076"/>
                  </a:cubicBezTo>
                  <a:cubicBezTo>
                    <a:pt x="500063" y="734564"/>
                    <a:pt x="484187" y="666300"/>
                    <a:pt x="466725" y="632963"/>
                  </a:cubicBezTo>
                  <a:cubicBezTo>
                    <a:pt x="449263" y="599626"/>
                    <a:pt x="414338" y="572639"/>
                    <a:pt x="390525" y="571051"/>
                  </a:cubicBezTo>
                  <a:cubicBezTo>
                    <a:pt x="366712" y="569463"/>
                    <a:pt x="338137" y="602801"/>
                    <a:pt x="323850" y="623438"/>
                  </a:cubicBezTo>
                  <a:cubicBezTo>
                    <a:pt x="309563" y="644075"/>
                    <a:pt x="296863" y="678207"/>
                    <a:pt x="304800" y="694876"/>
                  </a:cubicBezTo>
                  <a:cubicBezTo>
                    <a:pt x="312737" y="711545"/>
                    <a:pt x="353219" y="723451"/>
                    <a:pt x="371475" y="723451"/>
                  </a:cubicBezTo>
                  <a:cubicBezTo>
                    <a:pt x="389731" y="723451"/>
                    <a:pt x="409575" y="705988"/>
                    <a:pt x="414337" y="694876"/>
                  </a:cubicBezTo>
                  <a:cubicBezTo>
                    <a:pt x="419099" y="683764"/>
                    <a:pt x="404019" y="663126"/>
                    <a:pt x="400050" y="656776"/>
                  </a:cubicBezTo>
                  <a:cubicBezTo>
                    <a:pt x="396081" y="650426"/>
                    <a:pt x="390525" y="656776"/>
                    <a:pt x="390525" y="656776"/>
                  </a:cubicBezTo>
                  <a:lnTo>
                    <a:pt x="390525" y="65677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75">
              <a:extLst>
                <a:ext uri="{FF2B5EF4-FFF2-40B4-BE49-F238E27FC236}">
                  <a16:creationId xmlns:a16="http://schemas.microsoft.com/office/drawing/2014/main" id="{78A948F2-51F3-79A1-5F5D-E3444856C4BB}"/>
                </a:ext>
              </a:extLst>
            </p:cNvPr>
            <p:cNvSpPr/>
            <p:nvPr/>
          </p:nvSpPr>
          <p:spPr>
            <a:xfrm>
              <a:off x="5470344" y="5199275"/>
              <a:ext cx="537394" cy="1210339"/>
            </a:xfrm>
            <a:custGeom>
              <a:avLst/>
              <a:gdLst>
                <a:gd name="connsiteX0" fmla="*/ 0 w 354506"/>
                <a:gd name="connsiteY0" fmla="*/ 0 h 303487"/>
                <a:gd name="connsiteX1" fmla="*/ 354506 w 354506"/>
                <a:gd name="connsiteY1" fmla="*/ 0 h 303487"/>
                <a:gd name="connsiteX2" fmla="*/ 354506 w 354506"/>
                <a:gd name="connsiteY2" fmla="*/ 303487 h 303487"/>
                <a:gd name="connsiteX3" fmla="*/ 0 w 354506"/>
                <a:gd name="connsiteY3" fmla="*/ 303487 h 303487"/>
                <a:gd name="connsiteX4" fmla="*/ 0 w 354506"/>
                <a:gd name="connsiteY4" fmla="*/ 0 h 303487"/>
                <a:gd name="connsiteX0" fmla="*/ 0 w 407846"/>
                <a:gd name="connsiteY0" fmla="*/ 0 h 303487"/>
                <a:gd name="connsiteX1" fmla="*/ 407846 w 407846"/>
                <a:gd name="connsiteY1" fmla="*/ 60960 h 303487"/>
                <a:gd name="connsiteX2" fmla="*/ 354506 w 407846"/>
                <a:gd name="connsiteY2" fmla="*/ 303487 h 303487"/>
                <a:gd name="connsiteX3" fmla="*/ 0 w 407846"/>
                <a:gd name="connsiteY3" fmla="*/ 303487 h 303487"/>
                <a:gd name="connsiteX4" fmla="*/ 0 w 407846"/>
                <a:gd name="connsiteY4" fmla="*/ 0 h 303487"/>
                <a:gd name="connsiteX0" fmla="*/ 0 w 499286"/>
                <a:gd name="connsiteY0" fmla="*/ 0 h 303487"/>
                <a:gd name="connsiteX1" fmla="*/ 499286 w 499286"/>
                <a:gd name="connsiteY1" fmla="*/ 60960 h 303487"/>
                <a:gd name="connsiteX2" fmla="*/ 445946 w 499286"/>
                <a:gd name="connsiteY2" fmla="*/ 303487 h 303487"/>
                <a:gd name="connsiteX3" fmla="*/ 91440 w 499286"/>
                <a:gd name="connsiteY3" fmla="*/ 303487 h 303487"/>
                <a:gd name="connsiteX4" fmla="*/ 0 w 499286"/>
                <a:gd name="connsiteY4" fmla="*/ 0 h 303487"/>
                <a:gd name="connsiteX0" fmla="*/ 0 w 499286"/>
                <a:gd name="connsiteY0" fmla="*/ 79236 h 382723"/>
                <a:gd name="connsiteX1" fmla="*/ 499286 w 499286"/>
                <a:gd name="connsiteY1" fmla="*/ 140196 h 382723"/>
                <a:gd name="connsiteX2" fmla="*/ 445946 w 499286"/>
                <a:gd name="connsiteY2" fmla="*/ 382723 h 382723"/>
                <a:gd name="connsiteX3" fmla="*/ 91440 w 499286"/>
                <a:gd name="connsiteY3" fmla="*/ 382723 h 382723"/>
                <a:gd name="connsiteX4" fmla="*/ 0 w 499286"/>
                <a:gd name="connsiteY4" fmla="*/ 79236 h 382723"/>
                <a:gd name="connsiteX0" fmla="*/ 0 w 537386"/>
                <a:gd name="connsiteY0" fmla="*/ 76246 h 379733"/>
                <a:gd name="connsiteX1" fmla="*/ 537386 w 537386"/>
                <a:gd name="connsiteY1" fmla="*/ 152446 h 379733"/>
                <a:gd name="connsiteX2" fmla="*/ 445946 w 537386"/>
                <a:gd name="connsiteY2" fmla="*/ 379733 h 379733"/>
                <a:gd name="connsiteX3" fmla="*/ 91440 w 537386"/>
                <a:gd name="connsiteY3" fmla="*/ 379733 h 379733"/>
                <a:gd name="connsiteX4" fmla="*/ 0 w 537386"/>
                <a:gd name="connsiteY4" fmla="*/ 76246 h 379733"/>
                <a:gd name="connsiteX0" fmla="*/ 0 w 537394"/>
                <a:gd name="connsiteY0" fmla="*/ 86078 h 389565"/>
                <a:gd name="connsiteX1" fmla="*/ 537386 w 537394"/>
                <a:gd name="connsiteY1" fmla="*/ 162278 h 389565"/>
                <a:gd name="connsiteX2" fmla="*/ 445946 w 537394"/>
                <a:gd name="connsiteY2" fmla="*/ 389565 h 389565"/>
                <a:gd name="connsiteX3" fmla="*/ 91440 w 537394"/>
                <a:gd name="connsiteY3" fmla="*/ 389565 h 389565"/>
                <a:gd name="connsiteX4" fmla="*/ 0 w 537394"/>
                <a:gd name="connsiteY4" fmla="*/ 86078 h 389565"/>
                <a:gd name="connsiteX0" fmla="*/ 0 w 537394"/>
                <a:gd name="connsiteY0" fmla="*/ 86078 h 503865"/>
                <a:gd name="connsiteX1" fmla="*/ 537386 w 537394"/>
                <a:gd name="connsiteY1" fmla="*/ 162278 h 503865"/>
                <a:gd name="connsiteX2" fmla="*/ 476426 w 537394"/>
                <a:gd name="connsiteY2" fmla="*/ 503865 h 503865"/>
                <a:gd name="connsiteX3" fmla="*/ 91440 w 537394"/>
                <a:gd name="connsiteY3" fmla="*/ 389565 h 503865"/>
                <a:gd name="connsiteX4" fmla="*/ 0 w 537394"/>
                <a:gd name="connsiteY4" fmla="*/ 86078 h 503865"/>
                <a:gd name="connsiteX0" fmla="*/ 0 w 537394"/>
                <a:gd name="connsiteY0" fmla="*/ 86078 h 511485"/>
                <a:gd name="connsiteX1" fmla="*/ 537386 w 537394"/>
                <a:gd name="connsiteY1" fmla="*/ 162278 h 511485"/>
                <a:gd name="connsiteX2" fmla="*/ 476426 w 537394"/>
                <a:gd name="connsiteY2" fmla="*/ 503865 h 511485"/>
                <a:gd name="connsiteX3" fmla="*/ 213360 w 537394"/>
                <a:gd name="connsiteY3" fmla="*/ 511485 h 511485"/>
                <a:gd name="connsiteX4" fmla="*/ 0 w 537394"/>
                <a:gd name="connsiteY4" fmla="*/ 86078 h 511485"/>
                <a:gd name="connsiteX0" fmla="*/ 0 w 537394"/>
                <a:gd name="connsiteY0" fmla="*/ 86078 h 511485"/>
                <a:gd name="connsiteX1" fmla="*/ 537386 w 537394"/>
                <a:gd name="connsiteY1" fmla="*/ 162278 h 511485"/>
                <a:gd name="connsiteX2" fmla="*/ 476426 w 537394"/>
                <a:gd name="connsiteY2" fmla="*/ 503865 h 511485"/>
                <a:gd name="connsiteX3" fmla="*/ 213360 w 537394"/>
                <a:gd name="connsiteY3" fmla="*/ 511485 h 511485"/>
                <a:gd name="connsiteX4" fmla="*/ 0 w 537394"/>
                <a:gd name="connsiteY4" fmla="*/ 86078 h 511485"/>
                <a:gd name="connsiteX0" fmla="*/ 0 w 537394"/>
                <a:gd name="connsiteY0" fmla="*/ 86078 h 549585"/>
                <a:gd name="connsiteX1" fmla="*/ 537386 w 537394"/>
                <a:gd name="connsiteY1" fmla="*/ 162278 h 549585"/>
                <a:gd name="connsiteX2" fmla="*/ 476426 w 537394"/>
                <a:gd name="connsiteY2" fmla="*/ 503865 h 549585"/>
                <a:gd name="connsiteX3" fmla="*/ 228600 w 537394"/>
                <a:gd name="connsiteY3" fmla="*/ 549585 h 549585"/>
                <a:gd name="connsiteX4" fmla="*/ 0 w 537394"/>
                <a:gd name="connsiteY4" fmla="*/ 86078 h 549585"/>
                <a:gd name="connsiteX0" fmla="*/ 0 w 537394"/>
                <a:gd name="connsiteY0" fmla="*/ 86078 h 786944"/>
                <a:gd name="connsiteX1" fmla="*/ 537386 w 537394"/>
                <a:gd name="connsiteY1" fmla="*/ 162278 h 786944"/>
                <a:gd name="connsiteX2" fmla="*/ 476426 w 537394"/>
                <a:gd name="connsiteY2" fmla="*/ 503865 h 786944"/>
                <a:gd name="connsiteX3" fmla="*/ 228600 w 537394"/>
                <a:gd name="connsiteY3" fmla="*/ 549585 h 786944"/>
                <a:gd name="connsiteX4" fmla="*/ 0 w 537394"/>
                <a:gd name="connsiteY4" fmla="*/ 86078 h 786944"/>
                <a:gd name="connsiteX0" fmla="*/ 0 w 537394"/>
                <a:gd name="connsiteY0" fmla="*/ 86078 h 966854"/>
                <a:gd name="connsiteX1" fmla="*/ 537386 w 537394"/>
                <a:gd name="connsiteY1" fmla="*/ 162278 h 966854"/>
                <a:gd name="connsiteX2" fmla="*/ 476426 w 537394"/>
                <a:gd name="connsiteY2" fmla="*/ 503865 h 966854"/>
                <a:gd name="connsiteX3" fmla="*/ 228600 w 537394"/>
                <a:gd name="connsiteY3" fmla="*/ 549585 h 966854"/>
                <a:gd name="connsiteX4" fmla="*/ 0 w 537394"/>
                <a:gd name="connsiteY4" fmla="*/ 86078 h 966854"/>
                <a:gd name="connsiteX0" fmla="*/ 0 w 537394"/>
                <a:gd name="connsiteY0" fmla="*/ 86078 h 1113250"/>
                <a:gd name="connsiteX1" fmla="*/ 537386 w 537394"/>
                <a:gd name="connsiteY1" fmla="*/ 162278 h 1113250"/>
                <a:gd name="connsiteX2" fmla="*/ 476426 w 537394"/>
                <a:gd name="connsiteY2" fmla="*/ 503865 h 1113250"/>
                <a:gd name="connsiteX3" fmla="*/ 228600 w 537394"/>
                <a:gd name="connsiteY3" fmla="*/ 549585 h 1113250"/>
                <a:gd name="connsiteX4" fmla="*/ 0 w 537394"/>
                <a:gd name="connsiteY4" fmla="*/ 86078 h 1113250"/>
                <a:gd name="connsiteX0" fmla="*/ 0 w 537394"/>
                <a:gd name="connsiteY0" fmla="*/ 86078 h 1210339"/>
                <a:gd name="connsiteX1" fmla="*/ 537386 w 537394"/>
                <a:gd name="connsiteY1" fmla="*/ 162278 h 1210339"/>
                <a:gd name="connsiteX2" fmla="*/ 476426 w 537394"/>
                <a:gd name="connsiteY2" fmla="*/ 503865 h 1210339"/>
                <a:gd name="connsiteX3" fmla="*/ 228600 w 537394"/>
                <a:gd name="connsiteY3" fmla="*/ 549585 h 1210339"/>
                <a:gd name="connsiteX4" fmla="*/ 0 w 537394"/>
                <a:gd name="connsiteY4" fmla="*/ 86078 h 121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394" h="1210339">
                  <a:moveTo>
                    <a:pt x="0" y="86078"/>
                  </a:moveTo>
                  <a:cubicBezTo>
                    <a:pt x="410269" y="-114582"/>
                    <a:pt x="538597" y="88618"/>
                    <a:pt x="537386" y="162278"/>
                  </a:cubicBezTo>
                  <a:lnTo>
                    <a:pt x="476426" y="503865"/>
                  </a:lnTo>
                  <a:cubicBezTo>
                    <a:pt x="523357" y="1403025"/>
                    <a:pt x="547429" y="1471605"/>
                    <a:pt x="228600" y="549585"/>
                  </a:cubicBezTo>
                  <a:cubicBezTo>
                    <a:pt x="187960" y="400163"/>
                    <a:pt x="71120" y="227880"/>
                    <a:pt x="0" y="86078"/>
                  </a:cubicBezTo>
                  <a:close/>
                </a:path>
              </a:pathLst>
            </a:custGeom>
            <a:solidFill>
              <a:srgbClr val="A9501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DFC5C38-7D13-EEE2-367A-A741A7409CBF}"/>
                </a:ext>
              </a:extLst>
            </p:cNvPr>
            <p:cNvSpPr/>
            <p:nvPr/>
          </p:nvSpPr>
          <p:spPr>
            <a:xfrm>
              <a:off x="5889391" y="5312647"/>
              <a:ext cx="60236" cy="86730"/>
            </a:xfrm>
            <a:prstGeom prst="ellipse">
              <a:avLst/>
            </a:prstGeom>
            <a:solidFill>
              <a:srgbClr val="6F3D1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33ACD8A-84BA-A55B-82E8-D74313E726E6}"/>
                </a:ext>
              </a:extLst>
            </p:cNvPr>
            <p:cNvSpPr/>
            <p:nvPr/>
          </p:nvSpPr>
          <p:spPr>
            <a:xfrm>
              <a:off x="5781390" y="5290111"/>
              <a:ext cx="60236" cy="86730"/>
            </a:xfrm>
            <a:prstGeom prst="ellipse">
              <a:avLst/>
            </a:prstGeom>
            <a:solidFill>
              <a:srgbClr val="6F3D1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60EBD9-BFE4-26D0-A7E5-64C86418D7E1}"/>
                </a:ext>
              </a:extLst>
            </p:cNvPr>
            <p:cNvSpPr/>
            <p:nvPr/>
          </p:nvSpPr>
          <p:spPr>
            <a:xfrm>
              <a:off x="5675612" y="5290111"/>
              <a:ext cx="60236" cy="86730"/>
            </a:xfrm>
            <a:prstGeom prst="ellipse">
              <a:avLst/>
            </a:prstGeom>
            <a:solidFill>
              <a:srgbClr val="6F3D1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CDCC37C-1B30-AB5D-F889-3D0854D3B049}"/>
                </a:ext>
              </a:extLst>
            </p:cNvPr>
            <p:cNvSpPr/>
            <p:nvPr/>
          </p:nvSpPr>
          <p:spPr>
            <a:xfrm>
              <a:off x="5591822" y="5357190"/>
              <a:ext cx="60236" cy="86730"/>
            </a:xfrm>
            <a:prstGeom prst="ellipse">
              <a:avLst/>
            </a:prstGeom>
            <a:solidFill>
              <a:srgbClr val="6F3D1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A2DCCB-DA84-423C-A9CC-8B37ABA010F9}"/>
                </a:ext>
              </a:extLst>
            </p:cNvPr>
            <p:cNvCxnSpPr>
              <a:stCxn id="20" idx="0"/>
              <a:endCxn id="18" idx="0"/>
            </p:cNvCxnSpPr>
            <p:nvPr/>
          </p:nvCxnSpPr>
          <p:spPr>
            <a:xfrm flipH="1">
              <a:off x="4401118" y="3896552"/>
              <a:ext cx="208980" cy="22270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69281D6-E86B-5976-6B73-277358E71162}"/>
                </a:ext>
              </a:extLst>
            </p:cNvPr>
            <p:cNvCxnSpPr>
              <a:stCxn id="20" idx="7"/>
              <a:endCxn id="18" idx="8"/>
            </p:cNvCxnSpPr>
            <p:nvPr/>
          </p:nvCxnSpPr>
          <p:spPr>
            <a:xfrm flipH="1" flipV="1">
              <a:off x="4445568" y="5009389"/>
              <a:ext cx="75630" cy="1981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B8B3EC-B19A-70EE-69AF-2442AA2740C6}"/>
                </a:ext>
              </a:extLst>
            </p:cNvPr>
            <p:cNvSpPr/>
            <p:nvPr/>
          </p:nvSpPr>
          <p:spPr>
            <a:xfrm>
              <a:off x="4867076" y="56321"/>
              <a:ext cx="247650" cy="275636"/>
            </a:xfrm>
            <a:prstGeom prst="rect">
              <a:avLst/>
            </a:prstGeom>
            <a:solidFill>
              <a:srgbClr val="B2713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8">
              <a:extLst>
                <a:ext uri="{FF2B5EF4-FFF2-40B4-BE49-F238E27FC236}">
                  <a16:creationId xmlns:a16="http://schemas.microsoft.com/office/drawing/2014/main" id="{8CF84761-DA6F-A755-54D4-529CB8DCFB06}"/>
                </a:ext>
              </a:extLst>
            </p:cNvPr>
            <p:cNvSpPr/>
            <p:nvPr/>
          </p:nvSpPr>
          <p:spPr>
            <a:xfrm>
              <a:off x="4867076" y="309380"/>
              <a:ext cx="437264" cy="624886"/>
            </a:xfrm>
            <a:custGeom>
              <a:avLst/>
              <a:gdLst>
                <a:gd name="connsiteX0" fmla="*/ 0 w 247650"/>
                <a:gd name="connsiteY0" fmla="*/ 0 h 275636"/>
                <a:gd name="connsiteX1" fmla="*/ 247650 w 247650"/>
                <a:gd name="connsiteY1" fmla="*/ 0 h 275636"/>
                <a:gd name="connsiteX2" fmla="*/ 247650 w 247650"/>
                <a:gd name="connsiteY2" fmla="*/ 275636 h 275636"/>
                <a:gd name="connsiteX3" fmla="*/ 0 w 247650"/>
                <a:gd name="connsiteY3" fmla="*/ 275636 h 275636"/>
                <a:gd name="connsiteX4" fmla="*/ 0 w 247650"/>
                <a:gd name="connsiteY4" fmla="*/ 0 h 275636"/>
                <a:gd name="connsiteX0" fmla="*/ 0 w 247650"/>
                <a:gd name="connsiteY0" fmla="*/ 349250 h 624886"/>
                <a:gd name="connsiteX1" fmla="*/ 95250 w 247650"/>
                <a:gd name="connsiteY1" fmla="*/ 0 h 624886"/>
                <a:gd name="connsiteX2" fmla="*/ 247650 w 247650"/>
                <a:gd name="connsiteY2" fmla="*/ 624886 h 624886"/>
                <a:gd name="connsiteX3" fmla="*/ 0 w 247650"/>
                <a:gd name="connsiteY3" fmla="*/ 624886 h 624886"/>
                <a:gd name="connsiteX4" fmla="*/ 0 w 247650"/>
                <a:gd name="connsiteY4" fmla="*/ 349250 h 624886"/>
                <a:gd name="connsiteX0" fmla="*/ 0 w 247650"/>
                <a:gd name="connsiteY0" fmla="*/ 349250 h 624886"/>
                <a:gd name="connsiteX1" fmla="*/ 95250 w 247650"/>
                <a:gd name="connsiteY1" fmla="*/ 0 h 624886"/>
                <a:gd name="connsiteX2" fmla="*/ 140032 w 247650"/>
                <a:gd name="connsiteY2" fmla="*/ 193057 h 624886"/>
                <a:gd name="connsiteX3" fmla="*/ 247650 w 247650"/>
                <a:gd name="connsiteY3" fmla="*/ 624886 h 624886"/>
                <a:gd name="connsiteX4" fmla="*/ 0 w 247650"/>
                <a:gd name="connsiteY4" fmla="*/ 624886 h 624886"/>
                <a:gd name="connsiteX5" fmla="*/ 0 w 247650"/>
                <a:gd name="connsiteY5" fmla="*/ 349250 h 624886"/>
                <a:gd name="connsiteX0" fmla="*/ 0 w 247650"/>
                <a:gd name="connsiteY0" fmla="*/ 349250 h 624886"/>
                <a:gd name="connsiteX1" fmla="*/ 95250 w 247650"/>
                <a:gd name="connsiteY1" fmla="*/ 0 h 624886"/>
                <a:gd name="connsiteX2" fmla="*/ 140032 w 247650"/>
                <a:gd name="connsiteY2" fmla="*/ 193057 h 624886"/>
                <a:gd name="connsiteX3" fmla="*/ 247650 w 247650"/>
                <a:gd name="connsiteY3" fmla="*/ 624886 h 624886"/>
                <a:gd name="connsiteX4" fmla="*/ 0 w 247650"/>
                <a:gd name="connsiteY4" fmla="*/ 624886 h 624886"/>
                <a:gd name="connsiteX5" fmla="*/ 0 w 247650"/>
                <a:gd name="connsiteY5" fmla="*/ 349250 h 624886"/>
                <a:gd name="connsiteX0" fmla="*/ 0 w 247650"/>
                <a:gd name="connsiteY0" fmla="*/ 349250 h 624886"/>
                <a:gd name="connsiteX1" fmla="*/ 95250 w 247650"/>
                <a:gd name="connsiteY1" fmla="*/ 0 h 624886"/>
                <a:gd name="connsiteX2" fmla="*/ 140032 w 247650"/>
                <a:gd name="connsiteY2" fmla="*/ 193057 h 624886"/>
                <a:gd name="connsiteX3" fmla="*/ 247650 w 247650"/>
                <a:gd name="connsiteY3" fmla="*/ 624886 h 624886"/>
                <a:gd name="connsiteX4" fmla="*/ 0 w 247650"/>
                <a:gd name="connsiteY4" fmla="*/ 624886 h 624886"/>
                <a:gd name="connsiteX5" fmla="*/ 0 w 247650"/>
                <a:gd name="connsiteY5" fmla="*/ 349250 h 624886"/>
                <a:gd name="connsiteX0" fmla="*/ 0 w 279400"/>
                <a:gd name="connsiteY0" fmla="*/ 349250 h 624886"/>
                <a:gd name="connsiteX1" fmla="*/ 95250 w 279400"/>
                <a:gd name="connsiteY1" fmla="*/ 0 h 624886"/>
                <a:gd name="connsiteX2" fmla="*/ 140032 w 279400"/>
                <a:gd name="connsiteY2" fmla="*/ 193057 h 624886"/>
                <a:gd name="connsiteX3" fmla="*/ 279400 w 279400"/>
                <a:gd name="connsiteY3" fmla="*/ 618536 h 624886"/>
                <a:gd name="connsiteX4" fmla="*/ 0 w 279400"/>
                <a:gd name="connsiteY4" fmla="*/ 624886 h 624886"/>
                <a:gd name="connsiteX5" fmla="*/ 0 w 279400"/>
                <a:gd name="connsiteY5" fmla="*/ 349250 h 624886"/>
                <a:gd name="connsiteX0" fmla="*/ 0 w 279400"/>
                <a:gd name="connsiteY0" fmla="*/ 349250 h 624886"/>
                <a:gd name="connsiteX1" fmla="*/ 95250 w 279400"/>
                <a:gd name="connsiteY1" fmla="*/ 0 h 624886"/>
                <a:gd name="connsiteX2" fmla="*/ 140032 w 279400"/>
                <a:gd name="connsiteY2" fmla="*/ 193057 h 624886"/>
                <a:gd name="connsiteX3" fmla="*/ 279400 w 279400"/>
                <a:gd name="connsiteY3" fmla="*/ 618536 h 624886"/>
                <a:gd name="connsiteX4" fmla="*/ 0 w 279400"/>
                <a:gd name="connsiteY4" fmla="*/ 624886 h 624886"/>
                <a:gd name="connsiteX5" fmla="*/ 0 w 279400"/>
                <a:gd name="connsiteY5" fmla="*/ 349250 h 624886"/>
                <a:gd name="connsiteX0" fmla="*/ 0 w 336550"/>
                <a:gd name="connsiteY0" fmla="*/ 184150 h 624886"/>
                <a:gd name="connsiteX1" fmla="*/ 152400 w 336550"/>
                <a:gd name="connsiteY1" fmla="*/ 0 h 624886"/>
                <a:gd name="connsiteX2" fmla="*/ 197182 w 336550"/>
                <a:gd name="connsiteY2" fmla="*/ 193057 h 624886"/>
                <a:gd name="connsiteX3" fmla="*/ 336550 w 336550"/>
                <a:gd name="connsiteY3" fmla="*/ 618536 h 624886"/>
                <a:gd name="connsiteX4" fmla="*/ 57150 w 336550"/>
                <a:gd name="connsiteY4" fmla="*/ 624886 h 624886"/>
                <a:gd name="connsiteX5" fmla="*/ 0 w 336550"/>
                <a:gd name="connsiteY5" fmla="*/ 184150 h 624886"/>
                <a:gd name="connsiteX0" fmla="*/ 0 w 400050"/>
                <a:gd name="connsiteY0" fmla="*/ 12700 h 624886"/>
                <a:gd name="connsiteX1" fmla="*/ 215900 w 400050"/>
                <a:gd name="connsiteY1" fmla="*/ 0 h 624886"/>
                <a:gd name="connsiteX2" fmla="*/ 260682 w 400050"/>
                <a:gd name="connsiteY2" fmla="*/ 193057 h 624886"/>
                <a:gd name="connsiteX3" fmla="*/ 400050 w 400050"/>
                <a:gd name="connsiteY3" fmla="*/ 618536 h 624886"/>
                <a:gd name="connsiteX4" fmla="*/ 120650 w 400050"/>
                <a:gd name="connsiteY4" fmla="*/ 624886 h 624886"/>
                <a:gd name="connsiteX5" fmla="*/ 0 w 400050"/>
                <a:gd name="connsiteY5" fmla="*/ 12700 h 624886"/>
                <a:gd name="connsiteX0" fmla="*/ 37214 w 437264"/>
                <a:gd name="connsiteY0" fmla="*/ 12700 h 624886"/>
                <a:gd name="connsiteX1" fmla="*/ 253114 w 437264"/>
                <a:gd name="connsiteY1" fmla="*/ 0 h 624886"/>
                <a:gd name="connsiteX2" fmla="*/ 297896 w 437264"/>
                <a:gd name="connsiteY2" fmla="*/ 193057 h 624886"/>
                <a:gd name="connsiteX3" fmla="*/ 437264 w 437264"/>
                <a:gd name="connsiteY3" fmla="*/ 618536 h 624886"/>
                <a:gd name="connsiteX4" fmla="*/ 157864 w 437264"/>
                <a:gd name="connsiteY4" fmla="*/ 624886 h 624886"/>
                <a:gd name="connsiteX5" fmla="*/ 37214 w 437264"/>
                <a:gd name="connsiteY5" fmla="*/ 12700 h 62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64" h="624886">
                  <a:moveTo>
                    <a:pt x="37214" y="12700"/>
                  </a:moveTo>
                  <a:lnTo>
                    <a:pt x="253114" y="0"/>
                  </a:lnTo>
                  <a:cubicBezTo>
                    <a:pt x="265925" y="49536"/>
                    <a:pt x="126335" y="175271"/>
                    <a:pt x="297896" y="193057"/>
                  </a:cubicBezTo>
                  <a:cubicBezTo>
                    <a:pt x="441719" y="356050"/>
                    <a:pt x="420441" y="468243"/>
                    <a:pt x="437264" y="618536"/>
                  </a:cubicBezTo>
                  <a:lnTo>
                    <a:pt x="157864" y="624886"/>
                  </a:lnTo>
                  <a:cubicBezTo>
                    <a:pt x="117647" y="420824"/>
                    <a:pt x="-81319" y="204062"/>
                    <a:pt x="37214" y="12700"/>
                  </a:cubicBezTo>
                  <a:close/>
                </a:path>
              </a:pathLst>
            </a:custGeom>
            <a:solidFill>
              <a:srgbClr val="B2713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FA4D81EF-DAED-1CE4-96BB-36D97FB4D246}"/>
                </a:ext>
              </a:extLst>
            </p:cNvPr>
            <p:cNvSpPr/>
            <p:nvPr/>
          </p:nvSpPr>
          <p:spPr>
            <a:xfrm>
              <a:off x="4737997" y="33631"/>
              <a:ext cx="303571" cy="1007209"/>
            </a:xfrm>
            <a:custGeom>
              <a:avLst/>
              <a:gdLst>
                <a:gd name="connsiteX0" fmla="*/ 0 w 130629"/>
                <a:gd name="connsiteY0" fmla="*/ 0 h 613172"/>
                <a:gd name="connsiteX1" fmla="*/ 130629 w 130629"/>
                <a:gd name="connsiteY1" fmla="*/ 0 h 613172"/>
                <a:gd name="connsiteX2" fmla="*/ 130629 w 130629"/>
                <a:gd name="connsiteY2" fmla="*/ 613172 h 613172"/>
                <a:gd name="connsiteX3" fmla="*/ 0 w 130629"/>
                <a:gd name="connsiteY3" fmla="*/ 613172 h 613172"/>
                <a:gd name="connsiteX4" fmla="*/ 0 w 130629"/>
                <a:gd name="connsiteY4" fmla="*/ 0 h 613172"/>
                <a:gd name="connsiteX0" fmla="*/ 0 w 130629"/>
                <a:gd name="connsiteY0" fmla="*/ 0 h 613172"/>
                <a:gd name="connsiteX1" fmla="*/ 130629 w 130629"/>
                <a:gd name="connsiteY1" fmla="*/ 69850 h 613172"/>
                <a:gd name="connsiteX2" fmla="*/ 130629 w 130629"/>
                <a:gd name="connsiteY2" fmla="*/ 613172 h 613172"/>
                <a:gd name="connsiteX3" fmla="*/ 0 w 130629"/>
                <a:gd name="connsiteY3" fmla="*/ 613172 h 613172"/>
                <a:gd name="connsiteX4" fmla="*/ 0 w 130629"/>
                <a:gd name="connsiteY4" fmla="*/ 0 h 613172"/>
                <a:gd name="connsiteX0" fmla="*/ 0 w 207871"/>
                <a:gd name="connsiteY0" fmla="*/ 90289 h 703461"/>
                <a:gd name="connsiteX1" fmla="*/ 130629 w 207871"/>
                <a:gd name="connsiteY1" fmla="*/ 160139 h 703461"/>
                <a:gd name="connsiteX2" fmla="*/ 130629 w 207871"/>
                <a:gd name="connsiteY2" fmla="*/ 703461 h 703461"/>
                <a:gd name="connsiteX3" fmla="*/ 0 w 207871"/>
                <a:gd name="connsiteY3" fmla="*/ 703461 h 703461"/>
                <a:gd name="connsiteX4" fmla="*/ 0 w 207871"/>
                <a:gd name="connsiteY4" fmla="*/ 90289 h 703461"/>
                <a:gd name="connsiteX0" fmla="*/ 0 w 130629"/>
                <a:gd name="connsiteY0" fmla="*/ 0 h 613172"/>
                <a:gd name="connsiteX1" fmla="*/ 130629 w 130629"/>
                <a:gd name="connsiteY1" fmla="*/ 69850 h 613172"/>
                <a:gd name="connsiteX2" fmla="*/ 130629 w 130629"/>
                <a:gd name="connsiteY2" fmla="*/ 613172 h 613172"/>
                <a:gd name="connsiteX3" fmla="*/ 0 w 130629"/>
                <a:gd name="connsiteY3" fmla="*/ 613172 h 613172"/>
                <a:gd name="connsiteX4" fmla="*/ 0 w 130629"/>
                <a:gd name="connsiteY4" fmla="*/ 0 h 613172"/>
                <a:gd name="connsiteX0" fmla="*/ 0 w 216013"/>
                <a:gd name="connsiteY0" fmla="*/ 104264 h 717436"/>
                <a:gd name="connsiteX1" fmla="*/ 130629 w 216013"/>
                <a:gd name="connsiteY1" fmla="*/ 174114 h 717436"/>
                <a:gd name="connsiteX2" fmla="*/ 130629 w 216013"/>
                <a:gd name="connsiteY2" fmla="*/ 717436 h 717436"/>
                <a:gd name="connsiteX3" fmla="*/ 0 w 216013"/>
                <a:gd name="connsiteY3" fmla="*/ 717436 h 717436"/>
                <a:gd name="connsiteX4" fmla="*/ 0 w 216013"/>
                <a:gd name="connsiteY4" fmla="*/ 104264 h 717436"/>
                <a:gd name="connsiteX0" fmla="*/ 0 w 210505"/>
                <a:gd name="connsiteY0" fmla="*/ 234034 h 847206"/>
                <a:gd name="connsiteX1" fmla="*/ 130629 w 210505"/>
                <a:gd name="connsiteY1" fmla="*/ 303884 h 847206"/>
                <a:gd name="connsiteX2" fmla="*/ 130629 w 210505"/>
                <a:gd name="connsiteY2" fmla="*/ 847206 h 847206"/>
                <a:gd name="connsiteX3" fmla="*/ 0 w 210505"/>
                <a:gd name="connsiteY3" fmla="*/ 847206 h 847206"/>
                <a:gd name="connsiteX4" fmla="*/ 0 w 210505"/>
                <a:gd name="connsiteY4" fmla="*/ 234034 h 847206"/>
                <a:gd name="connsiteX0" fmla="*/ 0 w 210505"/>
                <a:gd name="connsiteY0" fmla="*/ 234034 h 847206"/>
                <a:gd name="connsiteX1" fmla="*/ 130629 w 210505"/>
                <a:gd name="connsiteY1" fmla="*/ 303884 h 847206"/>
                <a:gd name="connsiteX2" fmla="*/ 117929 w 210505"/>
                <a:gd name="connsiteY2" fmla="*/ 428106 h 847206"/>
                <a:gd name="connsiteX3" fmla="*/ 0 w 210505"/>
                <a:gd name="connsiteY3" fmla="*/ 847206 h 847206"/>
                <a:gd name="connsiteX4" fmla="*/ 0 w 210505"/>
                <a:gd name="connsiteY4" fmla="*/ 234034 h 847206"/>
                <a:gd name="connsiteX0" fmla="*/ 0 w 242532"/>
                <a:gd name="connsiteY0" fmla="*/ 234034 h 847206"/>
                <a:gd name="connsiteX1" fmla="*/ 130629 w 242532"/>
                <a:gd name="connsiteY1" fmla="*/ 303884 h 847206"/>
                <a:gd name="connsiteX2" fmla="*/ 117929 w 242532"/>
                <a:gd name="connsiteY2" fmla="*/ 428106 h 847206"/>
                <a:gd name="connsiteX3" fmla="*/ 0 w 242532"/>
                <a:gd name="connsiteY3" fmla="*/ 847206 h 847206"/>
                <a:gd name="connsiteX4" fmla="*/ 0 w 242532"/>
                <a:gd name="connsiteY4" fmla="*/ 234034 h 847206"/>
                <a:gd name="connsiteX0" fmla="*/ 0 w 296681"/>
                <a:gd name="connsiteY0" fmla="*/ 234034 h 992509"/>
                <a:gd name="connsiteX1" fmla="*/ 130629 w 296681"/>
                <a:gd name="connsiteY1" fmla="*/ 303884 h 992509"/>
                <a:gd name="connsiteX2" fmla="*/ 117929 w 296681"/>
                <a:gd name="connsiteY2" fmla="*/ 428106 h 992509"/>
                <a:gd name="connsiteX3" fmla="*/ 0 w 296681"/>
                <a:gd name="connsiteY3" fmla="*/ 847206 h 992509"/>
                <a:gd name="connsiteX4" fmla="*/ 0 w 296681"/>
                <a:gd name="connsiteY4" fmla="*/ 234034 h 992509"/>
                <a:gd name="connsiteX0" fmla="*/ 0 w 296681"/>
                <a:gd name="connsiteY0" fmla="*/ 234034 h 992509"/>
                <a:gd name="connsiteX1" fmla="*/ 130629 w 296681"/>
                <a:gd name="connsiteY1" fmla="*/ 303884 h 992509"/>
                <a:gd name="connsiteX2" fmla="*/ 117929 w 296681"/>
                <a:gd name="connsiteY2" fmla="*/ 428106 h 992509"/>
                <a:gd name="connsiteX3" fmla="*/ 0 w 296681"/>
                <a:gd name="connsiteY3" fmla="*/ 847206 h 992509"/>
                <a:gd name="connsiteX4" fmla="*/ 0 w 296681"/>
                <a:gd name="connsiteY4" fmla="*/ 234034 h 992509"/>
                <a:gd name="connsiteX0" fmla="*/ 36688 w 333369"/>
                <a:gd name="connsiteY0" fmla="*/ 234034 h 992509"/>
                <a:gd name="connsiteX1" fmla="*/ 167317 w 333369"/>
                <a:gd name="connsiteY1" fmla="*/ 303884 h 992509"/>
                <a:gd name="connsiteX2" fmla="*/ 154617 w 333369"/>
                <a:gd name="connsiteY2" fmla="*/ 428106 h 992509"/>
                <a:gd name="connsiteX3" fmla="*/ 36688 w 333369"/>
                <a:gd name="connsiteY3" fmla="*/ 847206 h 992509"/>
                <a:gd name="connsiteX4" fmla="*/ 36688 w 333369"/>
                <a:gd name="connsiteY4" fmla="*/ 234034 h 992509"/>
                <a:gd name="connsiteX0" fmla="*/ 29947 w 337951"/>
                <a:gd name="connsiteY0" fmla="*/ 234034 h 992509"/>
                <a:gd name="connsiteX1" fmla="*/ 160576 w 337951"/>
                <a:gd name="connsiteY1" fmla="*/ 303884 h 992509"/>
                <a:gd name="connsiteX2" fmla="*/ 147876 w 337951"/>
                <a:gd name="connsiteY2" fmla="*/ 428106 h 992509"/>
                <a:gd name="connsiteX3" fmla="*/ 61697 w 337951"/>
                <a:gd name="connsiteY3" fmla="*/ 847206 h 992509"/>
                <a:gd name="connsiteX4" fmla="*/ 29947 w 337951"/>
                <a:gd name="connsiteY4" fmla="*/ 234034 h 992509"/>
                <a:gd name="connsiteX0" fmla="*/ 29947 w 393122"/>
                <a:gd name="connsiteY0" fmla="*/ 234034 h 998928"/>
                <a:gd name="connsiteX1" fmla="*/ 160576 w 393122"/>
                <a:gd name="connsiteY1" fmla="*/ 303884 h 998928"/>
                <a:gd name="connsiteX2" fmla="*/ 230426 w 393122"/>
                <a:gd name="connsiteY2" fmla="*/ 466206 h 998928"/>
                <a:gd name="connsiteX3" fmla="*/ 61697 w 393122"/>
                <a:gd name="connsiteY3" fmla="*/ 847206 h 998928"/>
                <a:gd name="connsiteX4" fmla="*/ 29947 w 393122"/>
                <a:gd name="connsiteY4" fmla="*/ 234034 h 998928"/>
                <a:gd name="connsiteX0" fmla="*/ 29947 w 393122"/>
                <a:gd name="connsiteY0" fmla="*/ 234034 h 998928"/>
                <a:gd name="connsiteX1" fmla="*/ 160576 w 393122"/>
                <a:gd name="connsiteY1" fmla="*/ 303884 h 998928"/>
                <a:gd name="connsiteX2" fmla="*/ 230426 w 393122"/>
                <a:gd name="connsiteY2" fmla="*/ 466206 h 998928"/>
                <a:gd name="connsiteX3" fmla="*/ 61697 w 393122"/>
                <a:gd name="connsiteY3" fmla="*/ 847206 h 998928"/>
                <a:gd name="connsiteX4" fmla="*/ 29947 w 393122"/>
                <a:gd name="connsiteY4" fmla="*/ 234034 h 998928"/>
                <a:gd name="connsiteX0" fmla="*/ 29947 w 303571"/>
                <a:gd name="connsiteY0" fmla="*/ 234034 h 1007209"/>
                <a:gd name="connsiteX1" fmla="*/ 160576 w 303571"/>
                <a:gd name="connsiteY1" fmla="*/ 303884 h 1007209"/>
                <a:gd name="connsiteX2" fmla="*/ 230426 w 303571"/>
                <a:gd name="connsiteY2" fmla="*/ 466206 h 1007209"/>
                <a:gd name="connsiteX3" fmla="*/ 61697 w 303571"/>
                <a:gd name="connsiteY3" fmla="*/ 847206 h 1007209"/>
                <a:gd name="connsiteX4" fmla="*/ 29947 w 303571"/>
                <a:gd name="connsiteY4" fmla="*/ 234034 h 100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71" h="1007209">
                  <a:moveTo>
                    <a:pt x="29947" y="234034"/>
                  </a:moveTo>
                  <a:cubicBezTo>
                    <a:pt x="35390" y="-117333"/>
                    <a:pt x="396433" y="-55949"/>
                    <a:pt x="160576" y="303884"/>
                  </a:cubicBezTo>
                  <a:cubicBezTo>
                    <a:pt x="156343" y="345291"/>
                    <a:pt x="63209" y="431149"/>
                    <a:pt x="230426" y="466206"/>
                  </a:cubicBezTo>
                  <a:cubicBezTo>
                    <a:pt x="349866" y="796406"/>
                    <a:pt x="342307" y="1253606"/>
                    <a:pt x="61697" y="847206"/>
                  </a:cubicBezTo>
                  <a:cubicBezTo>
                    <a:pt x="61697" y="642815"/>
                    <a:pt x="-52603" y="451125"/>
                    <a:pt x="29947" y="234034"/>
                  </a:cubicBezTo>
                  <a:close/>
                </a:path>
              </a:pathLst>
            </a:custGeom>
            <a:solidFill>
              <a:srgbClr val="B2713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39876B-BB11-4EEE-E60E-15822A269A12}"/>
                </a:ext>
              </a:extLst>
            </p:cNvPr>
            <p:cNvGrpSpPr/>
            <p:nvPr/>
          </p:nvGrpSpPr>
          <p:grpSpPr>
            <a:xfrm>
              <a:off x="4468080" y="492779"/>
              <a:ext cx="469494" cy="288271"/>
              <a:chOff x="4468080" y="492779"/>
              <a:chExt cx="469494" cy="288271"/>
            </a:xfrm>
            <a:solidFill>
              <a:srgbClr val="A9501F"/>
            </a:solidFill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8C238B9E-4ECB-AC6F-CFD6-535FF8D96C82}"/>
                  </a:ext>
                </a:extLst>
              </p:cNvPr>
              <p:cNvSpPr/>
              <p:nvPr/>
            </p:nvSpPr>
            <p:spPr>
              <a:xfrm>
                <a:off x="4634003" y="611512"/>
                <a:ext cx="303571" cy="96514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060623-4BE0-3904-0642-AAACA8DC7467}"/>
                  </a:ext>
                </a:extLst>
              </p:cNvPr>
              <p:cNvSpPr/>
              <p:nvPr/>
            </p:nvSpPr>
            <p:spPr>
              <a:xfrm>
                <a:off x="4468080" y="492779"/>
                <a:ext cx="237465" cy="28827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FB9BE5F-E5C8-11B9-1DF2-D02F9AF42A0D}"/>
                </a:ext>
              </a:extLst>
            </p:cNvPr>
            <p:cNvGrpSpPr/>
            <p:nvPr/>
          </p:nvGrpSpPr>
          <p:grpSpPr>
            <a:xfrm rot="20842116">
              <a:off x="4568632" y="756456"/>
              <a:ext cx="368942" cy="226532"/>
              <a:chOff x="4468080" y="492779"/>
              <a:chExt cx="469494" cy="288271"/>
            </a:xfrm>
            <a:solidFill>
              <a:srgbClr val="A9501F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57EC548-9D45-3BFD-8E87-447EB0082AA5}"/>
                  </a:ext>
                </a:extLst>
              </p:cNvPr>
              <p:cNvSpPr/>
              <p:nvPr/>
            </p:nvSpPr>
            <p:spPr>
              <a:xfrm>
                <a:off x="4634003" y="611512"/>
                <a:ext cx="303571" cy="96514"/>
              </a:xfrm>
              <a:prstGeom prst="round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FED0DD9-8435-4B58-87A0-47B7475A90BA}"/>
                  </a:ext>
                </a:extLst>
              </p:cNvPr>
              <p:cNvSpPr/>
              <p:nvPr/>
            </p:nvSpPr>
            <p:spPr>
              <a:xfrm>
                <a:off x="4468080" y="492779"/>
                <a:ext cx="237465" cy="28827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B4E470C-C28C-44E2-4CE3-827196493B37}"/>
                </a:ext>
              </a:extLst>
            </p:cNvPr>
            <p:cNvCxnSpPr>
              <a:cxnSpLocks/>
              <a:stCxn id="37" idx="3"/>
              <a:endCxn id="37" idx="2"/>
            </p:cNvCxnSpPr>
            <p:nvPr/>
          </p:nvCxnSpPr>
          <p:spPr>
            <a:xfrm flipV="1">
              <a:off x="5698944" y="5703140"/>
              <a:ext cx="247826" cy="4572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72" name="ttsMP3.com_VoiceText_2025-1-30_23-54-34">
            <a:hlinkClick r:id="" action="ppaction://media"/>
            <a:extLst>
              <a:ext uri="{FF2B5EF4-FFF2-40B4-BE49-F238E27FC236}">
                <a16:creationId xmlns:a16="http://schemas.microsoft.com/office/drawing/2014/main" id="{56660002-C14A-50CD-1511-EE963773FC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64969" y="68780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16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674250-E3E7-6291-CA51-B10A87C28AFD}"/>
              </a:ext>
            </a:extLst>
          </p:cNvPr>
          <p:cNvSpPr txBox="1"/>
          <p:nvPr/>
        </p:nvSpPr>
        <p:spPr>
          <a:xfrm>
            <a:off x="759737" y="2205299"/>
            <a:ext cx="6331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an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FA107F-0046-A708-0E0A-ED51363B94DB}"/>
              </a:ext>
            </a:extLst>
          </p:cNvPr>
          <p:cNvGrpSpPr/>
          <p:nvPr/>
        </p:nvGrpSpPr>
        <p:grpSpPr>
          <a:xfrm flipH="1">
            <a:off x="431715" y="5265821"/>
            <a:ext cx="5994570" cy="2974976"/>
            <a:chOff x="1921562" y="1368408"/>
            <a:chExt cx="8731994" cy="43335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0D6570-4BBB-FB16-9AE8-9AF8B00DDDBF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7F675F-0B22-E0A4-66AE-3279FD8F2952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972024-5971-B8D8-5BA4-4F4B1EE16B1D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C017FAA-766E-E39C-61CB-BCE5014C0825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3DF24D2-A8F8-B4CE-66E5-75A146D0FD31}"/>
                </a:ext>
              </a:extLst>
            </p:cNvPr>
            <p:cNvSpPr/>
            <p:nvPr/>
          </p:nvSpPr>
          <p:spPr>
            <a:xfrm>
              <a:off x="31937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ACCB1A-B35E-27A7-AA90-9771D0544849}"/>
                </a:ext>
              </a:extLst>
            </p:cNvPr>
            <p:cNvSpPr/>
            <p:nvPr/>
          </p:nvSpPr>
          <p:spPr>
            <a:xfrm>
              <a:off x="1921564" y="1368408"/>
              <a:ext cx="8731992" cy="3667419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2D1B1A-85CE-0CB9-66CF-E121CAA13BBB}"/>
                </a:ext>
              </a:extLst>
            </p:cNvPr>
            <p:cNvSpPr/>
            <p:nvPr/>
          </p:nvSpPr>
          <p:spPr>
            <a:xfrm>
              <a:off x="83753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1E8BC6-BB5C-B58B-DE48-7F5A922F0BF2}"/>
                </a:ext>
              </a:extLst>
            </p:cNvPr>
            <p:cNvCxnSpPr>
              <a:cxnSpLocks/>
              <a:stCxn id="16" idx="6"/>
              <a:endCxn id="16" idx="8"/>
            </p:cNvCxnSpPr>
            <p:nvPr/>
          </p:nvCxnSpPr>
          <p:spPr>
            <a:xfrm>
              <a:off x="3569804" y="4948469"/>
              <a:ext cx="76255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54C661-8BAE-7B99-94AC-1B6E92844AC1}"/>
                </a:ext>
              </a:extLst>
            </p:cNvPr>
            <p:cNvCxnSpPr>
              <a:cxnSpLocks/>
              <a:stCxn id="16" idx="5"/>
              <a:endCxn id="16" idx="7"/>
            </p:cNvCxnSpPr>
            <p:nvPr/>
          </p:nvCxnSpPr>
          <p:spPr>
            <a:xfrm>
              <a:off x="3951080" y="4567193"/>
              <a:ext cx="0" cy="7625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757E0F-FC3E-2FD9-4B2B-E425469DE2AC}"/>
                </a:ext>
              </a:extLst>
            </p:cNvPr>
            <p:cNvCxnSpPr>
              <a:stCxn id="18" idx="6"/>
              <a:endCxn id="18" idx="8"/>
            </p:cNvCxnSpPr>
            <p:nvPr/>
          </p:nvCxnSpPr>
          <p:spPr>
            <a:xfrm>
              <a:off x="8751404" y="4948469"/>
              <a:ext cx="76255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F5F9E0-66F9-F4CA-9B74-494A1DE81347}"/>
                </a:ext>
              </a:extLst>
            </p:cNvPr>
            <p:cNvCxnSpPr>
              <a:stCxn id="18" idx="5"/>
              <a:endCxn id="18" idx="7"/>
            </p:cNvCxnSpPr>
            <p:nvPr/>
          </p:nvCxnSpPr>
          <p:spPr>
            <a:xfrm>
              <a:off x="9132680" y="4567193"/>
              <a:ext cx="0" cy="7625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C0939F-4840-041F-FAE5-513BECA87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2" y="3806574"/>
              <a:ext cx="8731993" cy="3078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DF6266-5692-5F0F-CB46-B133D29E4343}"/>
                </a:ext>
              </a:extLst>
            </p:cNvPr>
            <p:cNvSpPr/>
            <p:nvPr/>
          </p:nvSpPr>
          <p:spPr>
            <a:xfrm>
              <a:off x="1921562" y="3843531"/>
              <a:ext cx="491437" cy="267805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F1CB69-3A7B-85F0-0F83-E084B1622BBA}"/>
                </a:ext>
              </a:extLst>
            </p:cNvPr>
            <p:cNvCxnSpPr>
              <a:stCxn id="14" idx="6"/>
              <a:endCxn id="14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39F174-28CF-0574-A2B4-C8B2F3FC29E6}"/>
                </a:ext>
              </a:extLst>
            </p:cNvPr>
            <p:cNvCxnSpPr>
              <a:stCxn id="14" idx="5"/>
              <a:endCxn id="14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27" name="ttsMP3.com_VoiceText_2025-1-30_23-56-35">
            <a:hlinkClick r:id="" action="ppaction://media"/>
            <a:extLst>
              <a:ext uri="{FF2B5EF4-FFF2-40B4-BE49-F238E27FC236}">
                <a16:creationId xmlns:a16="http://schemas.microsoft.com/office/drawing/2014/main" id="{3678CEB8-E7A1-EE2A-97B0-7400E8EF3F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22757" y="526582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36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0316B5C-7200-38A5-A2ED-F550854E8F4D}"/>
              </a:ext>
            </a:extLst>
          </p:cNvPr>
          <p:cNvSpPr txBox="1"/>
          <p:nvPr/>
        </p:nvSpPr>
        <p:spPr>
          <a:xfrm>
            <a:off x="127198" y="2072135"/>
            <a:ext cx="792197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6E6355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r>
              <a:rPr kumimoji="0" lang="en-US" sz="12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ulture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A96604-A77F-EADF-2AD4-EED52F041DB2}"/>
              </a:ext>
            </a:extLst>
          </p:cNvPr>
          <p:cNvGrpSpPr/>
          <p:nvPr/>
        </p:nvGrpSpPr>
        <p:grpSpPr>
          <a:xfrm flipH="1">
            <a:off x="1472326" y="4212653"/>
            <a:ext cx="3913347" cy="6558467"/>
            <a:chOff x="3135414" y="23782"/>
            <a:chExt cx="4450514" cy="745871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84DE09-1F8D-4F26-70A7-6D6CFB1A00EC}"/>
                </a:ext>
              </a:extLst>
            </p:cNvPr>
            <p:cNvGrpSpPr/>
            <p:nvPr/>
          </p:nvGrpSpPr>
          <p:grpSpPr>
            <a:xfrm>
              <a:off x="6087929" y="3899027"/>
              <a:ext cx="1488574" cy="3583472"/>
              <a:chOff x="6087929" y="3899027"/>
              <a:chExt cx="1488574" cy="358347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2D67C9F-0AB3-FFDA-000E-0D017DCDF9D6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331285" cy="2567761"/>
                <a:chOff x="6087929" y="3899027"/>
                <a:chExt cx="1331285" cy="2567761"/>
              </a:xfrm>
            </p:grpSpPr>
            <p:sp>
              <p:nvSpPr>
                <p:cNvPr id="79" name="Rectangle 15">
                  <a:extLst>
                    <a:ext uri="{FF2B5EF4-FFF2-40B4-BE49-F238E27FC236}">
                      <a16:creationId xmlns:a16="http://schemas.microsoft.com/office/drawing/2014/main" id="{57E37198-9F3D-5B6A-82FE-13845AC58F9D}"/>
                    </a:ext>
                  </a:extLst>
                </p:cNvPr>
                <p:cNvSpPr/>
                <p:nvPr/>
              </p:nvSpPr>
              <p:spPr>
                <a:xfrm rot="20489157">
                  <a:off x="6213347" y="3899027"/>
                  <a:ext cx="1205867" cy="256776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6E635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 15">
                  <a:extLst>
                    <a:ext uri="{FF2B5EF4-FFF2-40B4-BE49-F238E27FC236}">
                      <a16:creationId xmlns:a16="http://schemas.microsoft.com/office/drawing/2014/main" id="{34C766FC-C2F2-0DF6-B89A-2EC1A7833C96}"/>
                    </a:ext>
                  </a:extLst>
                </p:cNvPr>
                <p:cNvSpPr/>
                <p:nvPr/>
              </p:nvSpPr>
              <p:spPr>
                <a:xfrm rot="20489157">
                  <a:off x="6087929" y="3902213"/>
                  <a:ext cx="1131672" cy="240977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51433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C9176C69-2FE0-E98C-FCBC-57A07F066C03}"/>
                  </a:ext>
                </a:extLst>
              </p:cNvPr>
              <p:cNvSpPr/>
              <p:nvPr/>
            </p:nvSpPr>
            <p:spPr>
              <a:xfrm rot="19046660" flipH="1">
                <a:off x="7140163" y="5179358"/>
                <a:ext cx="166637" cy="2303141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0F9F43E4-1036-538A-D802-E375F7669956}"/>
                  </a:ext>
                </a:extLst>
              </p:cNvPr>
              <p:cNvSpPr/>
              <p:nvPr/>
            </p:nvSpPr>
            <p:spPr>
              <a:xfrm rot="19046660" flipH="1">
                <a:off x="7409866" y="5075739"/>
                <a:ext cx="166637" cy="2357163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1A280B5-5A38-7703-5A9D-E2D7F2B46245}"/>
                </a:ext>
              </a:extLst>
            </p:cNvPr>
            <p:cNvGrpSpPr/>
            <p:nvPr/>
          </p:nvGrpSpPr>
          <p:grpSpPr>
            <a:xfrm>
              <a:off x="3763767" y="1960695"/>
              <a:ext cx="2021977" cy="3259329"/>
              <a:chOff x="3763767" y="1960695"/>
              <a:chExt cx="2021977" cy="3259329"/>
            </a:xfrm>
          </p:grpSpPr>
          <p:sp>
            <p:nvSpPr>
              <p:cNvPr id="74" name="Oval 11">
                <a:extLst>
                  <a:ext uri="{FF2B5EF4-FFF2-40B4-BE49-F238E27FC236}">
                    <a16:creationId xmlns:a16="http://schemas.microsoft.com/office/drawing/2014/main" id="{ED2B41F1-6081-6F06-567D-B6AE44B7576A}"/>
                  </a:ext>
                </a:extLst>
              </p:cNvPr>
              <p:cNvSpPr/>
              <p:nvPr/>
            </p:nvSpPr>
            <p:spPr>
              <a:xfrm>
                <a:off x="3763767" y="1960695"/>
                <a:ext cx="1880717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514336"/>
                  </a:gs>
                  <a:gs pos="0">
                    <a:srgbClr val="6E6355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11">
                <a:extLst>
                  <a:ext uri="{FF2B5EF4-FFF2-40B4-BE49-F238E27FC236}">
                    <a16:creationId xmlns:a16="http://schemas.microsoft.com/office/drawing/2014/main" id="{9C60C9DE-D2E6-18E5-B042-47A36FA014FA}"/>
                  </a:ext>
                </a:extLst>
              </p:cNvPr>
              <p:cNvSpPr/>
              <p:nvPr/>
            </p:nvSpPr>
            <p:spPr>
              <a:xfrm>
                <a:off x="3905028" y="1977110"/>
                <a:ext cx="1880716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solidFill>
                <a:srgbClr val="51433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" name="AutoShape 2" descr="How to Draw a Simple Vulture for Kids">
              <a:extLst>
                <a:ext uri="{FF2B5EF4-FFF2-40B4-BE49-F238E27FC236}">
                  <a16:creationId xmlns:a16="http://schemas.microsoft.com/office/drawing/2014/main" id="{2BC5C755-E002-85C9-8234-B20F0FCF9D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9A8A1762-AD55-B18E-CF25-8608AA858DD8}"/>
                </a:ext>
              </a:extLst>
            </p:cNvPr>
            <p:cNvSpPr/>
            <p:nvPr/>
          </p:nvSpPr>
          <p:spPr>
            <a:xfrm>
              <a:off x="4062137" y="2133602"/>
              <a:ext cx="2935562" cy="3646680"/>
            </a:xfrm>
            <a:custGeom>
              <a:avLst/>
              <a:gdLst>
                <a:gd name="connsiteX0" fmla="*/ 0 w 2478086"/>
                <a:gd name="connsiteY0" fmla="*/ 0 h 2603823"/>
                <a:gd name="connsiteX1" fmla="*/ 2478086 w 2478086"/>
                <a:gd name="connsiteY1" fmla="*/ 0 h 2603823"/>
                <a:gd name="connsiteX2" fmla="*/ 2478086 w 2478086"/>
                <a:gd name="connsiteY2" fmla="*/ 2603823 h 2603823"/>
                <a:gd name="connsiteX3" fmla="*/ 0 w 2478086"/>
                <a:gd name="connsiteY3" fmla="*/ 2603823 h 2603823"/>
                <a:gd name="connsiteX4" fmla="*/ 0 w 2478086"/>
                <a:gd name="connsiteY4" fmla="*/ 0 h 2603823"/>
                <a:gd name="connsiteX0" fmla="*/ 76200 w 2478086"/>
                <a:gd name="connsiteY0" fmla="*/ 0 h 3086423"/>
                <a:gd name="connsiteX1" fmla="*/ 2478086 w 2478086"/>
                <a:gd name="connsiteY1" fmla="*/ 482600 h 3086423"/>
                <a:gd name="connsiteX2" fmla="*/ 2478086 w 2478086"/>
                <a:gd name="connsiteY2" fmla="*/ 3086423 h 3086423"/>
                <a:gd name="connsiteX3" fmla="*/ 0 w 2478086"/>
                <a:gd name="connsiteY3" fmla="*/ 3086423 h 3086423"/>
                <a:gd name="connsiteX4" fmla="*/ 76200 w 2478086"/>
                <a:gd name="connsiteY4" fmla="*/ 0 h 3086423"/>
                <a:gd name="connsiteX0" fmla="*/ 404155 w 2806041"/>
                <a:gd name="connsiteY0" fmla="*/ 0 h 3086423"/>
                <a:gd name="connsiteX1" fmla="*/ 2806041 w 2806041"/>
                <a:gd name="connsiteY1" fmla="*/ 482600 h 3086423"/>
                <a:gd name="connsiteX2" fmla="*/ 2806041 w 2806041"/>
                <a:gd name="connsiteY2" fmla="*/ 3086423 h 3086423"/>
                <a:gd name="connsiteX3" fmla="*/ 327955 w 2806041"/>
                <a:gd name="connsiteY3" fmla="*/ 3086423 h 3086423"/>
                <a:gd name="connsiteX4" fmla="*/ 404155 w 2806041"/>
                <a:gd name="connsiteY4" fmla="*/ 0 h 3086423"/>
                <a:gd name="connsiteX0" fmla="*/ 467563 w 2869449"/>
                <a:gd name="connsiteY0" fmla="*/ 0 h 3086423"/>
                <a:gd name="connsiteX1" fmla="*/ 2869449 w 2869449"/>
                <a:gd name="connsiteY1" fmla="*/ 482600 h 3086423"/>
                <a:gd name="connsiteX2" fmla="*/ 2869449 w 2869449"/>
                <a:gd name="connsiteY2" fmla="*/ 3086423 h 3086423"/>
                <a:gd name="connsiteX3" fmla="*/ 391363 w 2869449"/>
                <a:gd name="connsiteY3" fmla="*/ 3086423 h 3086423"/>
                <a:gd name="connsiteX4" fmla="*/ 467563 w 2869449"/>
                <a:gd name="connsiteY4" fmla="*/ 0 h 3086423"/>
                <a:gd name="connsiteX0" fmla="*/ 467563 w 2869449"/>
                <a:gd name="connsiteY0" fmla="*/ 0 h 3515400"/>
                <a:gd name="connsiteX1" fmla="*/ 2869449 w 2869449"/>
                <a:gd name="connsiteY1" fmla="*/ 482600 h 3515400"/>
                <a:gd name="connsiteX2" fmla="*/ 2869449 w 2869449"/>
                <a:gd name="connsiteY2" fmla="*/ 3086423 h 3515400"/>
                <a:gd name="connsiteX3" fmla="*/ 391363 w 2869449"/>
                <a:gd name="connsiteY3" fmla="*/ 3086423 h 3515400"/>
                <a:gd name="connsiteX4" fmla="*/ 467563 w 2869449"/>
                <a:gd name="connsiteY4" fmla="*/ 0 h 3515400"/>
                <a:gd name="connsiteX0" fmla="*/ 467563 w 2869449"/>
                <a:gd name="connsiteY0" fmla="*/ 0 h 3635878"/>
                <a:gd name="connsiteX1" fmla="*/ 2869449 w 2869449"/>
                <a:gd name="connsiteY1" fmla="*/ 4826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467563 w 2869449"/>
                <a:gd name="connsiteY0" fmla="*/ 0 h 3635878"/>
                <a:gd name="connsiteX1" fmla="*/ 1739149 w 2869449"/>
                <a:gd name="connsiteY1" fmla="*/ 508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533676 w 2935562"/>
                <a:gd name="connsiteY0" fmla="*/ 0 h 3635878"/>
                <a:gd name="connsiteX1" fmla="*/ 1805262 w 2935562"/>
                <a:gd name="connsiteY1" fmla="*/ 50800 h 3635878"/>
                <a:gd name="connsiteX2" fmla="*/ 2935562 w 2935562"/>
                <a:gd name="connsiteY2" fmla="*/ 3086423 h 3635878"/>
                <a:gd name="connsiteX3" fmla="*/ 457476 w 2935562"/>
                <a:gd name="connsiteY3" fmla="*/ 3086423 h 3635878"/>
                <a:gd name="connsiteX4" fmla="*/ 533676 w 2935562"/>
                <a:gd name="connsiteY4" fmla="*/ 0 h 3635878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5562" h="3646680">
                  <a:moveTo>
                    <a:pt x="533676" y="0"/>
                  </a:moveTo>
                  <a:lnTo>
                    <a:pt x="1805262" y="50800"/>
                  </a:lnTo>
                  <a:lnTo>
                    <a:pt x="2935562" y="3086423"/>
                  </a:lnTo>
                  <a:cubicBezTo>
                    <a:pt x="2515933" y="3543623"/>
                    <a:pt x="1486705" y="4077023"/>
                    <a:pt x="457476" y="3086423"/>
                  </a:cubicBezTo>
                  <a:cubicBezTo>
                    <a:pt x="241576" y="2756115"/>
                    <a:pt x="-495024" y="1028808"/>
                    <a:pt x="533676" y="0"/>
                  </a:cubicBezTo>
                  <a:close/>
                </a:path>
              </a:pathLst>
            </a:custGeom>
            <a:gradFill>
              <a:gsLst>
                <a:gs pos="24000">
                  <a:srgbClr val="73614E"/>
                </a:gs>
                <a:gs pos="0">
                  <a:srgbClr val="6E6355"/>
                </a:gs>
              </a:gsLst>
              <a:lin ang="21594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C15BFC3-11CF-4FFB-7444-D942B24AEE9B}"/>
                </a:ext>
              </a:extLst>
            </p:cNvPr>
            <p:cNvGrpSpPr/>
            <p:nvPr/>
          </p:nvGrpSpPr>
          <p:grpSpPr>
            <a:xfrm>
              <a:off x="4073879" y="5212366"/>
              <a:ext cx="1332917" cy="1633049"/>
              <a:chOff x="4441320" y="5345272"/>
              <a:chExt cx="1332917" cy="1633049"/>
            </a:xfrm>
          </p:grpSpPr>
          <p:sp>
            <p:nvSpPr>
              <p:cNvPr id="71" name="Rectangle 18">
                <a:extLst>
                  <a:ext uri="{FF2B5EF4-FFF2-40B4-BE49-F238E27FC236}">
                    <a16:creationId xmlns:a16="http://schemas.microsoft.com/office/drawing/2014/main" id="{511B9549-D216-36D9-3143-2892997CA499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74C0629-84A7-2039-044B-CA5BB169D164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F083CBB4-8561-ABB9-D3D3-7313EB83D35C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D45308-C052-2608-9BDE-8293CCBB02A0}"/>
                </a:ext>
              </a:extLst>
            </p:cNvPr>
            <p:cNvGrpSpPr/>
            <p:nvPr/>
          </p:nvGrpSpPr>
          <p:grpSpPr>
            <a:xfrm>
              <a:off x="5162477" y="5342149"/>
              <a:ext cx="1332917" cy="1633049"/>
              <a:chOff x="4441320" y="5345272"/>
              <a:chExt cx="1332917" cy="1633049"/>
            </a:xfrm>
          </p:grpSpPr>
          <p:sp>
            <p:nvSpPr>
              <p:cNvPr id="68" name="Rectangle 18">
                <a:extLst>
                  <a:ext uri="{FF2B5EF4-FFF2-40B4-BE49-F238E27FC236}">
                    <a16:creationId xmlns:a16="http://schemas.microsoft.com/office/drawing/2014/main" id="{296A072B-6C7C-E1EE-5E1C-A02F7F95013E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6494621-7AC7-D340-C27D-27B08FDE9467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BB6B913-9D09-C552-743C-6EF36DA5952F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D307D261-25EE-BD31-6CAB-07E922B65D3F}"/>
                </a:ext>
              </a:extLst>
            </p:cNvPr>
            <p:cNvSpPr/>
            <p:nvPr/>
          </p:nvSpPr>
          <p:spPr>
            <a:xfrm rot="580953" flipV="1">
              <a:off x="4735435" y="5030816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F6789BF4-5EDF-E407-1A0D-93D00DEA60B9}"/>
                </a:ext>
              </a:extLst>
            </p:cNvPr>
            <p:cNvSpPr/>
            <p:nvPr/>
          </p:nvSpPr>
          <p:spPr>
            <a:xfrm rot="580953" flipV="1">
              <a:off x="5826083" y="5163918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662DD0A-1D5C-0648-18E6-A2A9AD476892}"/>
                </a:ext>
              </a:extLst>
            </p:cNvPr>
            <p:cNvGrpSpPr/>
            <p:nvPr/>
          </p:nvGrpSpPr>
          <p:grpSpPr>
            <a:xfrm>
              <a:off x="5689919" y="2002004"/>
              <a:ext cx="1896009" cy="4213661"/>
              <a:chOff x="5689919" y="2002004"/>
              <a:chExt cx="1896009" cy="421366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7601F56-6453-DDD1-81DD-AE595CDBBDF4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3395995"/>
                <a:chOff x="5689919" y="2002004"/>
                <a:chExt cx="1896009" cy="3395995"/>
              </a:xfrm>
            </p:grpSpPr>
            <p:sp>
              <p:nvSpPr>
                <p:cNvPr id="66" name="Oval 11">
                  <a:extLst>
                    <a:ext uri="{FF2B5EF4-FFF2-40B4-BE49-F238E27FC236}">
                      <a16:creationId xmlns:a16="http://schemas.microsoft.com/office/drawing/2014/main" id="{AD6E8714-F92F-C115-4509-5AF1167FDB6A}"/>
                    </a:ext>
                  </a:extLst>
                </p:cNvPr>
                <p:cNvSpPr/>
                <p:nvPr/>
              </p:nvSpPr>
              <p:spPr>
                <a:xfrm rot="20396453">
                  <a:off x="5689919" y="2037460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11">
                  <a:extLst>
                    <a:ext uri="{FF2B5EF4-FFF2-40B4-BE49-F238E27FC236}">
                      <a16:creationId xmlns:a16="http://schemas.microsoft.com/office/drawing/2014/main" id="{ACA42096-D628-F3BF-CE5E-D649B052E836}"/>
                    </a:ext>
                  </a:extLst>
                </p:cNvPr>
                <p:cNvSpPr/>
                <p:nvPr/>
              </p:nvSpPr>
              <p:spPr>
                <a:xfrm rot="20396453">
                  <a:off x="5838382" y="2002004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14336"/>
                    </a:gs>
                    <a:gs pos="2200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BE45ACF-F45C-2D82-750C-F49BE8D7B801}"/>
                  </a:ext>
                </a:extLst>
              </p:cNvPr>
              <p:cNvSpPr/>
              <p:nvPr/>
            </p:nvSpPr>
            <p:spPr>
              <a:xfrm>
                <a:off x="6980635" y="4347566"/>
                <a:ext cx="166637" cy="186809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18024F99-3DB4-9744-4674-8A2F6FBCD13A}"/>
                  </a:ext>
                </a:extLst>
              </p:cNvPr>
              <p:cNvSpPr/>
              <p:nvPr/>
            </p:nvSpPr>
            <p:spPr>
              <a:xfrm>
                <a:off x="7235742" y="4248857"/>
                <a:ext cx="166637" cy="186809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9C38B265-2253-4376-6CD4-BCB42E620C1D}"/>
                  </a:ext>
                </a:extLst>
              </p:cNvPr>
              <p:cNvSpPr/>
              <p:nvPr/>
            </p:nvSpPr>
            <p:spPr>
              <a:xfrm>
                <a:off x="6664425" y="4313476"/>
                <a:ext cx="166637" cy="186809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63B676F-891E-B97D-2A09-CE152ECB77C8}"/>
                </a:ext>
              </a:extLst>
            </p:cNvPr>
            <p:cNvGrpSpPr/>
            <p:nvPr/>
          </p:nvGrpSpPr>
          <p:grpSpPr>
            <a:xfrm>
              <a:off x="3135414" y="23782"/>
              <a:ext cx="2922727" cy="2753979"/>
              <a:chOff x="3135414" y="23782"/>
              <a:chExt cx="2922727" cy="2753979"/>
            </a:xfrm>
          </p:grpSpPr>
          <p:sp>
            <p:nvSpPr>
              <p:cNvPr id="50" name="Oval 5">
                <a:extLst>
                  <a:ext uri="{FF2B5EF4-FFF2-40B4-BE49-F238E27FC236}">
                    <a16:creationId xmlns:a16="http://schemas.microsoft.com/office/drawing/2014/main" id="{A16BD26C-18C5-9292-6FA8-A9AFCFC4344B}"/>
                  </a:ext>
                </a:extLst>
              </p:cNvPr>
              <p:cNvSpPr/>
              <p:nvPr/>
            </p:nvSpPr>
            <p:spPr>
              <a:xfrm>
                <a:off x="4054043" y="135138"/>
                <a:ext cx="1603774" cy="1486208"/>
              </a:xfrm>
              <a:custGeom>
                <a:avLst/>
                <a:gdLst>
                  <a:gd name="connsiteX0" fmla="*/ 0 w 1497496"/>
                  <a:gd name="connsiteY0" fmla="*/ 715854 h 1431707"/>
                  <a:gd name="connsiteX1" fmla="*/ 748748 w 1497496"/>
                  <a:gd name="connsiteY1" fmla="*/ 0 h 1431707"/>
                  <a:gd name="connsiteX2" fmla="*/ 1497496 w 1497496"/>
                  <a:gd name="connsiteY2" fmla="*/ 715854 h 1431707"/>
                  <a:gd name="connsiteX3" fmla="*/ 748748 w 1497496"/>
                  <a:gd name="connsiteY3" fmla="*/ 1431708 h 1431707"/>
                  <a:gd name="connsiteX4" fmla="*/ 0 w 1497496"/>
                  <a:gd name="connsiteY4" fmla="*/ 715854 h 1431707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34371"/>
                  <a:gd name="connsiteX1" fmla="*/ 749872 w 1498620"/>
                  <a:gd name="connsiteY1" fmla="*/ 0 h 1434371"/>
                  <a:gd name="connsiteX2" fmla="*/ 1498620 w 1498620"/>
                  <a:gd name="connsiteY2" fmla="*/ 715854 h 1434371"/>
                  <a:gd name="connsiteX3" fmla="*/ 749872 w 1498620"/>
                  <a:gd name="connsiteY3" fmla="*/ 1431708 h 1434371"/>
                  <a:gd name="connsiteX4" fmla="*/ 584633 w 1498620"/>
                  <a:gd name="connsiteY4" fmla="*/ 1350065 h 1434371"/>
                  <a:gd name="connsiteX5" fmla="*/ 1124 w 1498620"/>
                  <a:gd name="connsiteY5" fmla="*/ 715854 h 1434371"/>
                  <a:gd name="connsiteX0" fmla="*/ 1124 w 1603395"/>
                  <a:gd name="connsiteY0" fmla="*/ 715878 h 1485535"/>
                  <a:gd name="connsiteX1" fmla="*/ 749872 w 1603395"/>
                  <a:gd name="connsiteY1" fmla="*/ 24 h 1485535"/>
                  <a:gd name="connsiteX2" fmla="*/ 1603395 w 1603395"/>
                  <a:gd name="connsiteY2" fmla="*/ 696828 h 1485535"/>
                  <a:gd name="connsiteX3" fmla="*/ 749872 w 1603395"/>
                  <a:gd name="connsiteY3" fmla="*/ 1431732 h 1485535"/>
                  <a:gd name="connsiteX4" fmla="*/ 584633 w 1603395"/>
                  <a:gd name="connsiteY4" fmla="*/ 1350089 h 1485535"/>
                  <a:gd name="connsiteX5" fmla="*/ 1124 w 1603395"/>
                  <a:gd name="connsiteY5" fmla="*/ 715878 h 1485535"/>
                  <a:gd name="connsiteX0" fmla="*/ 1124 w 1603395"/>
                  <a:gd name="connsiteY0" fmla="*/ 716551 h 1486208"/>
                  <a:gd name="connsiteX1" fmla="*/ 749872 w 1603395"/>
                  <a:gd name="connsiteY1" fmla="*/ 697 h 1486208"/>
                  <a:gd name="connsiteX2" fmla="*/ 1603395 w 1603395"/>
                  <a:gd name="connsiteY2" fmla="*/ 697501 h 1486208"/>
                  <a:gd name="connsiteX3" fmla="*/ 749872 w 1603395"/>
                  <a:gd name="connsiteY3" fmla="*/ 1432405 h 1486208"/>
                  <a:gd name="connsiteX4" fmla="*/ 584633 w 1603395"/>
                  <a:gd name="connsiteY4" fmla="*/ 1350762 h 1486208"/>
                  <a:gd name="connsiteX5" fmla="*/ 1124 w 1603395"/>
                  <a:gd name="connsiteY5" fmla="*/ 716551 h 1486208"/>
                  <a:gd name="connsiteX0" fmla="*/ 1124 w 1603774"/>
                  <a:gd name="connsiteY0" fmla="*/ 716551 h 1486208"/>
                  <a:gd name="connsiteX1" fmla="*/ 749872 w 1603774"/>
                  <a:gd name="connsiteY1" fmla="*/ 697 h 1486208"/>
                  <a:gd name="connsiteX2" fmla="*/ 1603395 w 1603774"/>
                  <a:gd name="connsiteY2" fmla="*/ 697501 h 1486208"/>
                  <a:gd name="connsiteX3" fmla="*/ 749872 w 1603774"/>
                  <a:gd name="connsiteY3" fmla="*/ 1432405 h 1486208"/>
                  <a:gd name="connsiteX4" fmla="*/ 584633 w 1603774"/>
                  <a:gd name="connsiteY4" fmla="*/ 1350762 h 1486208"/>
                  <a:gd name="connsiteX5" fmla="*/ 1124 w 1603774"/>
                  <a:gd name="connsiteY5" fmla="*/ 716551 h 14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3774" h="1486208">
                    <a:moveTo>
                      <a:pt x="1124" y="716551"/>
                    </a:moveTo>
                    <a:cubicBezTo>
                      <a:pt x="28664" y="491540"/>
                      <a:pt x="482827" y="3872"/>
                      <a:pt x="749872" y="697"/>
                    </a:cubicBezTo>
                    <a:cubicBezTo>
                      <a:pt x="1016917" y="-2478"/>
                      <a:pt x="1603395" y="-21704"/>
                      <a:pt x="1603395" y="697501"/>
                    </a:cubicBezTo>
                    <a:cubicBezTo>
                      <a:pt x="1622445" y="1188106"/>
                      <a:pt x="919666" y="1323528"/>
                      <a:pt x="749872" y="1432405"/>
                    </a:cubicBezTo>
                    <a:cubicBezTo>
                      <a:pt x="580078" y="1541282"/>
                      <a:pt x="709424" y="1470071"/>
                      <a:pt x="584633" y="1350762"/>
                    </a:cubicBezTo>
                    <a:cubicBezTo>
                      <a:pt x="459842" y="1231453"/>
                      <a:pt x="-26416" y="941562"/>
                      <a:pt x="1124" y="716551"/>
                    </a:cubicBezTo>
                    <a:close/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514C543F-53C2-42DE-15FC-C135E267B911}"/>
                  </a:ext>
                </a:extLst>
              </p:cNvPr>
              <p:cNvSpPr/>
              <p:nvPr/>
            </p:nvSpPr>
            <p:spPr>
              <a:xfrm>
                <a:off x="3135414" y="527924"/>
                <a:ext cx="1502848" cy="1097329"/>
              </a:xfrm>
              <a:custGeom>
                <a:avLst/>
                <a:gdLst>
                  <a:gd name="connsiteX0" fmla="*/ 0 w 874643"/>
                  <a:gd name="connsiteY0" fmla="*/ 0 h 702365"/>
                  <a:gd name="connsiteX1" fmla="*/ 874643 w 874643"/>
                  <a:gd name="connsiteY1" fmla="*/ 0 h 702365"/>
                  <a:gd name="connsiteX2" fmla="*/ 874643 w 874643"/>
                  <a:gd name="connsiteY2" fmla="*/ 702365 h 702365"/>
                  <a:gd name="connsiteX3" fmla="*/ 0 w 874643"/>
                  <a:gd name="connsiteY3" fmla="*/ 702365 h 702365"/>
                  <a:gd name="connsiteX4" fmla="*/ 0 w 874643"/>
                  <a:gd name="connsiteY4" fmla="*/ 0 h 702365"/>
                  <a:gd name="connsiteX0" fmla="*/ 0 w 874643"/>
                  <a:gd name="connsiteY0" fmla="*/ 172278 h 874643"/>
                  <a:gd name="connsiteX1" fmla="*/ 781878 w 874643"/>
                  <a:gd name="connsiteY1" fmla="*/ 0 h 874643"/>
                  <a:gd name="connsiteX2" fmla="*/ 874643 w 874643"/>
                  <a:gd name="connsiteY2" fmla="*/ 874643 h 874643"/>
                  <a:gd name="connsiteX3" fmla="*/ 0 w 874643"/>
                  <a:gd name="connsiteY3" fmla="*/ 874643 h 874643"/>
                  <a:gd name="connsiteX4" fmla="*/ 0 w 874643"/>
                  <a:gd name="connsiteY4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0 w 1298713"/>
                  <a:gd name="connsiteY4" fmla="*/ 874643 h 874643"/>
                  <a:gd name="connsiteX5" fmla="*/ 0 w 1298713"/>
                  <a:gd name="connsiteY5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119269 w 1298713"/>
                  <a:gd name="connsiteY4" fmla="*/ 715617 h 874643"/>
                  <a:gd name="connsiteX5" fmla="*/ 0 w 1298713"/>
                  <a:gd name="connsiteY5" fmla="*/ 172278 h 874643"/>
                  <a:gd name="connsiteX0" fmla="*/ 106018 w 1404731"/>
                  <a:gd name="connsiteY0" fmla="*/ 172278 h 1110977"/>
                  <a:gd name="connsiteX1" fmla="*/ 887896 w 1404731"/>
                  <a:gd name="connsiteY1" fmla="*/ 0 h 1110977"/>
                  <a:gd name="connsiteX2" fmla="*/ 1404731 w 1404731"/>
                  <a:gd name="connsiteY2" fmla="*/ 556592 h 1110977"/>
                  <a:gd name="connsiteX3" fmla="*/ 980661 w 1404731"/>
                  <a:gd name="connsiteY3" fmla="*/ 874643 h 1110977"/>
                  <a:gd name="connsiteX4" fmla="*/ 225287 w 1404731"/>
                  <a:gd name="connsiteY4" fmla="*/ 715617 h 1110977"/>
                  <a:gd name="connsiteX5" fmla="*/ 0 w 1404731"/>
                  <a:gd name="connsiteY5" fmla="*/ 1099931 h 1110977"/>
                  <a:gd name="connsiteX6" fmla="*/ 106018 w 1404731"/>
                  <a:gd name="connsiteY6" fmla="*/ 172278 h 1110977"/>
                  <a:gd name="connsiteX0" fmla="*/ 203295 w 1502008"/>
                  <a:gd name="connsiteY0" fmla="*/ 172278 h 1110977"/>
                  <a:gd name="connsiteX1" fmla="*/ 985173 w 1502008"/>
                  <a:gd name="connsiteY1" fmla="*/ 0 h 1110977"/>
                  <a:gd name="connsiteX2" fmla="*/ 1502008 w 1502008"/>
                  <a:gd name="connsiteY2" fmla="*/ 556592 h 1110977"/>
                  <a:gd name="connsiteX3" fmla="*/ 1077938 w 1502008"/>
                  <a:gd name="connsiteY3" fmla="*/ 874643 h 1110977"/>
                  <a:gd name="connsiteX4" fmla="*/ 322564 w 1502008"/>
                  <a:gd name="connsiteY4" fmla="*/ 715617 h 1110977"/>
                  <a:gd name="connsiteX5" fmla="*/ 97277 w 1502008"/>
                  <a:gd name="connsiteY5" fmla="*/ 1099931 h 1110977"/>
                  <a:gd name="connsiteX6" fmla="*/ 203295 w 1502008"/>
                  <a:gd name="connsiteY6" fmla="*/ 172278 h 1110977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25674 w 1524387"/>
                  <a:gd name="connsiteY0" fmla="*/ 172727 h 1111426"/>
                  <a:gd name="connsiteX1" fmla="*/ 1007552 w 1524387"/>
                  <a:gd name="connsiteY1" fmla="*/ 449 h 1111426"/>
                  <a:gd name="connsiteX2" fmla="*/ 1524387 w 1524387"/>
                  <a:gd name="connsiteY2" fmla="*/ 557041 h 1111426"/>
                  <a:gd name="connsiteX3" fmla="*/ 1100317 w 1524387"/>
                  <a:gd name="connsiteY3" fmla="*/ 875092 h 1111426"/>
                  <a:gd name="connsiteX4" fmla="*/ 344943 w 1524387"/>
                  <a:gd name="connsiteY4" fmla="*/ 716066 h 1111426"/>
                  <a:gd name="connsiteX5" fmla="*/ 119656 w 1524387"/>
                  <a:gd name="connsiteY5" fmla="*/ 1100380 h 1111426"/>
                  <a:gd name="connsiteX6" fmla="*/ 225674 w 1524387"/>
                  <a:gd name="connsiteY6" fmla="*/ 172727 h 1111426"/>
                  <a:gd name="connsiteX0" fmla="*/ 242725 w 1518578"/>
                  <a:gd name="connsiteY0" fmla="*/ 203123 h 1111342"/>
                  <a:gd name="connsiteX1" fmla="*/ 1001743 w 1518578"/>
                  <a:gd name="connsiteY1" fmla="*/ 365 h 1111342"/>
                  <a:gd name="connsiteX2" fmla="*/ 1518578 w 1518578"/>
                  <a:gd name="connsiteY2" fmla="*/ 556957 h 1111342"/>
                  <a:gd name="connsiteX3" fmla="*/ 1094508 w 1518578"/>
                  <a:gd name="connsiteY3" fmla="*/ 875008 h 1111342"/>
                  <a:gd name="connsiteX4" fmla="*/ 339134 w 1518578"/>
                  <a:gd name="connsiteY4" fmla="*/ 715982 h 1111342"/>
                  <a:gd name="connsiteX5" fmla="*/ 113847 w 1518578"/>
                  <a:gd name="connsiteY5" fmla="*/ 1100296 h 1111342"/>
                  <a:gd name="connsiteX6" fmla="*/ 242725 w 1518578"/>
                  <a:gd name="connsiteY6" fmla="*/ 203123 h 1111342"/>
                  <a:gd name="connsiteX0" fmla="*/ 242725 w 1518578"/>
                  <a:gd name="connsiteY0" fmla="*/ 203337 h 1111556"/>
                  <a:gd name="connsiteX1" fmla="*/ 1001743 w 1518578"/>
                  <a:gd name="connsiteY1" fmla="*/ 579 h 1111556"/>
                  <a:gd name="connsiteX2" fmla="*/ 1518578 w 1518578"/>
                  <a:gd name="connsiteY2" fmla="*/ 557171 h 1111556"/>
                  <a:gd name="connsiteX3" fmla="*/ 1094508 w 1518578"/>
                  <a:gd name="connsiteY3" fmla="*/ 875222 h 1111556"/>
                  <a:gd name="connsiteX4" fmla="*/ 339134 w 1518578"/>
                  <a:gd name="connsiteY4" fmla="*/ 716196 h 1111556"/>
                  <a:gd name="connsiteX5" fmla="*/ 113847 w 1518578"/>
                  <a:gd name="connsiteY5" fmla="*/ 1100510 h 1111556"/>
                  <a:gd name="connsiteX6" fmla="*/ 242725 w 1518578"/>
                  <a:gd name="connsiteY6" fmla="*/ 203337 h 1111556"/>
                  <a:gd name="connsiteX0" fmla="*/ 229194 w 1505047"/>
                  <a:gd name="connsiteY0" fmla="*/ 203337 h 1111556"/>
                  <a:gd name="connsiteX1" fmla="*/ 988212 w 1505047"/>
                  <a:gd name="connsiteY1" fmla="*/ 579 h 1111556"/>
                  <a:gd name="connsiteX2" fmla="*/ 1505047 w 1505047"/>
                  <a:gd name="connsiteY2" fmla="*/ 557171 h 1111556"/>
                  <a:gd name="connsiteX3" fmla="*/ 1080977 w 1505047"/>
                  <a:gd name="connsiteY3" fmla="*/ 875222 h 1111556"/>
                  <a:gd name="connsiteX4" fmla="*/ 325603 w 1505047"/>
                  <a:gd name="connsiteY4" fmla="*/ 716196 h 1111556"/>
                  <a:gd name="connsiteX5" fmla="*/ 100316 w 1505047"/>
                  <a:gd name="connsiteY5" fmla="*/ 1100510 h 1111556"/>
                  <a:gd name="connsiteX6" fmla="*/ 229194 w 1505047"/>
                  <a:gd name="connsiteY6" fmla="*/ 203337 h 1111556"/>
                  <a:gd name="connsiteX0" fmla="*/ 229194 w 1505047"/>
                  <a:gd name="connsiteY0" fmla="*/ 203337 h 1113000"/>
                  <a:gd name="connsiteX1" fmla="*/ 988212 w 1505047"/>
                  <a:gd name="connsiteY1" fmla="*/ 579 h 1113000"/>
                  <a:gd name="connsiteX2" fmla="*/ 1505047 w 1505047"/>
                  <a:gd name="connsiteY2" fmla="*/ 557171 h 1113000"/>
                  <a:gd name="connsiteX3" fmla="*/ 1080977 w 1505047"/>
                  <a:gd name="connsiteY3" fmla="*/ 875222 h 1113000"/>
                  <a:gd name="connsiteX4" fmla="*/ 325603 w 1505047"/>
                  <a:gd name="connsiteY4" fmla="*/ 716196 h 1113000"/>
                  <a:gd name="connsiteX5" fmla="*/ 100316 w 1505047"/>
                  <a:gd name="connsiteY5" fmla="*/ 1100510 h 1113000"/>
                  <a:gd name="connsiteX6" fmla="*/ 229194 w 1505047"/>
                  <a:gd name="connsiteY6" fmla="*/ 203337 h 111300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07957 w 1483810"/>
                  <a:gd name="connsiteY0" fmla="*/ 203337 h 1095747"/>
                  <a:gd name="connsiteX1" fmla="*/ 966975 w 1483810"/>
                  <a:gd name="connsiteY1" fmla="*/ 579 h 1095747"/>
                  <a:gd name="connsiteX2" fmla="*/ 1483810 w 1483810"/>
                  <a:gd name="connsiteY2" fmla="*/ 557171 h 1095747"/>
                  <a:gd name="connsiteX3" fmla="*/ 1059740 w 1483810"/>
                  <a:gd name="connsiteY3" fmla="*/ 875222 h 1095747"/>
                  <a:gd name="connsiteX4" fmla="*/ 304366 w 1483810"/>
                  <a:gd name="connsiteY4" fmla="*/ 716196 h 1095747"/>
                  <a:gd name="connsiteX5" fmla="*/ 107654 w 1483810"/>
                  <a:gd name="connsiteY5" fmla="*/ 1095747 h 1095747"/>
                  <a:gd name="connsiteX6" fmla="*/ 207957 w 1483810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3404 w 1502848"/>
                  <a:gd name="connsiteY4" fmla="*/ 716196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4919 h 1097329"/>
                  <a:gd name="connsiteX1" fmla="*/ 986013 w 1502848"/>
                  <a:gd name="connsiteY1" fmla="*/ 2161 h 1097329"/>
                  <a:gd name="connsiteX2" fmla="*/ 1502848 w 1502848"/>
                  <a:gd name="connsiteY2" fmla="*/ 558753 h 1097329"/>
                  <a:gd name="connsiteX3" fmla="*/ 1078778 w 1502848"/>
                  <a:gd name="connsiteY3" fmla="*/ 876804 h 1097329"/>
                  <a:gd name="connsiteX4" fmla="*/ 351027 w 1502848"/>
                  <a:gd name="connsiteY4" fmla="*/ 770166 h 1097329"/>
                  <a:gd name="connsiteX5" fmla="*/ 126692 w 1502848"/>
                  <a:gd name="connsiteY5" fmla="*/ 1097329 h 1097329"/>
                  <a:gd name="connsiteX6" fmla="*/ 226995 w 1502848"/>
                  <a:gd name="connsiteY6" fmla="*/ 204919 h 1097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2848" h="1097329">
                    <a:moveTo>
                      <a:pt x="226995" y="204919"/>
                    </a:moveTo>
                    <a:cubicBezTo>
                      <a:pt x="441901" y="2713"/>
                      <a:pt x="738639" y="-6673"/>
                      <a:pt x="986013" y="2161"/>
                    </a:cubicBezTo>
                    <a:cubicBezTo>
                      <a:pt x="1281979" y="77257"/>
                      <a:pt x="1485178" y="417396"/>
                      <a:pt x="1502848" y="558753"/>
                    </a:cubicBezTo>
                    <a:cubicBezTo>
                      <a:pt x="1361491" y="664770"/>
                      <a:pt x="1273144" y="890057"/>
                      <a:pt x="1078778" y="876804"/>
                    </a:cubicBezTo>
                    <a:cubicBezTo>
                      <a:pt x="836194" y="841258"/>
                      <a:pt x="601231" y="729512"/>
                      <a:pt x="351027" y="770166"/>
                    </a:cubicBezTo>
                    <a:cubicBezTo>
                      <a:pt x="311188" y="822527"/>
                      <a:pt x="221776" y="882091"/>
                      <a:pt x="126692" y="1097329"/>
                    </a:cubicBezTo>
                    <a:cubicBezTo>
                      <a:pt x="-141898" y="593262"/>
                      <a:pt x="77356" y="361737"/>
                      <a:pt x="226995" y="204919"/>
                    </a:cubicBezTo>
                    <a:close/>
                  </a:path>
                </a:pathLst>
              </a:custGeom>
              <a:solidFill>
                <a:srgbClr val="FFEB9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493FC27-5EF5-0796-298A-6B1AD8A1F0AE}"/>
                  </a:ext>
                </a:extLst>
              </p:cNvPr>
              <p:cNvSpPr/>
              <p:nvPr/>
            </p:nvSpPr>
            <p:spPr>
              <a:xfrm>
                <a:off x="4638263" y="481013"/>
                <a:ext cx="380382" cy="31432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42E7169-7E48-23E0-3974-CC4398C9EEBA}"/>
                  </a:ext>
                </a:extLst>
              </p:cNvPr>
              <p:cNvSpPr/>
              <p:nvPr/>
            </p:nvSpPr>
            <p:spPr>
              <a:xfrm>
                <a:off x="4723227" y="571500"/>
                <a:ext cx="161374" cy="13335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Cloud 53">
                <a:extLst>
                  <a:ext uri="{FF2B5EF4-FFF2-40B4-BE49-F238E27FC236}">
                    <a16:creationId xmlns:a16="http://schemas.microsoft.com/office/drawing/2014/main" id="{029D35FE-F143-FB45-1E13-68FC1E6462F9}"/>
                  </a:ext>
                </a:extLst>
              </p:cNvPr>
              <p:cNvSpPr/>
              <p:nvPr/>
            </p:nvSpPr>
            <p:spPr>
              <a:xfrm rot="20967020">
                <a:off x="4178740" y="1727650"/>
                <a:ext cx="1879401" cy="105011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10">
                <a:extLst>
                  <a:ext uri="{FF2B5EF4-FFF2-40B4-BE49-F238E27FC236}">
                    <a16:creationId xmlns:a16="http://schemas.microsoft.com/office/drawing/2014/main" id="{D644FDA8-40A4-4755-8D26-5FDDC58FB175}"/>
                  </a:ext>
                </a:extLst>
              </p:cNvPr>
              <p:cNvSpPr/>
              <p:nvPr/>
            </p:nvSpPr>
            <p:spPr>
              <a:xfrm rot="20985504">
                <a:off x="4650322" y="1277393"/>
                <a:ext cx="664510" cy="1120953"/>
              </a:xfrm>
              <a:custGeom>
                <a:avLst/>
                <a:gdLst>
                  <a:gd name="connsiteX0" fmla="*/ 0 w 499606"/>
                  <a:gd name="connsiteY0" fmla="*/ 0 h 1095747"/>
                  <a:gd name="connsiteX1" fmla="*/ 499606 w 499606"/>
                  <a:gd name="connsiteY1" fmla="*/ 0 h 1095747"/>
                  <a:gd name="connsiteX2" fmla="*/ 499606 w 499606"/>
                  <a:gd name="connsiteY2" fmla="*/ 1095747 h 1095747"/>
                  <a:gd name="connsiteX3" fmla="*/ 0 w 499606"/>
                  <a:gd name="connsiteY3" fmla="*/ 1095747 h 1095747"/>
                  <a:gd name="connsiteX4" fmla="*/ 0 w 499606"/>
                  <a:gd name="connsiteY4" fmla="*/ 0 h 1095747"/>
                  <a:gd name="connsiteX0" fmla="*/ 0 w 544597"/>
                  <a:gd name="connsiteY0" fmla="*/ 0 h 1103876"/>
                  <a:gd name="connsiteX1" fmla="*/ 544597 w 544597"/>
                  <a:gd name="connsiteY1" fmla="*/ 8129 h 1103876"/>
                  <a:gd name="connsiteX2" fmla="*/ 544597 w 544597"/>
                  <a:gd name="connsiteY2" fmla="*/ 1103876 h 1103876"/>
                  <a:gd name="connsiteX3" fmla="*/ 44991 w 544597"/>
                  <a:gd name="connsiteY3" fmla="*/ 1103876 h 1103876"/>
                  <a:gd name="connsiteX4" fmla="*/ 0 w 544597"/>
                  <a:gd name="connsiteY4" fmla="*/ 0 h 1103876"/>
                  <a:gd name="connsiteX0" fmla="*/ 0 w 544597"/>
                  <a:gd name="connsiteY0" fmla="*/ 0 h 1120953"/>
                  <a:gd name="connsiteX1" fmla="*/ 544597 w 544597"/>
                  <a:gd name="connsiteY1" fmla="*/ 8129 h 1120953"/>
                  <a:gd name="connsiteX2" fmla="*/ 544597 w 544597"/>
                  <a:gd name="connsiteY2" fmla="*/ 1103876 h 1120953"/>
                  <a:gd name="connsiteX3" fmla="*/ 10932 w 544597"/>
                  <a:gd name="connsiteY3" fmla="*/ 1120953 h 1120953"/>
                  <a:gd name="connsiteX4" fmla="*/ 0 w 544597"/>
                  <a:gd name="connsiteY4" fmla="*/ 0 h 1120953"/>
                  <a:gd name="connsiteX0" fmla="*/ 0 w 567093"/>
                  <a:gd name="connsiteY0" fmla="*/ 0 h 1120953"/>
                  <a:gd name="connsiteX1" fmla="*/ 567093 w 567093"/>
                  <a:gd name="connsiteY1" fmla="*/ 12194 h 1120953"/>
                  <a:gd name="connsiteX2" fmla="*/ 544597 w 567093"/>
                  <a:gd name="connsiteY2" fmla="*/ 1103876 h 1120953"/>
                  <a:gd name="connsiteX3" fmla="*/ 10932 w 567093"/>
                  <a:gd name="connsiteY3" fmla="*/ 1120953 h 1120953"/>
                  <a:gd name="connsiteX4" fmla="*/ 0 w 567093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74921 w 664510"/>
                  <a:gd name="connsiteY0" fmla="*/ 0 h 1120953"/>
                  <a:gd name="connsiteX1" fmla="*/ 642014 w 664510"/>
                  <a:gd name="connsiteY1" fmla="*/ 12194 h 1120953"/>
                  <a:gd name="connsiteX2" fmla="*/ 664510 w 664510"/>
                  <a:gd name="connsiteY2" fmla="*/ 1112005 h 1120953"/>
                  <a:gd name="connsiteX3" fmla="*/ 85853 w 664510"/>
                  <a:gd name="connsiteY3" fmla="*/ 1120953 h 1120953"/>
                  <a:gd name="connsiteX4" fmla="*/ 74921 w 664510"/>
                  <a:gd name="connsiteY4" fmla="*/ 0 h 112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4510" h="1120953">
                    <a:moveTo>
                      <a:pt x="74921" y="0"/>
                    </a:moveTo>
                    <a:lnTo>
                      <a:pt x="642014" y="12194"/>
                    </a:lnTo>
                    <a:cubicBezTo>
                      <a:pt x="649513" y="378798"/>
                      <a:pt x="338448" y="494259"/>
                      <a:pt x="664510" y="1112005"/>
                    </a:cubicBezTo>
                    <a:lnTo>
                      <a:pt x="85853" y="1120953"/>
                    </a:lnTo>
                    <a:cubicBezTo>
                      <a:pt x="-102640" y="613240"/>
                      <a:pt x="78565" y="373651"/>
                      <a:pt x="74921" y="0"/>
                    </a:cubicBezTo>
                    <a:close/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1A20E8C-B6BD-F679-6DAC-C4AF77B1BC76}"/>
                  </a:ext>
                </a:extLst>
              </p:cNvPr>
              <p:cNvSpPr/>
              <p:nvPr/>
            </p:nvSpPr>
            <p:spPr>
              <a:xfrm rot="21021619">
                <a:off x="4519614" y="1154909"/>
                <a:ext cx="795456" cy="284320"/>
              </a:xfrm>
              <a:prstGeom prst="ellipse">
                <a:avLst/>
              </a:prstGeom>
              <a:solidFill>
                <a:srgbClr val="EECAB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538EC2-F303-EDF1-26A8-876D607E45AA}"/>
                  </a:ext>
                </a:extLst>
              </p:cNvPr>
              <p:cNvSpPr/>
              <p:nvPr/>
            </p:nvSpPr>
            <p:spPr>
              <a:xfrm>
                <a:off x="3492442" y="1082053"/>
                <a:ext cx="816099" cy="213360"/>
              </a:xfrm>
              <a:custGeom>
                <a:avLst/>
                <a:gdLst>
                  <a:gd name="connsiteX0" fmla="*/ 0 w 816099"/>
                  <a:gd name="connsiteY0" fmla="*/ 213360 h 213360"/>
                  <a:gd name="connsiteX1" fmla="*/ 175260 w 816099"/>
                  <a:gd name="connsiteY1" fmla="*/ 99060 h 213360"/>
                  <a:gd name="connsiteX2" fmla="*/ 510540 w 816099"/>
                  <a:gd name="connsiteY2" fmla="*/ 45720 h 213360"/>
                  <a:gd name="connsiteX3" fmla="*/ 792480 w 816099"/>
                  <a:gd name="connsiteY3" fmla="*/ 22860 h 213360"/>
                  <a:gd name="connsiteX4" fmla="*/ 800100 w 816099"/>
                  <a:gd name="connsiteY4" fmla="*/ 0 h 213360"/>
                  <a:gd name="connsiteX5" fmla="*/ 800100 w 816099"/>
                  <a:gd name="connsiteY5" fmla="*/ 0 h 213360"/>
                  <a:gd name="connsiteX6" fmla="*/ 800100 w 816099"/>
                  <a:gd name="connsiteY6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099" h="213360">
                    <a:moveTo>
                      <a:pt x="0" y="213360"/>
                    </a:moveTo>
                    <a:cubicBezTo>
                      <a:pt x="45085" y="170180"/>
                      <a:pt x="90170" y="127000"/>
                      <a:pt x="175260" y="99060"/>
                    </a:cubicBezTo>
                    <a:cubicBezTo>
                      <a:pt x="260350" y="71120"/>
                      <a:pt x="407670" y="58420"/>
                      <a:pt x="510540" y="45720"/>
                    </a:cubicBezTo>
                    <a:cubicBezTo>
                      <a:pt x="613410" y="33020"/>
                      <a:pt x="744220" y="30480"/>
                      <a:pt x="792480" y="22860"/>
                    </a:cubicBezTo>
                    <a:cubicBezTo>
                      <a:pt x="840740" y="15240"/>
                      <a:pt x="800100" y="0"/>
                      <a:pt x="800100" y="0"/>
                    </a:cubicBezTo>
                    <a:lnTo>
                      <a:pt x="800100" y="0"/>
                    </a:lnTo>
                    <a:lnTo>
                      <a:pt x="8001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10">
                <a:extLst>
                  <a:ext uri="{FF2B5EF4-FFF2-40B4-BE49-F238E27FC236}">
                    <a16:creationId xmlns:a16="http://schemas.microsoft.com/office/drawing/2014/main" id="{B6262D8E-A289-4BBB-24FD-5E024C7C3576}"/>
                  </a:ext>
                </a:extLst>
              </p:cNvPr>
              <p:cNvSpPr/>
              <p:nvPr/>
            </p:nvSpPr>
            <p:spPr>
              <a:xfrm rot="20985504">
                <a:off x="4630012" y="2207911"/>
                <a:ext cx="982196" cy="301822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31">
                <a:extLst>
                  <a:ext uri="{FF2B5EF4-FFF2-40B4-BE49-F238E27FC236}">
                    <a16:creationId xmlns:a16="http://schemas.microsoft.com/office/drawing/2014/main" id="{E2D372AA-5A1A-67E2-3A6E-296C236317E7}"/>
                  </a:ext>
                </a:extLst>
              </p:cNvPr>
              <p:cNvSpPr/>
              <p:nvPr/>
            </p:nvSpPr>
            <p:spPr>
              <a:xfrm>
                <a:off x="4638262" y="455210"/>
                <a:ext cx="380382" cy="176808"/>
              </a:xfrm>
              <a:custGeom>
                <a:avLst/>
                <a:gdLst>
                  <a:gd name="connsiteX0" fmla="*/ 0 w 380382"/>
                  <a:gd name="connsiteY0" fmla="*/ 157163 h 314325"/>
                  <a:gd name="connsiteX1" fmla="*/ 190191 w 380382"/>
                  <a:gd name="connsiteY1" fmla="*/ 0 h 314325"/>
                  <a:gd name="connsiteX2" fmla="*/ 380382 w 380382"/>
                  <a:gd name="connsiteY2" fmla="*/ 157163 h 314325"/>
                  <a:gd name="connsiteX3" fmla="*/ 190191 w 380382"/>
                  <a:gd name="connsiteY3" fmla="*/ 314326 h 314325"/>
                  <a:gd name="connsiteX4" fmla="*/ 0 w 380382"/>
                  <a:gd name="connsiteY4" fmla="*/ 157163 h 314325"/>
                  <a:gd name="connsiteX0" fmla="*/ 0 w 380382"/>
                  <a:gd name="connsiteY0" fmla="*/ 157163 h 176808"/>
                  <a:gd name="connsiteX1" fmla="*/ 190191 w 380382"/>
                  <a:gd name="connsiteY1" fmla="*/ 0 h 176808"/>
                  <a:gd name="connsiteX2" fmla="*/ 380382 w 380382"/>
                  <a:gd name="connsiteY2" fmla="*/ 157163 h 176808"/>
                  <a:gd name="connsiteX3" fmla="*/ 0 w 380382"/>
                  <a:gd name="connsiteY3" fmla="*/ 157163 h 176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382" h="176808">
                    <a:moveTo>
                      <a:pt x="0" y="157163"/>
                    </a:moveTo>
                    <a:cubicBezTo>
                      <a:pt x="0" y="70364"/>
                      <a:pt x="85151" y="0"/>
                      <a:pt x="190191" y="0"/>
                    </a:cubicBezTo>
                    <a:cubicBezTo>
                      <a:pt x="295231" y="0"/>
                      <a:pt x="380382" y="70364"/>
                      <a:pt x="380382" y="157163"/>
                    </a:cubicBezTo>
                    <a:cubicBezTo>
                      <a:pt x="348684" y="183357"/>
                      <a:pt x="31699" y="183357"/>
                      <a:pt x="0" y="157163"/>
                    </a:cubicBezTo>
                    <a:close/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AB5FAEF-0B32-4DF9-4B6D-D4967A6AA68B}"/>
                  </a:ext>
                </a:extLst>
              </p:cNvPr>
              <p:cNvSpPr/>
              <p:nvPr/>
            </p:nvSpPr>
            <p:spPr>
              <a:xfrm>
                <a:off x="3671946" y="754413"/>
                <a:ext cx="80687" cy="7677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5ED6AC7-13B2-87BD-886F-43A3FB18BE0E}"/>
                  </a:ext>
                </a:extLst>
              </p:cNvPr>
              <p:cNvSpPr/>
              <p:nvPr/>
            </p:nvSpPr>
            <p:spPr>
              <a:xfrm>
                <a:off x="4691063" y="23782"/>
                <a:ext cx="353130" cy="166718"/>
              </a:xfrm>
              <a:custGeom>
                <a:avLst/>
                <a:gdLst>
                  <a:gd name="connsiteX0" fmla="*/ 0 w 353130"/>
                  <a:gd name="connsiteY0" fmla="*/ 128618 h 166718"/>
                  <a:gd name="connsiteX1" fmla="*/ 38100 w 353130"/>
                  <a:gd name="connsiteY1" fmla="*/ 42893 h 166718"/>
                  <a:gd name="connsiteX2" fmla="*/ 38100 w 353130"/>
                  <a:gd name="connsiteY2" fmla="*/ 42893 h 166718"/>
                  <a:gd name="connsiteX3" fmla="*/ 47625 w 353130"/>
                  <a:gd name="connsiteY3" fmla="*/ 76231 h 166718"/>
                  <a:gd name="connsiteX4" fmla="*/ 166687 w 353130"/>
                  <a:gd name="connsiteY4" fmla="*/ 31 h 166718"/>
                  <a:gd name="connsiteX5" fmla="*/ 195262 w 353130"/>
                  <a:gd name="connsiteY5" fmla="*/ 66706 h 166718"/>
                  <a:gd name="connsiteX6" fmla="*/ 257175 w 353130"/>
                  <a:gd name="connsiteY6" fmla="*/ 52418 h 166718"/>
                  <a:gd name="connsiteX7" fmla="*/ 290512 w 353130"/>
                  <a:gd name="connsiteY7" fmla="*/ 66706 h 166718"/>
                  <a:gd name="connsiteX8" fmla="*/ 328612 w 353130"/>
                  <a:gd name="connsiteY8" fmla="*/ 19081 h 166718"/>
                  <a:gd name="connsiteX9" fmla="*/ 342900 w 353130"/>
                  <a:gd name="connsiteY9" fmla="*/ 85756 h 166718"/>
                  <a:gd name="connsiteX10" fmla="*/ 352425 w 353130"/>
                  <a:gd name="connsiteY10" fmla="*/ 152431 h 166718"/>
                  <a:gd name="connsiteX11" fmla="*/ 352425 w 353130"/>
                  <a:gd name="connsiteY11" fmla="*/ 166718 h 166718"/>
                  <a:gd name="connsiteX12" fmla="*/ 352425 w 353130"/>
                  <a:gd name="connsiteY12" fmla="*/ 166718 h 16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130" h="166718">
                    <a:moveTo>
                      <a:pt x="0" y="128618"/>
                    </a:moveTo>
                    <a:lnTo>
                      <a:pt x="38100" y="42893"/>
                    </a:lnTo>
                    <a:lnTo>
                      <a:pt x="38100" y="42893"/>
                    </a:lnTo>
                    <a:cubicBezTo>
                      <a:pt x="39687" y="48449"/>
                      <a:pt x="26194" y="83375"/>
                      <a:pt x="47625" y="76231"/>
                    </a:cubicBezTo>
                    <a:cubicBezTo>
                      <a:pt x="69056" y="69087"/>
                      <a:pt x="142081" y="1618"/>
                      <a:pt x="166687" y="31"/>
                    </a:cubicBezTo>
                    <a:cubicBezTo>
                      <a:pt x="191293" y="-1556"/>
                      <a:pt x="180181" y="57975"/>
                      <a:pt x="195262" y="66706"/>
                    </a:cubicBezTo>
                    <a:cubicBezTo>
                      <a:pt x="210343" y="75437"/>
                      <a:pt x="241300" y="52418"/>
                      <a:pt x="257175" y="52418"/>
                    </a:cubicBezTo>
                    <a:cubicBezTo>
                      <a:pt x="273050" y="52418"/>
                      <a:pt x="278606" y="72262"/>
                      <a:pt x="290512" y="66706"/>
                    </a:cubicBezTo>
                    <a:cubicBezTo>
                      <a:pt x="302418" y="61150"/>
                      <a:pt x="319881" y="15906"/>
                      <a:pt x="328612" y="19081"/>
                    </a:cubicBezTo>
                    <a:cubicBezTo>
                      <a:pt x="337343" y="22256"/>
                      <a:pt x="338931" y="63531"/>
                      <a:pt x="342900" y="85756"/>
                    </a:cubicBezTo>
                    <a:cubicBezTo>
                      <a:pt x="346869" y="107981"/>
                      <a:pt x="352425" y="152431"/>
                      <a:pt x="352425" y="152431"/>
                    </a:cubicBezTo>
                    <a:cubicBezTo>
                      <a:pt x="354012" y="165925"/>
                      <a:pt x="352425" y="166718"/>
                      <a:pt x="352425" y="166718"/>
                    </a:cubicBezTo>
                    <a:lnTo>
                      <a:pt x="352425" y="166718"/>
                    </a:lnTo>
                  </a:path>
                </a:pathLst>
              </a:custGeom>
              <a:solidFill>
                <a:srgbClr val="EECAB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81" name="ttsMP3.com_VoiceText_2025-1-30_23-58-29">
            <a:hlinkClick r:id="" action="ppaction://media"/>
            <a:extLst>
              <a:ext uri="{FF2B5EF4-FFF2-40B4-BE49-F238E27FC236}">
                <a16:creationId xmlns:a16="http://schemas.microsoft.com/office/drawing/2014/main" id="{C177371F-77DB-5CF7-BAE6-FB22C22941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96769" y="59395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16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89A69F9-0BDC-43C6-755C-433177F1774D}"/>
              </a:ext>
            </a:extLst>
          </p:cNvPr>
          <p:cNvGrpSpPr/>
          <p:nvPr/>
        </p:nvGrpSpPr>
        <p:grpSpPr>
          <a:xfrm>
            <a:off x="1118182" y="5851532"/>
            <a:ext cx="4741906" cy="6094506"/>
            <a:chOff x="563902" y="370406"/>
            <a:chExt cx="4741906" cy="60945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2E5CEB-CF4B-A9A2-A8D7-1BEA398FD564}"/>
                </a:ext>
              </a:extLst>
            </p:cNvPr>
            <p:cNvSpPr txBox="1"/>
            <p:nvPr/>
          </p:nvSpPr>
          <p:spPr>
            <a:xfrm>
              <a:off x="563902" y="370406"/>
              <a:ext cx="474190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nicorn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F18DB2-007A-46FB-868F-556CE24C3313}"/>
                </a:ext>
              </a:extLst>
            </p:cNvPr>
            <p:cNvGrpSpPr/>
            <p:nvPr/>
          </p:nvGrpSpPr>
          <p:grpSpPr>
            <a:xfrm>
              <a:off x="723559" y="1368544"/>
              <a:ext cx="4549679" cy="5096368"/>
              <a:chOff x="3567509" y="1365290"/>
              <a:chExt cx="3801832" cy="4258659"/>
            </a:xfrm>
          </p:grpSpPr>
          <p:sp>
            <p:nvSpPr>
              <p:cNvPr id="38" name="Oval 8">
                <a:extLst>
                  <a:ext uri="{FF2B5EF4-FFF2-40B4-BE49-F238E27FC236}">
                    <a16:creationId xmlns:a16="http://schemas.microsoft.com/office/drawing/2014/main" id="{8B982D2E-14ED-8D5A-BE5A-6A2BB12800A4}"/>
                  </a:ext>
                </a:extLst>
              </p:cNvPr>
              <p:cNvSpPr/>
              <p:nvPr/>
            </p:nvSpPr>
            <p:spPr>
              <a:xfrm>
                <a:off x="3567509" y="3424618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: Rounded Corners 3">
                <a:extLst>
                  <a:ext uri="{FF2B5EF4-FFF2-40B4-BE49-F238E27FC236}">
                    <a16:creationId xmlns:a16="http://schemas.microsoft.com/office/drawing/2014/main" id="{78ADD7B5-DE7F-9BF1-1B34-F218658348D2}"/>
                  </a:ext>
                </a:extLst>
              </p:cNvPr>
              <p:cNvSpPr/>
              <p:nvPr/>
            </p:nvSpPr>
            <p:spPr>
              <a:xfrm rot="1758487">
                <a:off x="4668676" y="3997853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: Rounded Corners 3">
                <a:extLst>
                  <a:ext uri="{FF2B5EF4-FFF2-40B4-BE49-F238E27FC236}">
                    <a16:creationId xmlns:a16="http://schemas.microsoft.com/office/drawing/2014/main" id="{7786CD6E-FD1E-F30A-04F9-50E1EA864D45}"/>
                  </a:ext>
                </a:extLst>
              </p:cNvPr>
              <p:cNvSpPr/>
              <p:nvPr/>
            </p:nvSpPr>
            <p:spPr>
              <a:xfrm rot="1758487">
                <a:off x="5527501" y="4026790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ED2FE899-D10E-6CA9-C956-FC6440A3A91A}"/>
                  </a:ext>
                </a:extLst>
              </p:cNvPr>
              <p:cNvSpPr/>
              <p:nvPr/>
            </p:nvSpPr>
            <p:spPr>
              <a:xfrm rot="2012247">
                <a:off x="5382189" y="2104322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  <a:alpha val="20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2">
                <a:extLst>
                  <a:ext uri="{FF2B5EF4-FFF2-40B4-BE49-F238E27FC236}">
                    <a16:creationId xmlns:a16="http://schemas.microsoft.com/office/drawing/2014/main" id="{A5FDAA6F-E4AE-1CCB-9E40-9AFC286BBB8F}"/>
                  </a:ext>
                </a:extLst>
              </p:cNvPr>
              <p:cNvSpPr/>
              <p:nvPr/>
            </p:nvSpPr>
            <p:spPr>
              <a:xfrm>
                <a:off x="4304492" y="2292216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24000">
                    <a:srgbClr val="ED7D31">
                      <a:lumMod val="20000"/>
                      <a:lumOff val="80000"/>
                    </a:srgb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: Rounded Corners 3">
                <a:extLst>
                  <a:ext uri="{FF2B5EF4-FFF2-40B4-BE49-F238E27FC236}">
                    <a16:creationId xmlns:a16="http://schemas.microsoft.com/office/drawing/2014/main" id="{94FCF600-7476-C56C-907C-96D5A19E2C99}"/>
                  </a:ext>
                </a:extLst>
              </p:cNvPr>
              <p:cNvSpPr/>
              <p:nvPr/>
            </p:nvSpPr>
            <p:spPr>
              <a:xfrm rot="1758487">
                <a:off x="4237140" y="4124837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: Rounded Corners 3">
                <a:extLst>
                  <a:ext uri="{FF2B5EF4-FFF2-40B4-BE49-F238E27FC236}">
                    <a16:creationId xmlns:a16="http://schemas.microsoft.com/office/drawing/2014/main" id="{BBD037B5-F809-12CE-C878-35F797931929}"/>
                  </a:ext>
                </a:extLst>
              </p:cNvPr>
              <p:cNvSpPr/>
              <p:nvPr/>
            </p:nvSpPr>
            <p:spPr>
              <a:xfrm rot="1758487">
                <a:off x="5176568" y="3937388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81AC7C0-E13E-22AD-35DC-B88E1F723971}"/>
                  </a:ext>
                </a:extLst>
              </p:cNvPr>
              <p:cNvSpPr/>
              <p:nvPr/>
            </p:nvSpPr>
            <p:spPr>
              <a:xfrm rot="20888316">
                <a:off x="4539358" y="5414486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7885562-7D3E-2D6D-1D73-9C46EF1C9989}"/>
                  </a:ext>
                </a:extLst>
              </p:cNvPr>
              <p:cNvSpPr/>
              <p:nvPr/>
            </p:nvSpPr>
            <p:spPr>
              <a:xfrm rot="20888316">
                <a:off x="4970894" y="5285630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8745467-0112-C9A7-7004-BDFD87B3B7E7}"/>
                  </a:ext>
                </a:extLst>
              </p:cNvPr>
              <p:cNvSpPr/>
              <p:nvPr/>
            </p:nvSpPr>
            <p:spPr>
              <a:xfrm rot="20888316">
                <a:off x="6038921" y="5384488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63617D1-7CF1-F7C5-2450-4E4DAF277A24}"/>
                  </a:ext>
                </a:extLst>
              </p:cNvPr>
              <p:cNvSpPr/>
              <p:nvPr/>
            </p:nvSpPr>
            <p:spPr>
              <a:xfrm rot="20888316">
                <a:off x="5747800" y="5416792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B4FDB888-5E1D-37F4-3E28-424C7BFC6F86}"/>
                  </a:ext>
                </a:extLst>
              </p:cNvPr>
              <p:cNvSpPr/>
              <p:nvPr/>
            </p:nvSpPr>
            <p:spPr>
              <a:xfrm rot="1737869">
                <a:off x="5750929" y="2422723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08444D7A-DDD1-A8E3-F8D4-16DF1884841B}"/>
                  </a:ext>
                </a:extLst>
              </p:cNvPr>
              <p:cNvSpPr/>
              <p:nvPr/>
            </p:nvSpPr>
            <p:spPr>
              <a:xfrm rot="6635828" flipH="1">
                <a:off x="6290149" y="2046745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6B9274-D9D2-5934-A88C-0E7B1FE18B93}"/>
                  </a:ext>
                </a:extLst>
              </p:cNvPr>
              <p:cNvSpPr/>
              <p:nvPr/>
            </p:nvSpPr>
            <p:spPr>
              <a:xfrm rot="20839346">
                <a:off x="6161620" y="2204633"/>
                <a:ext cx="341095" cy="264387"/>
              </a:xfrm>
              <a:prstGeom prst="ellipse">
                <a:avLst/>
              </a:prstGeom>
              <a:gradFill>
                <a:gsLst>
                  <a:gs pos="0">
                    <a:srgbClr val="4472C4">
                      <a:lumMod val="5000"/>
                      <a:lumOff val="95000"/>
                      <a:alpha val="20000"/>
                    </a:srgb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rgbClr val="4472C4">
                      <a:lumMod val="30000"/>
                      <a:lumOff val="70000"/>
                    </a:srgbClr>
                  </a:gs>
                </a:gsLst>
                <a:lin ang="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5D2F079-09AC-1B9B-C216-912121A14801}"/>
                  </a:ext>
                </a:extLst>
              </p:cNvPr>
              <p:cNvSpPr/>
              <p:nvPr/>
            </p:nvSpPr>
            <p:spPr>
              <a:xfrm rot="20725822">
                <a:off x="4406956" y="3946542"/>
                <a:ext cx="785558" cy="430450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A627EAC-17FC-0A57-723F-1482B2B059DC}"/>
                  </a:ext>
                </a:extLst>
              </p:cNvPr>
              <p:cNvSpPr/>
              <p:nvPr/>
            </p:nvSpPr>
            <p:spPr>
              <a:xfrm>
                <a:off x="5408417" y="3823885"/>
                <a:ext cx="785558" cy="395427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245FCAF-D0D1-DBB9-A515-35A0695BE369}"/>
                  </a:ext>
                </a:extLst>
              </p:cNvPr>
              <p:cNvSpPr/>
              <p:nvPr/>
            </p:nvSpPr>
            <p:spPr>
              <a:xfrm rot="5400000">
                <a:off x="6264771" y="2591178"/>
                <a:ext cx="400113" cy="20140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912CC2D5-B92F-735A-E11F-5A3FB770D375}"/>
                  </a:ext>
                </a:extLst>
              </p:cNvPr>
              <p:cNvSpPr/>
              <p:nvPr/>
            </p:nvSpPr>
            <p:spPr>
              <a:xfrm rot="9156397">
                <a:off x="6988205" y="3049115"/>
                <a:ext cx="299667" cy="281984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9DA298A-A83A-DEAA-642B-8817A5B08AB5}"/>
                  </a:ext>
                </a:extLst>
              </p:cNvPr>
              <p:cNvSpPr/>
              <p:nvPr/>
            </p:nvSpPr>
            <p:spPr>
              <a:xfrm rot="4759866">
                <a:off x="7080920" y="3034390"/>
                <a:ext cx="90825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D9714B8-9ECD-D48E-9E7D-5CB2F3DB71A8}"/>
                  </a:ext>
                </a:extLst>
              </p:cNvPr>
              <p:cNvSpPr/>
              <p:nvPr/>
            </p:nvSpPr>
            <p:spPr>
              <a:xfrm rot="5400000">
                <a:off x="6363500" y="2575470"/>
                <a:ext cx="260861" cy="13131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FE8829A-0490-548D-9151-957D160F0A9D}"/>
                  </a:ext>
                </a:extLst>
              </p:cNvPr>
              <p:cNvSpPr/>
              <p:nvPr/>
            </p:nvSpPr>
            <p:spPr>
              <a:xfrm rot="5885214">
                <a:off x="5735282" y="2569905"/>
                <a:ext cx="374649" cy="18858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A560BA40-5170-3DD9-346F-AB5A3D5B5C86}"/>
                  </a:ext>
                </a:extLst>
              </p:cNvPr>
              <p:cNvSpPr/>
              <p:nvPr/>
            </p:nvSpPr>
            <p:spPr>
              <a:xfrm rot="14219050">
                <a:off x="6975956" y="3198909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9831FA-3040-EA3F-48B5-56FA95035E68}"/>
                  </a:ext>
                </a:extLst>
              </p:cNvPr>
              <p:cNvSpPr/>
              <p:nvPr/>
            </p:nvSpPr>
            <p:spPr>
              <a:xfrm rot="5400000">
                <a:off x="6433146" y="2545010"/>
                <a:ext cx="127866" cy="6436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41B8EE5-F1FC-3B3D-BCA7-EEBE4BB035F7}"/>
                  </a:ext>
                </a:extLst>
              </p:cNvPr>
              <p:cNvSpPr/>
              <p:nvPr/>
            </p:nvSpPr>
            <p:spPr>
              <a:xfrm rot="5400000">
                <a:off x="6419644" y="2676222"/>
                <a:ext cx="90824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38E7859-0448-800F-3E24-503D98F94736}"/>
                  </a:ext>
                </a:extLst>
              </p:cNvPr>
              <p:cNvSpPr/>
              <p:nvPr/>
            </p:nvSpPr>
            <p:spPr>
              <a:xfrm>
                <a:off x="6781502" y="2715993"/>
                <a:ext cx="322241" cy="598072"/>
              </a:xfrm>
              <a:custGeom>
                <a:avLst/>
                <a:gdLst>
                  <a:gd name="connsiteX0" fmla="*/ 0 w 370112"/>
                  <a:gd name="connsiteY0" fmla="*/ 570564 h 570564"/>
                  <a:gd name="connsiteX1" fmla="*/ 337625 w 370112"/>
                  <a:gd name="connsiteY1" fmla="*/ 35992 h 570564"/>
                  <a:gd name="connsiteX2" fmla="*/ 337625 w 370112"/>
                  <a:gd name="connsiteY2" fmla="*/ 92262 h 570564"/>
                  <a:gd name="connsiteX0" fmla="*/ 0 w 337625"/>
                  <a:gd name="connsiteY0" fmla="*/ 534572 h 534572"/>
                  <a:gd name="connsiteX1" fmla="*/ 337625 w 337625"/>
                  <a:gd name="connsiteY1" fmla="*/ 0 h 534572"/>
                  <a:gd name="connsiteX0" fmla="*/ 0 w 347150"/>
                  <a:gd name="connsiteY0" fmla="*/ 556797 h 556797"/>
                  <a:gd name="connsiteX1" fmla="*/ 347150 w 347150"/>
                  <a:gd name="connsiteY1" fmla="*/ 0 h 556797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3666 w 322241"/>
                  <a:gd name="connsiteY0" fmla="*/ 598072 h 598072"/>
                  <a:gd name="connsiteX1" fmla="*/ 322241 w 322241"/>
                  <a:gd name="connsiteY1" fmla="*/ 0 h 59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241" h="598072">
                    <a:moveTo>
                      <a:pt x="3666" y="598072"/>
                    </a:moveTo>
                    <a:cubicBezTo>
                      <a:pt x="-26667" y="486556"/>
                      <a:pt x="135795" y="19392"/>
                      <a:pt x="322241" y="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5A696FC-C086-6260-7F1D-DA2F7B6FE6C4}"/>
                  </a:ext>
                </a:extLst>
              </p:cNvPr>
              <p:cNvGrpSpPr/>
              <p:nvPr/>
            </p:nvGrpSpPr>
            <p:grpSpPr>
              <a:xfrm>
                <a:off x="6146680" y="1365290"/>
                <a:ext cx="415476" cy="972412"/>
                <a:chOff x="7111205" y="797816"/>
                <a:chExt cx="361239" cy="845471"/>
              </a:xfrm>
            </p:grpSpPr>
            <p:sp>
              <p:nvSpPr>
                <p:cNvPr id="130" name="Isosceles Triangle 122">
                  <a:extLst>
                    <a:ext uri="{FF2B5EF4-FFF2-40B4-BE49-F238E27FC236}">
                      <a16:creationId xmlns:a16="http://schemas.microsoft.com/office/drawing/2014/main" id="{A356A0F1-DC70-57FF-DBFD-7FC82304AF96}"/>
                    </a:ext>
                  </a:extLst>
                </p:cNvPr>
                <p:cNvSpPr/>
                <p:nvPr/>
              </p:nvSpPr>
              <p:spPr>
                <a:xfrm rot="1034248">
                  <a:off x="7223378" y="797816"/>
                  <a:ext cx="249066" cy="845471"/>
                </a:xfrm>
                <a:custGeom>
                  <a:avLst/>
                  <a:gdLst>
                    <a:gd name="connsiteX0" fmla="*/ 0 w 550898"/>
                    <a:gd name="connsiteY0" fmla="*/ 1278088 h 1278088"/>
                    <a:gd name="connsiteX1" fmla="*/ 275449 w 550898"/>
                    <a:gd name="connsiteY1" fmla="*/ 0 h 1278088"/>
                    <a:gd name="connsiteX2" fmla="*/ 550898 w 550898"/>
                    <a:gd name="connsiteY2" fmla="*/ 1278088 h 1278088"/>
                    <a:gd name="connsiteX3" fmla="*/ 0 w 550898"/>
                    <a:gd name="connsiteY3" fmla="*/ 1278088 h 1278088"/>
                    <a:gd name="connsiteX0" fmla="*/ 0 w 536633"/>
                    <a:gd name="connsiteY0" fmla="*/ 1278088 h 1278088"/>
                    <a:gd name="connsiteX1" fmla="*/ 275449 w 536633"/>
                    <a:gd name="connsiteY1" fmla="*/ 0 h 1278088"/>
                    <a:gd name="connsiteX2" fmla="*/ 536633 w 536633"/>
                    <a:gd name="connsiteY2" fmla="*/ 1167825 h 1278088"/>
                    <a:gd name="connsiteX3" fmla="*/ 0 w 536633"/>
                    <a:gd name="connsiteY3" fmla="*/ 1278088 h 1278088"/>
                    <a:gd name="connsiteX0" fmla="*/ 0 w 412572"/>
                    <a:gd name="connsiteY0" fmla="*/ 1324366 h 1324366"/>
                    <a:gd name="connsiteX1" fmla="*/ 151388 w 412572"/>
                    <a:gd name="connsiteY1" fmla="*/ 0 h 1324366"/>
                    <a:gd name="connsiteX2" fmla="*/ 412572 w 412572"/>
                    <a:gd name="connsiteY2" fmla="*/ 1167825 h 1324366"/>
                    <a:gd name="connsiteX3" fmla="*/ 0 w 412572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143" h="1324366">
                      <a:moveTo>
                        <a:pt x="0" y="1324366"/>
                      </a:moveTo>
                      <a:lnTo>
                        <a:pt x="151388" y="0"/>
                      </a:lnTo>
                      <a:lnTo>
                        <a:pt x="390143" y="1159823"/>
                      </a:lnTo>
                      <a:cubicBezTo>
                        <a:pt x="323613" y="1274747"/>
                        <a:pt x="189334" y="1315948"/>
                        <a:pt x="0" y="13243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4000">
                      <a:srgbClr val="BABED1"/>
                    </a:gs>
                    <a:gs pos="100000">
                      <a:srgbClr val="9097A9"/>
                    </a:gs>
                    <a:gs pos="46018">
                      <a:srgbClr val="CAC0BE"/>
                    </a:gs>
                    <a:gs pos="0">
                      <a:srgbClr val="4472C4">
                        <a:lumMod val="5000"/>
                        <a:lumOff val="95000"/>
                      </a:srgbClr>
                    </a:gs>
                    <a:gs pos="24000">
                      <a:srgbClr val="ED7D31">
                        <a:lumMod val="20000"/>
                        <a:lumOff val="8000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71D3C9EE-EDEC-1387-BDE5-2EBD7AC13F32}"/>
                    </a:ext>
                  </a:extLst>
                </p:cNvPr>
                <p:cNvSpPr/>
                <p:nvPr/>
              </p:nvSpPr>
              <p:spPr>
                <a:xfrm>
                  <a:off x="7337152" y="1048292"/>
                  <a:ext cx="84819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6274"/>
                    <a:gd name="connsiteX1" fmla="*/ 106680 w 106680"/>
                    <a:gd name="connsiteY1" fmla="*/ 45720 h 46274"/>
                    <a:gd name="connsiteX2" fmla="*/ 106680 w 106680"/>
                    <a:gd name="connsiteY2" fmla="*/ 45720 h 46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6274">
                      <a:moveTo>
                        <a:pt x="0" y="0"/>
                      </a:moveTo>
                      <a:cubicBezTo>
                        <a:pt x="27728" y="39475"/>
                        <a:pt x="66848" y="48840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8C8C8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A73AC90F-9E92-0B88-8347-59E37EDE5C06}"/>
                    </a:ext>
                  </a:extLst>
                </p:cNvPr>
                <p:cNvSpPr/>
                <p:nvPr/>
              </p:nvSpPr>
              <p:spPr>
                <a:xfrm>
                  <a:off x="7300271" y="1143342"/>
                  <a:ext cx="107624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132"/>
                    <a:gd name="connsiteX1" fmla="*/ 106680 w 106680"/>
                    <a:gd name="connsiteY1" fmla="*/ 45720 h 47132"/>
                    <a:gd name="connsiteX2" fmla="*/ 106680 w 106680"/>
                    <a:gd name="connsiteY2" fmla="*/ 45720 h 4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132">
                      <a:moveTo>
                        <a:pt x="0" y="0"/>
                      </a:moveTo>
                      <a:cubicBezTo>
                        <a:pt x="25587" y="36862"/>
                        <a:pt x="69021" y="52102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EBC8D09A-7ED1-5549-24B3-0FBE198E98F0}"/>
                    </a:ext>
                  </a:extLst>
                </p:cNvPr>
                <p:cNvSpPr/>
                <p:nvPr/>
              </p:nvSpPr>
              <p:spPr>
                <a:xfrm>
                  <a:off x="7265531" y="1226027"/>
                  <a:ext cx="128265" cy="89010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55"/>
                    <a:gd name="connsiteX1" fmla="*/ 106680 w 106680"/>
                    <a:gd name="connsiteY1" fmla="*/ 45720 h 45755"/>
                    <a:gd name="connsiteX2" fmla="*/ 106680 w 106680"/>
                    <a:gd name="connsiteY2" fmla="*/ 45720 h 45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55">
                      <a:moveTo>
                        <a:pt x="0" y="0"/>
                      </a:moveTo>
                      <a:cubicBezTo>
                        <a:pt x="25326" y="33710"/>
                        <a:pt x="67709" y="46528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7B6B50F2-BFCE-DF79-C212-70B76D8D4777}"/>
                    </a:ext>
                  </a:extLst>
                </p:cNvPr>
                <p:cNvSpPr/>
                <p:nvPr/>
              </p:nvSpPr>
              <p:spPr>
                <a:xfrm>
                  <a:off x="7219084" y="1324947"/>
                  <a:ext cx="170332" cy="92756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20">
                      <a:moveTo>
                        <a:pt x="0" y="0"/>
                      </a:moveTo>
                      <a:cubicBezTo>
                        <a:pt x="24720" y="34270"/>
                        <a:pt x="67507" y="4579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BABED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90A36245-190D-AA59-9A18-33AB43C1503B}"/>
                    </a:ext>
                  </a:extLst>
                </p:cNvPr>
                <p:cNvSpPr/>
                <p:nvPr/>
              </p:nvSpPr>
              <p:spPr>
                <a:xfrm>
                  <a:off x="7111205" y="1406447"/>
                  <a:ext cx="269526" cy="105551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066"/>
                    <a:gd name="connsiteX1" fmla="*/ 106680 w 106680"/>
                    <a:gd name="connsiteY1" fmla="*/ 45720 h 47066"/>
                    <a:gd name="connsiteX2" fmla="*/ 106680 w 106680"/>
                    <a:gd name="connsiteY2" fmla="*/ 45720 h 4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066">
                      <a:moveTo>
                        <a:pt x="0" y="0"/>
                      </a:moveTo>
                      <a:cubicBezTo>
                        <a:pt x="20457" y="39840"/>
                        <a:pt x="69825" y="5136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8" name="Rectangle 56">
                <a:extLst>
                  <a:ext uri="{FF2B5EF4-FFF2-40B4-BE49-F238E27FC236}">
                    <a16:creationId xmlns:a16="http://schemas.microsoft.com/office/drawing/2014/main" id="{7D14376D-F6BD-8928-2B5A-BAA2BC43C22D}"/>
                  </a:ext>
                </a:extLst>
              </p:cNvPr>
              <p:cNvSpPr/>
              <p:nvPr/>
            </p:nvSpPr>
            <p:spPr>
              <a:xfrm rot="4202227" flipH="1">
                <a:off x="5959094" y="2104016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04936CF-481D-1419-D148-4926EE300290}"/>
                  </a:ext>
                </a:extLst>
              </p:cNvPr>
              <p:cNvSpPr/>
              <p:nvPr/>
            </p:nvSpPr>
            <p:spPr>
              <a:xfrm rot="5885214">
                <a:off x="6014683" y="2451472"/>
                <a:ext cx="374649" cy="18858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6DF4115-DEC0-21F1-5269-1BB45768F3D9}"/>
              </a:ext>
            </a:extLst>
          </p:cNvPr>
          <p:cNvGrpSpPr/>
          <p:nvPr/>
        </p:nvGrpSpPr>
        <p:grpSpPr>
          <a:xfrm>
            <a:off x="1180371" y="-25607"/>
            <a:ext cx="4950766" cy="6174254"/>
            <a:chOff x="408709" y="190768"/>
            <a:chExt cx="5509008" cy="6870454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3C9D21DA-83EB-8E5A-F838-30FD46D9500B}"/>
                </a:ext>
              </a:extLst>
            </p:cNvPr>
            <p:cNvSpPr txBox="1"/>
            <p:nvPr/>
          </p:nvSpPr>
          <p:spPr>
            <a:xfrm>
              <a:off x="408709" y="190768"/>
              <a:ext cx="5509008" cy="1472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E635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ulture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79511B2-A6A9-BC16-A0E9-59595392441D}"/>
                </a:ext>
              </a:extLst>
            </p:cNvPr>
            <p:cNvGrpSpPr/>
            <p:nvPr/>
          </p:nvGrpSpPr>
          <p:grpSpPr>
            <a:xfrm flipH="1">
              <a:off x="1181251" y="1700193"/>
              <a:ext cx="3198852" cy="5361029"/>
              <a:chOff x="3135414" y="23782"/>
              <a:chExt cx="4450514" cy="7458717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D5AE138-54AE-BC84-3EC7-729FDD8B6BFC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488574" cy="3583472"/>
                <a:chOff x="6087929" y="3899027"/>
                <a:chExt cx="1488574" cy="3583472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94A83927-C95E-EEAD-0C2E-C64FEC698F26}"/>
                    </a:ext>
                  </a:extLst>
                </p:cNvPr>
                <p:cNvGrpSpPr/>
                <p:nvPr/>
              </p:nvGrpSpPr>
              <p:grpSpPr>
                <a:xfrm>
                  <a:off x="6087929" y="3899027"/>
                  <a:ext cx="1331285" cy="2567761"/>
                  <a:chOff x="6087929" y="3899027"/>
                  <a:chExt cx="1331285" cy="2567761"/>
                </a:xfrm>
              </p:grpSpPr>
              <p:sp>
                <p:nvSpPr>
                  <p:cNvPr id="274" name="Rectangle 15">
                    <a:extLst>
                      <a:ext uri="{FF2B5EF4-FFF2-40B4-BE49-F238E27FC236}">
                        <a16:creationId xmlns:a16="http://schemas.microsoft.com/office/drawing/2014/main" id="{066B286C-EB71-1369-7781-3921763B8916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213347" y="3899027"/>
                    <a:ext cx="1205867" cy="256776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6E6355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5" name="Rectangle 15">
                    <a:extLst>
                      <a:ext uri="{FF2B5EF4-FFF2-40B4-BE49-F238E27FC236}">
                        <a16:creationId xmlns:a16="http://schemas.microsoft.com/office/drawing/2014/main" id="{282D0F30-F8C9-98CA-D1A3-8E4E5BA71CBF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087929" y="3902213"/>
                    <a:ext cx="1131672" cy="240977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51433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2" name="Arc 271">
                  <a:extLst>
                    <a:ext uri="{FF2B5EF4-FFF2-40B4-BE49-F238E27FC236}">
                      <a16:creationId xmlns:a16="http://schemas.microsoft.com/office/drawing/2014/main" id="{01978D65-B6A4-E27F-9933-141D0EF1C28F}"/>
                    </a:ext>
                  </a:extLst>
                </p:cNvPr>
                <p:cNvSpPr/>
                <p:nvPr/>
              </p:nvSpPr>
              <p:spPr>
                <a:xfrm rot="19046660" flipH="1">
                  <a:off x="7140163" y="5179358"/>
                  <a:ext cx="166637" cy="230314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Arc 272">
                  <a:extLst>
                    <a:ext uri="{FF2B5EF4-FFF2-40B4-BE49-F238E27FC236}">
                      <a16:creationId xmlns:a16="http://schemas.microsoft.com/office/drawing/2014/main" id="{87781E85-E6EA-69CC-3969-07228DC520D8}"/>
                    </a:ext>
                  </a:extLst>
                </p:cNvPr>
                <p:cNvSpPr/>
                <p:nvPr/>
              </p:nvSpPr>
              <p:spPr>
                <a:xfrm rot="19046660" flipH="1">
                  <a:off x="7409866" y="5075739"/>
                  <a:ext cx="166637" cy="2357163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C3253ED6-6BE5-BCF5-7D68-B9B79B74C925}"/>
                  </a:ext>
                </a:extLst>
              </p:cNvPr>
              <p:cNvGrpSpPr/>
              <p:nvPr/>
            </p:nvGrpSpPr>
            <p:grpSpPr>
              <a:xfrm>
                <a:off x="3763767" y="1960695"/>
                <a:ext cx="2021977" cy="3259329"/>
                <a:chOff x="3763767" y="1960695"/>
                <a:chExt cx="2021977" cy="3259329"/>
              </a:xfrm>
            </p:grpSpPr>
            <p:sp>
              <p:nvSpPr>
                <p:cNvPr id="269" name="Oval 11">
                  <a:extLst>
                    <a:ext uri="{FF2B5EF4-FFF2-40B4-BE49-F238E27FC236}">
                      <a16:creationId xmlns:a16="http://schemas.microsoft.com/office/drawing/2014/main" id="{8771361A-EFC1-A1F6-461B-B3736409016F}"/>
                    </a:ext>
                  </a:extLst>
                </p:cNvPr>
                <p:cNvSpPr/>
                <p:nvPr/>
              </p:nvSpPr>
              <p:spPr>
                <a:xfrm>
                  <a:off x="3763767" y="1960695"/>
                  <a:ext cx="1880717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Oval 11">
                  <a:extLst>
                    <a:ext uri="{FF2B5EF4-FFF2-40B4-BE49-F238E27FC236}">
                      <a16:creationId xmlns:a16="http://schemas.microsoft.com/office/drawing/2014/main" id="{FE54A6F2-1B5D-0A22-8580-3C650DB64BC5}"/>
                    </a:ext>
                  </a:extLst>
                </p:cNvPr>
                <p:cNvSpPr/>
                <p:nvPr/>
              </p:nvSpPr>
              <p:spPr>
                <a:xfrm>
                  <a:off x="3905028" y="1977110"/>
                  <a:ext cx="1880716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solidFill>
                  <a:srgbClr val="51433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7" name="AutoShape 2" descr="How to Draw a Simple Vulture for Kids">
                <a:extLst>
                  <a:ext uri="{FF2B5EF4-FFF2-40B4-BE49-F238E27FC236}">
                    <a16:creationId xmlns:a16="http://schemas.microsoft.com/office/drawing/2014/main" id="{158AE01A-4780-4B5B-E461-EE9D8E1DC6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Rectangle 14">
                <a:extLst>
                  <a:ext uri="{FF2B5EF4-FFF2-40B4-BE49-F238E27FC236}">
                    <a16:creationId xmlns:a16="http://schemas.microsoft.com/office/drawing/2014/main" id="{F9229CDC-3D18-DD2D-8F30-6F4468931F34}"/>
                  </a:ext>
                </a:extLst>
              </p:cNvPr>
              <p:cNvSpPr/>
              <p:nvPr/>
            </p:nvSpPr>
            <p:spPr>
              <a:xfrm>
                <a:off x="4062137" y="2133602"/>
                <a:ext cx="2935562" cy="3646680"/>
              </a:xfrm>
              <a:custGeom>
                <a:avLst/>
                <a:gdLst>
                  <a:gd name="connsiteX0" fmla="*/ 0 w 2478086"/>
                  <a:gd name="connsiteY0" fmla="*/ 0 h 2603823"/>
                  <a:gd name="connsiteX1" fmla="*/ 2478086 w 2478086"/>
                  <a:gd name="connsiteY1" fmla="*/ 0 h 2603823"/>
                  <a:gd name="connsiteX2" fmla="*/ 2478086 w 2478086"/>
                  <a:gd name="connsiteY2" fmla="*/ 2603823 h 2603823"/>
                  <a:gd name="connsiteX3" fmla="*/ 0 w 2478086"/>
                  <a:gd name="connsiteY3" fmla="*/ 2603823 h 2603823"/>
                  <a:gd name="connsiteX4" fmla="*/ 0 w 2478086"/>
                  <a:gd name="connsiteY4" fmla="*/ 0 h 2603823"/>
                  <a:gd name="connsiteX0" fmla="*/ 76200 w 2478086"/>
                  <a:gd name="connsiteY0" fmla="*/ 0 h 3086423"/>
                  <a:gd name="connsiteX1" fmla="*/ 2478086 w 2478086"/>
                  <a:gd name="connsiteY1" fmla="*/ 482600 h 3086423"/>
                  <a:gd name="connsiteX2" fmla="*/ 2478086 w 2478086"/>
                  <a:gd name="connsiteY2" fmla="*/ 3086423 h 3086423"/>
                  <a:gd name="connsiteX3" fmla="*/ 0 w 2478086"/>
                  <a:gd name="connsiteY3" fmla="*/ 3086423 h 3086423"/>
                  <a:gd name="connsiteX4" fmla="*/ 76200 w 2478086"/>
                  <a:gd name="connsiteY4" fmla="*/ 0 h 3086423"/>
                  <a:gd name="connsiteX0" fmla="*/ 404155 w 2806041"/>
                  <a:gd name="connsiteY0" fmla="*/ 0 h 3086423"/>
                  <a:gd name="connsiteX1" fmla="*/ 2806041 w 2806041"/>
                  <a:gd name="connsiteY1" fmla="*/ 482600 h 3086423"/>
                  <a:gd name="connsiteX2" fmla="*/ 2806041 w 2806041"/>
                  <a:gd name="connsiteY2" fmla="*/ 3086423 h 3086423"/>
                  <a:gd name="connsiteX3" fmla="*/ 327955 w 2806041"/>
                  <a:gd name="connsiteY3" fmla="*/ 3086423 h 3086423"/>
                  <a:gd name="connsiteX4" fmla="*/ 404155 w 2806041"/>
                  <a:gd name="connsiteY4" fmla="*/ 0 h 3086423"/>
                  <a:gd name="connsiteX0" fmla="*/ 467563 w 2869449"/>
                  <a:gd name="connsiteY0" fmla="*/ 0 h 3086423"/>
                  <a:gd name="connsiteX1" fmla="*/ 2869449 w 2869449"/>
                  <a:gd name="connsiteY1" fmla="*/ 482600 h 3086423"/>
                  <a:gd name="connsiteX2" fmla="*/ 2869449 w 2869449"/>
                  <a:gd name="connsiteY2" fmla="*/ 3086423 h 3086423"/>
                  <a:gd name="connsiteX3" fmla="*/ 391363 w 2869449"/>
                  <a:gd name="connsiteY3" fmla="*/ 3086423 h 3086423"/>
                  <a:gd name="connsiteX4" fmla="*/ 467563 w 2869449"/>
                  <a:gd name="connsiteY4" fmla="*/ 0 h 3086423"/>
                  <a:gd name="connsiteX0" fmla="*/ 467563 w 2869449"/>
                  <a:gd name="connsiteY0" fmla="*/ 0 h 3515400"/>
                  <a:gd name="connsiteX1" fmla="*/ 2869449 w 2869449"/>
                  <a:gd name="connsiteY1" fmla="*/ 482600 h 3515400"/>
                  <a:gd name="connsiteX2" fmla="*/ 2869449 w 2869449"/>
                  <a:gd name="connsiteY2" fmla="*/ 3086423 h 3515400"/>
                  <a:gd name="connsiteX3" fmla="*/ 391363 w 2869449"/>
                  <a:gd name="connsiteY3" fmla="*/ 3086423 h 3515400"/>
                  <a:gd name="connsiteX4" fmla="*/ 467563 w 2869449"/>
                  <a:gd name="connsiteY4" fmla="*/ 0 h 3515400"/>
                  <a:gd name="connsiteX0" fmla="*/ 467563 w 2869449"/>
                  <a:gd name="connsiteY0" fmla="*/ 0 h 3635878"/>
                  <a:gd name="connsiteX1" fmla="*/ 2869449 w 2869449"/>
                  <a:gd name="connsiteY1" fmla="*/ 4826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467563 w 2869449"/>
                  <a:gd name="connsiteY0" fmla="*/ 0 h 3635878"/>
                  <a:gd name="connsiteX1" fmla="*/ 1739149 w 2869449"/>
                  <a:gd name="connsiteY1" fmla="*/ 508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533676 w 2935562"/>
                  <a:gd name="connsiteY0" fmla="*/ 0 h 3635878"/>
                  <a:gd name="connsiteX1" fmla="*/ 1805262 w 2935562"/>
                  <a:gd name="connsiteY1" fmla="*/ 50800 h 3635878"/>
                  <a:gd name="connsiteX2" fmla="*/ 2935562 w 2935562"/>
                  <a:gd name="connsiteY2" fmla="*/ 3086423 h 3635878"/>
                  <a:gd name="connsiteX3" fmla="*/ 457476 w 2935562"/>
                  <a:gd name="connsiteY3" fmla="*/ 3086423 h 3635878"/>
                  <a:gd name="connsiteX4" fmla="*/ 533676 w 2935562"/>
                  <a:gd name="connsiteY4" fmla="*/ 0 h 3635878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5562" h="3646680">
                    <a:moveTo>
                      <a:pt x="533676" y="0"/>
                    </a:moveTo>
                    <a:lnTo>
                      <a:pt x="1805262" y="50800"/>
                    </a:lnTo>
                    <a:lnTo>
                      <a:pt x="2935562" y="3086423"/>
                    </a:lnTo>
                    <a:cubicBezTo>
                      <a:pt x="2515933" y="3543623"/>
                      <a:pt x="1486705" y="4077023"/>
                      <a:pt x="457476" y="3086423"/>
                    </a:cubicBezTo>
                    <a:cubicBezTo>
                      <a:pt x="241576" y="2756115"/>
                      <a:pt x="-495024" y="1028808"/>
                      <a:pt x="533676" y="0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73614E"/>
                  </a:gs>
                  <a:gs pos="0">
                    <a:srgbClr val="6E6355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68E7348C-E222-4B12-0F47-F45B49C6B210}"/>
                  </a:ext>
                </a:extLst>
              </p:cNvPr>
              <p:cNvGrpSpPr/>
              <p:nvPr/>
            </p:nvGrpSpPr>
            <p:grpSpPr>
              <a:xfrm>
                <a:off x="4073879" y="5212366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266" name="Rectangle 18">
                  <a:extLst>
                    <a:ext uri="{FF2B5EF4-FFF2-40B4-BE49-F238E27FC236}">
                      <a16:creationId xmlns:a16="http://schemas.microsoft.com/office/drawing/2014/main" id="{E4510D1C-DECD-A434-5CAA-0EAF85E66031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Rectangle: Rounded Corners 266">
                  <a:extLst>
                    <a:ext uri="{FF2B5EF4-FFF2-40B4-BE49-F238E27FC236}">
                      <a16:creationId xmlns:a16="http://schemas.microsoft.com/office/drawing/2014/main" id="{180210B8-6596-2740-96FF-9A8B3872D60E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Rectangle: Rounded Corners 267">
                  <a:extLst>
                    <a:ext uri="{FF2B5EF4-FFF2-40B4-BE49-F238E27FC236}">
                      <a16:creationId xmlns:a16="http://schemas.microsoft.com/office/drawing/2014/main" id="{1AC01349-E216-AC8A-0DBF-F0072A841AF8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1DEB46D9-E74E-FF02-583C-AF2432F616E1}"/>
                  </a:ext>
                </a:extLst>
              </p:cNvPr>
              <p:cNvGrpSpPr/>
              <p:nvPr/>
            </p:nvGrpSpPr>
            <p:grpSpPr>
              <a:xfrm>
                <a:off x="5162477" y="5342149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263" name="Rectangle 18">
                  <a:extLst>
                    <a:ext uri="{FF2B5EF4-FFF2-40B4-BE49-F238E27FC236}">
                      <a16:creationId xmlns:a16="http://schemas.microsoft.com/office/drawing/2014/main" id="{0E2F6137-918D-1657-006A-A8FFC891E36C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Rectangle: Rounded Corners 263">
                  <a:extLst>
                    <a:ext uri="{FF2B5EF4-FFF2-40B4-BE49-F238E27FC236}">
                      <a16:creationId xmlns:a16="http://schemas.microsoft.com/office/drawing/2014/main" id="{9AA59AED-723B-CF99-F4A0-19C725EE4823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Rectangle: Rounded Corners 264">
                  <a:extLst>
                    <a:ext uri="{FF2B5EF4-FFF2-40B4-BE49-F238E27FC236}">
                      <a16:creationId xmlns:a16="http://schemas.microsoft.com/office/drawing/2014/main" id="{D0F2E830-F0BD-7E5B-CC99-041D75A7C12F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1" name="Rectangle 10">
                <a:extLst>
                  <a:ext uri="{FF2B5EF4-FFF2-40B4-BE49-F238E27FC236}">
                    <a16:creationId xmlns:a16="http://schemas.microsoft.com/office/drawing/2014/main" id="{057AB8CD-5580-2819-398D-46F7481D9AF9}"/>
                  </a:ext>
                </a:extLst>
              </p:cNvPr>
              <p:cNvSpPr/>
              <p:nvPr/>
            </p:nvSpPr>
            <p:spPr>
              <a:xfrm rot="580953" flipV="1">
                <a:off x="4735435" y="5030816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 10">
                <a:extLst>
                  <a:ext uri="{FF2B5EF4-FFF2-40B4-BE49-F238E27FC236}">
                    <a16:creationId xmlns:a16="http://schemas.microsoft.com/office/drawing/2014/main" id="{D9D2FC9D-31CB-2C7A-5BC2-98E4F07B6AC5}"/>
                  </a:ext>
                </a:extLst>
              </p:cNvPr>
              <p:cNvSpPr/>
              <p:nvPr/>
            </p:nvSpPr>
            <p:spPr>
              <a:xfrm rot="580953" flipV="1">
                <a:off x="5826083" y="5163918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4C8FBB0-E38E-E8D0-0707-0A7907CDFEF2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4213661"/>
                <a:chOff x="5689919" y="2002004"/>
                <a:chExt cx="1896009" cy="4213661"/>
              </a:xfrm>
            </p:grpSpPr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319E14EB-341D-2861-3081-14C169228FDE}"/>
                    </a:ext>
                  </a:extLst>
                </p:cNvPr>
                <p:cNvGrpSpPr/>
                <p:nvPr/>
              </p:nvGrpSpPr>
              <p:grpSpPr>
                <a:xfrm>
                  <a:off x="5689919" y="2002004"/>
                  <a:ext cx="1896009" cy="3395995"/>
                  <a:chOff x="5689919" y="2002004"/>
                  <a:chExt cx="1896009" cy="3395995"/>
                </a:xfrm>
              </p:grpSpPr>
              <p:sp>
                <p:nvSpPr>
                  <p:cNvPr id="261" name="Oval 11">
                    <a:extLst>
                      <a:ext uri="{FF2B5EF4-FFF2-40B4-BE49-F238E27FC236}">
                        <a16:creationId xmlns:a16="http://schemas.microsoft.com/office/drawing/2014/main" id="{DA2D7F44-47ED-E10A-084A-53DCAA5DBF1A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689919" y="2037460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24000">
                        <a:srgbClr val="514336"/>
                      </a:gs>
                      <a:gs pos="0">
                        <a:srgbClr val="6E6355"/>
                      </a:gs>
                    </a:gsLst>
                    <a:lin ang="21594000" scaled="0"/>
                  </a:gra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2" name="Oval 11">
                    <a:extLst>
                      <a:ext uri="{FF2B5EF4-FFF2-40B4-BE49-F238E27FC236}">
                        <a16:creationId xmlns:a16="http://schemas.microsoft.com/office/drawing/2014/main" id="{4BEF8629-A081-B57A-C2FF-881520451936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838382" y="2002004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14336"/>
                      </a:gs>
                      <a:gs pos="22000">
                        <a:srgbClr val="6E6355"/>
                      </a:gs>
                    </a:gsLst>
                    <a:lin ang="21594000" scaled="0"/>
                  </a:gra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8" name="Arc 257">
                  <a:extLst>
                    <a:ext uri="{FF2B5EF4-FFF2-40B4-BE49-F238E27FC236}">
                      <a16:creationId xmlns:a16="http://schemas.microsoft.com/office/drawing/2014/main" id="{4B68C2B2-AA18-4731-1EEB-8856446C6FF5}"/>
                    </a:ext>
                  </a:extLst>
                </p:cNvPr>
                <p:cNvSpPr/>
                <p:nvPr/>
              </p:nvSpPr>
              <p:spPr>
                <a:xfrm>
                  <a:off x="6980635" y="4347566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Arc 258">
                  <a:extLst>
                    <a:ext uri="{FF2B5EF4-FFF2-40B4-BE49-F238E27FC236}">
                      <a16:creationId xmlns:a16="http://schemas.microsoft.com/office/drawing/2014/main" id="{7341B8ED-54F6-D9AC-021C-E626BADFF5C7}"/>
                    </a:ext>
                  </a:extLst>
                </p:cNvPr>
                <p:cNvSpPr/>
                <p:nvPr/>
              </p:nvSpPr>
              <p:spPr>
                <a:xfrm>
                  <a:off x="7235742" y="4248857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Arc 259">
                  <a:extLst>
                    <a:ext uri="{FF2B5EF4-FFF2-40B4-BE49-F238E27FC236}">
                      <a16:creationId xmlns:a16="http://schemas.microsoft.com/office/drawing/2014/main" id="{53862664-5890-60B4-19A5-D411A5B5492F}"/>
                    </a:ext>
                  </a:extLst>
                </p:cNvPr>
                <p:cNvSpPr/>
                <p:nvPr/>
              </p:nvSpPr>
              <p:spPr>
                <a:xfrm>
                  <a:off x="6664425" y="4313476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84FCE12B-985E-1C7B-F728-2B6BE9DDB235}"/>
                  </a:ext>
                </a:extLst>
              </p:cNvPr>
              <p:cNvGrpSpPr/>
              <p:nvPr/>
            </p:nvGrpSpPr>
            <p:grpSpPr>
              <a:xfrm>
                <a:off x="3135414" y="23782"/>
                <a:ext cx="2922727" cy="2753979"/>
                <a:chOff x="3135414" y="23782"/>
                <a:chExt cx="2922727" cy="2753979"/>
              </a:xfrm>
            </p:grpSpPr>
            <p:sp>
              <p:nvSpPr>
                <p:cNvPr id="245" name="Oval 5">
                  <a:extLst>
                    <a:ext uri="{FF2B5EF4-FFF2-40B4-BE49-F238E27FC236}">
                      <a16:creationId xmlns:a16="http://schemas.microsoft.com/office/drawing/2014/main" id="{54385B7D-D2A4-F206-8859-52EBF64A0301}"/>
                    </a:ext>
                  </a:extLst>
                </p:cNvPr>
                <p:cNvSpPr/>
                <p:nvPr/>
              </p:nvSpPr>
              <p:spPr>
                <a:xfrm>
                  <a:off x="4054043" y="135138"/>
                  <a:ext cx="1603774" cy="1486208"/>
                </a:xfrm>
                <a:custGeom>
                  <a:avLst/>
                  <a:gdLst>
                    <a:gd name="connsiteX0" fmla="*/ 0 w 1497496"/>
                    <a:gd name="connsiteY0" fmla="*/ 715854 h 1431707"/>
                    <a:gd name="connsiteX1" fmla="*/ 748748 w 1497496"/>
                    <a:gd name="connsiteY1" fmla="*/ 0 h 1431707"/>
                    <a:gd name="connsiteX2" fmla="*/ 1497496 w 1497496"/>
                    <a:gd name="connsiteY2" fmla="*/ 715854 h 1431707"/>
                    <a:gd name="connsiteX3" fmla="*/ 748748 w 1497496"/>
                    <a:gd name="connsiteY3" fmla="*/ 1431708 h 1431707"/>
                    <a:gd name="connsiteX4" fmla="*/ 0 w 1497496"/>
                    <a:gd name="connsiteY4" fmla="*/ 715854 h 1431707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34371"/>
                    <a:gd name="connsiteX1" fmla="*/ 749872 w 1498620"/>
                    <a:gd name="connsiteY1" fmla="*/ 0 h 1434371"/>
                    <a:gd name="connsiteX2" fmla="*/ 1498620 w 1498620"/>
                    <a:gd name="connsiteY2" fmla="*/ 715854 h 1434371"/>
                    <a:gd name="connsiteX3" fmla="*/ 749872 w 1498620"/>
                    <a:gd name="connsiteY3" fmla="*/ 1431708 h 1434371"/>
                    <a:gd name="connsiteX4" fmla="*/ 584633 w 1498620"/>
                    <a:gd name="connsiteY4" fmla="*/ 1350065 h 1434371"/>
                    <a:gd name="connsiteX5" fmla="*/ 1124 w 1498620"/>
                    <a:gd name="connsiteY5" fmla="*/ 715854 h 1434371"/>
                    <a:gd name="connsiteX0" fmla="*/ 1124 w 1603395"/>
                    <a:gd name="connsiteY0" fmla="*/ 715878 h 1485535"/>
                    <a:gd name="connsiteX1" fmla="*/ 749872 w 1603395"/>
                    <a:gd name="connsiteY1" fmla="*/ 24 h 1485535"/>
                    <a:gd name="connsiteX2" fmla="*/ 1603395 w 1603395"/>
                    <a:gd name="connsiteY2" fmla="*/ 696828 h 1485535"/>
                    <a:gd name="connsiteX3" fmla="*/ 749872 w 1603395"/>
                    <a:gd name="connsiteY3" fmla="*/ 1431732 h 1485535"/>
                    <a:gd name="connsiteX4" fmla="*/ 584633 w 1603395"/>
                    <a:gd name="connsiteY4" fmla="*/ 1350089 h 1485535"/>
                    <a:gd name="connsiteX5" fmla="*/ 1124 w 1603395"/>
                    <a:gd name="connsiteY5" fmla="*/ 715878 h 1485535"/>
                    <a:gd name="connsiteX0" fmla="*/ 1124 w 1603395"/>
                    <a:gd name="connsiteY0" fmla="*/ 716551 h 1486208"/>
                    <a:gd name="connsiteX1" fmla="*/ 749872 w 1603395"/>
                    <a:gd name="connsiteY1" fmla="*/ 697 h 1486208"/>
                    <a:gd name="connsiteX2" fmla="*/ 1603395 w 1603395"/>
                    <a:gd name="connsiteY2" fmla="*/ 697501 h 1486208"/>
                    <a:gd name="connsiteX3" fmla="*/ 749872 w 1603395"/>
                    <a:gd name="connsiteY3" fmla="*/ 1432405 h 1486208"/>
                    <a:gd name="connsiteX4" fmla="*/ 584633 w 1603395"/>
                    <a:gd name="connsiteY4" fmla="*/ 1350762 h 1486208"/>
                    <a:gd name="connsiteX5" fmla="*/ 1124 w 1603395"/>
                    <a:gd name="connsiteY5" fmla="*/ 716551 h 1486208"/>
                    <a:gd name="connsiteX0" fmla="*/ 1124 w 1603774"/>
                    <a:gd name="connsiteY0" fmla="*/ 716551 h 1486208"/>
                    <a:gd name="connsiteX1" fmla="*/ 749872 w 1603774"/>
                    <a:gd name="connsiteY1" fmla="*/ 697 h 1486208"/>
                    <a:gd name="connsiteX2" fmla="*/ 1603395 w 1603774"/>
                    <a:gd name="connsiteY2" fmla="*/ 697501 h 1486208"/>
                    <a:gd name="connsiteX3" fmla="*/ 749872 w 1603774"/>
                    <a:gd name="connsiteY3" fmla="*/ 1432405 h 1486208"/>
                    <a:gd name="connsiteX4" fmla="*/ 584633 w 1603774"/>
                    <a:gd name="connsiteY4" fmla="*/ 1350762 h 1486208"/>
                    <a:gd name="connsiteX5" fmla="*/ 1124 w 1603774"/>
                    <a:gd name="connsiteY5" fmla="*/ 716551 h 14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3774" h="1486208">
                      <a:moveTo>
                        <a:pt x="1124" y="716551"/>
                      </a:moveTo>
                      <a:cubicBezTo>
                        <a:pt x="28664" y="491540"/>
                        <a:pt x="482827" y="3872"/>
                        <a:pt x="749872" y="697"/>
                      </a:cubicBezTo>
                      <a:cubicBezTo>
                        <a:pt x="1016917" y="-2478"/>
                        <a:pt x="1603395" y="-21704"/>
                        <a:pt x="1603395" y="697501"/>
                      </a:cubicBezTo>
                      <a:cubicBezTo>
                        <a:pt x="1622445" y="1188106"/>
                        <a:pt x="919666" y="1323528"/>
                        <a:pt x="749872" y="1432405"/>
                      </a:cubicBezTo>
                      <a:cubicBezTo>
                        <a:pt x="580078" y="1541282"/>
                        <a:pt x="709424" y="1470071"/>
                        <a:pt x="584633" y="1350762"/>
                      </a:cubicBezTo>
                      <a:cubicBezTo>
                        <a:pt x="459842" y="1231453"/>
                        <a:pt x="-26416" y="941562"/>
                        <a:pt x="1124" y="716551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tangle 6">
                  <a:extLst>
                    <a:ext uri="{FF2B5EF4-FFF2-40B4-BE49-F238E27FC236}">
                      <a16:creationId xmlns:a16="http://schemas.microsoft.com/office/drawing/2014/main" id="{209D3C13-D2B9-66C3-27DE-92A9EC508C57}"/>
                    </a:ext>
                  </a:extLst>
                </p:cNvPr>
                <p:cNvSpPr/>
                <p:nvPr/>
              </p:nvSpPr>
              <p:spPr>
                <a:xfrm>
                  <a:off x="3135414" y="527924"/>
                  <a:ext cx="1502848" cy="1097329"/>
                </a:xfrm>
                <a:custGeom>
                  <a:avLst/>
                  <a:gdLst>
                    <a:gd name="connsiteX0" fmla="*/ 0 w 874643"/>
                    <a:gd name="connsiteY0" fmla="*/ 0 h 702365"/>
                    <a:gd name="connsiteX1" fmla="*/ 874643 w 874643"/>
                    <a:gd name="connsiteY1" fmla="*/ 0 h 702365"/>
                    <a:gd name="connsiteX2" fmla="*/ 874643 w 874643"/>
                    <a:gd name="connsiteY2" fmla="*/ 702365 h 702365"/>
                    <a:gd name="connsiteX3" fmla="*/ 0 w 874643"/>
                    <a:gd name="connsiteY3" fmla="*/ 702365 h 702365"/>
                    <a:gd name="connsiteX4" fmla="*/ 0 w 874643"/>
                    <a:gd name="connsiteY4" fmla="*/ 0 h 702365"/>
                    <a:gd name="connsiteX0" fmla="*/ 0 w 874643"/>
                    <a:gd name="connsiteY0" fmla="*/ 172278 h 874643"/>
                    <a:gd name="connsiteX1" fmla="*/ 781878 w 874643"/>
                    <a:gd name="connsiteY1" fmla="*/ 0 h 874643"/>
                    <a:gd name="connsiteX2" fmla="*/ 874643 w 874643"/>
                    <a:gd name="connsiteY2" fmla="*/ 874643 h 874643"/>
                    <a:gd name="connsiteX3" fmla="*/ 0 w 874643"/>
                    <a:gd name="connsiteY3" fmla="*/ 874643 h 874643"/>
                    <a:gd name="connsiteX4" fmla="*/ 0 w 874643"/>
                    <a:gd name="connsiteY4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0 w 1298713"/>
                    <a:gd name="connsiteY4" fmla="*/ 874643 h 874643"/>
                    <a:gd name="connsiteX5" fmla="*/ 0 w 1298713"/>
                    <a:gd name="connsiteY5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119269 w 1298713"/>
                    <a:gd name="connsiteY4" fmla="*/ 715617 h 874643"/>
                    <a:gd name="connsiteX5" fmla="*/ 0 w 1298713"/>
                    <a:gd name="connsiteY5" fmla="*/ 172278 h 874643"/>
                    <a:gd name="connsiteX0" fmla="*/ 106018 w 1404731"/>
                    <a:gd name="connsiteY0" fmla="*/ 172278 h 1110977"/>
                    <a:gd name="connsiteX1" fmla="*/ 887896 w 1404731"/>
                    <a:gd name="connsiteY1" fmla="*/ 0 h 1110977"/>
                    <a:gd name="connsiteX2" fmla="*/ 1404731 w 1404731"/>
                    <a:gd name="connsiteY2" fmla="*/ 556592 h 1110977"/>
                    <a:gd name="connsiteX3" fmla="*/ 980661 w 1404731"/>
                    <a:gd name="connsiteY3" fmla="*/ 874643 h 1110977"/>
                    <a:gd name="connsiteX4" fmla="*/ 225287 w 1404731"/>
                    <a:gd name="connsiteY4" fmla="*/ 715617 h 1110977"/>
                    <a:gd name="connsiteX5" fmla="*/ 0 w 1404731"/>
                    <a:gd name="connsiteY5" fmla="*/ 1099931 h 1110977"/>
                    <a:gd name="connsiteX6" fmla="*/ 106018 w 1404731"/>
                    <a:gd name="connsiteY6" fmla="*/ 172278 h 1110977"/>
                    <a:gd name="connsiteX0" fmla="*/ 203295 w 1502008"/>
                    <a:gd name="connsiteY0" fmla="*/ 172278 h 1110977"/>
                    <a:gd name="connsiteX1" fmla="*/ 985173 w 1502008"/>
                    <a:gd name="connsiteY1" fmla="*/ 0 h 1110977"/>
                    <a:gd name="connsiteX2" fmla="*/ 1502008 w 1502008"/>
                    <a:gd name="connsiteY2" fmla="*/ 556592 h 1110977"/>
                    <a:gd name="connsiteX3" fmla="*/ 1077938 w 1502008"/>
                    <a:gd name="connsiteY3" fmla="*/ 874643 h 1110977"/>
                    <a:gd name="connsiteX4" fmla="*/ 322564 w 1502008"/>
                    <a:gd name="connsiteY4" fmla="*/ 715617 h 1110977"/>
                    <a:gd name="connsiteX5" fmla="*/ 97277 w 1502008"/>
                    <a:gd name="connsiteY5" fmla="*/ 1099931 h 1110977"/>
                    <a:gd name="connsiteX6" fmla="*/ 203295 w 1502008"/>
                    <a:gd name="connsiteY6" fmla="*/ 172278 h 1110977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25674 w 1524387"/>
                    <a:gd name="connsiteY0" fmla="*/ 172727 h 1111426"/>
                    <a:gd name="connsiteX1" fmla="*/ 1007552 w 1524387"/>
                    <a:gd name="connsiteY1" fmla="*/ 449 h 1111426"/>
                    <a:gd name="connsiteX2" fmla="*/ 1524387 w 1524387"/>
                    <a:gd name="connsiteY2" fmla="*/ 557041 h 1111426"/>
                    <a:gd name="connsiteX3" fmla="*/ 1100317 w 1524387"/>
                    <a:gd name="connsiteY3" fmla="*/ 875092 h 1111426"/>
                    <a:gd name="connsiteX4" fmla="*/ 344943 w 1524387"/>
                    <a:gd name="connsiteY4" fmla="*/ 716066 h 1111426"/>
                    <a:gd name="connsiteX5" fmla="*/ 119656 w 1524387"/>
                    <a:gd name="connsiteY5" fmla="*/ 1100380 h 1111426"/>
                    <a:gd name="connsiteX6" fmla="*/ 225674 w 1524387"/>
                    <a:gd name="connsiteY6" fmla="*/ 172727 h 1111426"/>
                    <a:gd name="connsiteX0" fmla="*/ 242725 w 1518578"/>
                    <a:gd name="connsiteY0" fmla="*/ 203123 h 1111342"/>
                    <a:gd name="connsiteX1" fmla="*/ 1001743 w 1518578"/>
                    <a:gd name="connsiteY1" fmla="*/ 365 h 1111342"/>
                    <a:gd name="connsiteX2" fmla="*/ 1518578 w 1518578"/>
                    <a:gd name="connsiteY2" fmla="*/ 556957 h 1111342"/>
                    <a:gd name="connsiteX3" fmla="*/ 1094508 w 1518578"/>
                    <a:gd name="connsiteY3" fmla="*/ 875008 h 1111342"/>
                    <a:gd name="connsiteX4" fmla="*/ 339134 w 1518578"/>
                    <a:gd name="connsiteY4" fmla="*/ 715982 h 1111342"/>
                    <a:gd name="connsiteX5" fmla="*/ 113847 w 1518578"/>
                    <a:gd name="connsiteY5" fmla="*/ 1100296 h 1111342"/>
                    <a:gd name="connsiteX6" fmla="*/ 242725 w 1518578"/>
                    <a:gd name="connsiteY6" fmla="*/ 203123 h 1111342"/>
                    <a:gd name="connsiteX0" fmla="*/ 242725 w 1518578"/>
                    <a:gd name="connsiteY0" fmla="*/ 203337 h 1111556"/>
                    <a:gd name="connsiteX1" fmla="*/ 1001743 w 1518578"/>
                    <a:gd name="connsiteY1" fmla="*/ 579 h 1111556"/>
                    <a:gd name="connsiteX2" fmla="*/ 1518578 w 1518578"/>
                    <a:gd name="connsiteY2" fmla="*/ 557171 h 1111556"/>
                    <a:gd name="connsiteX3" fmla="*/ 1094508 w 1518578"/>
                    <a:gd name="connsiteY3" fmla="*/ 875222 h 1111556"/>
                    <a:gd name="connsiteX4" fmla="*/ 339134 w 1518578"/>
                    <a:gd name="connsiteY4" fmla="*/ 716196 h 1111556"/>
                    <a:gd name="connsiteX5" fmla="*/ 113847 w 1518578"/>
                    <a:gd name="connsiteY5" fmla="*/ 1100510 h 1111556"/>
                    <a:gd name="connsiteX6" fmla="*/ 242725 w 1518578"/>
                    <a:gd name="connsiteY6" fmla="*/ 203337 h 1111556"/>
                    <a:gd name="connsiteX0" fmla="*/ 229194 w 1505047"/>
                    <a:gd name="connsiteY0" fmla="*/ 203337 h 1111556"/>
                    <a:gd name="connsiteX1" fmla="*/ 988212 w 1505047"/>
                    <a:gd name="connsiteY1" fmla="*/ 579 h 1111556"/>
                    <a:gd name="connsiteX2" fmla="*/ 1505047 w 1505047"/>
                    <a:gd name="connsiteY2" fmla="*/ 557171 h 1111556"/>
                    <a:gd name="connsiteX3" fmla="*/ 1080977 w 1505047"/>
                    <a:gd name="connsiteY3" fmla="*/ 875222 h 1111556"/>
                    <a:gd name="connsiteX4" fmla="*/ 325603 w 1505047"/>
                    <a:gd name="connsiteY4" fmla="*/ 716196 h 1111556"/>
                    <a:gd name="connsiteX5" fmla="*/ 100316 w 1505047"/>
                    <a:gd name="connsiteY5" fmla="*/ 1100510 h 1111556"/>
                    <a:gd name="connsiteX6" fmla="*/ 229194 w 1505047"/>
                    <a:gd name="connsiteY6" fmla="*/ 203337 h 1111556"/>
                    <a:gd name="connsiteX0" fmla="*/ 229194 w 1505047"/>
                    <a:gd name="connsiteY0" fmla="*/ 203337 h 1113000"/>
                    <a:gd name="connsiteX1" fmla="*/ 988212 w 1505047"/>
                    <a:gd name="connsiteY1" fmla="*/ 579 h 1113000"/>
                    <a:gd name="connsiteX2" fmla="*/ 1505047 w 1505047"/>
                    <a:gd name="connsiteY2" fmla="*/ 557171 h 1113000"/>
                    <a:gd name="connsiteX3" fmla="*/ 1080977 w 1505047"/>
                    <a:gd name="connsiteY3" fmla="*/ 875222 h 1113000"/>
                    <a:gd name="connsiteX4" fmla="*/ 325603 w 1505047"/>
                    <a:gd name="connsiteY4" fmla="*/ 716196 h 1113000"/>
                    <a:gd name="connsiteX5" fmla="*/ 100316 w 1505047"/>
                    <a:gd name="connsiteY5" fmla="*/ 1100510 h 1113000"/>
                    <a:gd name="connsiteX6" fmla="*/ 229194 w 1505047"/>
                    <a:gd name="connsiteY6" fmla="*/ 203337 h 111300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07957 w 1483810"/>
                    <a:gd name="connsiteY0" fmla="*/ 203337 h 1095747"/>
                    <a:gd name="connsiteX1" fmla="*/ 966975 w 1483810"/>
                    <a:gd name="connsiteY1" fmla="*/ 579 h 1095747"/>
                    <a:gd name="connsiteX2" fmla="*/ 1483810 w 1483810"/>
                    <a:gd name="connsiteY2" fmla="*/ 557171 h 1095747"/>
                    <a:gd name="connsiteX3" fmla="*/ 1059740 w 1483810"/>
                    <a:gd name="connsiteY3" fmla="*/ 875222 h 1095747"/>
                    <a:gd name="connsiteX4" fmla="*/ 304366 w 1483810"/>
                    <a:gd name="connsiteY4" fmla="*/ 716196 h 1095747"/>
                    <a:gd name="connsiteX5" fmla="*/ 107654 w 1483810"/>
                    <a:gd name="connsiteY5" fmla="*/ 1095747 h 1095747"/>
                    <a:gd name="connsiteX6" fmla="*/ 207957 w 1483810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3404 w 1502848"/>
                    <a:gd name="connsiteY4" fmla="*/ 716196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4919 h 1097329"/>
                    <a:gd name="connsiteX1" fmla="*/ 986013 w 1502848"/>
                    <a:gd name="connsiteY1" fmla="*/ 2161 h 1097329"/>
                    <a:gd name="connsiteX2" fmla="*/ 1502848 w 1502848"/>
                    <a:gd name="connsiteY2" fmla="*/ 558753 h 1097329"/>
                    <a:gd name="connsiteX3" fmla="*/ 1078778 w 1502848"/>
                    <a:gd name="connsiteY3" fmla="*/ 876804 h 1097329"/>
                    <a:gd name="connsiteX4" fmla="*/ 351027 w 1502848"/>
                    <a:gd name="connsiteY4" fmla="*/ 770166 h 1097329"/>
                    <a:gd name="connsiteX5" fmla="*/ 126692 w 1502848"/>
                    <a:gd name="connsiteY5" fmla="*/ 1097329 h 1097329"/>
                    <a:gd name="connsiteX6" fmla="*/ 226995 w 1502848"/>
                    <a:gd name="connsiteY6" fmla="*/ 204919 h 1097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2848" h="1097329">
                      <a:moveTo>
                        <a:pt x="226995" y="204919"/>
                      </a:moveTo>
                      <a:cubicBezTo>
                        <a:pt x="441901" y="2713"/>
                        <a:pt x="738639" y="-6673"/>
                        <a:pt x="986013" y="2161"/>
                      </a:cubicBezTo>
                      <a:cubicBezTo>
                        <a:pt x="1281979" y="77257"/>
                        <a:pt x="1485178" y="417396"/>
                        <a:pt x="1502848" y="558753"/>
                      </a:cubicBezTo>
                      <a:cubicBezTo>
                        <a:pt x="1361491" y="664770"/>
                        <a:pt x="1273144" y="890057"/>
                        <a:pt x="1078778" y="876804"/>
                      </a:cubicBezTo>
                      <a:cubicBezTo>
                        <a:pt x="836194" y="841258"/>
                        <a:pt x="601231" y="729512"/>
                        <a:pt x="351027" y="770166"/>
                      </a:cubicBezTo>
                      <a:cubicBezTo>
                        <a:pt x="311188" y="822527"/>
                        <a:pt x="221776" y="882091"/>
                        <a:pt x="126692" y="1097329"/>
                      </a:cubicBezTo>
                      <a:cubicBezTo>
                        <a:pt x="-141898" y="593262"/>
                        <a:pt x="77356" y="361737"/>
                        <a:pt x="226995" y="204919"/>
                      </a:cubicBezTo>
                      <a:close/>
                    </a:path>
                  </a:pathLst>
                </a:custGeom>
                <a:solidFill>
                  <a:srgbClr val="FFEB9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4E43E1D9-9687-40C5-1437-6A21AC996E38}"/>
                    </a:ext>
                  </a:extLst>
                </p:cNvPr>
                <p:cNvSpPr/>
                <p:nvPr/>
              </p:nvSpPr>
              <p:spPr>
                <a:xfrm>
                  <a:off x="4638263" y="481013"/>
                  <a:ext cx="380382" cy="3143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C6DD61B9-98A9-7491-B89A-721AE58E7777}"/>
                    </a:ext>
                  </a:extLst>
                </p:cNvPr>
                <p:cNvSpPr/>
                <p:nvPr/>
              </p:nvSpPr>
              <p:spPr>
                <a:xfrm>
                  <a:off x="4723227" y="571500"/>
                  <a:ext cx="161374" cy="13335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Cloud 248">
                  <a:extLst>
                    <a:ext uri="{FF2B5EF4-FFF2-40B4-BE49-F238E27FC236}">
                      <a16:creationId xmlns:a16="http://schemas.microsoft.com/office/drawing/2014/main" id="{4AB2FA7A-4CDF-1AF9-04C1-9298C2221E63}"/>
                    </a:ext>
                  </a:extLst>
                </p:cNvPr>
                <p:cNvSpPr/>
                <p:nvPr/>
              </p:nvSpPr>
              <p:spPr>
                <a:xfrm rot="20967020">
                  <a:off x="4178740" y="1727650"/>
                  <a:ext cx="1879401" cy="1050111"/>
                </a:xfrm>
                <a:prstGeom prst="cloud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ectangle 10">
                  <a:extLst>
                    <a:ext uri="{FF2B5EF4-FFF2-40B4-BE49-F238E27FC236}">
                      <a16:creationId xmlns:a16="http://schemas.microsoft.com/office/drawing/2014/main" id="{1C979AD6-3634-44A8-6DD2-20454BBE7645}"/>
                    </a:ext>
                  </a:extLst>
                </p:cNvPr>
                <p:cNvSpPr/>
                <p:nvPr/>
              </p:nvSpPr>
              <p:spPr>
                <a:xfrm rot="20985504">
                  <a:off x="4650322" y="1277393"/>
                  <a:ext cx="664510" cy="1120953"/>
                </a:xfrm>
                <a:custGeom>
                  <a:avLst/>
                  <a:gdLst>
                    <a:gd name="connsiteX0" fmla="*/ 0 w 499606"/>
                    <a:gd name="connsiteY0" fmla="*/ 0 h 1095747"/>
                    <a:gd name="connsiteX1" fmla="*/ 499606 w 499606"/>
                    <a:gd name="connsiteY1" fmla="*/ 0 h 1095747"/>
                    <a:gd name="connsiteX2" fmla="*/ 499606 w 499606"/>
                    <a:gd name="connsiteY2" fmla="*/ 1095747 h 1095747"/>
                    <a:gd name="connsiteX3" fmla="*/ 0 w 499606"/>
                    <a:gd name="connsiteY3" fmla="*/ 1095747 h 1095747"/>
                    <a:gd name="connsiteX4" fmla="*/ 0 w 499606"/>
                    <a:gd name="connsiteY4" fmla="*/ 0 h 1095747"/>
                    <a:gd name="connsiteX0" fmla="*/ 0 w 544597"/>
                    <a:gd name="connsiteY0" fmla="*/ 0 h 1103876"/>
                    <a:gd name="connsiteX1" fmla="*/ 544597 w 544597"/>
                    <a:gd name="connsiteY1" fmla="*/ 8129 h 1103876"/>
                    <a:gd name="connsiteX2" fmla="*/ 544597 w 544597"/>
                    <a:gd name="connsiteY2" fmla="*/ 1103876 h 1103876"/>
                    <a:gd name="connsiteX3" fmla="*/ 44991 w 544597"/>
                    <a:gd name="connsiteY3" fmla="*/ 1103876 h 1103876"/>
                    <a:gd name="connsiteX4" fmla="*/ 0 w 544597"/>
                    <a:gd name="connsiteY4" fmla="*/ 0 h 1103876"/>
                    <a:gd name="connsiteX0" fmla="*/ 0 w 544597"/>
                    <a:gd name="connsiteY0" fmla="*/ 0 h 1120953"/>
                    <a:gd name="connsiteX1" fmla="*/ 544597 w 544597"/>
                    <a:gd name="connsiteY1" fmla="*/ 8129 h 1120953"/>
                    <a:gd name="connsiteX2" fmla="*/ 544597 w 544597"/>
                    <a:gd name="connsiteY2" fmla="*/ 1103876 h 1120953"/>
                    <a:gd name="connsiteX3" fmla="*/ 10932 w 544597"/>
                    <a:gd name="connsiteY3" fmla="*/ 1120953 h 1120953"/>
                    <a:gd name="connsiteX4" fmla="*/ 0 w 544597"/>
                    <a:gd name="connsiteY4" fmla="*/ 0 h 1120953"/>
                    <a:gd name="connsiteX0" fmla="*/ 0 w 567093"/>
                    <a:gd name="connsiteY0" fmla="*/ 0 h 1120953"/>
                    <a:gd name="connsiteX1" fmla="*/ 567093 w 567093"/>
                    <a:gd name="connsiteY1" fmla="*/ 12194 h 1120953"/>
                    <a:gd name="connsiteX2" fmla="*/ 544597 w 567093"/>
                    <a:gd name="connsiteY2" fmla="*/ 1103876 h 1120953"/>
                    <a:gd name="connsiteX3" fmla="*/ 10932 w 567093"/>
                    <a:gd name="connsiteY3" fmla="*/ 1120953 h 1120953"/>
                    <a:gd name="connsiteX4" fmla="*/ 0 w 567093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74921 w 664510"/>
                    <a:gd name="connsiteY0" fmla="*/ 0 h 1120953"/>
                    <a:gd name="connsiteX1" fmla="*/ 642014 w 664510"/>
                    <a:gd name="connsiteY1" fmla="*/ 12194 h 1120953"/>
                    <a:gd name="connsiteX2" fmla="*/ 664510 w 664510"/>
                    <a:gd name="connsiteY2" fmla="*/ 1112005 h 1120953"/>
                    <a:gd name="connsiteX3" fmla="*/ 85853 w 664510"/>
                    <a:gd name="connsiteY3" fmla="*/ 1120953 h 1120953"/>
                    <a:gd name="connsiteX4" fmla="*/ 74921 w 664510"/>
                    <a:gd name="connsiteY4" fmla="*/ 0 h 112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4510" h="1120953">
                      <a:moveTo>
                        <a:pt x="74921" y="0"/>
                      </a:moveTo>
                      <a:lnTo>
                        <a:pt x="642014" y="12194"/>
                      </a:lnTo>
                      <a:cubicBezTo>
                        <a:pt x="649513" y="378798"/>
                        <a:pt x="338448" y="494259"/>
                        <a:pt x="664510" y="1112005"/>
                      </a:cubicBezTo>
                      <a:lnTo>
                        <a:pt x="85853" y="1120953"/>
                      </a:lnTo>
                      <a:cubicBezTo>
                        <a:pt x="-102640" y="613240"/>
                        <a:pt x="78565" y="373651"/>
                        <a:pt x="74921" y="0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567AE6FD-6CDC-C960-9AEC-E29563064B7F}"/>
                    </a:ext>
                  </a:extLst>
                </p:cNvPr>
                <p:cNvSpPr/>
                <p:nvPr/>
              </p:nvSpPr>
              <p:spPr>
                <a:xfrm rot="21021619">
                  <a:off x="4519614" y="1154909"/>
                  <a:ext cx="795456" cy="284320"/>
                </a:xfrm>
                <a:prstGeom prst="ellipse">
                  <a:avLst/>
                </a:prstGeom>
                <a:solidFill>
                  <a:srgbClr val="EECAB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346A4546-ACEA-48F2-3843-57B56E17818E}"/>
                    </a:ext>
                  </a:extLst>
                </p:cNvPr>
                <p:cNvSpPr/>
                <p:nvPr/>
              </p:nvSpPr>
              <p:spPr>
                <a:xfrm>
                  <a:off x="3492442" y="1082053"/>
                  <a:ext cx="816099" cy="213360"/>
                </a:xfrm>
                <a:custGeom>
                  <a:avLst/>
                  <a:gdLst>
                    <a:gd name="connsiteX0" fmla="*/ 0 w 816099"/>
                    <a:gd name="connsiteY0" fmla="*/ 213360 h 213360"/>
                    <a:gd name="connsiteX1" fmla="*/ 175260 w 816099"/>
                    <a:gd name="connsiteY1" fmla="*/ 99060 h 213360"/>
                    <a:gd name="connsiteX2" fmla="*/ 510540 w 816099"/>
                    <a:gd name="connsiteY2" fmla="*/ 45720 h 213360"/>
                    <a:gd name="connsiteX3" fmla="*/ 792480 w 816099"/>
                    <a:gd name="connsiteY3" fmla="*/ 22860 h 213360"/>
                    <a:gd name="connsiteX4" fmla="*/ 800100 w 816099"/>
                    <a:gd name="connsiteY4" fmla="*/ 0 h 213360"/>
                    <a:gd name="connsiteX5" fmla="*/ 800100 w 816099"/>
                    <a:gd name="connsiteY5" fmla="*/ 0 h 213360"/>
                    <a:gd name="connsiteX6" fmla="*/ 800100 w 816099"/>
                    <a:gd name="connsiteY6" fmla="*/ 0 h 21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99" h="213360">
                      <a:moveTo>
                        <a:pt x="0" y="213360"/>
                      </a:moveTo>
                      <a:cubicBezTo>
                        <a:pt x="45085" y="170180"/>
                        <a:pt x="90170" y="127000"/>
                        <a:pt x="175260" y="99060"/>
                      </a:cubicBezTo>
                      <a:cubicBezTo>
                        <a:pt x="260350" y="71120"/>
                        <a:pt x="407670" y="58420"/>
                        <a:pt x="510540" y="45720"/>
                      </a:cubicBezTo>
                      <a:cubicBezTo>
                        <a:pt x="613410" y="33020"/>
                        <a:pt x="744220" y="30480"/>
                        <a:pt x="792480" y="22860"/>
                      </a:cubicBezTo>
                      <a:cubicBezTo>
                        <a:pt x="840740" y="15240"/>
                        <a:pt x="800100" y="0"/>
                        <a:pt x="800100" y="0"/>
                      </a:cubicBezTo>
                      <a:lnTo>
                        <a:pt x="800100" y="0"/>
                      </a:lnTo>
                      <a:lnTo>
                        <a:pt x="80010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Rectangle 10">
                  <a:extLst>
                    <a:ext uri="{FF2B5EF4-FFF2-40B4-BE49-F238E27FC236}">
                      <a16:creationId xmlns:a16="http://schemas.microsoft.com/office/drawing/2014/main" id="{1F5C9DC1-DF5E-A892-84F0-DEC97BE62A50}"/>
                    </a:ext>
                  </a:extLst>
                </p:cNvPr>
                <p:cNvSpPr/>
                <p:nvPr/>
              </p:nvSpPr>
              <p:spPr>
                <a:xfrm rot="20985504">
                  <a:off x="4630012" y="2207911"/>
                  <a:ext cx="982196" cy="301822"/>
                </a:xfrm>
                <a:custGeom>
                  <a:avLst/>
                  <a:gdLst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196" h="301822">
                      <a:moveTo>
                        <a:pt x="0" y="0"/>
                      </a:moveTo>
                      <a:cubicBezTo>
                        <a:pt x="320625" y="37493"/>
                        <a:pt x="601770" y="122057"/>
                        <a:pt x="982196" y="0"/>
                      </a:cubicBezTo>
                      <a:lnTo>
                        <a:pt x="982196" y="301822"/>
                      </a:lnTo>
                      <a:lnTo>
                        <a:pt x="0" y="301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Oval 31">
                  <a:extLst>
                    <a:ext uri="{FF2B5EF4-FFF2-40B4-BE49-F238E27FC236}">
                      <a16:creationId xmlns:a16="http://schemas.microsoft.com/office/drawing/2014/main" id="{DE0B647E-EDDC-7AB3-55CA-A0643AB65D2C}"/>
                    </a:ext>
                  </a:extLst>
                </p:cNvPr>
                <p:cNvSpPr/>
                <p:nvPr/>
              </p:nvSpPr>
              <p:spPr>
                <a:xfrm>
                  <a:off x="4638262" y="455210"/>
                  <a:ext cx="380382" cy="176808"/>
                </a:xfrm>
                <a:custGeom>
                  <a:avLst/>
                  <a:gdLst>
                    <a:gd name="connsiteX0" fmla="*/ 0 w 380382"/>
                    <a:gd name="connsiteY0" fmla="*/ 157163 h 314325"/>
                    <a:gd name="connsiteX1" fmla="*/ 190191 w 380382"/>
                    <a:gd name="connsiteY1" fmla="*/ 0 h 314325"/>
                    <a:gd name="connsiteX2" fmla="*/ 380382 w 380382"/>
                    <a:gd name="connsiteY2" fmla="*/ 157163 h 314325"/>
                    <a:gd name="connsiteX3" fmla="*/ 190191 w 380382"/>
                    <a:gd name="connsiteY3" fmla="*/ 314326 h 314325"/>
                    <a:gd name="connsiteX4" fmla="*/ 0 w 380382"/>
                    <a:gd name="connsiteY4" fmla="*/ 157163 h 314325"/>
                    <a:gd name="connsiteX0" fmla="*/ 0 w 380382"/>
                    <a:gd name="connsiteY0" fmla="*/ 157163 h 176808"/>
                    <a:gd name="connsiteX1" fmla="*/ 190191 w 380382"/>
                    <a:gd name="connsiteY1" fmla="*/ 0 h 176808"/>
                    <a:gd name="connsiteX2" fmla="*/ 380382 w 380382"/>
                    <a:gd name="connsiteY2" fmla="*/ 157163 h 176808"/>
                    <a:gd name="connsiteX3" fmla="*/ 0 w 380382"/>
                    <a:gd name="connsiteY3" fmla="*/ 157163 h 1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82" h="176808">
                      <a:moveTo>
                        <a:pt x="0" y="157163"/>
                      </a:moveTo>
                      <a:cubicBezTo>
                        <a:pt x="0" y="70364"/>
                        <a:pt x="85151" y="0"/>
                        <a:pt x="190191" y="0"/>
                      </a:cubicBezTo>
                      <a:cubicBezTo>
                        <a:pt x="295231" y="0"/>
                        <a:pt x="380382" y="70364"/>
                        <a:pt x="380382" y="157163"/>
                      </a:cubicBezTo>
                      <a:cubicBezTo>
                        <a:pt x="348684" y="183357"/>
                        <a:pt x="31699" y="183357"/>
                        <a:pt x="0" y="157163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CD32BC8A-C0DD-264A-3BFA-F8CC409275A3}"/>
                    </a:ext>
                  </a:extLst>
                </p:cNvPr>
                <p:cNvSpPr/>
                <p:nvPr/>
              </p:nvSpPr>
              <p:spPr>
                <a:xfrm>
                  <a:off x="3671946" y="754413"/>
                  <a:ext cx="80687" cy="7677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2A27D8FD-0930-14B5-70BF-F063706ECE64}"/>
                    </a:ext>
                  </a:extLst>
                </p:cNvPr>
                <p:cNvSpPr/>
                <p:nvPr/>
              </p:nvSpPr>
              <p:spPr>
                <a:xfrm>
                  <a:off x="4691063" y="23782"/>
                  <a:ext cx="353130" cy="166718"/>
                </a:xfrm>
                <a:custGeom>
                  <a:avLst/>
                  <a:gdLst>
                    <a:gd name="connsiteX0" fmla="*/ 0 w 353130"/>
                    <a:gd name="connsiteY0" fmla="*/ 128618 h 166718"/>
                    <a:gd name="connsiteX1" fmla="*/ 38100 w 353130"/>
                    <a:gd name="connsiteY1" fmla="*/ 42893 h 166718"/>
                    <a:gd name="connsiteX2" fmla="*/ 38100 w 353130"/>
                    <a:gd name="connsiteY2" fmla="*/ 42893 h 166718"/>
                    <a:gd name="connsiteX3" fmla="*/ 47625 w 353130"/>
                    <a:gd name="connsiteY3" fmla="*/ 76231 h 166718"/>
                    <a:gd name="connsiteX4" fmla="*/ 166687 w 353130"/>
                    <a:gd name="connsiteY4" fmla="*/ 31 h 166718"/>
                    <a:gd name="connsiteX5" fmla="*/ 195262 w 353130"/>
                    <a:gd name="connsiteY5" fmla="*/ 66706 h 166718"/>
                    <a:gd name="connsiteX6" fmla="*/ 257175 w 353130"/>
                    <a:gd name="connsiteY6" fmla="*/ 52418 h 166718"/>
                    <a:gd name="connsiteX7" fmla="*/ 290512 w 353130"/>
                    <a:gd name="connsiteY7" fmla="*/ 66706 h 166718"/>
                    <a:gd name="connsiteX8" fmla="*/ 328612 w 353130"/>
                    <a:gd name="connsiteY8" fmla="*/ 19081 h 166718"/>
                    <a:gd name="connsiteX9" fmla="*/ 342900 w 353130"/>
                    <a:gd name="connsiteY9" fmla="*/ 85756 h 166718"/>
                    <a:gd name="connsiteX10" fmla="*/ 352425 w 353130"/>
                    <a:gd name="connsiteY10" fmla="*/ 152431 h 166718"/>
                    <a:gd name="connsiteX11" fmla="*/ 352425 w 353130"/>
                    <a:gd name="connsiteY11" fmla="*/ 166718 h 166718"/>
                    <a:gd name="connsiteX12" fmla="*/ 352425 w 353130"/>
                    <a:gd name="connsiteY12" fmla="*/ 166718 h 16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30" h="166718">
                      <a:moveTo>
                        <a:pt x="0" y="128618"/>
                      </a:moveTo>
                      <a:lnTo>
                        <a:pt x="38100" y="42893"/>
                      </a:lnTo>
                      <a:lnTo>
                        <a:pt x="38100" y="42893"/>
                      </a:lnTo>
                      <a:cubicBezTo>
                        <a:pt x="39687" y="48449"/>
                        <a:pt x="26194" y="83375"/>
                        <a:pt x="47625" y="76231"/>
                      </a:cubicBezTo>
                      <a:cubicBezTo>
                        <a:pt x="69056" y="69087"/>
                        <a:pt x="142081" y="1618"/>
                        <a:pt x="166687" y="31"/>
                      </a:cubicBezTo>
                      <a:cubicBezTo>
                        <a:pt x="191293" y="-1556"/>
                        <a:pt x="180181" y="57975"/>
                        <a:pt x="195262" y="66706"/>
                      </a:cubicBezTo>
                      <a:cubicBezTo>
                        <a:pt x="210343" y="75437"/>
                        <a:pt x="241300" y="52418"/>
                        <a:pt x="257175" y="52418"/>
                      </a:cubicBezTo>
                      <a:cubicBezTo>
                        <a:pt x="273050" y="52418"/>
                        <a:pt x="278606" y="72262"/>
                        <a:pt x="290512" y="66706"/>
                      </a:cubicBezTo>
                      <a:cubicBezTo>
                        <a:pt x="302418" y="61150"/>
                        <a:pt x="319881" y="15906"/>
                        <a:pt x="328612" y="19081"/>
                      </a:cubicBezTo>
                      <a:cubicBezTo>
                        <a:pt x="337343" y="22256"/>
                        <a:pt x="338931" y="63531"/>
                        <a:pt x="342900" y="85756"/>
                      </a:cubicBezTo>
                      <a:cubicBezTo>
                        <a:pt x="346869" y="107981"/>
                        <a:pt x="352425" y="152431"/>
                        <a:pt x="352425" y="152431"/>
                      </a:cubicBezTo>
                      <a:cubicBezTo>
                        <a:pt x="354012" y="165925"/>
                        <a:pt x="352425" y="166718"/>
                        <a:pt x="352425" y="166718"/>
                      </a:cubicBezTo>
                      <a:lnTo>
                        <a:pt x="352425" y="166718"/>
                      </a:lnTo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76" name="ttsMP3.com_VoiceText_2025-1-31_0-0-39">
            <a:hlinkClick r:id="" action="ppaction://media"/>
            <a:extLst>
              <a:ext uri="{FF2B5EF4-FFF2-40B4-BE49-F238E27FC236}">
                <a16:creationId xmlns:a16="http://schemas.microsoft.com/office/drawing/2014/main" id="{4BBFB5A6-A253-100F-8CB1-4A26479436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88" fill="hold"/>
                                        <p:tgtEl>
                                          <p:spTgt spid="2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D754F8-F1E1-1E1E-89FD-8136883FECB3}"/>
              </a:ext>
            </a:extLst>
          </p:cNvPr>
          <p:cNvSpPr txBox="1"/>
          <p:nvPr/>
        </p:nvSpPr>
        <p:spPr>
          <a:xfrm>
            <a:off x="290582" y="629152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6E6355"/>
                </a:solidFill>
                <a:effectLst/>
                <a:uLnTx/>
                <a:uFillTx/>
                <a:latin typeface="Arial Black" panose="020B0A04020102020204" pitchFamily="34" charset="0"/>
              </a:rPr>
              <a:t>V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6E6355"/>
                </a:solidFill>
                <a:effectLst/>
                <a:uLnTx/>
                <a:uFillTx/>
                <a:latin typeface="Arial Black" panose="020B0A04020102020204" pitchFamily="34" charset="0"/>
              </a:rPr>
              <a:t>v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6E6355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354946-E6BA-4250-C010-2EC8D7D7365F}"/>
              </a:ext>
            </a:extLst>
          </p:cNvPr>
          <p:cNvGrpSpPr/>
          <p:nvPr/>
        </p:nvGrpSpPr>
        <p:grpSpPr>
          <a:xfrm flipH="1">
            <a:off x="1175814" y="4484919"/>
            <a:ext cx="4506372" cy="6710600"/>
            <a:chOff x="619354" y="350622"/>
            <a:chExt cx="4506372" cy="67106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A11EC7-6A1D-329E-5726-5CDACFD76656}"/>
                </a:ext>
              </a:extLst>
            </p:cNvPr>
            <p:cNvSpPr txBox="1"/>
            <p:nvPr/>
          </p:nvSpPr>
          <p:spPr>
            <a:xfrm>
              <a:off x="619354" y="350622"/>
              <a:ext cx="450637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E635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ulture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42BD8E-91A3-5C91-016E-63430276149F}"/>
                </a:ext>
              </a:extLst>
            </p:cNvPr>
            <p:cNvGrpSpPr/>
            <p:nvPr/>
          </p:nvGrpSpPr>
          <p:grpSpPr>
            <a:xfrm flipH="1">
              <a:off x="1181251" y="1700193"/>
              <a:ext cx="3198852" cy="5361029"/>
              <a:chOff x="3135414" y="23782"/>
              <a:chExt cx="4450514" cy="745871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CA584DF-C368-DC1B-8BB8-FDF8EB5E880F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488574" cy="3583472"/>
                <a:chOff x="6087929" y="3899027"/>
                <a:chExt cx="1488574" cy="3583472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D5866DE-EE65-D571-BEA1-A357ACECBD5C}"/>
                    </a:ext>
                  </a:extLst>
                </p:cNvPr>
                <p:cNvGrpSpPr/>
                <p:nvPr/>
              </p:nvGrpSpPr>
              <p:grpSpPr>
                <a:xfrm>
                  <a:off x="6087929" y="3899027"/>
                  <a:ext cx="1331285" cy="2567761"/>
                  <a:chOff x="6087929" y="3899027"/>
                  <a:chExt cx="1331285" cy="2567761"/>
                </a:xfrm>
              </p:grpSpPr>
              <p:sp>
                <p:nvSpPr>
                  <p:cNvPr id="66" name="Rectangle 15">
                    <a:extLst>
                      <a:ext uri="{FF2B5EF4-FFF2-40B4-BE49-F238E27FC236}">
                        <a16:creationId xmlns:a16="http://schemas.microsoft.com/office/drawing/2014/main" id="{25BCEB74-8821-259D-AE90-BCE4F2506233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213347" y="3899027"/>
                    <a:ext cx="1205867" cy="256776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6E6355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Rectangle 15">
                    <a:extLst>
                      <a:ext uri="{FF2B5EF4-FFF2-40B4-BE49-F238E27FC236}">
                        <a16:creationId xmlns:a16="http://schemas.microsoft.com/office/drawing/2014/main" id="{5EBF9BCD-5FE8-938F-BF7D-8D569D8FDA8A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087929" y="3902213"/>
                    <a:ext cx="1131672" cy="240977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51433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7887133A-66CC-9550-66B3-F97F1A751B63}"/>
                    </a:ext>
                  </a:extLst>
                </p:cNvPr>
                <p:cNvSpPr/>
                <p:nvPr/>
              </p:nvSpPr>
              <p:spPr>
                <a:xfrm rot="19046660" flipH="1">
                  <a:off x="7140163" y="5179358"/>
                  <a:ext cx="166637" cy="230314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67A3B0E9-A36B-82BB-BFD8-9F5E7FA0DF25}"/>
                    </a:ext>
                  </a:extLst>
                </p:cNvPr>
                <p:cNvSpPr/>
                <p:nvPr/>
              </p:nvSpPr>
              <p:spPr>
                <a:xfrm rot="19046660" flipH="1">
                  <a:off x="7409866" y="5075739"/>
                  <a:ext cx="166637" cy="2357163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AAA1DED-E3A5-968A-1A79-35AA4F4CEEA6}"/>
                  </a:ext>
                </a:extLst>
              </p:cNvPr>
              <p:cNvGrpSpPr/>
              <p:nvPr/>
            </p:nvGrpSpPr>
            <p:grpSpPr>
              <a:xfrm>
                <a:off x="3763767" y="1960695"/>
                <a:ext cx="2021977" cy="3259329"/>
                <a:chOff x="3763767" y="1960695"/>
                <a:chExt cx="2021977" cy="3259329"/>
              </a:xfrm>
            </p:grpSpPr>
            <p:sp>
              <p:nvSpPr>
                <p:cNvPr id="61" name="Oval 11">
                  <a:extLst>
                    <a:ext uri="{FF2B5EF4-FFF2-40B4-BE49-F238E27FC236}">
                      <a16:creationId xmlns:a16="http://schemas.microsoft.com/office/drawing/2014/main" id="{EACC179A-73DE-BAE0-D988-6361B1C5F21A}"/>
                    </a:ext>
                  </a:extLst>
                </p:cNvPr>
                <p:cNvSpPr/>
                <p:nvPr/>
              </p:nvSpPr>
              <p:spPr>
                <a:xfrm>
                  <a:off x="3763767" y="1960695"/>
                  <a:ext cx="1880717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11">
                  <a:extLst>
                    <a:ext uri="{FF2B5EF4-FFF2-40B4-BE49-F238E27FC236}">
                      <a16:creationId xmlns:a16="http://schemas.microsoft.com/office/drawing/2014/main" id="{EBC5243F-7992-19E0-37DE-33E787611CE4}"/>
                    </a:ext>
                  </a:extLst>
                </p:cNvPr>
                <p:cNvSpPr/>
                <p:nvPr/>
              </p:nvSpPr>
              <p:spPr>
                <a:xfrm>
                  <a:off x="3905028" y="1977110"/>
                  <a:ext cx="1880716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solidFill>
                  <a:srgbClr val="51433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AutoShape 2" descr="How to Draw a Simple Vulture for Kids">
                <a:extLst>
                  <a:ext uri="{FF2B5EF4-FFF2-40B4-BE49-F238E27FC236}">
                    <a16:creationId xmlns:a16="http://schemas.microsoft.com/office/drawing/2014/main" id="{3DBEFBDD-A424-3C3E-70C6-6F0038F6E8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Rectangle 14">
                <a:extLst>
                  <a:ext uri="{FF2B5EF4-FFF2-40B4-BE49-F238E27FC236}">
                    <a16:creationId xmlns:a16="http://schemas.microsoft.com/office/drawing/2014/main" id="{A54BF8F4-6945-A182-B3AA-DB665B6929AA}"/>
                  </a:ext>
                </a:extLst>
              </p:cNvPr>
              <p:cNvSpPr/>
              <p:nvPr/>
            </p:nvSpPr>
            <p:spPr>
              <a:xfrm>
                <a:off x="4062137" y="2133602"/>
                <a:ext cx="2935562" cy="3646680"/>
              </a:xfrm>
              <a:custGeom>
                <a:avLst/>
                <a:gdLst>
                  <a:gd name="connsiteX0" fmla="*/ 0 w 2478086"/>
                  <a:gd name="connsiteY0" fmla="*/ 0 h 2603823"/>
                  <a:gd name="connsiteX1" fmla="*/ 2478086 w 2478086"/>
                  <a:gd name="connsiteY1" fmla="*/ 0 h 2603823"/>
                  <a:gd name="connsiteX2" fmla="*/ 2478086 w 2478086"/>
                  <a:gd name="connsiteY2" fmla="*/ 2603823 h 2603823"/>
                  <a:gd name="connsiteX3" fmla="*/ 0 w 2478086"/>
                  <a:gd name="connsiteY3" fmla="*/ 2603823 h 2603823"/>
                  <a:gd name="connsiteX4" fmla="*/ 0 w 2478086"/>
                  <a:gd name="connsiteY4" fmla="*/ 0 h 2603823"/>
                  <a:gd name="connsiteX0" fmla="*/ 76200 w 2478086"/>
                  <a:gd name="connsiteY0" fmla="*/ 0 h 3086423"/>
                  <a:gd name="connsiteX1" fmla="*/ 2478086 w 2478086"/>
                  <a:gd name="connsiteY1" fmla="*/ 482600 h 3086423"/>
                  <a:gd name="connsiteX2" fmla="*/ 2478086 w 2478086"/>
                  <a:gd name="connsiteY2" fmla="*/ 3086423 h 3086423"/>
                  <a:gd name="connsiteX3" fmla="*/ 0 w 2478086"/>
                  <a:gd name="connsiteY3" fmla="*/ 3086423 h 3086423"/>
                  <a:gd name="connsiteX4" fmla="*/ 76200 w 2478086"/>
                  <a:gd name="connsiteY4" fmla="*/ 0 h 3086423"/>
                  <a:gd name="connsiteX0" fmla="*/ 404155 w 2806041"/>
                  <a:gd name="connsiteY0" fmla="*/ 0 h 3086423"/>
                  <a:gd name="connsiteX1" fmla="*/ 2806041 w 2806041"/>
                  <a:gd name="connsiteY1" fmla="*/ 482600 h 3086423"/>
                  <a:gd name="connsiteX2" fmla="*/ 2806041 w 2806041"/>
                  <a:gd name="connsiteY2" fmla="*/ 3086423 h 3086423"/>
                  <a:gd name="connsiteX3" fmla="*/ 327955 w 2806041"/>
                  <a:gd name="connsiteY3" fmla="*/ 3086423 h 3086423"/>
                  <a:gd name="connsiteX4" fmla="*/ 404155 w 2806041"/>
                  <a:gd name="connsiteY4" fmla="*/ 0 h 3086423"/>
                  <a:gd name="connsiteX0" fmla="*/ 467563 w 2869449"/>
                  <a:gd name="connsiteY0" fmla="*/ 0 h 3086423"/>
                  <a:gd name="connsiteX1" fmla="*/ 2869449 w 2869449"/>
                  <a:gd name="connsiteY1" fmla="*/ 482600 h 3086423"/>
                  <a:gd name="connsiteX2" fmla="*/ 2869449 w 2869449"/>
                  <a:gd name="connsiteY2" fmla="*/ 3086423 h 3086423"/>
                  <a:gd name="connsiteX3" fmla="*/ 391363 w 2869449"/>
                  <a:gd name="connsiteY3" fmla="*/ 3086423 h 3086423"/>
                  <a:gd name="connsiteX4" fmla="*/ 467563 w 2869449"/>
                  <a:gd name="connsiteY4" fmla="*/ 0 h 3086423"/>
                  <a:gd name="connsiteX0" fmla="*/ 467563 w 2869449"/>
                  <a:gd name="connsiteY0" fmla="*/ 0 h 3515400"/>
                  <a:gd name="connsiteX1" fmla="*/ 2869449 w 2869449"/>
                  <a:gd name="connsiteY1" fmla="*/ 482600 h 3515400"/>
                  <a:gd name="connsiteX2" fmla="*/ 2869449 w 2869449"/>
                  <a:gd name="connsiteY2" fmla="*/ 3086423 h 3515400"/>
                  <a:gd name="connsiteX3" fmla="*/ 391363 w 2869449"/>
                  <a:gd name="connsiteY3" fmla="*/ 3086423 h 3515400"/>
                  <a:gd name="connsiteX4" fmla="*/ 467563 w 2869449"/>
                  <a:gd name="connsiteY4" fmla="*/ 0 h 3515400"/>
                  <a:gd name="connsiteX0" fmla="*/ 467563 w 2869449"/>
                  <a:gd name="connsiteY0" fmla="*/ 0 h 3635878"/>
                  <a:gd name="connsiteX1" fmla="*/ 2869449 w 2869449"/>
                  <a:gd name="connsiteY1" fmla="*/ 4826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467563 w 2869449"/>
                  <a:gd name="connsiteY0" fmla="*/ 0 h 3635878"/>
                  <a:gd name="connsiteX1" fmla="*/ 1739149 w 2869449"/>
                  <a:gd name="connsiteY1" fmla="*/ 508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533676 w 2935562"/>
                  <a:gd name="connsiteY0" fmla="*/ 0 h 3635878"/>
                  <a:gd name="connsiteX1" fmla="*/ 1805262 w 2935562"/>
                  <a:gd name="connsiteY1" fmla="*/ 50800 h 3635878"/>
                  <a:gd name="connsiteX2" fmla="*/ 2935562 w 2935562"/>
                  <a:gd name="connsiteY2" fmla="*/ 3086423 h 3635878"/>
                  <a:gd name="connsiteX3" fmla="*/ 457476 w 2935562"/>
                  <a:gd name="connsiteY3" fmla="*/ 3086423 h 3635878"/>
                  <a:gd name="connsiteX4" fmla="*/ 533676 w 2935562"/>
                  <a:gd name="connsiteY4" fmla="*/ 0 h 3635878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5562" h="3646680">
                    <a:moveTo>
                      <a:pt x="533676" y="0"/>
                    </a:moveTo>
                    <a:lnTo>
                      <a:pt x="1805262" y="50800"/>
                    </a:lnTo>
                    <a:lnTo>
                      <a:pt x="2935562" y="3086423"/>
                    </a:lnTo>
                    <a:cubicBezTo>
                      <a:pt x="2515933" y="3543623"/>
                      <a:pt x="1486705" y="4077023"/>
                      <a:pt x="457476" y="3086423"/>
                    </a:cubicBezTo>
                    <a:cubicBezTo>
                      <a:pt x="241576" y="2756115"/>
                      <a:pt x="-495024" y="1028808"/>
                      <a:pt x="533676" y="0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73614E"/>
                  </a:gs>
                  <a:gs pos="0">
                    <a:srgbClr val="6E6355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6D8F9C3-DF3B-350F-8F86-43203447537E}"/>
                  </a:ext>
                </a:extLst>
              </p:cNvPr>
              <p:cNvGrpSpPr/>
              <p:nvPr/>
            </p:nvGrpSpPr>
            <p:grpSpPr>
              <a:xfrm>
                <a:off x="4073879" y="5212366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58" name="Rectangle 18">
                  <a:extLst>
                    <a:ext uri="{FF2B5EF4-FFF2-40B4-BE49-F238E27FC236}">
                      <a16:creationId xmlns:a16="http://schemas.microsoft.com/office/drawing/2014/main" id="{1A272E91-C8AE-55DA-5D5F-B7DD10AEBA85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082E27FE-2C15-F87B-45D9-F3FB73106A5E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0C2D82E8-3B35-C1F4-608B-EBDF9D0EAC60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5DA22C2-1545-F89F-D85D-12C705036CD8}"/>
                  </a:ext>
                </a:extLst>
              </p:cNvPr>
              <p:cNvGrpSpPr/>
              <p:nvPr/>
            </p:nvGrpSpPr>
            <p:grpSpPr>
              <a:xfrm>
                <a:off x="5162477" y="5342149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55" name="Rectangle 18">
                  <a:extLst>
                    <a:ext uri="{FF2B5EF4-FFF2-40B4-BE49-F238E27FC236}">
                      <a16:creationId xmlns:a16="http://schemas.microsoft.com/office/drawing/2014/main" id="{2D50F3D0-C7C7-75E9-C021-1CAF710522FA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DC605EEA-D505-E3C9-766E-B47B648565ED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85855206-1DBB-06C4-229F-5A106AEC2E4E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F3551CD6-E3D5-26D3-DCDF-4FAFCD1A4913}"/>
                  </a:ext>
                </a:extLst>
              </p:cNvPr>
              <p:cNvSpPr/>
              <p:nvPr/>
            </p:nvSpPr>
            <p:spPr>
              <a:xfrm rot="580953" flipV="1">
                <a:off x="4735435" y="5030816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A35B854-27E0-8923-53EA-7D99DFE505D3}"/>
                  </a:ext>
                </a:extLst>
              </p:cNvPr>
              <p:cNvSpPr/>
              <p:nvPr/>
            </p:nvSpPr>
            <p:spPr>
              <a:xfrm rot="580953" flipV="1">
                <a:off x="5826083" y="5163918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D440091-CE50-C16E-3CBD-32BC670AF76A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4213661"/>
                <a:chOff x="5689919" y="2002004"/>
                <a:chExt cx="1896009" cy="4213661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1EF9989-BCC9-A337-138D-AD9A17E48575}"/>
                    </a:ext>
                  </a:extLst>
                </p:cNvPr>
                <p:cNvGrpSpPr/>
                <p:nvPr/>
              </p:nvGrpSpPr>
              <p:grpSpPr>
                <a:xfrm>
                  <a:off x="5689919" y="2002004"/>
                  <a:ext cx="1896009" cy="3395995"/>
                  <a:chOff x="5689919" y="2002004"/>
                  <a:chExt cx="1896009" cy="3395995"/>
                </a:xfrm>
              </p:grpSpPr>
              <p:sp>
                <p:nvSpPr>
                  <p:cNvPr id="53" name="Oval 11">
                    <a:extLst>
                      <a:ext uri="{FF2B5EF4-FFF2-40B4-BE49-F238E27FC236}">
                        <a16:creationId xmlns:a16="http://schemas.microsoft.com/office/drawing/2014/main" id="{84939C0A-4EBF-A0ED-1E3A-A8285CD5035B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689919" y="2037460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24000">
                        <a:srgbClr val="514336"/>
                      </a:gs>
                      <a:gs pos="0">
                        <a:srgbClr val="6E6355"/>
                      </a:gs>
                    </a:gsLst>
                    <a:lin ang="21594000" scaled="0"/>
                  </a:gra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Oval 11">
                    <a:extLst>
                      <a:ext uri="{FF2B5EF4-FFF2-40B4-BE49-F238E27FC236}">
                        <a16:creationId xmlns:a16="http://schemas.microsoft.com/office/drawing/2014/main" id="{87863FAB-ECE8-40AE-7EF3-E8132C069BDB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838382" y="2002004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14336"/>
                      </a:gs>
                      <a:gs pos="22000">
                        <a:srgbClr val="6E6355"/>
                      </a:gs>
                    </a:gsLst>
                    <a:lin ang="21594000" scaled="0"/>
                  </a:gra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C6A1B4E8-59C3-DF90-139E-A65EE93070DB}"/>
                    </a:ext>
                  </a:extLst>
                </p:cNvPr>
                <p:cNvSpPr/>
                <p:nvPr/>
              </p:nvSpPr>
              <p:spPr>
                <a:xfrm>
                  <a:off x="6980635" y="4347566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CB8FF00B-00FF-D6FD-D428-C23141BEC33B}"/>
                    </a:ext>
                  </a:extLst>
                </p:cNvPr>
                <p:cNvSpPr/>
                <p:nvPr/>
              </p:nvSpPr>
              <p:spPr>
                <a:xfrm>
                  <a:off x="7235742" y="4248857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E04E53C9-C2C9-0AA6-D3D3-571E8A817258}"/>
                    </a:ext>
                  </a:extLst>
                </p:cNvPr>
                <p:cNvSpPr/>
                <p:nvPr/>
              </p:nvSpPr>
              <p:spPr>
                <a:xfrm>
                  <a:off x="6664425" y="4313476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75CF49E-BF57-D501-55EC-A59ECAED8786}"/>
                  </a:ext>
                </a:extLst>
              </p:cNvPr>
              <p:cNvGrpSpPr/>
              <p:nvPr/>
            </p:nvGrpSpPr>
            <p:grpSpPr>
              <a:xfrm>
                <a:off x="3135414" y="23782"/>
                <a:ext cx="2922727" cy="2753979"/>
                <a:chOff x="3135414" y="23782"/>
                <a:chExt cx="2922727" cy="2753979"/>
              </a:xfrm>
            </p:grpSpPr>
            <p:sp>
              <p:nvSpPr>
                <p:cNvPr id="29" name="Oval 5">
                  <a:extLst>
                    <a:ext uri="{FF2B5EF4-FFF2-40B4-BE49-F238E27FC236}">
                      <a16:creationId xmlns:a16="http://schemas.microsoft.com/office/drawing/2014/main" id="{7A578C60-4012-DC6D-6B04-ADC7B4233026}"/>
                    </a:ext>
                  </a:extLst>
                </p:cNvPr>
                <p:cNvSpPr/>
                <p:nvPr/>
              </p:nvSpPr>
              <p:spPr>
                <a:xfrm>
                  <a:off x="4054043" y="135138"/>
                  <a:ext cx="1603774" cy="1486208"/>
                </a:xfrm>
                <a:custGeom>
                  <a:avLst/>
                  <a:gdLst>
                    <a:gd name="connsiteX0" fmla="*/ 0 w 1497496"/>
                    <a:gd name="connsiteY0" fmla="*/ 715854 h 1431707"/>
                    <a:gd name="connsiteX1" fmla="*/ 748748 w 1497496"/>
                    <a:gd name="connsiteY1" fmla="*/ 0 h 1431707"/>
                    <a:gd name="connsiteX2" fmla="*/ 1497496 w 1497496"/>
                    <a:gd name="connsiteY2" fmla="*/ 715854 h 1431707"/>
                    <a:gd name="connsiteX3" fmla="*/ 748748 w 1497496"/>
                    <a:gd name="connsiteY3" fmla="*/ 1431708 h 1431707"/>
                    <a:gd name="connsiteX4" fmla="*/ 0 w 1497496"/>
                    <a:gd name="connsiteY4" fmla="*/ 715854 h 1431707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34371"/>
                    <a:gd name="connsiteX1" fmla="*/ 749872 w 1498620"/>
                    <a:gd name="connsiteY1" fmla="*/ 0 h 1434371"/>
                    <a:gd name="connsiteX2" fmla="*/ 1498620 w 1498620"/>
                    <a:gd name="connsiteY2" fmla="*/ 715854 h 1434371"/>
                    <a:gd name="connsiteX3" fmla="*/ 749872 w 1498620"/>
                    <a:gd name="connsiteY3" fmla="*/ 1431708 h 1434371"/>
                    <a:gd name="connsiteX4" fmla="*/ 584633 w 1498620"/>
                    <a:gd name="connsiteY4" fmla="*/ 1350065 h 1434371"/>
                    <a:gd name="connsiteX5" fmla="*/ 1124 w 1498620"/>
                    <a:gd name="connsiteY5" fmla="*/ 715854 h 1434371"/>
                    <a:gd name="connsiteX0" fmla="*/ 1124 w 1603395"/>
                    <a:gd name="connsiteY0" fmla="*/ 715878 h 1485535"/>
                    <a:gd name="connsiteX1" fmla="*/ 749872 w 1603395"/>
                    <a:gd name="connsiteY1" fmla="*/ 24 h 1485535"/>
                    <a:gd name="connsiteX2" fmla="*/ 1603395 w 1603395"/>
                    <a:gd name="connsiteY2" fmla="*/ 696828 h 1485535"/>
                    <a:gd name="connsiteX3" fmla="*/ 749872 w 1603395"/>
                    <a:gd name="connsiteY3" fmla="*/ 1431732 h 1485535"/>
                    <a:gd name="connsiteX4" fmla="*/ 584633 w 1603395"/>
                    <a:gd name="connsiteY4" fmla="*/ 1350089 h 1485535"/>
                    <a:gd name="connsiteX5" fmla="*/ 1124 w 1603395"/>
                    <a:gd name="connsiteY5" fmla="*/ 715878 h 1485535"/>
                    <a:gd name="connsiteX0" fmla="*/ 1124 w 1603395"/>
                    <a:gd name="connsiteY0" fmla="*/ 716551 h 1486208"/>
                    <a:gd name="connsiteX1" fmla="*/ 749872 w 1603395"/>
                    <a:gd name="connsiteY1" fmla="*/ 697 h 1486208"/>
                    <a:gd name="connsiteX2" fmla="*/ 1603395 w 1603395"/>
                    <a:gd name="connsiteY2" fmla="*/ 697501 h 1486208"/>
                    <a:gd name="connsiteX3" fmla="*/ 749872 w 1603395"/>
                    <a:gd name="connsiteY3" fmla="*/ 1432405 h 1486208"/>
                    <a:gd name="connsiteX4" fmla="*/ 584633 w 1603395"/>
                    <a:gd name="connsiteY4" fmla="*/ 1350762 h 1486208"/>
                    <a:gd name="connsiteX5" fmla="*/ 1124 w 1603395"/>
                    <a:gd name="connsiteY5" fmla="*/ 716551 h 1486208"/>
                    <a:gd name="connsiteX0" fmla="*/ 1124 w 1603774"/>
                    <a:gd name="connsiteY0" fmla="*/ 716551 h 1486208"/>
                    <a:gd name="connsiteX1" fmla="*/ 749872 w 1603774"/>
                    <a:gd name="connsiteY1" fmla="*/ 697 h 1486208"/>
                    <a:gd name="connsiteX2" fmla="*/ 1603395 w 1603774"/>
                    <a:gd name="connsiteY2" fmla="*/ 697501 h 1486208"/>
                    <a:gd name="connsiteX3" fmla="*/ 749872 w 1603774"/>
                    <a:gd name="connsiteY3" fmla="*/ 1432405 h 1486208"/>
                    <a:gd name="connsiteX4" fmla="*/ 584633 w 1603774"/>
                    <a:gd name="connsiteY4" fmla="*/ 1350762 h 1486208"/>
                    <a:gd name="connsiteX5" fmla="*/ 1124 w 1603774"/>
                    <a:gd name="connsiteY5" fmla="*/ 716551 h 14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3774" h="1486208">
                      <a:moveTo>
                        <a:pt x="1124" y="716551"/>
                      </a:moveTo>
                      <a:cubicBezTo>
                        <a:pt x="28664" y="491540"/>
                        <a:pt x="482827" y="3872"/>
                        <a:pt x="749872" y="697"/>
                      </a:cubicBezTo>
                      <a:cubicBezTo>
                        <a:pt x="1016917" y="-2478"/>
                        <a:pt x="1603395" y="-21704"/>
                        <a:pt x="1603395" y="697501"/>
                      </a:cubicBezTo>
                      <a:cubicBezTo>
                        <a:pt x="1622445" y="1188106"/>
                        <a:pt x="919666" y="1323528"/>
                        <a:pt x="749872" y="1432405"/>
                      </a:cubicBezTo>
                      <a:cubicBezTo>
                        <a:pt x="580078" y="1541282"/>
                        <a:pt x="709424" y="1470071"/>
                        <a:pt x="584633" y="1350762"/>
                      </a:cubicBezTo>
                      <a:cubicBezTo>
                        <a:pt x="459842" y="1231453"/>
                        <a:pt x="-26416" y="941562"/>
                        <a:pt x="1124" y="716551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6">
                  <a:extLst>
                    <a:ext uri="{FF2B5EF4-FFF2-40B4-BE49-F238E27FC236}">
                      <a16:creationId xmlns:a16="http://schemas.microsoft.com/office/drawing/2014/main" id="{669CCBDC-C554-BDBC-32FE-C70D7EA5FEA9}"/>
                    </a:ext>
                  </a:extLst>
                </p:cNvPr>
                <p:cNvSpPr/>
                <p:nvPr/>
              </p:nvSpPr>
              <p:spPr>
                <a:xfrm>
                  <a:off x="3135414" y="527924"/>
                  <a:ext cx="1502848" cy="1097329"/>
                </a:xfrm>
                <a:custGeom>
                  <a:avLst/>
                  <a:gdLst>
                    <a:gd name="connsiteX0" fmla="*/ 0 w 874643"/>
                    <a:gd name="connsiteY0" fmla="*/ 0 h 702365"/>
                    <a:gd name="connsiteX1" fmla="*/ 874643 w 874643"/>
                    <a:gd name="connsiteY1" fmla="*/ 0 h 702365"/>
                    <a:gd name="connsiteX2" fmla="*/ 874643 w 874643"/>
                    <a:gd name="connsiteY2" fmla="*/ 702365 h 702365"/>
                    <a:gd name="connsiteX3" fmla="*/ 0 w 874643"/>
                    <a:gd name="connsiteY3" fmla="*/ 702365 h 702365"/>
                    <a:gd name="connsiteX4" fmla="*/ 0 w 874643"/>
                    <a:gd name="connsiteY4" fmla="*/ 0 h 702365"/>
                    <a:gd name="connsiteX0" fmla="*/ 0 w 874643"/>
                    <a:gd name="connsiteY0" fmla="*/ 172278 h 874643"/>
                    <a:gd name="connsiteX1" fmla="*/ 781878 w 874643"/>
                    <a:gd name="connsiteY1" fmla="*/ 0 h 874643"/>
                    <a:gd name="connsiteX2" fmla="*/ 874643 w 874643"/>
                    <a:gd name="connsiteY2" fmla="*/ 874643 h 874643"/>
                    <a:gd name="connsiteX3" fmla="*/ 0 w 874643"/>
                    <a:gd name="connsiteY3" fmla="*/ 874643 h 874643"/>
                    <a:gd name="connsiteX4" fmla="*/ 0 w 874643"/>
                    <a:gd name="connsiteY4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0 w 1298713"/>
                    <a:gd name="connsiteY4" fmla="*/ 874643 h 874643"/>
                    <a:gd name="connsiteX5" fmla="*/ 0 w 1298713"/>
                    <a:gd name="connsiteY5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119269 w 1298713"/>
                    <a:gd name="connsiteY4" fmla="*/ 715617 h 874643"/>
                    <a:gd name="connsiteX5" fmla="*/ 0 w 1298713"/>
                    <a:gd name="connsiteY5" fmla="*/ 172278 h 874643"/>
                    <a:gd name="connsiteX0" fmla="*/ 106018 w 1404731"/>
                    <a:gd name="connsiteY0" fmla="*/ 172278 h 1110977"/>
                    <a:gd name="connsiteX1" fmla="*/ 887896 w 1404731"/>
                    <a:gd name="connsiteY1" fmla="*/ 0 h 1110977"/>
                    <a:gd name="connsiteX2" fmla="*/ 1404731 w 1404731"/>
                    <a:gd name="connsiteY2" fmla="*/ 556592 h 1110977"/>
                    <a:gd name="connsiteX3" fmla="*/ 980661 w 1404731"/>
                    <a:gd name="connsiteY3" fmla="*/ 874643 h 1110977"/>
                    <a:gd name="connsiteX4" fmla="*/ 225287 w 1404731"/>
                    <a:gd name="connsiteY4" fmla="*/ 715617 h 1110977"/>
                    <a:gd name="connsiteX5" fmla="*/ 0 w 1404731"/>
                    <a:gd name="connsiteY5" fmla="*/ 1099931 h 1110977"/>
                    <a:gd name="connsiteX6" fmla="*/ 106018 w 1404731"/>
                    <a:gd name="connsiteY6" fmla="*/ 172278 h 1110977"/>
                    <a:gd name="connsiteX0" fmla="*/ 203295 w 1502008"/>
                    <a:gd name="connsiteY0" fmla="*/ 172278 h 1110977"/>
                    <a:gd name="connsiteX1" fmla="*/ 985173 w 1502008"/>
                    <a:gd name="connsiteY1" fmla="*/ 0 h 1110977"/>
                    <a:gd name="connsiteX2" fmla="*/ 1502008 w 1502008"/>
                    <a:gd name="connsiteY2" fmla="*/ 556592 h 1110977"/>
                    <a:gd name="connsiteX3" fmla="*/ 1077938 w 1502008"/>
                    <a:gd name="connsiteY3" fmla="*/ 874643 h 1110977"/>
                    <a:gd name="connsiteX4" fmla="*/ 322564 w 1502008"/>
                    <a:gd name="connsiteY4" fmla="*/ 715617 h 1110977"/>
                    <a:gd name="connsiteX5" fmla="*/ 97277 w 1502008"/>
                    <a:gd name="connsiteY5" fmla="*/ 1099931 h 1110977"/>
                    <a:gd name="connsiteX6" fmla="*/ 203295 w 1502008"/>
                    <a:gd name="connsiteY6" fmla="*/ 172278 h 1110977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25674 w 1524387"/>
                    <a:gd name="connsiteY0" fmla="*/ 172727 h 1111426"/>
                    <a:gd name="connsiteX1" fmla="*/ 1007552 w 1524387"/>
                    <a:gd name="connsiteY1" fmla="*/ 449 h 1111426"/>
                    <a:gd name="connsiteX2" fmla="*/ 1524387 w 1524387"/>
                    <a:gd name="connsiteY2" fmla="*/ 557041 h 1111426"/>
                    <a:gd name="connsiteX3" fmla="*/ 1100317 w 1524387"/>
                    <a:gd name="connsiteY3" fmla="*/ 875092 h 1111426"/>
                    <a:gd name="connsiteX4" fmla="*/ 344943 w 1524387"/>
                    <a:gd name="connsiteY4" fmla="*/ 716066 h 1111426"/>
                    <a:gd name="connsiteX5" fmla="*/ 119656 w 1524387"/>
                    <a:gd name="connsiteY5" fmla="*/ 1100380 h 1111426"/>
                    <a:gd name="connsiteX6" fmla="*/ 225674 w 1524387"/>
                    <a:gd name="connsiteY6" fmla="*/ 172727 h 1111426"/>
                    <a:gd name="connsiteX0" fmla="*/ 242725 w 1518578"/>
                    <a:gd name="connsiteY0" fmla="*/ 203123 h 1111342"/>
                    <a:gd name="connsiteX1" fmla="*/ 1001743 w 1518578"/>
                    <a:gd name="connsiteY1" fmla="*/ 365 h 1111342"/>
                    <a:gd name="connsiteX2" fmla="*/ 1518578 w 1518578"/>
                    <a:gd name="connsiteY2" fmla="*/ 556957 h 1111342"/>
                    <a:gd name="connsiteX3" fmla="*/ 1094508 w 1518578"/>
                    <a:gd name="connsiteY3" fmla="*/ 875008 h 1111342"/>
                    <a:gd name="connsiteX4" fmla="*/ 339134 w 1518578"/>
                    <a:gd name="connsiteY4" fmla="*/ 715982 h 1111342"/>
                    <a:gd name="connsiteX5" fmla="*/ 113847 w 1518578"/>
                    <a:gd name="connsiteY5" fmla="*/ 1100296 h 1111342"/>
                    <a:gd name="connsiteX6" fmla="*/ 242725 w 1518578"/>
                    <a:gd name="connsiteY6" fmla="*/ 203123 h 1111342"/>
                    <a:gd name="connsiteX0" fmla="*/ 242725 w 1518578"/>
                    <a:gd name="connsiteY0" fmla="*/ 203337 h 1111556"/>
                    <a:gd name="connsiteX1" fmla="*/ 1001743 w 1518578"/>
                    <a:gd name="connsiteY1" fmla="*/ 579 h 1111556"/>
                    <a:gd name="connsiteX2" fmla="*/ 1518578 w 1518578"/>
                    <a:gd name="connsiteY2" fmla="*/ 557171 h 1111556"/>
                    <a:gd name="connsiteX3" fmla="*/ 1094508 w 1518578"/>
                    <a:gd name="connsiteY3" fmla="*/ 875222 h 1111556"/>
                    <a:gd name="connsiteX4" fmla="*/ 339134 w 1518578"/>
                    <a:gd name="connsiteY4" fmla="*/ 716196 h 1111556"/>
                    <a:gd name="connsiteX5" fmla="*/ 113847 w 1518578"/>
                    <a:gd name="connsiteY5" fmla="*/ 1100510 h 1111556"/>
                    <a:gd name="connsiteX6" fmla="*/ 242725 w 1518578"/>
                    <a:gd name="connsiteY6" fmla="*/ 203337 h 1111556"/>
                    <a:gd name="connsiteX0" fmla="*/ 229194 w 1505047"/>
                    <a:gd name="connsiteY0" fmla="*/ 203337 h 1111556"/>
                    <a:gd name="connsiteX1" fmla="*/ 988212 w 1505047"/>
                    <a:gd name="connsiteY1" fmla="*/ 579 h 1111556"/>
                    <a:gd name="connsiteX2" fmla="*/ 1505047 w 1505047"/>
                    <a:gd name="connsiteY2" fmla="*/ 557171 h 1111556"/>
                    <a:gd name="connsiteX3" fmla="*/ 1080977 w 1505047"/>
                    <a:gd name="connsiteY3" fmla="*/ 875222 h 1111556"/>
                    <a:gd name="connsiteX4" fmla="*/ 325603 w 1505047"/>
                    <a:gd name="connsiteY4" fmla="*/ 716196 h 1111556"/>
                    <a:gd name="connsiteX5" fmla="*/ 100316 w 1505047"/>
                    <a:gd name="connsiteY5" fmla="*/ 1100510 h 1111556"/>
                    <a:gd name="connsiteX6" fmla="*/ 229194 w 1505047"/>
                    <a:gd name="connsiteY6" fmla="*/ 203337 h 1111556"/>
                    <a:gd name="connsiteX0" fmla="*/ 229194 w 1505047"/>
                    <a:gd name="connsiteY0" fmla="*/ 203337 h 1113000"/>
                    <a:gd name="connsiteX1" fmla="*/ 988212 w 1505047"/>
                    <a:gd name="connsiteY1" fmla="*/ 579 h 1113000"/>
                    <a:gd name="connsiteX2" fmla="*/ 1505047 w 1505047"/>
                    <a:gd name="connsiteY2" fmla="*/ 557171 h 1113000"/>
                    <a:gd name="connsiteX3" fmla="*/ 1080977 w 1505047"/>
                    <a:gd name="connsiteY3" fmla="*/ 875222 h 1113000"/>
                    <a:gd name="connsiteX4" fmla="*/ 325603 w 1505047"/>
                    <a:gd name="connsiteY4" fmla="*/ 716196 h 1113000"/>
                    <a:gd name="connsiteX5" fmla="*/ 100316 w 1505047"/>
                    <a:gd name="connsiteY5" fmla="*/ 1100510 h 1113000"/>
                    <a:gd name="connsiteX6" fmla="*/ 229194 w 1505047"/>
                    <a:gd name="connsiteY6" fmla="*/ 203337 h 111300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07957 w 1483810"/>
                    <a:gd name="connsiteY0" fmla="*/ 203337 h 1095747"/>
                    <a:gd name="connsiteX1" fmla="*/ 966975 w 1483810"/>
                    <a:gd name="connsiteY1" fmla="*/ 579 h 1095747"/>
                    <a:gd name="connsiteX2" fmla="*/ 1483810 w 1483810"/>
                    <a:gd name="connsiteY2" fmla="*/ 557171 h 1095747"/>
                    <a:gd name="connsiteX3" fmla="*/ 1059740 w 1483810"/>
                    <a:gd name="connsiteY3" fmla="*/ 875222 h 1095747"/>
                    <a:gd name="connsiteX4" fmla="*/ 304366 w 1483810"/>
                    <a:gd name="connsiteY4" fmla="*/ 716196 h 1095747"/>
                    <a:gd name="connsiteX5" fmla="*/ 107654 w 1483810"/>
                    <a:gd name="connsiteY5" fmla="*/ 1095747 h 1095747"/>
                    <a:gd name="connsiteX6" fmla="*/ 207957 w 1483810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3404 w 1502848"/>
                    <a:gd name="connsiteY4" fmla="*/ 716196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4919 h 1097329"/>
                    <a:gd name="connsiteX1" fmla="*/ 986013 w 1502848"/>
                    <a:gd name="connsiteY1" fmla="*/ 2161 h 1097329"/>
                    <a:gd name="connsiteX2" fmla="*/ 1502848 w 1502848"/>
                    <a:gd name="connsiteY2" fmla="*/ 558753 h 1097329"/>
                    <a:gd name="connsiteX3" fmla="*/ 1078778 w 1502848"/>
                    <a:gd name="connsiteY3" fmla="*/ 876804 h 1097329"/>
                    <a:gd name="connsiteX4" fmla="*/ 351027 w 1502848"/>
                    <a:gd name="connsiteY4" fmla="*/ 770166 h 1097329"/>
                    <a:gd name="connsiteX5" fmla="*/ 126692 w 1502848"/>
                    <a:gd name="connsiteY5" fmla="*/ 1097329 h 1097329"/>
                    <a:gd name="connsiteX6" fmla="*/ 226995 w 1502848"/>
                    <a:gd name="connsiteY6" fmla="*/ 204919 h 1097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2848" h="1097329">
                      <a:moveTo>
                        <a:pt x="226995" y="204919"/>
                      </a:moveTo>
                      <a:cubicBezTo>
                        <a:pt x="441901" y="2713"/>
                        <a:pt x="738639" y="-6673"/>
                        <a:pt x="986013" y="2161"/>
                      </a:cubicBezTo>
                      <a:cubicBezTo>
                        <a:pt x="1281979" y="77257"/>
                        <a:pt x="1485178" y="417396"/>
                        <a:pt x="1502848" y="558753"/>
                      </a:cubicBezTo>
                      <a:cubicBezTo>
                        <a:pt x="1361491" y="664770"/>
                        <a:pt x="1273144" y="890057"/>
                        <a:pt x="1078778" y="876804"/>
                      </a:cubicBezTo>
                      <a:cubicBezTo>
                        <a:pt x="836194" y="841258"/>
                        <a:pt x="601231" y="729512"/>
                        <a:pt x="351027" y="770166"/>
                      </a:cubicBezTo>
                      <a:cubicBezTo>
                        <a:pt x="311188" y="822527"/>
                        <a:pt x="221776" y="882091"/>
                        <a:pt x="126692" y="1097329"/>
                      </a:cubicBezTo>
                      <a:cubicBezTo>
                        <a:pt x="-141898" y="593262"/>
                        <a:pt x="77356" y="361737"/>
                        <a:pt x="226995" y="204919"/>
                      </a:cubicBezTo>
                      <a:close/>
                    </a:path>
                  </a:pathLst>
                </a:custGeom>
                <a:solidFill>
                  <a:srgbClr val="FFEB9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E930DCF-7932-C7C8-E27B-368A9A77D297}"/>
                    </a:ext>
                  </a:extLst>
                </p:cNvPr>
                <p:cNvSpPr/>
                <p:nvPr/>
              </p:nvSpPr>
              <p:spPr>
                <a:xfrm>
                  <a:off x="4638263" y="481013"/>
                  <a:ext cx="380382" cy="3143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AF76C8F-29B6-E814-DF21-630906927FF3}"/>
                    </a:ext>
                  </a:extLst>
                </p:cNvPr>
                <p:cNvSpPr/>
                <p:nvPr/>
              </p:nvSpPr>
              <p:spPr>
                <a:xfrm>
                  <a:off x="4723227" y="571500"/>
                  <a:ext cx="161374" cy="13335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Cloud 40">
                  <a:extLst>
                    <a:ext uri="{FF2B5EF4-FFF2-40B4-BE49-F238E27FC236}">
                      <a16:creationId xmlns:a16="http://schemas.microsoft.com/office/drawing/2014/main" id="{30EA8D67-4F24-BF16-4507-6064C6727C85}"/>
                    </a:ext>
                  </a:extLst>
                </p:cNvPr>
                <p:cNvSpPr/>
                <p:nvPr/>
              </p:nvSpPr>
              <p:spPr>
                <a:xfrm rot="20967020">
                  <a:off x="4178740" y="1727650"/>
                  <a:ext cx="1879401" cy="1050111"/>
                </a:xfrm>
                <a:prstGeom prst="cloud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 10">
                  <a:extLst>
                    <a:ext uri="{FF2B5EF4-FFF2-40B4-BE49-F238E27FC236}">
                      <a16:creationId xmlns:a16="http://schemas.microsoft.com/office/drawing/2014/main" id="{1598482C-6D20-A822-A575-77A7E46AA8E8}"/>
                    </a:ext>
                  </a:extLst>
                </p:cNvPr>
                <p:cNvSpPr/>
                <p:nvPr/>
              </p:nvSpPr>
              <p:spPr>
                <a:xfrm rot="20985504">
                  <a:off x="4650322" y="1277393"/>
                  <a:ext cx="664510" cy="1120953"/>
                </a:xfrm>
                <a:custGeom>
                  <a:avLst/>
                  <a:gdLst>
                    <a:gd name="connsiteX0" fmla="*/ 0 w 499606"/>
                    <a:gd name="connsiteY0" fmla="*/ 0 h 1095747"/>
                    <a:gd name="connsiteX1" fmla="*/ 499606 w 499606"/>
                    <a:gd name="connsiteY1" fmla="*/ 0 h 1095747"/>
                    <a:gd name="connsiteX2" fmla="*/ 499606 w 499606"/>
                    <a:gd name="connsiteY2" fmla="*/ 1095747 h 1095747"/>
                    <a:gd name="connsiteX3" fmla="*/ 0 w 499606"/>
                    <a:gd name="connsiteY3" fmla="*/ 1095747 h 1095747"/>
                    <a:gd name="connsiteX4" fmla="*/ 0 w 499606"/>
                    <a:gd name="connsiteY4" fmla="*/ 0 h 1095747"/>
                    <a:gd name="connsiteX0" fmla="*/ 0 w 544597"/>
                    <a:gd name="connsiteY0" fmla="*/ 0 h 1103876"/>
                    <a:gd name="connsiteX1" fmla="*/ 544597 w 544597"/>
                    <a:gd name="connsiteY1" fmla="*/ 8129 h 1103876"/>
                    <a:gd name="connsiteX2" fmla="*/ 544597 w 544597"/>
                    <a:gd name="connsiteY2" fmla="*/ 1103876 h 1103876"/>
                    <a:gd name="connsiteX3" fmla="*/ 44991 w 544597"/>
                    <a:gd name="connsiteY3" fmla="*/ 1103876 h 1103876"/>
                    <a:gd name="connsiteX4" fmla="*/ 0 w 544597"/>
                    <a:gd name="connsiteY4" fmla="*/ 0 h 1103876"/>
                    <a:gd name="connsiteX0" fmla="*/ 0 w 544597"/>
                    <a:gd name="connsiteY0" fmla="*/ 0 h 1120953"/>
                    <a:gd name="connsiteX1" fmla="*/ 544597 w 544597"/>
                    <a:gd name="connsiteY1" fmla="*/ 8129 h 1120953"/>
                    <a:gd name="connsiteX2" fmla="*/ 544597 w 544597"/>
                    <a:gd name="connsiteY2" fmla="*/ 1103876 h 1120953"/>
                    <a:gd name="connsiteX3" fmla="*/ 10932 w 544597"/>
                    <a:gd name="connsiteY3" fmla="*/ 1120953 h 1120953"/>
                    <a:gd name="connsiteX4" fmla="*/ 0 w 544597"/>
                    <a:gd name="connsiteY4" fmla="*/ 0 h 1120953"/>
                    <a:gd name="connsiteX0" fmla="*/ 0 w 567093"/>
                    <a:gd name="connsiteY0" fmla="*/ 0 h 1120953"/>
                    <a:gd name="connsiteX1" fmla="*/ 567093 w 567093"/>
                    <a:gd name="connsiteY1" fmla="*/ 12194 h 1120953"/>
                    <a:gd name="connsiteX2" fmla="*/ 544597 w 567093"/>
                    <a:gd name="connsiteY2" fmla="*/ 1103876 h 1120953"/>
                    <a:gd name="connsiteX3" fmla="*/ 10932 w 567093"/>
                    <a:gd name="connsiteY3" fmla="*/ 1120953 h 1120953"/>
                    <a:gd name="connsiteX4" fmla="*/ 0 w 567093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74921 w 664510"/>
                    <a:gd name="connsiteY0" fmla="*/ 0 h 1120953"/>
                    <a:gd name="connsiteX1" fmla="*/ 642014 w 664510"/>
                    <a:gd name="connsiteY1" fmla="*/ 12194 h 1120953"/>
                    <a:gd name="connsiteX2" fmla="*/ 664510 w 664510"/>
                    <a:gd name="connsiteY2" fmla="*/ 1112005 h 1120953"/>
                    <a:gd name="connsiteX3" fmla="*/ 85853 w 664510"/>
                    <a:gd name="connsiteY3" fmla="*/ 1120953 h 1120953"/>
                    <a:gd name="connsiteX4" fmla="*/ 74921 w 664510"/>
                    <a:gd name="connsiteY4" fmla="*/ 0 h 112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4510" h="1120953">
                      <a:moveTo>
                        <a:pt x="74921" y="0"/>
                      </a:moveTo>
                      <a:lnTo>
                        <a:pt x="642014" y="12194"/>
                      </a:lnTo>
                      <a:cubicBezTo>
                        <a:pt x="649513" y="378798"/>
                        <a:pt x="338448" y="494259"/>
                        <a:pt x="664510" y="1112005"/>
                      </a:cubicBezTo>
                      <a:lnTo>
                        <a:pt x="85853" y="1120953"/>
                      </a:lnTo>
                      <a:cubicBezTo>
                        <a:pt x="-102640" y="613240"/>
                        <a:pt x="78565" y="373651"/>
                        <a:pt x="74921" y="0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AD89C8B-644B-F26C-28C8-BA64F27EBC4E}"/>
                    </a:ext>
                  </a:extLst>
                </p:cNvPr>
                <p:cNvSpPr/>
                <p:nvPr/>
              </p:nvSpPr>
              <p:spPr>
                <a:xfrm rot="21021619">
                  <a:off x="4519614" y="1154909"/>
                  <a:ext cx="795456" cy="284320"/>
                </a:xfrm>
                <a:prstGeom prst="ellipse">
                  <a:avLst/>
                </a:prstGeom>
                <a:solidFill>
                  <a:srgbClr val="EECAB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96348B59-DC2F-64B4-D027-CD7C477A527E}"/>
                    </a:ext>
                  </a:extLst>
                </p:cNvPr>
                <p:cNvSpPr/>
                <p:nvPr/>
              </p:nvSpPr>
              <p:spPr>
                <a:xfrm>
                  <a:off x="3492442" y="1082053"/>
                  <a:ext cx="816099" cy="213360"/>
                </a:xfrm>
                <a:custGeom>
                  <a:avLst/>
                  <a:gdLst>
                    <a:gd name="connsiteX0" fmla="*/ 0 w 816099"/>
                    <a:gd name="connsiteY0" fmla="*/ 213360 h 213360"/>
                    <a:gd name="connsiteX1" fmla="*/ 175260 w 816099"/>
                    <a:gd name="connsiteY1" fmla="*/ 99060 h 213360"/>
                    <a:gd name="connsiteX2" fmla="*/ 510540 w 816099"/>
                    <a:gd name="connsiteY2" fmla="*/ 45720 h 213360"/>
                    <a:gd name="connsiteX3" fmla="*/ 792480 w 816099"/>
                    <a:gd name="connsiteY3" fmla="*/ 22860 h 213360"/>
                    <a:gd name="connsiteX4" fmla="*/ 800100 w 816099"/>
                    <a:gd name="connsiteY4" fmla="*/ 0 h 213360"/>
                    <a:gd name="connsiteX5" fmla="*/ 800100 w 816099"/>
                    <a:gd name="connsiteY5" fmla="*/ 0 h 213360"/>
                    <a:gd name="connsiteX6" fmla="*/ 800100 w 816099"/>
                    <a:gd name="connsiteY6" fmla="*/ 0 h 21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99" h="213360">
                      <a:moveTo>
                        <a:pt x="0" y="213360"/>
                      </a:moveTo>
                      <a:cubicBezTo>
                        <a:pt x="45085" y="170180"/>
                        <a:pt x="90170" y="127000"/>
                        <a:pt x="175260" y="99060"/>
                      </a:cubicBezTo>
                      <a:cubicBezTo>
                        <a:pt x="260350" y="71120"/>
                        <a:pt x="407670" y="58420"/>
                        <a:pt x="510540" y="45720"/>
                      </a:cubicBezTo>
                      <a:cubicBezTo>
                        <a:pt x="613410" y="33020"/>
                        <a:pt x="744220" y="30480"/>
                        <a:pt x="792480" y="22860"/>
                      </a:cubicBezTo>
                      <a:cubicBezTo>
                        <a:pt x="840740" y="15240"/>
                        <a:pt x="800100" y="0"/>
                        <a:pt x="800100" y="0"/>
                      </a:cubicBezTo>
                      <a:lnTo>
                        <a:pt x="800100" y="0"/>
                      </a:lnTo>
                      <a:lnTo>
                        <a:pt x="80010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10">
                  <a:extLst>
                    <a:ext uri="{FF2B5EF4-FFF2-40B4-BE49-F238E27FC236}">
                      <a16:creationId xmlns:a16="http://schemas.microsoft.com/office/drawing/2014/main" id="{7C11B509-0CD6-5EAD-3129-0C26CFAB8A56}"/>
                    </a:ext>
                  </a:extLst>
                </p:cNvPr>
                <p:cNvSpPr/>
                <p:nvPr/>
              </p:nvSpPr>
              <p:spPr>
                <a:xfrm rot="20985504">
                  <a:off x="4630012" y="2207911"/>
                  <a:ext cx="982196" cy="301822"/>
                </a:xfrm>
                <a:custGeom>
                  <a:avLst/>
                  <a:gdLst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196" h="301822">
                      <a:moveTo>
                        <a:pt x="0" y="0"/>
                      </a:moveTo>
                      <a:cubicBezTo>
                        <a:pt x="320625" y="37493"/>
                        <a:pt x="601770" y="122057"/>
                        <a:pt x="982196" y="0"/>
                      </a:cubicBezTo>
                      <a:lnTo>
                        <a:pt x="982196" y="301822"/>
                      </a:lnTo>
                      <a:lnTo>
                        <a:pt x="0" y="301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31">
                  <a:extLst>
                    <a:ext uri="{FF2B5EF4-FFF2-40B4-BE49-F238E27FC236}">
                      <a16:creationId xmlns:a16="http://schemas.microsoft.com/office/drawing/2014/main" id="{3FE09AC3-DB31-6385-FBBF-D788D8F6A729}"/>
                    </a:ext>
                  </a:extLst>
                </p:cNvPr>
                <p:cNvSpPr/>
                <p:nvPr/>
              </p:nvSpPr>
              <p:spPr>
                <a:xfrm>
                  <a:off x="4638262" y="455210"/>
                  <a:ext cx="380382" cy="176808"/>
                </a:xfrm>
                <a:custGeom>
                  <a:avLst/>
                  <a:gdLst>
                    <a:gd name="connsiteX0" fmla="*/ 0 w 380382"/>
                    <a:gd name="connsiteY0" fmla="*/ 157163 h 314325"/>
                    <a:gd name="connsiteX1" fmla="*/ 190191 w 380382"/>
                    <a:gd name="connsiteY1" fmla="*/ 0 h 314325"/>
                    <a:gd name="connsiteX2" fmla="*/ 380382 w 380382"/>
                    <a:gd name="connsiteY2" fmla="*/ 157163 h 314325"/>
                    <a:gd name="connsiteX3" fmla="*/ 190191 w 380382"/>
                    <a:gd name="connsiteY3" fmla="*/ 314326 h 314325"/>
                    <a:gd name="connsiteX4" fmla="*/ 0 w 380382"/>
                    <a:gd name="connsiteY4" fmla="*/ 157163 h 314325"/>
                    <a:gd name="connsiteX0" fmla="*/ 0 w 380382"/>
                    <a:gd name="connsiteY0" fmla="*/ 157163 h 176808"/>
                    <a:gd name="connsiteX1" fmla="*/ 190191 w 380382"/>
                    <a:gd name="connsiteY1" fmla="*/ 0 h 176808"/>
                    <a:gd name="connsiteX2" fmla="*/ 380382 w 380382"/>
                    <a:gd name="connsiteY2" fmla="*/ 157163 h 176808"/>
                    <a:gd name="connsiteX3" fmla="*/ 0 w 380382"/>
                    <a:gd name="connsiteY3" fmla="*/ 157163 h 1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82" h="176808">
                      <a:moveTo>
                        <a:pt x="0" y="157163"/>
                      </a:moveTo>
                      <a:cubicBezTo>
                        <a:pt x="0" y="70364"/>
                        <a:pt x="85151" y="0"/>
                        <a:pt x="190191" y="0"/>
                      </a:cubicBezTo>
                      <a:cubicBezTo>
                        <a:pt x="295231" y="0"/>
                        <a:pt x="380382" y="70364"/>
                        <a:pt x="380382" y="157163"/>
                      </a:cubicBezTo>
                      <a:cubicBezTo>
                        <a:pt x="348684" y="183357"/>
                        <a:pt x="31699" y="183357"/>
                        <a:pt x="0" y="157163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331FC2A-5094-5438-3DCF-8DC76B677E86}"/>
                    </a:ext>
                  </a:extLst>
                </p:cNvPr>
                <p:cNvSpPr/>
                <p:nvPr/>
              </p:nvSpPr>
              <p:spPr>
                <a:xfrm>
                  <a:off x="3671946" y="754413"/>
                  <a:ext cx="80687" cy="7677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C660648A-9D51-65DB-D99A-34E51F5B14B4}"/>
                    </a:ext>
                  </a:extLst>
                </p:cNvPr>
                <p:cNvSpPr/>
                <p:nvPr/>
              </p:nvSpPr>
              <p:spPr>
                <a:xfrm>
                  <a:off x="4691063" y="23782"/>
                  <a:ext cx="353130" cy="166718"/>
                </a:xfrm>
                <a:custGeom>
                  <a:avLst/>
                  <a:gdLst>
                    <a:gd name="connsiteX0" fmla="*/ 0 w 353130"/>
                    <a:gd name="connsiteY0" fmla="*/ 128618 h 166718"/>
                    <a:gd name="connsiteX1" fmla="*/ 38100 w 353130"/>
                    <a:gd name="connsiteY1" fmla="*/ 42893 h 166718"/>
                    <a:gd name="connsiteX2" fmla="*/ 38100 w 353130"/>
                    <a:gd name="connsiteY2" fmla="*/ 42893 h 166718"/>
                    <a:gd name="connsiteX3" fmla="*/ 47625 w 353130"/>
                    <a:gd name="connsiteY3" fmla="*/ 76231 h 166718"/>
                    <a:gd name="connsiteX4" fmla="*/ 166687 w 353130"/>
                    <a:gd name="connsiteY4" fmla="*/ 31 h 166718"/>
                    <a:gd name="connsiteX5" fmla="*/ 195262 w 353130"/>
                    <a:gd name="connsiteY5" fmla="*/ 66706 h 166718"/>
                    <a:gd name="connsiteX6" fmla="*/ 257175 w 353130"/>
                    <a:gd name="connsiteY6" fmla="*/ 52418 h 166718"/>
                    <a:gd name="connsiteX7" fmla="*/ 290512 w 353130"/>
                    <a:gd name="connsiteY7" fmla="*/ 66706 h 166718"/>
                    <a:gd name="connsiteX8" fmla="*/ 328612 w 353130"/>
                    <a:gd name="connsiteY8" fmla="*/ 19081 h 166718"/>
                    <a:gd name="connsiteX9" fmla="*/ 342900 w 353130"/>
                    <a:gd name="connsiteY9" fmla="*/ 85756 h 166718"/>
                    <a:gd name="connsiteX10" fmla="*/ 352425 w 353130"/>
                    <a:gd name="connsiteY10" fmla="*/ 152431 h 166718"/>
                    <a:gd name="connsiteX11" fmla="*/ 352425 w 353130"/>
                    <a:gd name="connsiteY11" fmla="*/ 166718 h 166718"/>
                    <a:gd name="connsiteX12" fmla="*/ 352425 w 353130"/>
                    <a:gd name="connsiteY12" fmla="*/ 166718 h 16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30" h="166718">
                      <a:moveTo>
                        <a:pt x="0" y="128618"/>
                      </a:moveTo>
                      <a:lnTo>
                        <a:pt x="38100" y="42893"/>
                      </a:lnTo>
                      <a:lnTo>
                        <a:pt x="38100" y="42893"/>
                      </a:lnTo>
                      <a:cubicBezTo>
                        <a:pt x="39687" y="48449"/>
                        <a:pt x="26194" y="83375"/>
                        <a:pt x="47625" y="76231"/>
                      </a:cubicBezTo>
                      <a:cubicBezTo>
                        <a:pt x="69056" y="69087"/>
                        <a:pt x="142081" y="1618"/>
                        <a:pt x="166687" y="31"/>
                      </a:cubicBezTo>
                      <a:cubicBezTo>
                        <a:pt x="191293" y="-1556"/>
                        <a:pt x="180181" y="57975"/>
                        <a:pt x="195262" y="66706"/>
                      </a:cubicBezTo>
                      <a:cubicBezTo>
                        <a:pt x="210343" y="75437"/>
                        <a:pt x="241300" y="52418"/>
                        <a:pt x="257175" y="52418"/>
                      </a:cubicBezTo>
                      <a:cubicBezTo>
                        <a:pt x="273050" y="52418"/>
                        <a:pt x="278606" y="72262"/>
                        <a:pt x="290512" y="66706"/>
                      </a:cubicBezTo>
                      <a:cubicBezTo>
                        <a:pt x="302418" y="61150"/>
                        <a:pt x="319881" y="15906"/>
                        <a:pt x="328612" y="19081"/>
                      </a:cubicBezTo>
                      <a:cubicBezTo>
                        <a:pt x="337343" y="22256"/>
                        <a:pt x="338931" y="63531"/>
                        <a:pt x="342900" y="85756"/>
                      </a:cubicBezTo>
                      <a:cubicBezTo>
                        <a:pt x="346869" y="107981"/>
                        <a:pt x="352425" y="152431"/>
                        <a:pt x="352425" y="152431"/>
                      </a:cubicBezTo>
                      <a:cubicBezTo>
                        <a:pt x="354012" y="165925"/>
                        <a:pt x="352425" y="166718"/>
                        <a:pt x="352425" y="166718"/>
                      </a:cubicBezTo>
                      <a:lnTo>
                        <a:pt x="352425" y="166718"/>
                      </a:lnTo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68" name="ttsMP3.com_VoiceText_2025-1-31_0-2-14">
            <a:hlinkClick r:id="" action="ppaction://media"/>
            <a:extLst>
              <a:ext uri="{FF2B5EF4-FFF2-40B4-BE49-F238E27FC236}">
                <a16:creationId xmlns:a16="http://schemas.microsoft.com/office/drawing/2014/main" id="{97103C26-6E6C-CBF4-F133-3775740A98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28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FCE873-2479-1E77-7AC3-70E0ABC36F6C}"/>
              </a:ext>
            </a:extLst>
          </p:cNvPr>
          <p:cNvGrpSpPr/>
          <p:nvPr/>
        </p:nvGrpSpPr>
        <p:grpSpPr>
          <a:xfrm flipH="1">
            <a:off x="344432" y="7233255"/>
            <a:ext cx="4399722" cy="4945453"/>
            <a:chOff x="200835" y="200676"/>
            <a:chExt cx="6103484" cy="686054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6D9B7D-9E16-A0F2-0D79-8DC56940F90D}"/>
                </a:ext>
              </a:extLst>
            </p:cNvPr>
            <p:cNvSpPr txBox="1"/>
            <p:nvPr/>
          </p:nvSpPr>
          <p:spPr>
            <a:xfrm>
              <a:off x="200835" y="200676"/>
              <a:ext cx="6103484" cy="1835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E635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ulture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6616AFA-9897-551A-C149-27D6378E9467}"/>
                </a:ext>
              </a:extLst>
            </p:cNvPr>
            <p:cNvGrpSpPr/>
            <p:nvPr/>
          </p:nvGrpSpPr>
          <p:grpSpPr>
            <a:xfrm flipH="1">
              <a:off x="1181251" y="1700193"/>
              <a:ext cx="3198852" cy="5361029"/>
              <a:chOff x="3135414" y="23782"/>
              <a:chExt cx="4450514" cy="745871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DBBE258-7D10-10BB-DCDB-06ACA5CDF2D5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488574" cy="3583472"/>
                <a:chOff x="6087929" y="3899027"/>
                <a:chExt cx="1488574" cy="3583472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65D12F71-676D-2A5D-9DD6-77C9EB340558}"/>
                    </a:ext>
                  </a:extLst>
                </p:cNvPr>
                <p:cNvGrpSpPr/>
                <p:nvPr/>
              </p:nvGrpSpPr>
              <p:grpSpPr>
                <a:xfrm>
                  <a:off x="6087929" y="3899027"/>
                  <a:ext cx="1331285" cy="2567761"/>
                  <a:chOff x="6087929" y="3899027"/>
                  <a:chExt cx="1331285" cy="2567761"/>
                </a:xfrm>
              </p:grpSpPr>
              <p:sp>
                <p:nvSpPr>
                  <p:cNvPr id="127" name="Rectangle 15">
                    <a:extLst>
                      <a:ext uri="{FF2B5EF4-FFF2-40B4-BE49-F238E27FC236}">
                        <a16:creationId xmlns:a16="http://schemas.microsoft.com/office/drawing/2014/main" id="{CCC4C3CB-E0F0-12AA-1A4C-EE6DAB36FFC8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213347" y="3899027"/>
                    <a:ext cx="1205867" cy="256776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6E6355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Rectangle 15">
                    <a:extLst>
                      <a:ext uri="{FF2B5EF4-FFF2-40B4-BE49-F238E27FC236}">
                        <a16:creationId xmlns:a16="http://schemas.microsoft.com/office/drawing/2014/main" id="{11C374DC-24B9-C0B2-7F00-4E82B9F1F9CE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087929" y="3902213"/>
                    <a:ext cx="1131672" cy="240977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51433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5" name="Arc 124">
                  <a:extLst>
                    <a:ext uri="{FF2B5EF4-FFF2-40B4-BE49-F238E27FC236}">
                      <a16:creationId xmlns:a16="http://schemas.microsoft.com/office/drawing/2014/main" id="{DB451CDE-609A-26AF-9E74-FAF288895963}"/>
                    </a:ext>
                  </a:extLst>
                </p:cNvPr>
                <p:cNvSpPr/>
                <p:nvPr/>
              </p:nvSpPr>
              <p:spPr>
                <a:xfrm rot="19046660" flipH="1">
                  <a:off x="7140163" y="5179358"/>
                  <a:ext cx="166637" cy="230314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DCFFA108-B062-E598-B192-47F026E1F6BB}"/>
                    </a:ext>
                  </a:extLst>
                </p:cNvPr>
                <p:cNvSpPr/>
                <p:nvPr/>
              </p:nvSpPr>
              <p:spPr>
                <a:xfrm rot="19046660" flipH="1">
                  <a:off x="7409866" y="5075739"/>
                  <a:ext cx="166637" cy="2357163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56881F-69F3-1E4F-AE9B-9E3F7F0DEE96}"/>
                  </a:ext>
                </a:extLst>
              </p:cNvPr>
              <p:cNvGrpSpPr/>
              <p:nvPr/>
            </p:nvGrpSpPr>
            <p:grpSpPr>
              <a:xfrm>
                <a:off x="3763767" y="1960695"/>
                <a:ext cx="2021977" cy="3259329"/>
                <a:chOff x="3763767" y="1960695"/>
                <a:chExt cx="2021977" cy="3259329"/>
              </a:xfrm>
            </p:grpSpPr>
            <p:sp>
              <p:nvSpPr>
                <p:cNvPr id="122" name="Oval 11">
                  <a:extLst>
                    <a:ext uri="{FF2B5EF4-FFF2-40B4-BE49-F238E27FC236}">
                      <a16:creationId xmlns:a16="http://schemas.microsoft.com/office/drawing/2014/main" id="{D21CD8B3-DAE6-CE09-D0AE-D4E88D98FAD9}"/>
                    </a:ext>
                  </a:extLst>
                </p:cNvPr>
                <p:cNvSpPr/>
                <p:nvPr/>
              </p:nvSpPr>
              <p:spPr>
                <a:xfrm>
                  <a:off x="3763767" y="1960695"/>
                  <a:ext cx="1880717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11">
                  <a:extLst>
                    <a:ext uri="{FF2B5EF4-FFF2-40B4-BE49-F238E27FC236}">
                      <a16:creationId xmlns:a16="http://schemas.microsoft.com/office/drawing/2014/main" id="{2FB9842D-D6C8-CA53-A600-8BEC4F299454}"/>
                    </a:ext>
                  </a:extLst>
                </p:cNvPr>
                <p:cNvSpPr/>
                <p:nvPr/>
              </p:nvSpPr>
              <p:spPr>
                <a:xfrm>
                  <a:off x="3905028" y="1977110"/>
                  <a:ext cx="1880716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solidFill>
                  <a:srgbClr val="51433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" name="AutoShape 2" descr="How to Draw a Simple Vulture for Kids">
                <a:extLst>
                  <a:ext uri="{FF2B5EF4-FFF2-40B4-BE49-F238E27FC236}">
                    <a16:creationId xmlns:a16="http://schemas.microsoft.com/office/drawing/2014/main" id="{4B874957-A264-3BF6-4A62-D834124976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 14">
                <a:extLst>
                  <a:ext uri="{FF2B5EF4-FFF2-40B4-BE49-F238E27FC236}">
                    <a16:creationId xmlns:a16="http://schemas.microsoft.com/office/drawing/2014/main" id="{7AD17DCB-5B58-39C5-C6E6-98ABA2EDA711}"/>
                  </a:ext>
                </a:extLst>
              </p:cNvPr>
              <p:cNvSpPr/>
              <p:nvPr/>
            </p:nvSpPr>
            <p:spPr>
              <a:xfrm>
                <a:off x="4062137" y="2133602"/>
                <a:ext cx="2935562" cy="3646680"/>
              </a:xfrm>
              <a:custGeom>
                <a:avLst/>
                <a:gdLst>
                  <a:gd name="connsiteX0" fmla="*/ 0 w 2478086"/>
                  <a:gd name="connsiteY0" fmla="*/ 0 h 2603823"/>
                  <a:gd name="connsiteX1" fmla="*/ 2478086 w 2478086"/>
                  <a:gd name="connsiteY1" fmla="*/ 0 h 2603823"/>
                  <a:gd name="connsiteX2" fmla="*/ 2478086 w 2478086"/>
                  <a:gd name="connsiteY2" fmla="*/ 2603823 h 2603823"/>
                  <a:gd name="connsiteX3" fmla="*/ 0 w 2478086"/>
                  <a:gd name="connsiteY3" fmla="*/ 2603823 h 2603823"/>
                  <a:gd name="connsiteX4" fmla="*/ 0 w 2478086"/>
                  <a:gd name="connsiteY4" fmla="*/ 0 h 2603823"/>
                  <a:gd name="connsiteX0" fmla="*/ 76200 w 2478086"/>
                  <a:gd name="connsiteY0" fmla="*/ 0 h 3086423"/>
                  <a:gd name="connsiteX1" fmla="*/ 2478086 w 2478086"/>
                  <a:gd name="connsiteY1" fmla="*/ 482600 h 3086423"/>
                  <a:gd name="connsiteX2" fmla="*/ 2478086 w 2478086"/>
                  <a:gd name="connsiteY2" fmla="*/ 3086423 h 3086423"/>
                  <a:gd name="connsiteX3" fmla="*/ 0 w 2478086"/>
                  <a:gd name="connsiteY3" fmla="*/ 3086423 h 3086423"/>
                  <a:gd name="connsiteX4" fmla="*/ 76200 w 2478086"/>
                  <a:gd name="connsiteY4" fmla="*/ 0 h 3086423"/>
                  <a:gd name="connsiteX0" fmla="*/ 404155 w 2806041"/>
                  <a:gd name="connsiteY0" fmla="*/ 0 h 3086423"/>
                  <a:gd name="connsiteX1" fmla="*/ 2806041 w 2806041"/>
                  <a:gd name="connsiteY1" fmla="*/ 482600 h 3086423"/>
                  <a:gd name="connsiteX2" fmla="*/ 2806041 w 2806041"/>
                  <a:gd name="connsiteY2" fmla="*/ 3086423 h 3086423"/>
                  <a:gd name="connsiteX3" fmla="*/ 327955 w 2806041"/>
                  <a:gd name="connsiteY3" fmla="*/ 3086423 h 3086423"/>
                  <a:gd name="connsiteX4" fmla="*/ 404155 w 2806041"/>
                  <a:gd name="connsiteY4" fmla="*/ 0 h 3086423"/>
                  <a:gd name="connsiteX0" fmla="*/ 467563 w 2869449"/>
                  <a:gd name="connsiteY0" fmla="*/ 0 h 3086423"/>
                  <a:gd name="connsiteX1" fmla="*/ 2869449 w 2869449"/>
                  <a:gd name="connsiteY1" fmla="*/ 482600 h 3086423"/>
                  <a:gd name="connsiteX2" fmla="*/ 2869449 w 2869449"/>
                  <a:gd name="connsiteY2" fmla="*/ 3086423 h 3086423"/>
                  <a:gd name="connsiteX3" fmla="*/ 391363 w 2869449"/>
                  <a:gd name="connsiteY3" fmla="*/ 3086423 h 3086423"/>
                  <a:gd name="connsiteX4" fmla="*/ 467563 w 2869449"/>
                  <a:gd name="connsiteY4" fmla="*/ 0 h 3086423"/>
                  <a:gd name="connsiteX0" fmla="*/ 467563 w 2869449"/>
                  <a:gd name="connsiteY0" fmla="*/ 0 h 3515400"/>
                  <a:gd name="connsiteX1" fmla="*/ 2869449 w 2869449"/>
                  <a:gd name="connsiteY1" fmla="*/ 482600 h 3515400"/>
                  <a:gd name="connsiteX2" fmla="*/ 2869449 w 2869449"/>
                  <a:gd name="connsiteY2" fmla="*/ 3086423 h 3515400"/>
                  <a:gd name="connsiteX3" fmla="*/ 391363 w 2869449"/>
                  <a:gd name="connsiteY3" fmla="*/ 3086423 h 3515400"/>
                  <a:gd name="connsiteX4" fmla="*/ 467563 w 2869449"/>
                  <a:gd name="connsiteY4" fmla="*/ 0 h 3515400"/>
                  <a:gd name="connsiteX0" fmla="*/ 467563 w 2869449"/>
                  <a:gd name="connsiteY0" fmla="*/ 0 h 3635878"/>
                  <a:gd name="connsiteX1" fmla="*/ 2869449 w 2869449"/>
                  <a:gd name="connsiteY1" fmla="*/ 4826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467563 w 2869449"/>
                  <a:gd name="connsiteY0" fmla="*/ 0 h 3635878"/>
                  <a:gd name="connsiteX1" fmla="*/ 1739149 w 2869449"/>
                  <a:gd name="connsiteY1" fmla="*/ 508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533676 w 2935562"/>
                  <a:gd name="connsiteY0" fmla="*/ 0 h 3635878"/>
                  <a:gd name="connsiteX1" fmla="*/ 1805262 w 2935562"/>
                  <a:gd name="connsiteY1" fmla="*/ 50800 h 3635878"/>
                  <a:gd name="connsiteX2" fmla="*/ 2935562 w 2935562"/>
                  <a:gd name="connsiteY2" fmla="*/ 3086423 h 3635878"/>
                  <a:gd name="connsiteX3" fmla="*/ 457476 w 2935562"/>
                  <a:gd name="connsiteY3" fmla="*/ 3086423 h 3635878"/>
                  <a:gd name="connsiteX4" fmla="*/ 533676 w 2935562"/>
                  <a:gd name="connsiteY4" fmla="*/ 0 h 3635878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5562" h="3646680">
                    <a:moveTo>
                      <a:pt x="533676" y="0"/>
                    </a:moveTo>
                    <a:lnTo>
                      <a:pt x="1805262" y="50800"/>
                    </a:lnTo>
                    <a:lnTo>
                      <a:pt x="2935562" y="3086423"/>
                    </a:lnTo>
                    <a:cubicBezTo>
                      <a:pt x="2515933" y="3543623"/>
                      <a:pt x="1486705" y="4077023"/>
                      <a:pt x="457476" y="3086423"/>
                    </a:cubicBezTo>
                    <a:cubicBezTo>
                      <a:pt x="241576" y="2756115"/>
                      <a:pt x="-495024" y="1028808"/>
                      <a:pt x="533676" y="0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73614E"/>
                  </a:gs>
                  <a:gs pos="0">
                    <a:srgbClr val="6E6355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EFE547C-052F-30D1-80D5-709F0390AD72}"/>
                  </a:ext>
                </a:extLst>
              </p:cNvPr>
              <p:cNvGrpSpPr/>
              <p:nvPr/>
            </p:nvGrpSpPr>
            <p:grpSpPr>
              <a:xfrm>
                <a:off x="4073879" y="5212366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19" name="Rectangle 18">
                  <a:extLst>
                    <a:ext uri="{FF2B5EF4-FFF2-40B4-BE49-F238E27FC236}">
                      <a16:creationId xmlns:a16="http://schemas.microsoft.com/office/drawing/2014/main" id="{CE167CE3-A6B7-06DE-C029-2EBC38F46538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B58AD128-C982-71A3-4847-D8735388DCEE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142F84DA-A49A-FD9C-196E-AC614D45936A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36FAB98-BAAD-C1B4-C448-9DBB89366D01}"/>
                  </a:ext>
                </a:extLst>
              </p:cNvPr>
              <p:cNvGrpSpPr/>
              <p:nvPr/>
            </p:nvGrpSpPr>
            <p:grpSpPr>
              <a:xfrm>
                <a:off x="5162477" y="5342149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16" name="Rectangle 18">
                  <a:extLst>
                    <a:ext uri="{FF2B5EF4-FFF2-40B4-BE49-F238E27FC236}">
                      <a16:creationId xmlns:a16="http://schemas.microsoft.com/office/drawing/2014/main" id="{DC65A970-AF65-5E5A-370B-4430C7B328CF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3D205767-1C49-3705-5D1A-2FDCBFF1E1A9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F6F205B9-5D17-823F-722B-685A2D55D5E2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" name="Rectangle 10">
                <a:extLst>
                  <a:ext uri="{FF2B5EF4-FFF2-40B4-BE49-F238E27FC236}">
                    <a16:creationId xmlns:a16="http://schemas.microsoft.com/office/drawing/2014/main" id="{28998DC2-A21A-AD9D-0925-2965082F520D}"/>
                  </a:ext>
                </a:extLst>
              </p:cNvPr>
              <p:cNvSpPr/>
              <p:nvPr/>
            </p:nvSpPr>
            <p:spPr>
              <a:xfrm rot="580953" flipV="1">
                <a:off x="4735435" y="5030816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10">
                <a:extLst>
                  <a:ext uri="{FF2B5EF4-FFF2-40B4-BE49-F238E27FC236}">
                    <a16:creationId xmlns:a16="http://schemas.microsoft.com/office/drawing/2014/main" id="{B3971538-E801-22EE-F211-DA456D89E954}"/>
                  </a:ext>
                </a:extLst>
              </p:cNvPr>
              <p:cNvSpPr/>
              <p:nvPr/>
            </p:nvSpPr>
            <p:spPr>
              <a:xfrm rot="580953" flipV="1">
                <a:off x="5826083" y="5163918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1EE2541-82A3-27D5-2FAB-C1F32BB2ECEC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4213661"/>
                <a:chOff x="5689919" y="2002004"/>
                <a:chExt cx="1896009" cy="4213661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4E695083-6C29-4D2E-1F90-CB4ABBCD19E1}"/>
                    </a:ext>
                  </a:extLst>
                </p:cNvPr>
                <p:cNvGrpSpPr/>
                <p:nvPr/>
              </p:nvGrpSpPr>
              <p:grpSpPr>
                <a:xfrm>
                  <a:off x="5689919" y="2002004"/>
                  <a:ext cx="1896009" cy="3395995"/>
                  <a:chOff x="5689919" y="2002004"/>
                  <a:chExt cx="1896009" cy="3395995"/>
                </a:xfrm>
              </p:grpSpPr>
              <p:sp>
                <p:nvSpPr>
                  <p:cNvPr id="114" name="Oval 11">
                    <a:extLst>
                      <a:ext uri="{FF2B5EF4-FFF2-40B4-BE49-F238E27FC236}">
                        <a16:creationId xmlns:a16="http://schemas.microsoft.com/office/drawing/2014/main" id="{639E848F-B58C-599E-A096-A0C33D784918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689919" y="2037460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24000">
                        <a:srgbClr val="514336"/>
                      </a:gs>
                      <a:gs pos="0">
                        <a:srgbClr val="6E6355"/>
                      </a:gs>
                    </a:gsLst>
                    <a:lin ang="21594000" scaled="0"/>
                  </a:gra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Oval 11">
                    <a:extLst>
                      <a:ext uri="{FF2B5EF4-FFF2-40B4-BE49-F238E27FC236}">
                        <a16:creationId xmlns:a16="http://schemas.microsoft.com/office/drawing/2014/main" id="{0FC0B7C8-7B99-8C23-EBCD-81D4E5220094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838382" y="2002004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14336"/>
                      </a:gs>
                      <a:gs pos="22000">
                        <a:srgbClr val="6E6355"/>
                      </a:gs>
                    </a:gsLst>
                    <a:lin ang="21594000" scaled="0"/>
                  </a:gra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1" name="Arc 110">
                  <a:extLst>
                    <a:ext uri="{FF2B5EF4-FFF2-40B4-BE49-F238E27FC236}">
                      <a16:creationId xmlns:a16="http://schemas.microsoft.com/office/drawing/2014/main" id="{B8184CC7-E315-F362-84D3-321FD7164A4E}"/>
                    </a:ext>
                  </a:extLst>
                </p:cNvPr>
                <p:cNvSpPr/>
                <p:nvPr/>
              </p:nvSpPr>
              <p:spPr>
                <a:xfrm>
                  <a:off x="6980635" y="4347566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Arc 111">
                  <a:extLst>
                    <a:ext uri="{FF2B5EF4-FFF2-40B4-BE49-F238E27FC236}">
                      <a16:creationId xmlns:a16="http://schemas.microsoft.com/office/drawing/2014/main" id="{935196A5-0273-AB3A-8606-7C3E10690229}"/>
                    </a:ext>
                  </a:extLst>
                </p:cNvPr>
                <p:cNvSpPr/>
                <p:nvPr/>
              </p:nvSpPr>
              <p:spPr>
                <a:xfrm>
                  <a:off x="7235742" y="4248857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Arc 112">
                  <a:extLst>
                    <a:ext uri="{FF2B5EF4-FFF2-40B4-BE49-F238E27FC236}">
                      <a16:creationId xmlns:a16="http://schemas.microsoft.com/office/drawing/2014/main" id="{C7C1AA7D-E98F-8F07-8C8C-42025F750273}"/>
                    </a:ext>
                  </a:extLst>
                </p:cNvPr>
                <p:cNvSpPr/>
                <p:nvPr/>
              </p:nvSpPr>
              <p:spPr>
                <a:xfrm>
                  <a:off x="6664425" y="4313476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D3F6E8C-6D0D-15BB-BB15-218FA41387DB}"/>
                  </a:ext>
                </a:extLst>
              </p:cNvPr>
              <p:cNvGrpSpPr/>
              <p:nvPr/>
            </p:nvGrpSpPr>
            <p:grpSpPr>
              <a:xfrm>
                <a:off x="3135414" y="23782"/>
                <a:ext cx="2922727" cy="2753979"/>
                <a:chOff x="3135414" y="23782"/>
                <a:chExt cx="2922727" cy="2753979"/>
              </a:xfrm>
            </p:grpSpPr>
            <p:sp>
              <p:nvSpPr>
                <p:cNvPr id="98" name="Oval 5">
                  <a:extLst>
                    <a:ext uri="{FF2B5EF4-FFF2-40B4-BE49-F238E27FC236}">
                      <a16:creationId xmlns:a16="http://schemas.microsoft.com/office/drawing/2014/main" id="{990B0B65-B40F-AD61-470D-B0D252F820BF}"/>
                    </a:ext>
                  </a:extLst>
                </p:cNvPr>
                <p:cNvSpPr/>
                <p:nvPr/>
              </p:nvSpPr>
              <p:spPr>
                <a:xfrm>
                  <a:off x="4054043" y="135138"/>
                  <a:ext cx="1603774" cy="1486208"/>
                </a:xfrm>
                <a:custGeom>
                  <a:avLst/>
                  <a:gdLst>
                    <a:gd name="connsiteX0" fmla="*/ 0 w 1497496"/>
                    <a:gd name="connsiteY0" fmla="*/ 715854 h 1431707"/>
                    <a:gd name="connsiteX1" fmla="*/ 748748 w 1497496"/>
                    <a:gd name="connsiteY1" fmla="*/ 0 h 1431707"/>
                    <a:gd name="connsiteX2" fmla="*/ 1497496 w 1497496"/>
                    <a:gd name="connsiteY2" fmla="*/ 715854 h 1431707"/>
                    <a:gd name="connsiteX3" fmla="*/ 748748 w 1497496"/>
                    <a:gd name="connsiteY3" fmla="*/ 1431708 h 1431707"/>
                    <a:gd name="connsiteX4" fmla="*/ 0 w 1497496"/>
                    <a:gd name="connsiteY4" fmla="*/ 715854 h 1431707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34371"/>
                    <a:gd name="connsiteX1" fmla="*/ 749872 w 1498620"/>
                    <a:gd name="connsiteY1" fmla="*/ 0 h 1434371"/>
                    <a:gd name="connsiteX2" fmla="*/ 1498620 w 1498620"/>
                    <a:gd name="connsiteY2" fmla="*/ 715854 h 1434371"/>
                    <a:gd name="connsiteX3" fmla="*/ 749872 w 1498620"/>
                    <a:gd name="connsiteY3" fmla="*/ 1431708 h 1434371"/>
                    <a:gd name="connsiteX4" fmla="*/ 584633 w 1498620"/>
                    <a:gd name="connsiteY4" fmla="*/ 1350065 h 1434371"/>
                    <a:gd name="connsiteX5" fmla="*/ 1124 w 1498620"/>
                    <a:gd name="connsiteY5" fmla="*/ 715854 h 1434371"/>
                    <a:gd name="connsiteX0" fmla="*/ 1124 w 1603395"/>
                    <a:gd name="connsiteY0" fmla="*/ 715878 h 1485535"/>
                    <a:gd name="connsiteX1" fmla="*/ 749872 w 1603395"/>
                    <a:gd name="connsiteY1" fmla="*/ 24 h 1485535"/>
                    <a:gd name="connsiteX2" fmla="*/ 1603395 w 1603395"/>
                    <a:gd name="connsiteY2" fmla="*/ 696828 h 1485535"/>
                    <a:gd name="connsiteX3" fmla="*/ 749872 w 1603395"/>
                    <a:gd name="connsiteY3" fmla="*/ 1431732 h 1485535"/>
                    <a:gd name="connsiteX4" fmla="*/ 584633 w 1603395"/>
                    <a:gd name="connsiteY4" fmla="*/ 1350089 h 1485535"/>
                    <a:gd name="connsiteX5" fmla="*/ 1124 w 1603395"/>
                    <a:gd name="connsiteY5" fmla="*/ 715878 h 1485535"/>
                    <a:gd name="connsiteX0" fmla="*/ 1124 w 1603395"/>
                    <a:gd name="connsiteY0" fmla="*/ 716551 h 1486208"/>
                    <a:gd name="connsiteX1" fmla="*/ 749872 w 1603395"/>
                    <a:gd name="connsiteY1" fmla="*/ 697 h 1486208"/>
                    <a:gd name="connsiteX2" fmla="*/ 1603395 w 1603395"/>
                    <a:gd name="connsiteY2" fmla="*/ 697501 h 1486208"/>
                    <a:gd name="connsiteX3" fmla="*/ 749872 w 1603395"/>
                    <a:gd name="connsiteY3" fmla="*/ 1432405 h 1486208"/>
                    <a:gd name="connsiteX4" fmla="*/ 584633 w 1603395"/>
                    <a:gd name="connsiteY4" fmla="*/ 1350762 h 1486208"/>
                    <a:gd name="connsiteX5" fmla="*/ 1124 w 1603395"/>
                    <a:gd name="connsiteY5" fmla="*/ 716551 h 1486208"/>
                    <a:gd name="connsiteX0" fmla="*/ 1124 w 1603774"/>
                    <a:gd name="connsiteY0" fmla="*/ 716551 h 1486208"/>
                    <a:gd name="connsiteX1" fmla="*/ 749872 w 1603774"/>
                    <a:gd name="connsiteY1" fmla="*/ 697 h 1486208"/>
                    <a:gd name="connsiteX2" fmla="*/ 1603395 w 1603774"/>
                    <a:gd name="connsiteY2" fmla="*/ 697501 h 1486208"/>
                    <a:gd name="connsiteX3" fmla="*/ 749872 w 1603774"/>
                    <a:gd name="connsiteY3" fmla="*/ 1432405 h 1486208"/>
                    <a:gd name="connsiteX4" fmla="*/ 584633 w 1603774"/>
                    <a:gd name="connsiteY4" fmla="*/ 1350762 h 1486208"/>
                    <a:gd name="connsiteX5" fmla="*/ 1124 w 1603774"/>
                    <a:gd name="connsiteY5" fmla="*/ 716551 h 14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3774" h="1486208">
                      <a:moveTo>
                        <a:pt x="1124" y="716551"/>
                      </a:moveTo>
                      <a:cubicBezTo>
                        <a:pt x="28664" y="491540"/>
                        <a:pt x="482827" y="3872"/>
                        <a:pt x="749872" y="697"/>
                      </a:cubicBezTo>
                      <a:cubicBezTo>
                        <a:pt x="1016917" y="-2478"/>
                        <a:pt x="1603395" y="-21704"/>
                        <a:pt x="1603395" y="697501"/>
                      </a:cubicBezTo>
                      <a:cubicBezTo>
                        <a:pt x="1622445" y="1188106"/>
                        <a:pt x="919666" y="1323528"/>
                        <a:pt x="749872" y="1432405"/>
                      </a:cubicBezTo>
                      <a:cubicBezTo>
                        <a:pt x="580078" y="1541282"/>
                        <a:pt x="709424" y="1470071"/>
                        <a:pt x="584633" y="1350762"/>
                      </a:cubicBezTo>
                      <a:cubicBezTo>
                        <a:pt x="459842" y="1231453"/>
                        <a:pt x="-26416" y="941562"/>
                        <a:pt x="1124" y="716551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6">
                  <a:extLst>
                    <a:ext uri="{FF2B5EF4-FFF2-40B4-BE49-F238E27FC236}">
                      <a16:creationId xmlns:a16="http://schemas.microsoft.com/office/drawing/2014/main" id="{96C86F25-B4BA-10B7-3568-1C311AA4E7E3}"/>
                    </a:ext>
                  </a:extLst>
                </p:cNvPr>
                <p:cNvSpPr/>
                <p:nvPr/>
              </p:nvSpPr>
              <p:spPr>
                <a:xfrm>
                  <a:off x="3135414" y="527924"/>
                  <a:ext cx="1502848" cy="1097329"/>
                </a:xfrm>
                <a:custGeom>
                  <a:avLst/>
                  <a:gdLst>
                    <a:gd name="connsiteX0" fmla="*/ 0 w 874643"/>
                    <a:gd name="connsiteY0" fmla="*/ 0 h 702365"/>
                    <a:gd name="connsiteX1" fmla="*/ 874643 w 874643"/>
                    <a:gd name="connsiteY1" fmla="*/ 0 h 702365"/>
                    <a:gd name="connsiteX2" fmla="*/ 874643 w 874643"/>
                    <a:gd name="connsiteY2" fmla="*/ 702365 h 702365"/>
                    <a:gd name="connsiteX3" fmla="*/ 0 w 874643"/>
                    <a:gd name="connsiteY3" fmla="*/ 702365 h 702365"/>
                    <a:gd name="connsiteX4" fmla="*/ 0 w 874643"/>
                    <a:gd name="connsiteY4" fmla="*/ 0 h 702365"/>
                    <a:gd name="connsiteX0" fmla="*/ 0 w 874643"/>
                    <a:gd name="connsiteY0" fmla="*/ 172278 h 874643"/>
                    <a:gd name="connsiteX1" fmla="*/ 781878 w 874643"/>
                    <a:gd name="connsiteY1" fmla="*/ 0 h 874643"/>
                    <a:gd name="connsiteX2" fmla="*/ 874643 w 874643"/>
                    <a:gd name="connsiteY2" fmla="*/ 874643 h 874643"/>
                    <a:gd name="connsiteX3" fmla="*/ 0 w 874643"/>
                    <a:gd name="connsiteY3" fmla="*/ 874643 h 874643"/>
                    <a:gd name="connsiteX4" fmla="*/ 0 w 874643"/>
                    <a:gd name="connsiteY4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0 w 1298713"/>
                    <a:gd name="connsiteY4" fmla="*/ 874643 h 874643"/>
                    <a:gd name="connsiteX5" fmla="*/ 0 w 1298713"/>
                    <a:gd name="connsiteY5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119269 w 1298713"/>
                    <a:gd name="connsiteY4" fmla="*/ 715617 h 874643"/>
                    <a:gd name="connsiteX5" fmla="*/ 0 w 1298713"/>
                    <a:gd name="connsiteY5" fmla="*/ 172278 h 874643"/>
                    <a:gd name="connsiteX0" fmla="*/ 106018 w 1404731"/>
                    <a:gd name="connsiteY0" fmla="*/ 172278 h 1110977"/>
                    <a:gd name="connsiteX1" fmla="*/ 887896 w 1404731"/>
                    <a:gd name="connsiteY1" fmla="*/ 0 h 1110977"/>
                    <a:gd name="connsiteX2" fmla="*/ 1404731 w 1404731"/>
                    <a:gd name="connsiteY2" fmla="*/ 556592 h 1110977"/>
                    <a:gd name="connsiteX3" fmla="*/ 980661 w 1404731"/>
                    <a:gd name="connsiteY3" fmla="*/ 874643 h 1110977"/>
                    <a:gd name="connsiteX4" fmla="*/ 225287 w 1404731"/>
                    <a:gd name="connsiteY4" fmla="*/ 715617 h 1110977"/>
                    <a:gd name="connsiteX5" fmla="*/ 0 w 1404731"/>
                    <a:gd name="connsiteY5" fmla="*/ 1099931 h 1110977"/>
                    <a:gd name="connsiteX6" fmla="*/ 106018 w 1404731"/>
                    <a:gd name="connsiteY6" fmla="*/ 172278 h 1110977"/>
                    <a:gd name="connsiteX0" fmla="*/ 203295 w 1502008"/>
                    <a:gd name="connsiteY0" fmla="*/ 172278 h 1110977"/>
                    <a:gd name="connsiteX1" fmla="*/ 985173 w 1502008"/>
                    <a:gd name="connsiteY1" fmla="*/ 0 h 1110977"/>
                    <a:gd name="connsiteX2" fmla="*/ 1502008 w 1502008"/>
                    <a:gd name="connsiteY2" fmla="*/ 556592 h 1110977"/>
                    <a:gd name="connsiteX3" fmla="*/ 1077938 w 1502008"/>
                    <a:gd name="connsiteY3" fmla="*/ 874643 h 1110977"/>
                    <a:gd name="connsiteX4" fmla="*/ 322564 w 1502008"/>
                    <a:gd name="connsiteY4" fmla="*/ 715617 h 1110977"/>
                    <a:gd name="connsiteX5" fmla="*/ 97277 w 1502008"/>
                    <a:gd name="connsiteY5" fmla="*/ 1099931 h 1110977"/>
                    <a:gd name="connsiteX6" fmla="*/ 203295 w 1502008"/>
                    <a:gd name="connsiteY6" fmla="*/ 172278 h 1110977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25674 w 1524387"/>
                    <a:gd name="connsiteY0" fmla="*/ 172727 h 1111426"/>
                    <a:gd name="connsiteX1" fmla="*/ 1007552 w 1524387"/>
                    <a:gd name="connsiteY1" fmla="*/ 449 h 1111426"/>
                    <a:gd name="connsiteX2" fmla="*/ 1524387 w 1524387"/>
                    <a:gd name="connsiteY2" fmla="*/ 557041 h 1111426"/>
                    <a:gd name="connsiteX3" fmla="*/ 1100317 w 1524387"/>
                    <a:gd name="connsiteY3" fmla="*/ 875092 h 1111426"/>
                    <a:gd name="connsiteX4" fmla="*/ 344943 w 1524387"/>
                    <a:gd name="connsiteY4" fmla="*/ 716066 h 1111426"/>
                    <a:gd name="connsiteX5" fmla="*/ 119656 w 1524387"/>
                    <a:gd name="connsiteY5" fmla="*/ 1100380 h 1111426"/>
                    <a:gd name="connsiteX6" fmla="*/ 225674 w 1524387"/>
                    <a:gd name="connsiteY6" fmla="*/ 172727 h 1111426"/>
                    <a:gd name="connsiteX0" fmla="*/ 242725 w 1518578"/>
                    <a:gd name="connsiteY0" fmla="*/ 203123 h 1111342"/>
                    <a:gd name="connsiteX1" fmla="*/ 1001743 w 1518578"/>
                    <a:gd name="connsiteY1" fmla="*/ 365 h 1111342"/>
                    <a:gd name="connsiteX2" fmla="*/ 1518578 w 1518578"/>
                    <a:gd name="connsiteY2" fmla="*/ 556957 h 1111342"/>
                    <a:gd name="connsiteX3" fmla="*/ 1094508 w 1518578"/>
                    <a:gd name="connsiteY3" fmla="*/ 875008 h 1111342"/>
                    <a:gd name="connsiteX4" fmla="*/ 339134 w 1518578"/>
                    <a:gd name="connsiteY4" fmla="*/ 715982 h 1111342"/>
                    <a:gd name="connsiteX5" fmla="*/ 113847 w 1518578"/>
                    <a:gd name="connsiteY5" fmla="*/ 1100296 h 1111342"/>
                    <a:gd name="connsiteX6" fmla="*/ 242725 w 1518578"/>
                    <a:gd name="connsiteY6" fmla="*/ 203123 h 1111342"/>
                    <a:gd name="connsiteX0" fmla="*/ 242725 w 1518578"/>
                    <a:gd name="connsiteY0" fmla="*/ 203337 h 1111556"/>
                    <a:gd name="connsiteX1" fmla="*/ 1001743 w 1518578"/>
                    <a:gd name="connsiteY1" fmla="*/ 579 h 1111556"/>
                    <a:gd name="connsiteX2" fmla="*/ 1518578 w 1518578"/>
                    <a:gd name="connsiteY2" fmla="*/ 557171 h 1111556"/>
                    <a:gd name="connsiteX3" fmla="*/ 1094508 w 1518578"/>
                    <a:gd name="connsiteY3" fmla="*/ 875222 h 1111556"/>
                    <a:gd name="connsiteX4" fmla="*/ 339134 w 1518578"/>
                    <a:gd name="connsiteY4" fmla="*/ 716196 h 1111556"/>
                    <a:gd name="connsiteX5" fmla="*/ 113847 w 1518578"/>
                    <a:gd name="connsiteY5" fmla="*/ 1100510 h 1111556"/>
                    <a:gd name="connsiteX6" fmla="*/ 242725 w 1518578"/>
                    <a:gd name="connsiteY6" fmla="*/ 203337 h 1111556"/>
                    <a:gd name="connsiteX0" fmla="*/ 229194 w 1505047"/>
                    <a:gd name="connsiteY0" fmla="*/ 203337 h 1111556"/>
                    <a:gd name="connsiteX1" fmla="*/ 988212 w 1505047"/>
                    <a:gd name="connsiteY1" fmla="*/ 579 h 1111556"/>
                    <a:gd name="connsiteX2" fmla="*/ 1505047 w 1505047"/>
                    <a:gd name="connsiteY2" fmla="*/ 557171 h 1111556"/>
                    <a:gd name="connsiteX3" fmla="*/ 1080977 w 1505047"/>
                    <a:gd name="connsiteY3" fmla="*/ 875222 h 1111556"/>
                    <a:gd name="connsiteX4" fmla="*/ 325603 w 1505047"/>
                    <a:gd name="connsiteY4" fmla="*/ 716196 h 1111556"/>
                    <a:gd name="connsiteX5" fmla="*/ 100316 w 1505047"/>
                    <a:gd name="connsiteY5" fmla="*/ 1100510 h 1111556"/>
                    <a:gd name="connsiteX6" fmla="*/ 229194 w 1505047"/>
                    <a:gd name="connsiteY6" fmla="*/ 203337 h 1111556"/>
                    <a:gd name="connsiteX0" fmla="*/ 229194 w 1505047"/>
                    <a:gd name="connsiteY0" fmla="*/ 203337 h 1113000"/>
                    <a:gd name="connsiteX1" fmla="*/ 988212 w 1505047"/>
                    <a:gd name="connsiteY1" fmla="*/ 579 h 1113000"/>
                    <a:gd name="connsiteX2" fmla="*/ 1505047 w 1505047"/>
                    <a:gd name="connsiteY2" fmla="*/ 557171 h 1113000"/>
                    <a:gd name="connsiteX3" fmla="*/ 1080977 w 1505047"/>
                    <a:gd name="connsiteY3" fmla="*/ 875222 h 1113000"/>
                    <a:gd name="connsiteX4" fmla="*/ 325603 w 1505047"/>
                    <a:gd name="connsiteY4" fmla="*/ 716196 h 1113000"/>
                    <a:gd name="connsiteX5" fmla="*/ 100316 w 1505047"/>
                    <a:gd name="connsiteY5" fmla="*/ 1100510 h 1113000"/>
                    <a:gd name="connsiteX6" fmla="*/ 229194 w 1505047"/>
                    <a:gd name="connsiteY6" fmla="*/ 203337 h 111300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07957 w 1483810"/>
                    <a:gd name="connsiteY0" fmla="*/ 203337 h 1095747"/>
                    <a:gd name="connsiteX1" fmla="*/ 966975 w 1483810"/>
                    <a:gd name="connsiteY1" fmla="*/ 579 h 1095747"/>
                    <a:gd name="connsiteX2" fmla="*/ 1483810 w 1483810"/>
                    <a:gd name="connsiteY2" fmla="*/ 557171 h 1095747"/>
                    <a:gd name="connsiteX3" fmla="*/ 1059740 w 1483810"/>
                    <a:gd name="connsiteY3" fmla="*/ 875222 h 1095747"/>
                    <a:gd name="connsiteX4" fmla="*/ 304366 w 1483810"/>
                    <a:gd name="connsiteY4" fmla="*/ 716196 h 1095747"/>
                    <a:gd name="connsiteX5" fmla="*/ 107654 w 1483810"/>
                    <a:gd name="connsiteY5" fmla="*/ 1095747 h 1095747"/>
                    <a:gd name="connsiteX6" fmla="*/ 207957 w 1483810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3404 w 1502848"/>
                    <a:gd name="connsiteY4" fmla="*/ 716196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4919 h 1097329"/>
                    <a:gd name="connsiteX1" fmla="*/ 986013 w 1502848"/>
                    <a:gd name="connsiteY1" fmla="*/ 2161 h 1097329"/>
                    <a:gd name="connsiteX2" fmla="*/ 1502848 w 1502848"/>
                    <a:gd name="connsiteY2" fmla="*/ 558753 h 1097329"/>
                    <a:gd name="connsiteX3" fmla="*/ 1078778 w 1502848"/>
                    <a:gd name="connsiteY3" fmla="*/ 876804 h 1097329"/>
                    <a:gd name="connsiteX4" fmla="*/ 351027 w 1502848"/>
                    <a:gd name="connsiteY4" fmla="*/ 770166 h 1097329"/>
                    <a:gd name="connsiteX5" fmla="*/ 126692 w 1502848"/>
                    <a:gd name="connsiteY5" fmla="*/ 1097329 h 1097329"/>
                    <a:gd name="connsiteX6" fmla="*/ 226995 w 1502848"/>
                    <a:gd name="connsiteY6" fmla="*/ 204919 h 1097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2848" h="1097329">
                      <a:moveTo>
                        <a:pt x="226995" y="204919"/>
                      </a:moveTo>
                      <a:cubicBezTo>
                        <a:pt x="441901" y="2713"/>
                        <a:pt x="738639" y="-6673"/>
                        <a:pt x="986013" y="2161"/>
                      </a:cubicBezTo>
                      <a:cubicBezTo>
                        <a:pt x="1281979" y="77257"/>
                        <a:pt x="1485178" y="417396"/>
                        <a:pt x="1502848" y="558753"/>
                      </a:cubicBezTo>
                      <a:cubicBezTo>
                        <a:pt x="1361491" y="664770"/>
                        <a:pt x="1273144" y="890057"/>
                        <a:pt x="1078778" y="876804"/>
                      </a:cubicBezTo>
                      <a:cubicBezTo>
                        <a:pt x="836194" y="841258"/>
                        <a:pt x="601231" y="729512"/>
                        <a:pt x="351027" y="770166"/>
                      </a:cubicBezTo>
                      <a:cubicBezTo>
                        <a:pt x="311188" y="822527"/>
                        <a:pt x="221776" y="882091"/>
                        <a:pt x="126692" y="1097329"/>
                      </a:cubicBezTo>
                      <a:cubicBezTo>
                        <a:pt x="-141898" y="593262"/>
                        <a:pt x="77356" y="361737"/>
                        <a:pt x="226995" y="204919"/>
                      </a:cubicBezTo>
                      <a:close/>
                    </a:path>
                  </a:pathLst>
                </a:custGeom>
                <a:solidFill>
                  <a:srgbClr val="FFEB9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F7CA37A-6205-BFA5-B964-B5252FB72515}"/>
                    </a:ext>
                  </a:extLst>
                </p:cNvPr>
                <p:cNvSpPr/>
                <p:nvPr/>
              </p:nvSpPr>
              <p:spPr>
                <a:xfrm>
                  <a:off x="4638263" y="481013"/>
                  <a:ext cx="380382" cy="3143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20AB202-05EE-C214-2DDF-C326FC9658B3}"/>
                    </a:ext>
                  </a:extLst>
                </p:cNvPr>
                <p:cNvSpPr/>
                <p:nvPr/>
              </p:nvSpPr>
              <p:spPr>
                <a:xfrm>
                  <a:off x="4723227" y="571500"/>
                  <a:ext cx="161374" cy="13335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Cloud 101">
                  <a:extLst>
                    <a:ext uri="{FF2B5EF4-FFF2-40B4-BE49-F238E27FC236}">
                      <a16:creationId xmlns:a16="http://schemas.microsoft.com/office/drawing/2014/main" id="{1975279C-95BE-3C99-1D08-90BBBE1AF71C}"/>
                    </a:ext>
                  </a:extLst>
                </p:cNvPr>
                <p:cNvSpPr/>
                <p:nvPr/>
              </p:nvSpPr>
              <p:spPr>
                <a:xfrm rot="20967020">
                  <a:off x="4178740" y="1727650"/>
                  <a:ext cx="1879401" cy="1050111"/>
                </a:xfrm>
                <a:prstGeom prst="cloud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10">
                  <a:extLst>
                    <a:ext uri="{FF2B5EF4-FFF2-40B4-BE49-F238E27FC236}">
                      <a16:creationId xmlns:a16="http://schemas.microsoft.com/office/drawing/2014/main" id="{A6901ED9-CAB2-C24E-EE39-53F07274BFD4}"/>
                    </a:ext>
                  </a:extLst>
                </p:cNvPr>
                <p:cNvSpPr/>
                <p:nvPr/>
              </p:nvSpPr>
              <p:spPr>
                <a:xfrm rot="20985504">
                  <a:off x="4650322" y="1277393"/>
                  <a:ext cx="664510" cy="1120953"/>
                </a:xfrm>
                <a:custGeom>
                  <a:avLst/>
                  <a:gdLst>
                    <a:gd name="connsiteX0" fmla="*/ 0 w 499606"/>
                    <a:gd name="connsiteY0" fmla="*/ 0 h 1095747"/>
                    <a:gd name="connsiteX1" fmla="*/ 499606 w 499606"/>
                    <a:gd name="connsiteY1" fmla="*/ 0 h 1095747"/>
                    <a:gd name="connsiteX2" fmla="*/ 499606 w 499606"/>
                    <a:gd name="connsiteY2" fmla="*/ 1095747 h 1095747"/>
                    <a:gd name="connsiteX3" fmla="*/ 0 w 499606"/>
                    <a:gd name="connsiteY3" fmla="*/ 1095747 h 1095747"/>
                    <a:gd name="connsiteX4" fmla="*/ 0 w 499606"/>
                    <a:gd name="connsiteY4" fmla="*/ 0 h 1095747"/>
                    <a:gd name="connsiteX0" fmla="*/ 0 w 544597"/>
                    <a:gd name="connsiteY0" fmla="*/ 0 h 1103876"/>
                    <a:gd name="connsiteX1" fmla="*/ 544597 w 544597"/>
                    <a:gd name="connsiteY1" fmla="*/ 8129 h 1103876"/>
                    <a:gd name="connsiteX2" fmla="*/ 544597 w 544597"/>
                    <a:gd name="connsiteY2" fmla="*/ 1103876 h 1103876"/>
                    <a:gd name="connsiteX3" fmla="*/ 44991 w 544597"/>
                    <a:gd name="connsiteY3" fmla="*/ 1103876 h 1103876"/>
                    <a:gd name="connsiteX4" fmla="*/ 0 w 544597"/>
                    <a:gd name="connsiteY4" fmla="*/ 0 h 1103876"/>
                    <a:gd name="connsiteX0" fmla="*/ 0 w 544597"/>
                    <a:gd name="connsiteY0" fmla="*/ 0 h 1120953"/>
                    <a:gd name="connsiteX1" fmla="*/ 544597 w 544597"/>
                    <a:gd name="connsiteY1" fmla="*/ 8129 h 1120953"/>
                    <a:gd name="connsiteX2" fmla="*/ 544597 w 544597"/>
                    <a:gd name="connsiteY2" fmla="*/ 1103876 h 1120953"/>
                    <a:gd name="connsiteX3" fmla="*/ 10932 w 544597"/>
                    <a:gd name="connsiteY3" fmla="*/ 1120953 h 1120953"/>
                    <a:gd name="connsiteX4" fmla="*/ 0 w 544597"/>
                    <a:gd name="connsiteY4" fmla="*/ 0 h 1120953"/>
                    <a:gd name="connsiteX0" fmla="*/ 0 w 567093"/>
                    <a:gd name="connsiteY0" fmla="*/ 0 h 1120953"/>
                    <a:gd name="connsiteX1" fmla="*/ 567093 w 567093"/>
                    <a:gd name="connsiteY1" fmla="*/ 12194 h 1120953"/>
                    <a:gd name="connsiteX2" fmla="*/ 544597 w 567093"/>
                    <a:gd name="connsiteY2" fmla="*/ 1103876 h 1120953"/>
                    <a:gd name="connsiteX3" fmla="*/ 10932 w 567093"/>
                    <a:gd name="connsiteY3" fmla="*/ 1120953 h 1120953"/>
                    <a:gd name="connsiteX4" fmla="*/ 0 w 567093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74921 w 664510"/>
                    <a:gd name="connsiteY0" fmla="*/ 0 h 1120953"/>
                    <a:gd name="connsiteX1" fmla="*/ 642014 w 664510"/>
                    <a:gd name="connsiteY1" fmla="*/ 12194 h 1120953"/>
                    <a:gd name="connsiteX2" fmla="*/ 664510 w 664510"/>
                    <a:gd name="connsiteY2" fmla="*/ 1112005 h 1120953"/>
                    <a:gd name="connsiteX3" fmla="*/ 85853 w 664510"/>
                    <a:gd name="connsiteY3" fmla="*/ 1120953 h 1120953"/>
                    <a:gd name="connsiteX4" fmla="*/ 74921 w 664510"/>
                    <a:gd name="connsiteY4" fmla="*/ 0 h 112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4510" h="1120953">
                      <a:moveTo>
                        <a:pt x="74921" y="0"/>
                      </a:moveTo>
                      <a:lnTo>
                        <a:pt x="642014" y="12194"/>
                      </a:lnTo>
                      <a:cubicBezTo>
                        <a:pt x="649513" y="378798"/>
                        <a:pt x="338448" y="494259"/>
                        <a:pt x="664510" y="1112005"/>
                      </a:cubicBezTo>
                      <a:lnTo>
                        <a:pt x="85853" y="1120953"/>
                      </a:lnTo>
                      <a:cubicBezTo>
                        <a:pt x="-102640" y="613240"/>
                        <a:pt x="78565" y="373651"/>
                        <a:pt x="74921" y="0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FB26F4A-098B-F80D-DDB6-101131062A34}"/>
                    </a:ext>
                  </a:extLst>
                </p:cNvPr>
                <p:cNvSpPr/>
                <p:nvPr/>
              </p:nvSpPr>
              <p:spPr>
                <a:xfrm rot="21021619">
                  <a:off x="4519614" y="1154909"/>
                  <a:ext cx="795456" cy="284320"/>
                </a:xfrm>
                <a:prstGeom prst="ellipse">
                  <a:avLst/>
                </a:prstGeom>
                <a:solidFill>
                  <a:srgbClr val="EECAB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D8E7C4B8-28DD-989D-2D78-5E5E56D139F3}"/>
                    </a:ext>
                  </a:extLst>
                </p:cNvPr>
                <p:cNvSpPr/>
                <p:nvPr/>
              </p:nvSpPr>
              <p:spPr>
                <a:xfrm>
                  <a:off x="3492442" y="1082053"/>
                  <a:ext cx="816099" cy="213360"/>
                </a:xfrm>
                <a:custGeom>
                  <a:avLst/>
                  <a:gdLst>
                    <a:gd name="connsiteX0" fmla="*/ 0 w 816099"/>
                    <a:gd name="connsiteY0" fmla="*/ 213360 h 213360"/>
                    <a:gd name="connsiteX1" fmla="*/ 175260 w 816099"/>
                    <a:gd name="connsiteY1" fmla="*/ 99060 h 213360"/>
                    <a:gd name="connsiteX2" fmla="*/ 510540 w 816099"/>
                    <a:gd name="connsiteY2" fmla="*/ 45720 h 213360"/>
                    <a:gd name="connsiteX3" fmla="*/ 792480 w 816099"/>
                    <a:gd name="connsiteY3" fmla="*/ 22860 h 213360"/>
                    <a:gd name="connsiteX4" fmla="*/ 800100 w 816099"/>
                    <a:gd name="connsiteY4" fmla="*/ 0 h 213360"/>
                    <a:gd name="connsiteX5" fmla="*/ 800100 w 816099"/>
                    <a:gd name="connsiteY5" fmla="*/ 0 h 213360"/>
                    <a:gd name="connsiteX6" fmla="*/ 800100 w 816099"/>
                    <a:gd name="connsiteY6" fmla="*/ 0 h 21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99" h="213360">
                      <a:moveTo>
                        <a:pt x="0" y="213360"/>
                      </a:moveTo>
                      <a:cubicBezTo>
                        <a:pt x="45085" y="170180"/>
                        <a:pt x="90170" y="127000"/>
                        <a:pt x="175260" y="99060"/>
                      </a:cubicBezTo>
                      <a:cubicBezTo>
                        <a:pt x="260350" y="71120"/>
                        <a:pt x="407670" y="58420"/>
                        <a:pt x="510540" y="45720"/>
                      </a:cubicBezTo>
                      <a:cubicBezTo>
                        <a:pt x="613410" y="33020"/>
                        <a:pt x="744220" y="30480"/>
                        <a:pt x="792480" y="22860"/>
                      </a:cubicBezTo>
                      <a:cubicBezTo>
                        <a:pt x="840740" y="15240"/>
                        <a:pt x="800100" y="0"/>
                        <a:pt x="800100" y="0"/>
                      </a:cubicBezTo>
                      <a:lnTo>
                        <a:pt x="800100" y="0"/>
                      </a:lnTo>
                      <a:lnTo>
                        <a:pt x="80010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">
                  <a:extLst>
                    <a:ext uri="{FF2B5EF4-FFF2-40B4-BE49-F238E27FC236}">
                      <a16:creationId xmlns:a16="http://schemas.microsoft.com/office/drawing/2014/main" id="{533AAB0A-0939-1F86-1C2D-F9014DD992A7}"/>
                    </a:ext>
                  </a:extLst>
                </p:cNvPr>
                <p:cNvSpPr/>
                <p:nvPr/>
              </p:nvSpPr>
              <p:spPr>
                <a:xfrm rot="20985504">
                  <a:off x="4630012" y="2207911"/>
                  <a:ext cx="982196" cy="301822"/>
                </a:xfrm>
                <a:custGeom>
                  <a:avLst/>
                  <a:gdLst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196" h="301822">
                      <a:moveTo>
                        <a:pt x="0" y="0"/>
                      </a:moveTo>
                      <a:cubicBezTo>
                        <a:pt x="320625" y="37493"/>
                        <a:pt x="601770" y="122057"/>
                        <a:pt x="982196" y="0"/>
                      </a:cubicBezTo>
                      <a:lnTo>
                        <a:pt x="982196" y="301822"/>
                      </a:lnTo>
                      <a:lnTo>
                        <a:pt x="0" y="301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31">
                  <a:extLst>
                    <a:ext uri="{FF2B5EF4-FFF2-40B4-BE49-F238E27FC236}">
                      <a16:creationId xmlns:a16="http://schemas.microsoft.com/office/drawing/2014/main" id="{2B92728E-1EE1-5517-287C-B1057201C991}"/>
                    </a:ext>
                  </a:extLst>
                </p:cNvPr>
                <p:cNvSpPr/>
                <p:nvPr/>
              </p:nvSpPr>
              <p:spPr>
                <a:xfrm>
                  <a:off x="4638262" y="455210"/>
                  <a:ext cx="380382" cy="176808"/>
                </a:xfrm>
                <a:custGeom>
                  <a:avLst/>
                  <a:gdLst>
                    <a:gd name="connsiteX0" fmla="*/ 0 w 380382"/>
                    <a:gd name="connsiteY0" fmla="*/ 157163 h 314325"/>
                    <a:gd name="connsiteX1" fmla="*/ 190191 w 380382"/>
                    <a:gd name="connsiteY1" fmla="*/ 0 h 314325"/>
                    <a:gd name="connsiteX2" fmla="*/ 380382 w 380382"/>
                    <a:gd name="connsiteY2" fmla="*/ 157163 h 314325"/>
                    <a:gd name="connsiteX3" fmla="*/ 190191 w 380382"/>
                    <a:gd name="connsiteY3" fmla="*/ 314326 h 314325"/>
                    <a:gd name="connsiteX4" fmla="*/ 0 w 380382"/>
                    <a:gd name="connsiteY4" fmla="*/ 157163 h 314325"/>
                    <a:gd name="connsiteX0" fmla="*/ 0 w 380382"/>
                    <a:gd name="connsiteY0" fmla="*/ 157163 h 176808"/>
                    <a:gd name="connsiteX1" fmla="*/ 190191 w 380382"/>
                    <a:gd name="connsiteY1" fmla="*/ 0 h 176808"/>
                    <a:gd name="connsiteX2" fmla="*/ 380382 w 380382"/>
                    <a:gd name="connsiteY2" fmla="*/ 157163 h 176808"/>
                    <a:gd name="connsiteX3" fmla="*/ 0 w 380382"/>
                    <a:gd name="connsiteY3" fmla="*/ 157163 h 1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82" h="176808">
                      <a:moveTo>
                        <a:pt x="0" y="157163"/>
                      </a:moveTo>
                      <a:cubicBezTo>
                        <a:pt x="0" y="70364"/>
                        <a:pt x="85151" y="0"/>
                        <a:pt x="190191" y="0"/>
                      </a:cubicBezTo>
                      <a:cubicBezTo>
                        <a:pt x="295231" y="0"/>
                        <a:pt x="380382" y="70364"/>
                        <a:pt x="380382" y="157163"/>
                      </a:cubicBezTo>
                      <a:cubicBezTo>
                        <a:pt x="348684" y="183357"/>
                        <a:pt x="31699" y="183357"/>
                        <a:pt x="0" y="157163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E68FDE43-E128-45C0-A9BB-2782AD97870C}"/>
                    </a:ext>
                  </a:extLst>
                </p:cNvPr>
                <p:cNvSpPr/>
                <p:nvPr/>
              </p:nvSpPr>
              <p:spPr>
                <a:xfrm>
                  <a:off x="3671946" y="754413"/>
                  <a:ext cx="80687" cy="7677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35666052-78FC-6708-9DFF-4FA84076E90C}"/>
                    </a:ext>
                  </a:extLst>
                </p:cNvPr>
                <p:cNvSpPr/>
                <p:nvPr/>
              </p:nvSpPr>
              <p:spPr>
                <a:xfrm>
                  <a:off x="4691063" y="23782"/>
                  <a:ext cx="353130" cy="166718"/>
                </a:xfrm>
                <a:custGeom>
                  <a:avLst/>
                  <a:gdLst>
                    <a:gd name="connsiteX0" fmla="*/ 0 w 353130"/>
                    <a:gd name="connsiteY0" fmla="*/ 128618 h 166718"/>
                    <a:gd name="connsiteX1" fmla="*/ 38100 w 353130"/>
                    <a:gd name="connsiteY1" fmla="*/ 42893 h 166718"/>
                    <a:gd name="connsiteX2" fmla="*/ 38100 w 353130"/>
                    <a:gd name="connsiteY2" fmla="*/ 42893 h 166718"/>
                    <a:gd name="connsiteX3" fmla="*/ 47625 w 353130"/>
                    <a:gd name="connsiteY3" fmla="*/ 76231 h 166718"/>
                    <a:gd name="connsiteX4" fmla="*/ 166687 w 353130"/>
                    <a:gd name="connsiteY4" fmla="*/ 31 h 166718"/>
                    <a:gd name="connsiteX5" fmla="*/ 195262 w 353130"/>
                    <a:gd name="connsiteY5" fmla="*/ 66706 h 166718"/>
                    <a:gd name="connsiteX6" fmla="*/ 257175 w 353130"/>
                    <a:gd name="connsiteY6" fmla="*/ 52418 h 166718"/>
                    <a:gd name="connsiteX7" fmla="*/ 290512 w 353130"/>
                    <a:gd name="connsiteY7" fmla="*/ 66706 h 166718"/>
                    <a:gd name="connsiteX8" fmla="*/ 328612 w 353130"/>
                    <a:gd name="connsiteY8" fmla="*/ 19081 h 166718"/>
                    <a:gd name="connsiteX9" fmla="*/ 342900 w 353130"/>
                    <a:gd name="connsiteY9" fmla="*/ 85756 h 166718"/>
                    <a:gd name="connsiteX10" fmla="*/ 352425 w 353130"/>
                    <a:gd name="connsiteY10" fmla="*/ 152431 h 166718"/>
                    <a:gd name="connsiteX11" fmla="*/ 352425 w 353130"/>
                    <a:gd name="connsiteY11" fmla="*/ 166718 h 166718"/>
                    <a:gd name="connsiteX12" fmla="*/ 352425 w 353130"/>
                    <a:gd name="connsiteY12" fmla="*/ 166718 h 16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30" h="166718">
                      <a:moveTo>
                        <a:pt x="0" y="128618"/>
                      </a:moveTo>
                      <a:lnTo>
                        <a:pt x="38100" y="42893"/>
                      </a:lnTo>
                      <a:lnTo>
                        <a:pt x="38100" y="42893"/>
                      </a:lnTo>
                      <a:cubicBezTo>
                        <a:pt x="39687" y="48449"/>
                        <a:pt x="26194" y="83375"/>
                        <a:pt x="47625" y="76231"/>
                      </a:cubicBezTo>
                      <a:cubicBezTo>
                        <a:pt x="69056" y="69087"/>
                        <a:pt x="142081" y="1618"/>
                        <a:pt x="166687" y="31"/>
                      </a:cubicBezTo>
                      <a:cubicBezTo>
                        <a:pt x="191293" y="-1556"/>
                        <a:pt x="180181" y="57975"/>
                        <a:pt x="195262" y="66706"/>
                      </a:cubicBezTo>
                      <a:cubicBezTo>
                        <a:pt x="210343" y="75437"/>
                        <a:pt x="241300" y="52418"/>
                        <a:pt x="257175" y="52418"/>
                      </a:cubicBezTo>
                      <a:cubicBezTo>
                        <a:pt x="273050" y="52418"/>
                        <a:pt x="278606" y="72262"/>
                        <a:pt x="290512" y="66706"/>
                      </a:cubicBezTo>
                      <a:cubicBezTo>
                        <a:pt x="302418" y="61150"/>
                        <a:pt x="319881" y="15906"/>
                        <a:pt x="328612" y="19081"/>
                      </a:cubicBezTo>
                      <a:cubicBezTo>
                        <a:pt x="337343" y="22256"/>
                        <a:pt x="338931" y="63531"/>
                        <a:pt x="342900" y="85756"/>
                      </a:cubicBezTo>
                      <a:cubicBezTo>
                        <a:pt x="346869" y="107981"/>
                        <a:pt x="352425" y="152431"/>
                        <a:pt x="352425" y="152431"/>
                      </a:cubicBezTo>
                      <a:cubicBezTo>
                        <a:pt x="354012" y="165925"/>
                        <a:pt x="352425" y="166718"/>
                        <a:pt x="352425" y="166718"/>
                      </a:cubicBezTo>
                      <a:lnTo>
                        <a:pt x="352425" y="166718"/>
                      </a:lnTo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B9D9285-1510-1792-F7E2-60393CA30CFF}"/>
              </a:ext>
            </a:extLst>
          </p:cNvPr>
          <p:cNvGrpSpPr/>
          <p:nvPr/>
        </p:nvGrpSpPr>
        <p:grpSpPr>
          <a:xfrm>
            <a:off x="2493661" y="3695791"/>
            <a:ext cx="4087648" cy="3570138"/>
            <a:chOff x="4105020" y="1887474"/>
            <a:chExt cx="4087648" cy="3570138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8362E1-0978-38E6-9E97-BF3B901988BB}"/>
                </a:ext>
              </a:extLst>
            </p:cNvPr>
            <p:cNvSpPr txBox="1"/>
            <p:nvPr/>
          </p:nvSpPr>
          <p:spPr>
            <a:xfrm>
              <a:off x="4638493" y="1887474"/>
              <a:ext cx="258434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D486063-EAE9-C645-399A-671DA289053A}"/>
                </a:ext>
              </a:extLst>
            </p:cNvPr>
            <p:cNvGrpSpPr/>
            <p:nvPr/>
          </p:nvGrpSpPr>
          <p:grpSpPr>
            <a:xfrm flipH="1">
              <a:off x="4105020" y="3429000"/>
              <a:ext cx="4087648" cy="2028612"/>
              <a:chOff x="1921562" y="1368408"/>
              <a:chExt cx="8731994" cy="4333501"/>
            </a:xfrm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69DEB3D-E5DE-6DFA-61AC-ABBBAF7934E0}"/>
                  </a:ext>
                </a:extLst>
              </p:cNvPr>
              <p:cNvSpPr/>
              <p:nvPr/>
            </p:nvSpPr>
            <p:spPr>
              <a:xfrm>
                <a:off x="1921563" y="1506593"/>
                <a:ext cx="8731992" cy="3441875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883829F0-5FE3-A0FA-20DD-E1BF7C8220AA}"/>
                  </a:ext>
                </a:extLst>
              </p:cNvPr>
              <p:cNvSpPr/>
              <p:nvPr/>
            </p:nvSpPr>
            <p:spPr>
              <a:xfrm rot="2694441">
                <a:off x="3363171" y="2747825"/>
                <a:ext cx="84597" cy="762552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E10C0A6E-9254-A6D8-00FB-C60F9B2B60DB}"/>
                  </a:ext>
                </a:extLst>
              </p:cNvPr>
              <p:cNvSpPr/>
              <p:nvPr/>
            </p:nvSpPr>
            <p:spPr>
              <a:xfrm>
                <a:off x="3632750" y="2420843"/>
                <a:ext cx="215900" cy="641627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BD64175-FA4A-2009-FFC7-448FE1FEC8DD}"/>
                  </a:ext>
                </a:extLst>
              </p:cNvPr>
              <p:cNvSpPr/>
              <p:nvPr/>
            </p:nvSpPr>
            <p:spPr>
              <a:xfrm>
                <a:off x="4584284" y="2360380"/>
                <a:ext cx="269185" cy="762552"/>
              </a:xfrm>
              <a:custGeom>
                <a:avLst/>
                <a:gdLst>
                  <a:gd name="connsiteX0" fmla="*/ 381276 w 762552"/>
                  <a:gd name="connsiteY0" fmla="*/ 0 h 762552"/>
                  <a:gd name="connsiteX1" fmla="*/ 762552 w 762552"/>
                  <a:gd name="connsiteY1" fmla="*/ 381276 h 762552"/>
                  <a:gd name="connsiteX2" fmla="*/ 381276 w 762552"/>
                  <a:gd name="connsiteY2" fmla="*/ 762552 h 762552"/>
                  <a:gd name="connsiteX3" fmla="*/ 0 w 762552"/>
                  <a:gd name="connsiteY3" fmla="*/ 381276 h 762552"/>
                  <a:gd name="connsiteX4" fmla="*/ 381276 w 762552"/>
                  <a:gd name="connsiteY4" fmla="*/ 0 h 762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552" h="762552">
                    <a:moveTo>
                      <a:pt x="381276" y="0"/>
                    </a:moveTo>
                    <a:cubicBezTo>
                      <a:pt x="591849" y="0"/>
                      <a:pt x="762552" y="170703"/>
                      <a:pt x="762552" y="381276"/>
                    </a:cubicBezTo>
                    <a:cubicBezTo>
                      <a:pt x="762552" y="591849"/>
                      <a:pt x="591849" y="762552"/>
                      <a:pt x="381276" y="762552"/>
                    </a:cubicBezTo>
                    <a:cubicBezTo>
                      <a:pt x="170703" y="762552"/>
                      <a:pt x="0" y="591849"/>
                      <a:pt x="0" y="381276"/>
                    </a:cubicBezTo>
                    <a:cubicBezTo>
                      <a:pt x="0" y="170703"/>
                      <a:pt x="170703" y="0"/>
                      <a:pt x="381276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57D87AA4-B0FC-3D48-C76D-DEFE1BDE3E2F}"/>
                  </a:ext>
                </a:extLst>
              </p:cNvPr>
              <p:cNvSpPr/>
              <p:nvPr/>
            </p:nvSpPr>
            <p:spPr>
              <a:xfrm>
                <a:off x="31937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9CF067B-110C-F045-10DC-63CE39FF0815}"/>
                  </a:ext>
                </a:extLst>
              </p:cNvPr>
              <p:cNvSpPr/>
              <p:nvPr/>
            </p:nvSpPr>
            <p:spPr>
              <a:xfrm>
                <a:off x="1921564" y="1368408"/>
                <a:ext cx="8731992" cy="3667419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50ED3D99-EEF4-D710-D08B-87E9527CE928}"/>
                  </a:ext>
                </a:extLst>
              </p:cNvPr>
              <p:cNvSpPr/>
              <p:nvPr/>
            </p:nvSpPr>
            <p:spPr>
              <a:xfrm>
                <a:off x="83753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64BE5A2-46E6-16E9-7387-D5BC84554E76}"/>
                  </a:ext>
                </a:extLst>
              </p:cNvPr>
              <p:cNvCxnSpPr>
                <a:cxnSpLocks/>
                <a:stCxn id="200" idx="6"/>
                <a:endCxn id="200" idx="8"/>
              </p:cNvCxnSpPr>
              <p:nvPr/>
            </p:nvCxnSpPr>
            <p:spPr>
              <a:xfrm>
                <a:off x="3569804" y="4948469"/>
                <a:ext cx="762552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659434A-86B9-C333-3446-CD54281DD377}"/>
                  </a:ext>
                </a:extLst>
              </p:cNvPr>
              <p:cNvCxnSpPr>
                <a:cxnSpLocks/>
                <a:stCxn id="200" idx="5"/>
                <a:endCxn id="200" idx="7"/>
              </p:cNvCxnSpPr>
              <p:nvPr/>
            </p:nvCxnSpPr>
            <p:spPr>
              <a:xfrm>
                <a:off x="3951080" y="4567193"/>
                <a:ext cx="0" cy="76255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6F4D6D9-8003-CFA2-F564-2CBA2979E4F8}"/>
                  </a:ext>
                </a:extLst>
              </p:cNvPr>
              <p:cNvCxnSpPr>
                <a:stCxn id="218" idx="6"/>
                <a:endCxn id="218" idx="8"/>
              </p:cNvCxnSpPr>
              <p:nvPr/>
            </p:nvCxnSpPr>
            <p:spPr>
              <a:xfrm>
                <a:off x="8751404" y="4948469"/>
                <a:ext cx="762552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0B3481F-7A8B-B312-1C7A-7424DD793B2C}"/>
                  </a:ext>
                </a:extLst>
              </p:cNvPr>
              <p:cNvCxnSpPr>
                <a:stCxn id="218" idx="5"/>
                <a:endCxn id="218" idx="7"/>
              </p:cNvCxnSpPr>
              <p:nvPr/>
            </p:nvCxnSpPr>
            <p:spPr>
              <a:xfrm>
                <a:off x="9132680" y="4567193"/>
                <a:ext cx="0" cy="76255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BDDC713-A9CB-4912-BE37-BEE1B3E90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1562" y="3806574"/>
                <a:ext cx="8731993" cy="30785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5FA25EA-9E57-1AB5-D73F-FD42E8C34D72}"/>
                  </a:ext>
                </a:extLst>
              </p:cNvPr>
              <p:cNvSpPr/>
              <p:nvPr/>
            </p:nvSpPr>
            <p:spPr>
              <a:xfrm>
                <a:off x="1921562" y="3843531"/>
                <a:ext cx="491437" cy="267805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8B016D6-630D-E68C-1B75-DACDE1075F3E}"/>
                  </a:ext>
                </a:extLst>
              </p:cNvPr>
              <p:cNvCxnSpPr>
                <a:stCxn id="198" idx="6"/>
                <a:endCxn id="198" idx="8"/>
              </p:cNvCxnSpPr>
              <p:nvPr/>
            </p:nvCxnSpPr>
            <p:spPr>
              <a:xfrm>
                <a:off x="3685982" y="2745490"/>
                <a:ext cx="10795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BCCA36A-55A0-026E-5FE9-E0A851858552}"/>
                  </a:ext>
                </a:extLst>
              </p:cNvPr>
              <p:cNvCxnSpPr>
                <a:stCxn id="198" idx="5"/>
                <a:endCxn id="198" idx="7"/>
              </p:cNvCxnSpPr>
              <p:nvPr/>
            </p:nvCxnSpPr>
            <p:spPr>
              <a:xfrm>
                <a:off x="3739957" y="2585083"/>
                <a:ext cx="0" cy="32081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3E1E235-6B0F-E1E2-6F12-66E1416A77E0}"/>
              </a:ext>
            </a:extLst>
          </p:cNvPr>
          <p:cNvGrpSpPr/>
          <p:nvPr/>
        </p:nvGrpSpPr>
        <p:grpSpPr>
          <a:xfrm>
            <a:off x="215873" y="-91908"/>
            <a:ext cx="3509778" cy="4782331"/>
            <a:chOff x="215873" y="-91908"/>
            <a:chExt cx="3509778" cy="4782331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191C6A0-F4AB-FC6C-8D44-56DFFF45BCBE}"/>
                </a:ext>
              </a:extLst>
            </p:cNvPr>
            <p:cNvSpPr txBox="1"/>
            <p:nvPr/>
          </p:nvSpPr>
          <p:spPr>
            <a:xfrm>
              <a:off x="215873" y="-91908"/>
              <a:ext cx="350977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A9501F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iolin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CC8B1676-082D-2FA5-CD23-B7C8FBBE6EED}"/>
                </a:ext>
              </a:extLst>
            </p:cNvPr>
            <p:cNvGrpSpPr/>
            <p:nvPr/>
          </p:nvGrpSpPr>
          <p:grpSpPr>
            <a:xfrm>
              <a:off x="1055189" y="1083090"/>
              <a:ext cx="1557600" cy="3607333"/>
              <a:chOff x="4293022" y="-1609"/>
              <a:chExt cx="2967605" cy="6872843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8F4857BB-8914-2AE8-96B6-F9B4E7675864}"/>
                  </a:ext>
                </a:extLst>
              </p:cNvPr>
              <p:cNvGrpSpPr/>
              <p:nvPr/>
            </p:nvGrpSpPr>
            <p:grpSpPr>
              <a:xfrm rot="20842116">
                <a:off x="5255375" y="505328"/>
                <a:ext cx="221585" cy="226532"/>
                <a:chOff x="4869428" y="480704"/>
                <a:chExt cx="281976" cy="288271"/>
              </a:xfrm>
              <a:solidFill>
                <a:srgbClr val="A9501F"/>
              </a:solidFill>
            </p:grpSpPr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3F7275A4-ED27-C15F-A145-2E45CBF7B0A6}"/>
                    </a:ext>
                  </a:extLst>
                </p:cNvPr>
                <p:cNvSpPr/>
                <p:nvPr/>
              </p:nvSpPr>
              <p:spPr>
                <a:xfrm>
                  <a:off x="4913939" y="480704"/>
                  <a:ext cx="237465" cy="2882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Rectangle: Rounded Corners 340">
                  <a:extLst>
                    <a:ext uri="{FF2B5EF4-FFF2-40B4-BE49-F238E27FC236}">
                      <a16:creationId xmlns:a16="http://schemas.microsoft.com/office/drawing/2014/main" id="{12020B5E-1CB3-23F8-9635-D0DF036297C8}"/>
                    </a:ext>
                  </a:extLst>
                </p:cNvPr>
                <p:cNvSpPr/>
                <p:nvPr/>
              </p:nvSpPr>
              <p:spPr>
                <a:xfrm>
                  <a:off x="4869428" y="609168"/>
                  <a:ext cx="129113" cy="71289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513A80A7-0FBB-04FA-8F53-16E727F85D56}"/>
                    </a:ext>
                  </a:extLst>
                </p:cNvPr>
                <p:cNvSpPr/>
                <p:nvPr/>
              </p:nvSpPr>
              <p:spPr>
                <a:xfrm>
                  <a:off x="4937304" y="574048"/>
                  <a:ext cx="101847" cy="123637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6AE4EC51-0BB3-76D9-92B6-45FB2725FD3A}"/>
                  </a:ext>
                </a:extLst>
              </p:cNvPr>
              <p:cNvGrpSpPr/>
              <p:nvPr/>
            </p:nvGrpSpPr>
            <p:grpSpPr>
              <a:xfrm rot="679465">
                <a:off x="5272871" y="717159"/>
                <a:ext cx="233280" cy="226532"/>
                <a:chOff x="4869428" y="453866"/>
                <a:chExt cx="296858" cy="288271"/>
              </a:xfrm>
              <a:solidFill>
                <a:srgbClr val="A9501F"/>
              </a:solidFill>
            </p:grpSpPr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DC30B702-E4CF-9615-AD82-681A2F4E56DA}"/>
                    </a:ext>
                  </a:extLst>
                </p:cNvPr>
                <p:cNvSpPr/>
                <p:nvPr/>
              </p:nvSpPr>
              <p:spPr>
                <a:xfrm>
                  <a:off x="4928821" y="453866"/>
                  <a:ext cx="237465" cy="2882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Rectangle: Rounded Corners 337">
                  <a:extLst>
                    <a:ext uri="{FF2B5EF4-FFF2-40B4-BE49-F238E27FC236}">
                      <a16:creationId xmlns:a16="http://schemas.microsoft.com/office/drawing/2014/main" id="{1ACC93B0-D1CA-0781-5B91-570A8240BA55}"/>
                    </a:ext>
                  </a:extLst>
                </p:cNvPr>
                <p:cNvSpPr/>
                <p:nvPr/>
              </p:nvSpPr>
              <p:spPr>
                <a:xfrm>
                  <a:off x="4869428" y="609168"/>
                  <a:ext cx="129113" cy="71289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4B52D191-6844-04FB-6D45-68A7EB195B27}"/>
                    </a:ext>
                  </a:extLst>
                </p:cNvPr>
                <p:cNvSpPr/>
                <p:nvPr/>
              </p:nvSpPr>
              <p:spPr>
                <a:xfrm>
                  <a:off x="4961074" y="576524"/>
                  <a:ext cx="93731" cy="11378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2" name="Rectangle 71">
                <a:extLst>
                  <a:ext uri="{FF2B5EF4-FFF2-40B4-BE49-F238E27FC236}">
                    <a16:creationId xmlns:a16="http://schemas.microsoft.com/office/drawing/2014/main" id="{FA5FF3A9-CEAC-1C24-ACFE-2D1C7987E5D4}"/>
                  </a:ext>
                </a:extLst>
              </p:cNvPr>
              <p:cNvSpPr/>
              <p:nvPr/>
            </p:nvSpPr>
            <p:spPr>
              <a:xfrm>
                <a:off x="4954977" y="786351"/>
                <a:ext cx="657996" cy="1871964"/>
              </a:xfrm>
              <a:custGeom>
                <a:avLst/>
                <a:gdLst>
                  <a:gd name="connsiteX0" fmla="*/ 0 w 518296"/>
                  <a:gd name="connsiteY0" fmla="*/ 0 h 1910064"/>
                  <a:gd name="connsiteX1" fmla="*/ 518296 w 518296"/>
                  <a:gd name="connsiteY1" fmla="*/ 0 h 1910064"/>
                  <a:gd name="connsiteX2" fmla="*/ 518296 w 518296"/>
                  <a:gd name="connsiteY2" fmla="*/ 1910064 h 1910064"/>
                  <a:gd name="connsiteX3" fmla="*/ 0 w 518296"/>
                  <a:gd name="connsiteY3" fmla="*/ 1910064 h 1910064"/>
                  <a:gd name="connsiteX4" fmla="*/ 0 w 518296"/>
                  <a:gd name="connsiteY4" fmla="*/ 0 h 1910064"/>
                  <a:gd name="connsiteX0" fmla="*/ 0 w 594496"/>
                  <a:gd name="connsiteY0" fmla="*/ 38100 h 1910064"/>
                  <a:gd name="connsiteX1" fmla="*/ 594496 w 594496"/>
                  <a:gd name="connsiteY1" fmla="*/ 0 h 1910064"/>
                  <a:gd name="connsiteX2" fmla="*/ 594496 w 594496"/>
                  <a:gd name="connsiteY2" fmla="*/ 1910064 h 1910064"/>
                  <a:gd name="connsiteX3" fmla="*/ 76200 w 594496"/>
                  <a:gd name="connsiteY3" fmla="*/ 1910064 h 1910064"/>
                  <a:gd name="connsiteX4" fmla="*/ 0 w 594496"/>
                  <a:gd name="connsiteY4" fmla="*/ 38100 h 1910064"/>
                  <a:gd name="connsiteX0" fmla="*/ 0 w 594496"/>
                  <a:gd name="connsiteY0" fmla="*/ 0 h 1871964"/>
                  <a:gd name="connsiteX1" fmla="*/ 321446 w 594496"/>
                  <a:gd name="connsiteY1" fmla="*/ 25400 h 1871964"/>
                  <a:gd name="connsiteX2" fmla="*/ 594496 w 594496"/>
                  <a:gd name="connsiteY2" fmla="*/ 1871964 h 1871964"/>
                  <a:gd name="connsiteX3" fmla="*/ 76200 w 594496"/>
                  <a:gd name="connsiteY3" fmla="*/ 1871964 h 1871964"/>
                  <a:gd name="connsiteX4" fmla="*/ 0 w 594496"/>
                  <a:gd name="connsiteY4" fmla="*/ 0 h 1871964"/>
                  <a:gd name="connsiteX0" fmla="*/ 0 w 657996"/>
                  <a:gd name="connsiteY0" fmla="*/ 0 h 1871964"/>
                  <a:gd name="connsiteX1" fmla="*/ 321446 w 657996"/>
                  <a:gd name="connsiteY1" fmla="*/ 25400 h 1871964"/>
                  <a:gd name="connsiteX2" fmla="*/ 657996 w 657996"/>
                  <a:gd name="connsiteY2" fmla="*/ 1871964 h 1871964"/>
                  <a:gd name="connsiteX3" fmla="*/ 76200 w 657996"/>
                  <a:gd name="connsiteY3" fmla="*/ 1871964 h 1871964"/>
                  <a:gd name="connsiteX4" fmla="*/ 0 w 657996"/>
                  <a:gd name="connsiteY4" fmla="*/ 0 h 1871964"/>
                  <a:gd name="connsiteX0" fmla="*/ 0 w 657996"/>
                  <a:gd name="connsiteY0" fmla="*/ 0 h 1871964"/>
                  <a:gd name="connsiteX1" fmla="*/ 321446 w 657996"/>
                  <a:gd name="connsiteY1" fmla="*/ 25400 h 1871964"/>
                  <a:gd name="connsiteX2" fmla="*/ 657996 w 657996"/>
                  <a:gd name="connsiteY2" fmla="*/ 1871964 h 1871964"/>
                  <a:gd name="connsiteX3" fmla="*/ 215900 w 657996"/>
                  <a:gd name="connsiteY3" fmla="*/ 1871964 h 1871964"/>
                  <a:gd name="connsiteX4" fmla="*/ 0 w 657996"/>
                  <a:gd name="connsiteY4" fmla="*/ 0 h 1871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96" h="1871964">
                    <a:moveTo>
                      <a:pt x="0" y="0"/>
                    </a:moveTo>
                    <a:lnTo>
                      <a:pt x="321446" y="25400"/>
                    </a:lnTo>
                    <a:lnTo>
                      <a:pt x="657996" y="1871964"/>
                    </a:lnTo>
                    <a:lnTo>
                      <a:pt x="215900" y="1871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713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55">
                <a:extLst>
                  <a:ext uri="{FF2B5EF4-FFF2-40B4-BE49-F238E27FC236}">
                    <a16:creationId xmlns:a16="http://schemas.microsoft.com/office/drawing/2014/main" id="{CE19586F-94E0-B421-F713-3494F1F0F349}"/>
                  </a:ext>
                </a:extLst>
              </p:cNvPr>
              <p:cNvSpPr/>
              <p:nvPr/>
            </p:nvSpPr>
            <p:spPr>
              <a:xfrm>
                <a:off x="4293022" y="2545233"/>
                <a:ext cx="2517109" cy="4326001"/>
              </a:xfrm>
              <a:custGeom>
                <a:avLst/>
                <a:gdLst>
                  <a:gd name="connsiteX0" fmla="*/ 0 w 1066800"/>
                  <a:gd name="connsiteY0" fmla="*/ 0 h 3513899"/>
                  <a:gd name="connsiteX1" fmla="*/ 1066800 w 1066800"/>
                  <a:gd name="connsiteY1" fmla="*/ 0 h 3513899"/>
                  <a:gd name="connsiteX2" fmla="*/ 1066800 w 1066800"/>
                  <a:gd name="connsiteY2" fmla="*/ 3513899 h 3513899"/>
                  <a:gd name="connsiteX3" fmla="*/ 0 w 1066800"/>
                  <a:gd name="connsiteY3" fmla="*/ 3513899 h 3513899"/>
                  <a:gd name="connsiteX4" fmla="*/ 0 w 1066800"/>
                  <a:gd name="connsiteY4" fmla="*/ 0 h 3513899"/>
                  <a:gd name="connsiteX0" fmla="*/ 0 w 1485900"/>
                  <a:gd name="connsiteY0" fmla="*/ 895350 h 3513899"/>
                  <a:gd name="connsiteX1" fmla="*/ 1485900 w 1485900"/>
                  <a:gd name="connsiteY1" fmla="*/ 0 h 3513899"/>
                  <a:gd name="connsiteX2" fmla="*/ 1485900 w 1485900"/>
                  <a:gd name="connsiteY2" fmla="*/ 3513899 h 3513899"/>
                  <a:gd name="connsiteX3" fmla="*/ 419100 w 1485900"/>
                  <a:gd name="connsiteY3" fmla="*/ 3513899 h 3513899"/>
                  <a:gd name="connsiteX4" fmla="*/ 0 w 1485900"/>
                  <a:gd name="connsiteY4" fmla="*/ 895350 h 3513899"/>
                  <a:gd name="connsiteX0" fmla="*/ 0 w 1790700"/>
                  <a:gd name="connsiteY0" fmla="*/ 44450 h 2662999"/>
                  <a:gd name="connsiteX1" fmla="*/ 1790700 w 1790700"/>
                  <a:gd name="connsiteY1" fmla="*/ 0 h 2662999"/>
                  <a:gd name="connsiteX2" fmla="*/ 1485900 w 1790700"/>
                  <a:gd name="connsiteY2" fmla="*/ 2662999 h 2662999"/>
                  <a:gd name="connsiteX3" fmla="*/ 419100 w 1790700"/>
                  <a:gd name="connsiteY3" fmla="*/ 2662999 h 2662999"/>
                  <a:gd name="connsiteX4" fmla="*/ 0 w 1790700"/>
                  <a:gd name="connsiteY4" fmla="*/ 44450 h 2662999"/>
                  <a:gd name="connsiteX0" fmla="*/ 0 w 1790700"/>
                  <a:gd name="connsiteY0" fmla="*/ 200851 h 2819400"/>
                  <a:gd name="connsiteX1" fmla="*/ 1638300 w 1790700"/>
                  <a:gd name="connsiteY1" fmla="*/ 0 h 2819400"/>
                  <a:gd name="connsiteX2" fmla="*/ 1790700 w 1790700"/>
                  <a:gd name="connsiteY2" fmla="*/ 156401 h 2819400"/>
                  <a:gd name="connsiteX3" fmla="*/ 1485900 w 1790700"/>
                  <a:gd name="connsiteY3" fmla="*/ 2819400 h 2819400"/>
                  <a:gd name="connsiteX4" fmla="*/ 419100 w 1790700"/>
                  <a:gd name="connsiteY4" fmla="*/ 2819400 h 2819400"/>
                  <a:gd name="connsiteX5" fmla="*/ 0 w 1790700"/>
                  <a:gd name="connsiteY5" fmla="*/ 200851 h 2819400"/>
                  <a:gd name="connsiteX0" fmla="*/ 0 w 1790700"/>
                  <a:gd name="connsiteY0" fmla="*/ 1141891 h 3760440"/>
                  <a:gd name="connsiteX1" fmla="*/ 1638300 w 1790700"/>
                  <a:gd name="connsiteY1" fmla="*/ 941040 h 3760440"/>
                  <a:gd name="connsiteX2" fmla="*/ 1790700 w 1790700"/>
                  <a:gd name="connsiteY2" fmla="*/ 1097441 h 3760440"/>
                  <a:gd name="connsiteX3" fmla="*/ 1485900 w 1790700"/>
                  <a:gd name="connsiteY3" fmla="*/ 3760440 h 3760440"/>
                  <a:gd name="connsiteX4" fmla="*/ 419100 w 1790700"/>
                  <a:gd name="connsiteY4" fmla="*/ 3760440 h 3760440"/>
                  <a:gd name="connsiteX5" fmla="*/ 0 w 1790700"/>
                  <a:gd name="connsiteY5" fmla="*/ 1141891 h 3760440"/>
                  <a:gd name="connsiteX0" fmla="*/ 204728 w 1995428"/>
                  <a:gd name="connsiteY0" fmla="*/ 1526807 h 4145356"/>
                  <a:gd name="connsiteX1" fmla="*/ 1843028 w 1995428"/>
                  <a:gd name="connsiteY1" fmla="*/ 1325956 h 4145356"/>
                  <a:gd name="connsiteX2" fmla="*/ 1995428 w 1995428"/>
                  <a:gd name="connsiteY2" fmla="*/ 1482357 h 4145356"/>
                  <a:gd name="connsiteX3" fmla="*/ 1690628 w 1995428"/>
                  <a:gd name="connsiteY3" fmla="*/ 4145356 h 4145356"/>
                  <a:gd name="connsiteX4" fmla="*/ 623828 w 1995428"/>
                  <a:gd name="connsiteY4" fmla="*/ 4145356 h 4145356"/>
                  <a:gd name="connsiteX5" fmla="*/ 204728 w 1995428"/>
                  <a:gd name="connsiteY5" fmla="*/ 1526807 h 4145356"/>
                  <a:gd name="connsiteX0" fmla="*/ 100175 w 1890875"/>
                  <a:gd name="connsiteY0" fmla="*/ 262040 h 2880589"/>
                  <a:gd name="connsiteX1" fmla="*/ 176375 w 1890875"/>
                  <a:gd name="connsiteY1" fmla="*/ 86589 h 2880589"/>
                  <a:gd name="connsiteX2" fmla="*/ 1738475 w 1890875"/>
                  <a:gd name="connsiteY2" fmla="*/ 61189 h 2880589"/>
                  <a:gd name="connsiteX3" fmla="*/ 1890875 w 1890875"/>
                  <a:gd name="connsiteY3" fmla="*/ 217590 h 2880589"/>
                  <a:gd name="connsiteX4" fmla="*/ 1586075 w 1890875"/>
                  <a:gd name="connsiteY4" fmla="*/ 2880589 h 2880589"/>
                  <a:gd name="connsiteX5" fmla="*/ 519275 w 1890875"/>
                  <a:gd name="connsiteY5" fmla="*/ 2880589 h 2880589"/>
                  <a:gd name="connsiteX6" fmla="*/ 100175 w 1890875"/>
                  <a:gd name="connsiteY6" fmla="*/ 262040 h 2880589"/>
                  <a:gd name="connsiteX0" fmla="*/ 164219 w 1954919"/>
                  <a:gd name="connsiteY0" fmla="*/ 1177055 h 3795604"/>
                  <a:gd name="connsiteX1" fmla="*/ 240419 w 1954919"/>
                  <a:gd name="connsiteY1" fmla="*/ 1001604 h 3795604"/>
                  <a:gd name="connsiteX2" fmla="*/ 1802519 w 1954919"/>
                  <a:gd name="connsiteY2" fmla="*/ 976204 h 3795604"/>
                  <a:gd name="connsiteX3" fmla="*/ 1954919 w 1954919"/>
                  <a:gd name="connsiteY3" fmla="*/ 1132605 h 3795604"/>
                  <a:gd name="connsiteX4" fmla="*/ 1650119 w 1954919"/>
                  <a:gd name="connsiteY4" fmla="*/ 3795604 h 3795604"/>
                  <a:gd name="connsiteX5" fmla="*/ 583319 w 1954919"/>
                  <a:gd name="connsiteY5" fmla="*/ 3795604 h 3795604"/>
                  <a:gd name="connsiteX6" fmla="*/ 164219 w 1954919"/>
                  <a:gd name="connsiteY6" fmla="*/ 1177055 h 3795604"/>
                  <a:gd name="connsiteX0" fmla="*/ 100175 w 1890875"/>
                  <a:gd name="connsiteY0" fmla="*/ 1538679 h 4157228"/>
                  <a:gd name="connsiteX1" fmla="*/ 176375 w 1890875"/>
                  <a:gd name="connsiteY1" fmla="*/ 1363228 h 4157228"/>
                  <a:gd name="connsiteX2" fmla="*/ 1738475 w 1890875"/>
                  <a:gd name="connsiteY2" fmla="*/ 1337828 h 4157228"/>
                  <a:gd name="connsiteX3" fmla="*/ 1890875 w 1890875"/>
                  <a:gd name="connsiteY3" fmla="*/ 1494229 h 4157228"/>
                  <a:gd name="connsiteX4" fmla="*/ 1586075 w 1890875"/>
                  <a:gd name="connsiteY4" fmla="*/ 4157228 h 4157228"/>
                  <a:gd name="connsiteX5" fmla="*/ 519275 w 1890875"/>
                  <a:gd name="connsiteY5" fmla="*/ 4157228 h 4157228"/>
                  <a:gd name="connsiteX6" fmla="*/ 100175 w 1890875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160189 w 1950889"/>
                  <a:gd name="connsiteY0" fmla="*/ 1471069 h 4089618"/>
                  <a:gd name="connsiteX1" fmla="*/ 236389 w 1950889"/>
                  <a:gd name="connsiteY1" fmla="*/ 1295618 h 4089618"/>
                  <a:gd name="connsiteX2" fmla="*/ 1798489 w 1950889"/>
                  <a:gd name="connsiteY2" fmla="*/ 1270218 h 4089618"/>
                  <a:gd name="connsiteX3" fmla="*/ 1950889 w 1950889"/>
                  <a:gd name="connsiteY3" fmla="*/ 1426619 h 4089618"/>
                  <a:gd name="connsiteX4" fmla="*/ 1646089 w 1950889"/>
                  <a:gd name="connsiteY4" fmla="*/ 4089618 h 4089618"/>
                  <a:gd name="connsiteX5" fmla="*/ 579289 w 1950889"/>
                  <a:gd name="connsiteY5" fmla="*/ 4089618 h 4089618"/>
                  <a:gd name="connsiteX6" fmla="*/ 160189 w 1950889"/>
                  <a:gd name="connsiteY6" fmla="*/ 1471069 h 4089618"/>
                  <a:gd name="connsiteX0" fmla="*/ 164191 w 1954891"/>
                  <a:gd name="connsiteY0" fmla="*/ 1558629 h 4177178"/>
                  <a:gd name="connsiteX1" fmla="*/ 240391 w 1954891"/>
                  <a:gd name="connsiteY1" fmla="*/ 1383178 h 4177178"/>
                  <a:gd name="connsiteX2" fmla="*/ 1802491 w 1954891"/>
                  <a:gd name="connsiteY2" fmla="*/ 1357778 h 4177178"/>
                  <a:gd name="connsiteX3" fmla="*/ 1954891 w 1954891"/>
                  <a:gd name="connsiteY3" fmla="*/ 1514179 h 4177178"/>
                  <a:gd name="connsiteX4" fmla="*/ 1650091 w 1954891"/>
                  <a:gd name="connsiteY4" fmla="*/ 4177178 h 4177178"/>
                  <a:gd name="connsiteX5" fmla="*/ 583291 w 1954891"/>
                  <a:gd name="connsiteY5" fmla="*/ 4177178 h 4177178"/>
                  <a:gd name="connsiteX6" fmla="*/ 164191 w 1954891"/>
                  <a:gd name="connsiteY6" fmla="*/ 1558629 h 4177178"/>
                  <a:gd name="connsiteX0" fmla="*/ 164191 w 1954891"/>
                  <a:gd name="connsiteY0" fmla="*/ 1498948 h 4117497"/>
                  <a:gd name="connsiteX1" fmla="*/ 240391 w 1954891"/>
                  <a:gd name="connsiteY1" fmla="*/ 1323497 h 4117497"/>
                  <a:gd name="connsiteX2" fmla="*/ 1802491 w 1954891"/>
                  <a:gd name="connsiteY2" fmla="*/ 1298097 h 4117497"/>
                  <a:gd name="connsiteX3" fmla="*/ 1954891 w 1954891"/>
                  <a:gd name="connsiteY3" fmla="*/ 1454498 h 4117497"/>
                  <a:gd name="connsiteX4" fmla="*/ 1650091 w 1954891"/>
                  <a:gd name="connsiteY4" fmla="*/ 4117497 h 4117497"/>
                  <a:gd name="connsiteX5" fmla="*/ 583291 w 1954891"/>
                  <a:gd name="connsiteY5" fmla="*/ 4117497 h 4117497"/>
                  <a:gd name="connsiteX6" fmla="*/ 164191 w 1954891"/>
                  <a:gd name="connsiteY6" fmla="*/ 1498948 h 4117497"/>
                  <a:gd name="connsiteX0" fmla="*/ 167625 w 1958325"/>
                  <a:gd name="connsiteY0" fmla="*/ 1549904 h 4168453"/>
                  <a:gd name="connsiteX1" fmla="*/ 243825 w 1958325"/>
                  <a:gd name="connsiteY1" fmla="*/ 1374453 h 4168453"/>
                  <a:gd name="connsiteX2" fmla="*/ 1805925 w 1958325"/>
                  <a:gd name="connsiteY2" fmla="*/ 1349053 h 4168453"/>
                  <a:gd name="connsiteX3" fmla="*/ 1958325 w 1958325"/>
                  <a:gd name="connsiteY3" fmla="*/ 1505454 h 4168453"/>
                  <a:gd name="connsiteX4" fmla="*/ 1653525 w 1958325"/>
                  <a:gd name="connsiteY4" fmla="*/ 4168453 h 4168453"/>
                  <a:gd name="connsiteX5" fmla="*/ 586725 w 1958325"/>
                  <a:gd name="connsiteY5" fmla="*/ 4168453 h 4168453"/>
                  <a:gd name="connsiteX6" fmla="*/ 167625 w 1958325"/>
                  <a:gd name="connsiteY6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167625 w 2165105"/>
                  <a:gd name="connsiteY7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2830"/>
                  <a:gd name="connsiteY0" fmla="*/ 1549904 h 4168453"/>
                  <a:gd name="connsiteX1" fmla="*/ 243825 w 2162830"/>
                  <a:gd name="connsiteY1" fmla="*/ 1374453 h 4168453"/>
                  <a:gd name="connsiteX2" fmla="*/ 1805925 w 2162830"/>
                  <a:gd name="connsiteY2" fmla="*/ 1349053 h 4168453"/>
                  <a:gd name="connsiteX3" fmla="*/ 1958325 w 2162830"/>
                  <a:gd name="connsiteY3" fmla="*/ 1505454 h 4168453"/>
                  <a:gd name="connsiteX4" fmla="*/ 2161525 w 2162830"/>
                  <a:gd name="connsiteY4" fmla="*/ 2428553 h 4168453"/>
                  <a:gd name="connsiteX5" fmla="*/ 1653525 w 2162830"/>
                  <a:gd name="connsiteY5" fmla="*/ 4168453 h 4168453"/>
                  <a:gd name="connsiteX6" fmla="*/ 586725 w 2162830"/>
                  <a:gd name="connsiteY6" fmla="*/ 4168453 h 4168453"/>
                  <a:gd name="connsiteX7" fmla="*/ 78725 w 2162830"/>
                  <a:gd name="connsiteY7" fmla="*/ 2682553 h 4168453"/>
                  <a:gd name="connsiteX8" fmla="*/ 167625 w 2162830"/>
                  <a:gd name="connsiteY8" fmla="*/ 1549904 h 4168453"/>
                  <a:gd name="connsiteX0" fmla="*/ 167625 w 2161525"/>
                  <a:gd name="connsiteY0" fmla="*/ 1549904 h 4168453"/>
                  <a:gd name="connsiteX1" fmla="*/ 243825 w 2161525"/>
                  <a:gd name="connsiteY1" fmla="*/ 1374453 h 4168453"/>
                  <a:gd name="connsiteX2" fmla="*/ 1805925 w 2161525"/>
                  <a:gd name="connsiteY2" fmla="*/ 1349053 h 4168453"/>
                  <a:gd name="connsiteX3" fmla="*/ 1958325 w 2161525"/>
                  <a:gd name="connsiteY3" fmla="*/ 1505454 h 4168453"/>
                  <a:gd name="connsiteX4" fmla="*/ 2161525 w 2161525"/>
                  <a:gd name="connsiteY4" fmla="*/ 2428553 h 4168453"/>
                  <a:gd name="connsiteX5" fmla="*/ 1653525 w 2161525"/>
                  <a:gd name="connsiteY5" fmla="*/ 4168453 h 4168453"/>
                  <a:gd name="connsiteX6" fmla="*/ 586725 w 2161525"/>
                  <a:gd name="connsiteY6" fmla="*/ 4168453 h 4168453"/>
                  <a:gd name="connsiteX7" fmla="*/ 78725 w 2161525"/>
                  <a:gd name="connsiteY7" fmla="*/ 2682553 h 4168453"/>
                  <a:gd name="connsiteX8" fmla="*/ 167625 w 2161525"/>
                  <a:gd name="connsiteY8" fmla="*/ 1549904 h 4168453"/>
                  <a:gd name="connsiteX0" fmla="*/ 167625 w 2404231"/>
                  <a:gd name="connsiteY0" fmla="*/ 1549904 h 4168453"/>
                  <a:gd name="connsiteX1" fmla="*/ 243825 w 2404231"/>
                  <a:gd name="connsiteY1" fmla="*/ 1374453 h 4168453"/>
                  <a:gd name="connsiteX2" fmla="*/ 1805925 w 2404231"/>
                  <a:gd name="connsiteY2" fmla="*/ 1349053 h 4168453"/>
                  <a:gd name="connsiteX3" fmla="*/ 1958325 w 2404231"/>
                  <a:gd name="connsiteY3" fmla="*/ 1505454 h 4168453"/>
                  <a:gd name="connsiteX4" fmla="*/ 2161525 w 2404231"/>
                  <a:gd name="connsiteY4" fmla="*/ 2428553 h 4168453"/>
                  <a:gd name="connsiteX5" fmla="*/ 1653525 w 2404231"/>
                  <a:gd name="connsiteY5" fmla="*/ 4168453 h 4168453"/>
                  <a:gd name="connsiteX6" fmla="*/ 586725 w 2404231"/>
                  <a:gd name="connsiteY6" fmla="*/ 4168453 h 4168453"/>
                  <a:gd name="connsiteX7" fmla="*/ 78725 w 2404231"/>
                  <a:gd name="connsiteY7" fmla="*/ 2682553 h 4168453"/>
                  <a:gd name="connsiteX8" fmla="*/ 167625 w 2404231"/>
                  <a:gd name="connsiteY8" fmla="*/ 1549904 h 4168453"/>
                  <a:gd name="connsiteX0" fmla="*/ 167625 w 2373449"/>
                  <a:gd name="connsiteY0" fmla="*/ 1549904 h 4397053"/>
                  <a:gd name="connsiteX1" fmla="*/ 243825 w 2373449"/>
                  <a:gd name="connsiteY1" fmla="*/ 1374453 h 4397053"/>
                  <a:gd name="connsiteX2" fmla="*/ 1805925 w 2373449"/>
                  <a:gd name="connsiteY2" fmla="*/ 1349053 h 4397053"/>
                  <a:gd name="connsiteX3" fmla="*/ 1958325 w 2373449"/>
                  <a:gd name="connsiteY3" fmla="*/ 1505454 h 4397053"/>
                  <a:gd name="connsiteX4" fmla="*/ 2161525 w 2373449"/>
                  <a:gd name="connsiteY4" fmla="*/ 2428553 h 4397053"/>
                  <a:gd name="connsiteX5" fmla="*/ 1424925 w 2373449"/>
                  <a:gd name="connsiteY5" fmla="*/ 4397053 h 4397053"/>
                  <a:gd name="connsiteX6" fmla="*/ 586725 w 2373449"/>
                  <a:gd name="connsiteY6" fmla="*/ 4168453 h 4397053"/>
                  <a:gd name="connsiteX7" fmla="*/ 78725 w 2373449"/>
                  <a:gd name="connsiteY7" fmla="*/ 2682553 h 4397053"/>
                  <a:gd name="connsiteX8" fmla="*/ 167625 w 2373449"/>
                  <a:gd name="connsiteY8" fmla="*/ 1549904 h 4397053"/>
                  <a:gd name="connsiteX0" fmla="*/ 167625 w 2351052"/>
                  <a:gd name="connsiteY0" fmla="*/ 1549904 h 4397053"/>
                  <a:gd name="connsiteX1" fmla="*/ 243825 w 2351052"/>
                  <a:gd name="connsiteY1" fmla="*/ 1374453 h 4397053"/>
                  <a:gd name="connsiteX2" fmla="*/ 1805925 w 2351052"/>
                  <a:gd name="connsiteY2" fmla="*/ 1349053 h 4397053"/>
                  <a:gd name="connsiteX3" fmla="*/ 1958325 w 2351052"/>
                  <a:gd name="connsiteY3" fmla="*/ 1505454 h 4397053"/>
                  <a:gd name="connsiteX4" fmla="*/ 2161525 w 2351052"/>
                  <a:gd name="connsiteY4" fmla="*/ 2428553 h 4397053"/>
                  <a:gd name="connsiteX5" fmla="*/ 1424925 w 2351052"/>
                  <a:gd name="connsiteY5" fmla="*/ 4397053 h 4397053"/>
                  <a:gd name="connsiteX6" fmla="*/ 586725 w 2351052"/>
                  <a:gd name="connsiteY6" fmla="*/ 4168453 h 4397053"/>
                  <a:gd name="connsiteX7" fmla="*/ 78725 w 2351052"/>
                  <a:gd name="connsiteY7" fmla="*/ 2682553 h 4397053"/>
                  <a:gd name="connsiteX8" fmla="*/ 167625 w 2351052"/>
                  <a:gd name="connsiteY8" fmla="*/ 1549904 h 4397053"/>
                  <a:gd name="connsiteX0" fmla="*/ 167625 w 2255599"/>
                  <a:gd name="connsiteY0" fmla="*/ 1549904 h 4397053"/>
                  <a:gd name="connsiteX1" fmla="*/ 243825 w 2255599"/>
                  <a:gd name="connsiteY1" fmla="*/ 1374453 h 4397053"/>
                  <a:gd name="connsiteX2" fmla="*/ 1805925 w 2255599"/>
                  <a:gd name="connsiteY2" fmla="*/ 1349053 h 4397053"/>
                  <a:gd name="connsiteX3" fmla="*/ 1958325 w 2255599"/>
                  <a:gd name="connsiteY3" fmla="*/ 1505454 h 4397053"/>
                  <a:gd name="connsiteX4" fmla="*/ 2161525 w 2255599"/>
                  <a:gd name="connsiteY4" fmla="*/ 2428553 h 4397053"/>
                  <a:gd name="connsiteX5" fmla="*/ 2199626 w 2255599"/>
                  <a:gd name="connsiteY5" fmla="*/ 2746053 h 4397053"/>
                  <a:gd name="connsiteX6" fmla="*/ 1424925 w 2255599"/>
                  <a:gd name="connsiteY6" fmla="*/ 4397053 h 4397053"/>
                  <a:gd name="connsiteX7" fmla="*/ 586725 w 2255599"/>
                  <a:gd name="connsiteY7" fmla="*/ 4168453 h 4397053"/>
                  <a:gd name="connsiteX8" fmla="*/ 78725 w 2255599"/>
                  <a:gd name="connsiteY8" fmla="*/ 2682553 h 4397053"/>
                  <a:gd name="connsiteX9" fmla="*/ 167625 w 2255599"/>
                  <a:gd name="connsiteY9" fmla="*/ 1549904 h 4397053"/>
                  <a:gd name="connsiteX0" fmla="*/ 167625 w 2199626"/>
                  <a:gd name="connsiteY0" fmla="*/ 1549904 h 4397053"/>
                  <a:gd name="connsiteX1" fmla="*/ 243825 w 2199626"/>
                  <a:gd name="connsiteY1" fmla="*/ 1374453 h 4397053"/>
                  <a:gd name="connsiteX2" fmla="*/ 1805925 w 2199626"/>
                  <a:gd name="connsiteY2" fmla="*/ 1349053 h 4397053"/>
                  <a:gd name="connsiteX3" fmla="*/ 1958325 w 2199626"/>
                  <a:gd name="connsiteY3" fmla="*/ 1505454 h 4397053"/>
                  <a:gd name="connsiteX4" fmla="*/ 2161525 w 2199626"/>
                  <a:gd name="connsiteY4" fmla="*/ 2428553 h 4397053"/>
                  <a:gd name="connsiteX5" fmla="*/ 2199626 w 2199626"/>
                  <a:gd name="connsiteY5" fmla="*/ 2746053 h 4397053"/>
                  <a:gd name="connsiteX6" fmla="*/ 1424925 w 2199626"/>
                  <a:gd name="connsiteY6" fmla="*/ 4397053 h 4397053"/>
                  <a:gd name="connsiteX7" fmla="*/ 586725 w 2199626"/>
                  <a:gd name="connsiteY7" fmla="*/ 4168453 h 4397053"/>
                  <a:gd name="connsiteX8" fmla="*/ 78725 w 2199626"/>
                  <a:gd name="connsiteY8" fmla="*/ 2682553 h 4397053"/>
                  <a:gd name="connsiteX9" fmla="*/ 167625 w 2199626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7 w 2397130"/>
                  <a:gd name="connsiteY8" fmla="*/ 3063553 h 4397053"/>
                  <a:gd name="connsiteX9" fmla="*/ 78725 w 2397130"/>
                  <a:gd name="connsiteY9" fmla="*/ 2682553 h 4397053"/>
                  <a:gd name="connsiteX10" fmla="*/ 167625 w 2397130"/>
                  <a:gd name="connsiteY10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199626"/>
                  <a:gd name="connsiteY0" fmla="*/ 1549904 h 3063917"/>
                  <a:gd name="connsiteX1" fmla="*/ 243825 w 2199626"/>
                  <a:gd name="connsiteY1" fmla="*/ 1374453 h 3063917"/>
                  <a:gd name="connsiteX2" fmla="*/ 1805925 w 2199626"/>
                  <a:gd name="connsiteY2" fmla="*/ 1349053 h 3063917"/>
                  <a:gd name="connsiteX3" fmla="*/ 1958325 w 2199626"/>
                  <a:gd name="connsiteY3" fmla="*/ 1505454 h 3063917"/>
                  <a:gd name="connsiteX4" fmla="*/ 2161525 w 2199626"/>
                  <a:gd name="connsiteY4" fmla="*/ 2428553 h 3063917"/>
                  <a:gd name="connsiteX5" fmla="*/ 2199626 w 2199626"/>
                  <a:gd name="connsiteY5" fmla="*/ 2746053 h 3063917"/>
                  <a:gd name="connsiteX6" fmla="*/ 78727 w 2199626"/>
                  <a:gd name="connsiteY6" fmla="*/ 3063553 h 3063917"/>
                  <a:gd name="connsiteX7" fmla="*/ 78725 w 2199626"/>
                  <a:gd name="connsiteY7" fmla="*/ 2682553 h 3063917"/>
                  <a:gd name="connsiteX8" fmla="*/ 167625 w 2199626"/>
                  <a:gd name="connsiteY8" fmla="*/ 1549904 h 3063917"/>
                  <a:gd name="connsiteX0" fmla="*/ 167625 w 2199626"/>
                  <a:gd name="connsiteY0" fmla="*/ 1549904 h 3933258"/>
                  <a:gd name="connsiteX1" fmla="*/ 243825 w 2199626"/>
                  <a:gd name="connsiteY1" fmla="*/ 1374453 h 3933258"/>
                  <a:gd name="connsiteX2" fmla="*/ 1805925 w 2199626"/>
                  <a:gd name="connsiteY2" fmla="*/ 1349053 h 3933258"/>
                  <a:gd name="connsiteX3" fmla="*/ 1958325 w 2199626"/>
                  <a:gd name="connsiteY3" fmla="*/ 1505454 h 3933258"/>
                  <a:gd name="connsiteX4" fmla="*/ 2161525 w 2199626"/>
                  <a:gd name="connsiteY4" fmla="*/ 2428553 h 3933258"/>
                  <a:gd name="connsiteX5" fmla="*/ 2199626 w 2199626"/>
                  <a:gd name="connsiteY5" fmla="*/ 2746053 h 3933258"/>
                  <a:gd name="connsiteX6" fmla="*/ 78727 w 2199626"/>
                  <a:gd name="connsiteY6" fmla="*/ 3063553 h 3933258"/>
                  <a:gd name="connsiteX7" fmla="*/ 78725 w 2199626"/>
                  <a:gd name="connsiteY7" fmla="*/ 2682553 h 3933258"/>
                  <a:gd name="connsiteX8" fmla="*/ 167625 w 2199626"/>
                  <a:gd name="connsiteY8" fmla="*/ 1549904 h 393325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67625 w 2415423"/>
                  <a:gd name="connsiteY8" fmla="*/ 1549904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04808"/>
                  <a:gd name="connsiteY0" fmla="*/ 1576371 h 4460882"/>
                  <a:gd name="connsiteX1" fmla="*/ 243825 w 2404808"/>
                  <a:gd name="connsiteY1" fmla="*/ 1374453 h 4460882"/>
                  <a:gd name="connsiteX2" fmla="*/ 1805925 w 2404808"/>
                  <a:gd name="connsiteY2" fmla="*/ 1349053 h 4460882"/>
                  <a:gd name="connsiteX3" fmla="*/ 1958325 w 2404808"/>
                  <a:gd name="connsiteY3" fmla="*/ 1505454 h 4460882"/>
                  <a:gd name="connsiteX4" fmla="*/ 2161525 w 2404808"/>
                  <a:gd name="connsiteY4" fmla="*/ 2428553 h 4460882"/>
                  <a:gd name="connsiteX5" fmla="*/ 2199626 w 2404808"/>
                  <a:gd name="connsiteY5" fmla="*/ 2746053 h 4460882"/>
                  <a:gd name="connsiteX6" fmla="*/ 116827 w 2404808"/>
                  <a:gd name="connsiteY6" fmla="*/ 2693014 h 4460882"/>
                  <a:gd name="connsiteX7" fmla="*/ 237475 w 2404808"/>
                  <a:gd name="connsiteY7" fmla="*/ 2503901 h 4460882"/>
                  <a:gd name="connsiteX8" fmla="*/ 193025 w 2404808"/>
                  <a:gd name="connsiteY8" fmla="*/ 1576371 h 4460882"/>
                  <a:gd name="connsiteX0" fmla="*/ 222372 w 2228973"/>
                  <a:gd name="connsiteY0" fmla="*/ 1576371 h 3028856"/>
                  <a:gd name="connsiteX1" fmla="*/ 273172 w 2228973"/>
                  <a:gd name="connsiteY1" fmla="*/ 1374453 h 3028856"/>
                  <a:gd name="connsiteX2" fmla="*/ 1835272 w 2228973"/>
                  <a:gd name="connsiteY2" fmla="*/ 1349053 h 3028856"/>
                  <a:gd name="connsiteX3" fmla="*/ 1987672 w 2228973"/>
                  <a:gd name="connsiteY3" fmla="*/ 1505454 h 3028856"/>
                  <a:gd name="connsiteX4" fmla="*/ 2190872 w 2228973"/>
                  <a:gd name="connsiteY4" fmla="*/ 2428553 h 3028856"/>
                  <a:gd name="connsiteX5" fmla="*/ 2228973 w 2228973"/>
                  <a:gd name="connsiteY5" fmla="*/ 2746053 h 3028856"/>
                  <a:gd name="connsiteX6" fmla="*/ 167966 w 2228973"/>
                  <a:gd name="connsiteY6" fmla="*/ 3028570 h 3028856"/>
                  <a:gd name="connsiteX7" fmla="*/ 146174 w 2228973"/>
                  <a:gd name="connsiteY7" fmla="*/ 2693014 h 3028856"/>
                  <a:gd name="connsiteX8" fmla="*/ 266822 w 2228973"/>
                  <a:gd name="connsiteY8" fmla="*/ 2503901 h 3028856"/>
                  <a:gd name="connsiteX9" fmla="*/ 222372 w 2228973"/>
                  <a:gd name="connsiteY9" fmla="*/ 1576371 h 3028856"/>
                  <a:gd name="connsiteX0" fmla="*/ 222372 w 2228973"/>
                  <a:gd name="connsiteY0" fmla="*/ 1576371 h 4099446"/>
                  <a:gd name="connsiteX1" fmla="*/ 273172 w 2228973"/>
                  <a:gd name="connsiteY1" fmla="*/ 1374453 h 4099446"/>
                  <a:gd name="connsiteX2" fmla="*/ 1835272 w 2228973"/>
                  <a:gd name="connsiteY2" fmla="*/ 1349053 h 4099446"/>
                  <a:gd name="connsiteX3" fmla="*/ 1987672 w 2228973"/>
                  <a:gd name="connsiteY3" fmla="*/ 1505454 h 4099446"/>
                  <a:gd name="connsiteX4" fmla="*/ 2190872 w 2228973"/>
                  <a:gd name="connsiteY4" fmla="*/ 2428553 h 4099446"/>
                  <a:gd name="connsiteX5" fmla="*/ 2228973 w 2228973"/>
                  <a:gd name="connsiteY5" fmla="*/ 2746053 h 4099446"/>
                  <a:gd name="connsiteX6" fmla="*/ 167966 w 2228973"/>
                  <a:gd name="connsiteY6" fmla="*/ 3028570 h 4099446"/>
                  <a:gd name="connsiteX7" fmla="*/ 146174 w 2228973"/>
                  <a:gd name="connsiteY7" fmla="*/ 2693014 h 4099446"/>
                  <a:gd name="connsiteX8" fmla="*/ 266822 w 2228973"/>
                  <a:gd name="connsiteY8" fmla="*/ 2503901 h 4099446"/>
                  <a:gd name="connsiteX9" fmla="*/ 222372 w 2228973"/>
                  <a:gd name="connsiteY9" fmla="*/ 1576371 h 4099446"/>
                  <a:gd name="connsiteX0" fmla="*/ 222372 w 2653536"/>
                  <a:gd name="connsiteY0" fmla="*/ 1576371 h 4455784"/>
                  <a:gd name="connsiteX1" fmla="*/ 273172 w 2653536"/>
                  <a:gd name="connsiteY1" fmla="*/ 1374453 h 4455784"/>
                  <a:gd name="connsiteX2" fmla="*/ 1835272 w 2653536"/>
                  <a:gd name="connsiteY2" fmla="*/ 1349053 h 4455784"/>
                  <a:gd name="connsiteX3" fmla="*/ 1987672 w 2653536"/>
                  <a:gd name="connsiteY3" fmla="*/ 1505454 h 4455784"/>
                  <a:gd name="connsiteX4" fmla="*/ 2190872 w 2653536"/>
                  <a:gd name="connsiteY4" fmla="*/ 2428553 h 4455784"/>
                  <a:gd name="connsiteX5" fmla="*/ 2228973 w 2653536"/>
                  <a:gd name="connsiteY5" fmla="*/ 2746053 h 4455784"/>
                  <a:gd name="connsiteX6" fmla="*/ 167966 w 2653536"/>
                  <a:gd name="connsiteY6" fmla="*/ 3028570 h 4455784"/>
                  <a:gd name="connsiteX7" fmla="*/ 146174 w 2653536"/>
                  <a:gd name="connsiteY7" fmla="*/ 2693014 h 4455784"/>
                  <a:gd name="connsiteX8" fmla="*/ 266822 w 2653536"/>
                  <a:gd name="connsiteY8" fmla="*/ 2503901 h 4455784"/>
                  <a:gd name="connsiteX9" fmla="*/ 222372 w 2653536"/>
                  <a:gd name="connsiteY9" fmla="*/ 1576371 h 4455784"/>
                  <a:gd name="connsiteX0" fmla="*/ 222372 w 2631385"/>
                  <a:gd name="connsiteY0" fmla="*/ 1576371 h 4443963"/>
                  <a:gd name="connsiteX1" fmla="*/ 273172 w 2631385"/>
                  <a:gd name="connsiteY1" fmla="*/ 1374453 h 4443963"/>
                  <a:gd name="connsiteX2" fmla="*/ 1835272 w 2631385"/>
                  <a:gd name="connsiteY2" fmla="*/ 1349053 h 4443963"/>
                  <a:gd name="connsiteX3" fmla="*/ 1987672 w 2631385"/>
                  <a:gd name="connsiteY3" fmla="*/ 1505454 h 4443963"/>
                  <a:gd name="connsiteX4" fmla="*/ 2190872 w 2631385"/>
                  <a:gd name="connsiteY4" fmla="*/ 2428553 h 4443963"/>
                  <a:gd name="connsiteX5" fmla="*/ 2228973 w 2631385"/>
                  <a:gd name="connsiteY5" fmla="*/ 2746053 h 4443963"/>
                  <a:gd name="connsiteX6" fmla="*/ 167966 w 2631385"/>
                  <a:gd name="connsiteY6" fmla="*/ 3028570 h 4443963"/>
                  <a:gd name="connsiteX7" fmla="*/ 146174 w 2631385"/>
                  <a:gd name="connsiteY7" fmla="*/ 2693014 h 4443963"/>
                  <a:gd name="connsiteX8" fmla="*/ 266822 w 2631385"/>
                  <a:gd name="connsiteY8" fmla="*/ 2503901 h 4443963"/>
                  <a:gd name="connsiteX9" fmla="*/ 222372 w 2631385"/>
                  <a:gd name="connsiteY9" fmla="*/ 1576371 h 4443963"/>
                  <a:gd name="connsiteX0" fmla="*/ 193026 w 2602039"/>
                  <a:gd name="connsiteY0" fmla="*/ 1576371 h 4443963"/>
                  <a:gd name="connsiteX1" fmla="*/ 243826 w 2602039"/>
                  <a:gd name="connsiteY1" fmla="*/ 1374453 h 4443963"/>
                  <a:gd name="connsiteX2" fmla="*/ 1805926 w 2602039"/>
                  <a:gd name="connsiteY2" fmla="*/ 1349053 h 4443963"/>
                  <a:gd name="connsiteX3" fmla="*/ 1958326 w 2602039"/>
                  <a:gd name="connsiteY3" fmla="*/ 1505454 h 4443963"/>
                  <a:gd name="connsiteX4" fmla="*/ 2161526 w 2602039"/>
                  <a:gd name="connsiteY4" fmla="*/ 2428553 h 4443963"/>
                  <a:gd name="connsiteX5" fmla="*/ 2199627 w 2602039"/>
                  <a:gd name="connsiteY5" fmla="*/ 2746053 h 4443963"/>
                  <a:gd name="connsiteX6" fmla="*/ 138620 w 2602039"/>
                  <a:gd name="connsiteY6" fmla="*/ 3028570 h 4443963"/>
                  <a:gd name="connsiteX7" fmla="*/ 116828 w 2602039"/>
                  <a:gd name="connsiteY7" fmla="*/ 2693014 h 4443963"/>
                  <a:gd name="connsiteX8" fmla="*/ 237476 w 2602039"/>
                  <a:gd name="connsiteY8" fmla="*/ 2503901 h 4443963"/>
                  <a:gd name="connsiteX9" fmla="*/ 193026 w 2602039"/>
                  <a:gd name="connsiteY9" fmla="*/ 1576371 h 4443963"/>
                  <a:gd name="connsiteX0" fmla="*/ 108096 w 2517109"/>
                  <a:gd name="connsiteY0" fmla="*/ 1640146 h 4507738"/>
                  <a:gd name="connsiteX1" fmla="*/ 158896 w 2517109"/>
                  <a:gd name="connsiteY1" fmla="*/ 1438228 h 4507738"/>
                  <a:gd name="connsiteX2" fmla="*/ 1720996 w 2517109"/>
                  <a:gd name="connsiteY2" fmla="*/ 1412828 h 4507738"/>
                  <a:gd name="connsiteX3" fmla="*/ 1873396 w 2517109"/>
                  <a:gd name="connsiteY3" fmla="*/ 1569229 h 4507738"/>
                  <a:gd name="connsiteX4" fmla="*/ 2076596 w 2517109"/>
                  <a:gd name="connsiteY4" fmla="*/ 2492328 h 4507738"/>
                  <a:gd name="connsiteX5" fmla="*/ 2114697 w 2517109"/>
                  <a:gd name="connsiteY5" fmla="*/ 2809828 h 4507738"/>
                  <a:gd name="connsiteX6" fmla="*/ 53690 w 2517109"/>
                  <a:gd name="connsiteY6" fmla="*/ 3092345 h 4507738"/>
                  <a:gd name="connsiteX7" fmla="*/ 31898 w 2517109"/>
                  <a:gd name="connsiteY7" fmla="*/ 2756789 h 4507738"/>
                  <a:gd name="connsiteX8" fmla="*/ 152546 w 2517109"/>
                  <a:gd name="connsiteY8" fmla="*/ 2567676 h 4507738"/>
                  <a:gd name="connsiteX9" fmla="*/ 108096 w 2517109"/>
                  <a:gd name="connsiteY9" fmla="*/ 1640146 h 450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17109" h="4507738">
                    <a:moveTo>
                      <a:pt x="108096" y="1640146"/>
                    </a:moveTo>
                    <a:cubicBezTo>
                      <a:pt x="177946" y="1638029"/>
                      <a:pt x="114446" y="1598703"/>
                      <a:pt x="158896" y="1438228"/>
                    </a:cubicBezTo>
                    <a:cubicBezTo>
                      <a:pt x="-671298" y="-627854"/>
                      <a:pt x="2476646" y="-317155"/>
                      <a:pt x="1720996" y="1412828"/>
                    </a:cubicBezTo>
                    <a:lnTo>
                      <a:pt x="1873396" y="1569229"/>
                    </a:lnTo>
                    <a:cubicBezTo>
                      <a:pt x="1301896" y="1978529"/>
                      <a:pt x="1869767" y="2549299"/>
                      <a:pt x="2076596" y="2492328"/>
                    </a:cubicBezTo>
                    <a:cubicBezTo>
                      <a:pt x="2127396" y="2699094"/>
                      <a:pt x="2097764" y="2684945"/>
                      <a:pt x="2114697" y="2809828"/>
                    </a:cubicBezTo>
                    <a:cubicBezTo>
                      <a:pt x="3829424" y="4325243"/>
                      <a:pt x="-526829" y="5586789"/>
                      <a:pt x="53690" y="3092345"/>
                    </a:cubicBezTo>
                    <a:cubicBezTo>
                      <a:pt x="51114" y="2986844"/>
                      <a:pt x="-39" y="2837329"/>
                      <a:pt x="31898" y="2756789"/>
                    </a:cubicBezTo>
                    <a:cubicBezTo>
                      <a:pt x="-33719" y="2674558"/>
                      <a:pt x="131380" y="2740550"/>
                      <a:pt x="152546" y="2567676"/>
                    </a:cubicBezTo>
                    <a:cubicBezTo>
                      <a:pt x="708322" y="2367180"/>
                      <a:pt x="313413" y="1393476"/>
                      <a:pt x="108096" y="1640146"/>
                    </a:cubicBezTo>
                    <a:close/>
                  </a:path>
                </a:pathLst>
              </a:custGeom>
              <a:solidFill>
                <a:srgbClr val="D0925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07D5864-9DC0-EA31-C392-F38226D28081}"/>
                  </a:ext>
                </a:extLst>
              </p:cNvPr>
              <p:cNvGrpSpPr/>
              <p:nvPr/>
            </p:nvGrpSpPr>
            <p:grpSpPr>
              <a:xfrm rot="20661487">
                <a:off x="6662924" y="-1609"/>
                <a:ext cx="597703" cy="6254612"/>
                <a:chOff x="7350125" y="358225"/>
                <a:chExt cx="597703" cy="6254612"/>
              </a:xfrm>
            </p:grpSpPr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7DDB75EE-9B99-1AC6-9C04-B7E8E99A81D1}"/>
                    </a:ext>
                  </a:extLst>
                </p:cNvPr>
                <p:cNvSpPr/>
                <p:nvPr/>
              </p:nvSpPr>
              <p:spPr>
                <a:xfrm>
                  <a:off x="7381461" y="543339"/>
                  <a:ext cx="344556" cy="5632174"/>
                </a:xfrm>
                <a:custGeom>
                  <a:avLst/>
                  <a:gdLst>
                    <a:gd name="connsiteX0" fmla="*/ 344556 w 344556"/>
                    <a:gd name="connsiteY0" fmla="*/ 0 h 5632174"/>
                    <a:gd name="connsiteX1" fmla="*/ 0 w 344556"/>
                    <a:gd name="connsiteY1" fmla="*/ 5632174 h 5632174"/>
                    <a:gd name="connsiteX2" fmla="*/ 0 w 344556"/>
                    <a:gd name="connsiteY2" fmla="*/ 5632174 h 5632174"/>
                    <a:gd name="connsiteX3" fmla="*/ 0 w 344556"/>
                    <a:gd name="connsiteY3" fmla="*/ 5632174 h 5632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4556" h="5632174">
                      <a:moveTo>
                        <a:pt x="344556" y="0"/>
                      </a:moveTo>
                      <a:lnTo>
                        <a:pt x="0" y="5632174"/>
                      </a:lnTo>
                      <a:lnTo>
                        <a:pt x="0" y="5632174"/>
                      </a:lnTo>
                      <a:lnTo>
                        <a:pt x="0" y="563217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Rectangle 50">
                  <a:extLst>
                    <a:ext uri="{FF2B5EF4-FFF2-40B4-BE49-F238E27FC236}">
                      <a16:creationId xmlns:a16="http://schemas.microsoft.com/office/drawing/2014/main" id="{5985B15E-EA02-25D9-E203-0B53417EA887}"/>
                    </a:ext>
                  </a:extLst>
                </p:cNvPr>
                <p:cNvSpPr/>
                <p:nvPr/>
              </p:nvSpPr>
              <p:spPr>
                <a:xfrm>
                  <a:off x="7540083" y="358225"/>
                  <a:ext cx="407745" cy="6254612"/>
                </a:xfrm>
                <a:custGeom>
                  <a:avLst/>
                  <a:gdLst>
                    <a:gd name="connsiteX0" fmla="*/ 0 w 516835"/>
                    <a:gd name="connsiteY0" fmla="*/ 0 h 5897217"/>
                    <a:gd name="connsiteX1" fmla="*/ 516835 w 516835"/>
                    <a:gd name="connsiteY1" fmla="*/ 0 h 5897217"/>
                    <a:gd name="connsiteX2" fmla="*/ 516835 w 516835"/>
                    <a:gd name="connsiteY2" fmla="*/ 5897217 h 5897217"/>
                    <a:gd name="connsiteX3" fmla="*/ 0 w 516835"/>
                    <a:gd name="connsiteY3" fmla="*/ 5897217 h 5897217"/>
                    <a:gd name="connsiteX4" fmla="*/ 0 w 516835"/>
                    <a:gd name="connsiteY4" fmla="*/ 0 h 5897217"/>
                    <a:gd name="connsiteX0" fmla="*/ 0 w 593035"/>
                    <a:gd name="connsiteY0" fmla="*/ 133350 h 6030567"/>
                    <a:gd name="connsiteX1" fmla="*/ 593035 w 593035"/>
                    <a:gd name="connsiteY1" fmla="*/ 0 h 6030567"/>
                    <a:gd name="connsiteX2" fmla="*/ 516835 w 593035"/>
                    <a:gd name="connsiteY2" fmla="*/ 6030567 h 6030567"/>
                    <a:gd name="connsiteX3" fmla="*/ 0 w 593035"/>
                    <a:gd name="connsiteY3" fmla="*/ 6030567 h 6030567"/>
                    <a:gd name="connsiteX4" fmla="*/ 0 w 593035"/>
                    <a:gd name="connsiteY4" fmla="*/ 133350 h 603056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352425 w 593035"/>
                    <a:gd name="connsiteY4" fmla="*/ 0 h 616391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439186 w 593035"/>
                    <a:gd name="connsiteY4" fmla="*/ 260902 h 6163917"/>
                    <a:gd name="connsiteX5" fmla="*/ 352425 w 593035"/>
                    <a:gd name="connsiteY5" fmla="*/ 0 h 616391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458236 w 593035"/>
                    <a:gd name="connsiteY4" fmla="*/ 237090 h 6163917"/>
                    <a:gd name="connsiteX5" fmla="*/ 352425 w 593035"/>
                    <a:gd name="connsiteY5" fmla="*/ 0 h 6163917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7797"/>
                    <a:gd name="connsiteY0" fmla="*/ 0 h 6135342"/>
                    <a:gd name="connsiteX1" fmla="*/ 597797 w 597797"/>
                    <a:gd name="connsiteY1" fmla="*/ 85725 h 6135342"/>
                    <a:gd name="connsiteX2" fmla="*/ 516835 w 597797"/>
                    <a:gd name="connsiteY2" fmla="*/ 6135342 h 6135342"/>
                    <a:gd name="connsiteX3" fmla="*/ 0 w 597797"/>
                    <a:gd name="connsiteY3" fmla="*/ 6135342 h 6135342"/>
                    <a:gd name="connsiteX4" fmla="*/ 458236 w 597797"/>
                    <a:gd name="connsiteY4" fmla="*/ 208515 h 6135342"/>
                    <a:gd name="connsiteX5" fmla="*/ 376238 w 597797"/>
                    <a:gd name="connsiteY5" fmla="*/ 0 h 6135342"/>
                    <a:gd name="connsiteX0" fmla="*/ 376238 w 597797"/>
                    <a:gd name="connsiteY0" fmla="*/ 0 h 6135342"/>
                    <a:gd name="connsiteX1" fmla="*/ 597797 w 597797"/>
                    <a:gd name="connsiteY1" fmla="*/ 85725 h 6135342"/>
                    <a:gd name="connsiteX2" fmla="*/ 572536 w 597797"/>
                    <a:gd name="connsiteY2" fmla="*/ 241851 h 6135342"/>
                    <a:gd name="connsiteX3" fmla="*/ 516835 w 597797"/>
                    <a:gd name="connsiteY3" fmla="*/ 6135342 h 6135342"/>
                    <a:gd name="connsiteX4" fmla="*/ 0 w 597797"/>
                    <a:gd name="connsiteY4" fmla="*/ 6135342 h 6135342"/>
                    <a:gd name="connsiteX5" fmla="*/ 458236 w 597797"/>
                    <a:gd name="connsiteY5" fmla="*/ 208515 h 6135342"/>
                    <a:gd name="connsiteX6" fmla="*/ 376238 w 597797"/>
                    <a:gd name="connsiteY6" fmla="*/ 0 h 6135342"/>
                    <a:gd name="connsiteX0" fmla="*/ 376238 w 608600"/>
                    <a:gd name="connsiteY0" fmla="*/ 0 h 6135342"/>
                    <a:gd name="connsiteX1" fmla="*/ 597797 w 608600"/>
                    <a:gd name="connsiteY1" fmla="*/ 85725 h 6135342"/>
                    <a:gd name="connsiteX2" fmla="*/ 572536 w 608600"/>
                    <a:gd name="connsiteY2" fmla="*/ 241851 h 6135342"/>
                    <a:gd name="connsiteX3" fmla="*/ 516835 w 608600"/>
                    <a:gd name="connsiteY3" fmla="*/ 6135342 h 6135342"/>
                    <a:gd name="connsiteX4" fmla="*/ 0 w 608600"/>
                    <a:gd name="connsiteY4" fmla="*/ 6135342 h 6135342"/>
                    <a:gd name="connsiteX5" fmla="*/ 458236 w 608600"/>
                    <a:gd name="connsiteY5" fmla="*/ 208515 h 6135342"/>
                    <a:gd name="connsiteX6" fmla="*/ 376238 w 608600"/>
                    <a:gd name="connsiteY6" fmla="*/ 0 h 6135342"/>
                    <a:gd name="connsiteX0" fmla="*/ 376238 w 619376"/>
                    <a:gd name="connsiteY0" fmla="*/ 0 h 6135342"/>
                    <a:gd name="connsiteX1" fmla="*/ 597797 w 619376"/>
                    <a:gd name="connsiteY1" fmla="*/ 85725 h 6135342"/>
                    <a:gd name="connsiteX2" fmla="*/ 572536 w 619376"/>
                    <a:gd name="connsiteY2" fmla="*/ 241851 h 6135342"/>
                    <a:gd name="connsiteX3" fmla="*/ 516835 w 619376"/>
                    <a:gd name="connsiteY3" fmla="*/ 6135342 h 6135342"/>
                    <a:gd name="connsiteX4" fmla="*/ 0 w 619376"/>
                    <a:gd name="connsiteY4" fmla="*/ 6135342 h 6135342"/>
                    <a:gd name="connsiteX5" fmla="*/ 458236 w 619376"/>
                    <a:gd name="connsiteY5" fmla="*/ 208515 h 6135342"/>
                    <a:gd name="connsiteX6" fmla="*/ 376238 w 619376"/>
                    <a:gd name="connsiteY6" fmla="*/ 0 h 6135342"/>
                    <a:gd name="connsiteX0" fmla="*/ 376238 w 619376"/>
                    <a:gd name="connsiteY0" fmla="*/ 0 h 6135342"/>
                    <a:gd name="connsiteX1" fmla="*/ 597797 w 619376"/>
                    <a:gd name="connsiteY1" fmla="*/ 85725 h 6135342"/>
                    <a:gd name="connsiteX2" fmla="*/ 572536 w 619376"/>
                    <a:gd name="connsiteY2" fmla="*/ 232326 h 6135342"/>
                    <a:gd name="connsiteX3" fmla="*/ 516835 w 619376"/>
                    <a:gd name="connsiteY3" fmla="*/ 6135342 h 6135342"/>
                    <a:gd name="connsiteX4" fmla="*/ 0 w 619376"/>
                    <a:gd name="connsiteY4" fmla="*/ 6135342 h 6135342"/>
                    <a:gd name="connsiteX5" fmla="*/ 458236 w 619376"/>
                    <a:gd name="connsiteY5" fmla="*/ 208515 h 6135342"/>
                    <a:gd name="connsiteX6" fmla="*/ 376238 w 619376"/>
                    <a:gd name="connsiteY6" fmla="*/ 0 h 6135342"/>
                    <a:gd name="connsiteX0" fmla="*/ 376437 w 619575"/>
                    <a:gd name="connsiteY0" fmla="*/ 153036 h 6288378"/>
                    <a:gd name="connsiteX1" fmla="*/ 597996 w 619575"/>
                    <a:gd name="connsiteY1" fmla="*/ 238761 h 6288378"/>
                    <a:gd name="connsiteX2" fmla="*/ 572735 w 619575"/>
                    <a:gd name="connsiteY2" fmla="*/ 385362 h 6288378"/>
                    <a:gd name="connsiteX3" fmla="*/ 517034 w 619575"/>
                    <a:gd name="connsiteY3" fmla="*/ 6288378 h 6288378"/>
                    <a:gd name="connsiteX4" fmla="*/ 199 w 619575"/>
                    <a:gd name="connsiteY4" fmla="*/ 6288378 h 6288378"/>
                    <a:gd name="connsiteX5" fmla="*/ 477484 w 619575"/>
                    <a:gd name="connsiteY5" fmla="*/ 452037 h 6288378"/>
                    <a:gd name="connsiteX6" fmla="*/ 458435 w 619575"/>
                    <a:gd name="connsiteY6" fmla="*/ 361551 h 6288378"/>
                    <a:gd name="connsiteX7" fmla="*/ 376437 w 619575"/>
                    <a:gd name="connsiteY7" fmla="*/ 153036 h 6288378"/>
                    <a:gd name="connsiteX0" fmla="*/ 376437 w 619575"/>
                    <a:gd name="connsiteY0" fmla="*/ 0 h 6135342"/>
                    <a:gd name="connsiteX1" fmla="*/ 597996 w 619575"/>
                    <a:gd name="connsiteY1" fmla="*/ 85725 h 6135342"/>
                    <a:gd name="connsiteX2" fmla="*/ 572735 w 619575"/>
                    <a:gd name="connsiteY2" fmla="*/ 232326 h 6135342"/>
                    <a:gd name="connsiteX3" fmla="*/ 517034 w 619575"/>
                    <a:gd name="connsiteY3" fmla="*/ 6135342 h 6135342"/>
                    <a:gd name="connsiteX4" fmla="*/ 199 w 619575"/>
                    <a:gd name="connsiteY4" fmla="*/ 6135342 h 6135342"/>
                    <a:gd name="connsiteX5" fmla="*/ 477484 w 619575"/>
                    <a:gd name="connsiteY5" fmla="*/ 299001 h 6135342"/>
                    <a:gd name="connsiteX6" fmla="*/ 458435 w 619575"/>
                    <a:gd name="connsiteY6" fmla="*/ 208515 h 6135342"/>
                    <a:gd name="connsiteX7" fmla="*/ 376437 w 619575"/>
                    <a:gd name="connsiteY7" fmla="*/ 0 h 6135342"/>
                    <a:gd name="connsiteX0" fmla="*/ 164607 w 407745"/>
                    <a:gd name="connsiteY0" fmla="*/ 0 h 6254611"/>
                    <a:gd name="connsiteX1" fmla="*/ 386166 w 407745"/>
                    <a:gd name="connsiteY1" fmla="*/ 85725 h 6254611"/>
                    <a:gd name="connsiteX2" fmla="*/ 360905 w 407745"/>
                    <a:gd name="connsiteY2" fmla="*/ 232326 h 6254611"/>
                    <a:gd name="connsiteX3" fmla="*/ 305204 w 407745"/>
                    <a:gd name="connsiteY3" fmla="*/ 6135342 h 6254611"/>
                    <a:gd name="connsiteX4" fmla="*/ 404 w 407745"/>
                    <a:gd name="connsiteY4" fmla="*/ 6254611 h 6254611"/>
                    <a:gd name="connsiteX5" fmla="*/ 265654 w 407745"/>
                    <a:gd name="connsiteY5" fmla="*/ 299001 h 6254611"/>
                    <a:gd name="connsiteX6" fmla="*/ 246605 w 407745"/>
                    <a:gd name="connsiteY6" fmla="*/ 208515 h 6254611"/>
                    <a:gd name="connsiteX7" fmla="*/ 164607 w 407745"/>
                    <a:gd name="connsiteY7" fmla="*/ 0 h 6254611"/>
                    <a:gd name="connsiteX0" fmla="*/ 164607 w 407745"/>
                    <a:gd name="connsiteY0" fmla="*/ 0 h 6254612"/>
                    <a:gd name="connsiteX1" fmla="*/ 386166 w 407745"/>
                    <a:gd name="connsiteY1" fmla="*/ 85725 h 6254612"/>
                    <a:gd name="connsiteX2" fmla="*/ 360905 w 407745"/>
                    <a:gd name="connsiteY2" fmla="*/ 232326 h 6254612"/>
                    <a:gd name="connsiteX3" fmla="*/ 93169 w 407745"/>
                    <a:gd name="connsiteY3" fmla="*/ 6254612 h 6254612"/>
                    <a:gd name="connsiteX4" fmla="*/ 404 w 407745"/>
                    <a:gd name="connsiteY4" fmla="*/ 6254611 h 6254612"/>
                    <a:gd name="connsiteX5" fmla="*/ 265654 w 407745"/>
                    <a:gd name="connsiteY5" fmla="*/ 299001 h 6254612"/>
                    <a:gd name="connsiteX6" fmla="*/ 246605 w 407745"/>
                    <a:gd name="connsiteY6" fmla="*/ 208515 h 6254612"/>
                    <a:gd name="connsiteX7" fmla="*/ 164607 w 407745"/>
                    <a:gd name="connsiteY7" fmla="*/ 0 h 6254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7745" h="6254612">
                      <a:moveTo>
                        <a:pt x="164607" y="0"/>
                      </a:moveTo>
                      <a:cubicBezTo>
                        <a:pt x="232111" y="96838"/>
                        <a:pt x="313900" y="50800"/>
                        <a:pt x="386166" y="85725"/>
                      </a:cubicBezTo>
                      <a:cubicBezTo>
                        <a:pt x="414258" y="137767"/>
                        <a:pt x="423301" y="175522"/>
                        <a:pt x="360905" y="232326"/>
                      </a:cubicBezTo>
                      <a:lnTo>
                        <a:pt x="93169" y="6254612"/>
                      </a:lnTo>
                      <a:lnTo>
                        <a:pt x="404" y="6254611"/>
                      </a:lnTo>
                      <a:cubicBezTo>
                        <a:pt x="-10156" y="5281094"/>
                        <a:pt x="189281" y="1286805"/>
                        <a:pt x="265654" y="299001"/>
                      </a:cubicBezTo>
                      <a:cubicBezTo>
                        <a:pt x="278527" y="263697"/>
                        <a:pt x="259477" y="257555"/>
                        <a:pt x="246605" y="208515"/>
                      </a:cubicBezTo>
                      <a:cubicBezTo>
                        <a:pt x="143072" y="205685"/>
                        <a:pt x="49065" y="231430"/>
                        <a:pt x="164607" y="0"/>
                      </a:cubicBezTo>
                      <a:close/>
                    </a:path>
                  </a:pathLst>
                </a:custGeom>
                <a:solidFill>
                  <a:srgbClr val="AC512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09581BF0-D62F-6FA3-B69E-82FEEA64713E}"/>
                    </a:ext>
                  </a:extLst>
                </p:cNvPr>
                <p:cNvSpPr/>
                <p:nvPr/>
              </p:nvSpPr>
              <p:spPr>
                <a:xfrm>
                  <a:off x="7350125" y="6070600"/>
                  <a:ext cx="189958" cy="429175"/>
                </a:xfrm>
                <a:prstGeom prst="rect">
                  <a:avLst/>
                </a:prstGeom>
                <a:solidFill>
                  <a:srgbClr val="AC512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52">
                  <a:extLst>
                    <a:ext uri="{FF2B5EF4-FFF2-40B4-BE49-F238E27FC236}">
                      <a16:creationId xmlns:a16="http://schemas.microsoft.com/office/drawing/2014/main" id="{65B75D8E-F734-D3D5-F61D-B678CE6D51B3}"/>
                    </a:ext>
                  </a:extLst>
                </p:cNvPr>
                <p:cNvSpPr/>
                <p:nvPr/>
              </p:nvSpPr>
              <p:spPr>
                <a:xfrm>
                  <a:off x="7437480" y="6070600"/>
                  <a:ext cx="92956" cy="148233"/>
                </a:xfrm>
                <a:custGeom>
                  <a:avLst/>
                  <a:gdLst>
                    <a:gd name="connsiteX0" fmla="*/ 0 w 91682"/>
                    <a:gd name="connsiteY0" fmla="*/ 131763 h 263525"/>
                    <a:gd name="connsiteX1" fmla="*/ 45841 w 91682"/>
                    <a:gd name="connsiteY1" fmla="*/ 0 h 263525"/>
                    <a:gd name="connsiteX2" fmla="*/ 91682 w 91682"/>
                    <a:gd name="connsiteY2" fmla="*/ 131763 h 263525"/>
                    <a:gd name="connsiteX3" fmla="*/ 45841 w 91682"/>
                    <a:gd name="connsiteY3" fmla="*/ 263526 h 263525"/>
                    <a:gd name="connsiteX4" fmla="*/ 0 w 91682"/>
                    <a:gd name="connsiteY4" fmla="*/ 131763 h 263525"/>
                    <a:gd name="connsiteX0" fmla="*/ 0 w 92956"/>
                    <a:gd name="connsiteY0" fmla="*/ 16470 h 148233"/>
                    <a:gd name="connsiteX1" fmla="*/ 91682 w 92956"/>
                    <a:gd name="connsiteY1" fmla="*/ 16470 h 148233"/>
                    <a:gd name="connsiteX2" fmla="*/ 45841 w 92956"/>
                    <a:gd name="connsiteY2" fmla="*/ 148233 h 148233"/>
                    <a:gd name="connsiteX3" fmla="*/ 0 w 92956"/>
                    <a:gd name="connsiteY3" fmla="*/ 16470 h 148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956" h="148233">
                      <a:moveTo>
                        <a:pt x="0" y="16470"/>
                      </a:moveTo>
                      <a:cubicBezTo>
                        <a:pt x="7640" y="-5490"/>
                        <a:pt x="84042" y="-5490"/>
                        <a:pt x="91682" y="16470"/>
                      </a:cubicBezTo>
                      <a:cubicBezTo>
                        <a:pt x="99322" y="38430"/>
                        <a:pt x="71158" y="148233"/>
                        <a:pt x="45841" y="148233"/>
                      </a:cubicBezTo>
                      <a:cubicBezTo>
                        <a:pt x="20524" y="148233"/>
                        <a:pt x="0" y="89241"/>
                        <a:pt x="0" y="16470"/>
                      </a:cubicBezTo>
                      <a:close/>
                    </a:path>
                  </a:pathLst>
                </a:custGeom>
                <a:solidFill>
                  <a:srgbClr val="AC512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55">
                <a:extLst>
                  <a:ext uri="{FF2B5EF4-FFF2-40B4-BE49-F238E27FC236}">
                    <a16:creationId xmlns:a16="http://schemas.microsoft.com/office/drawing/2014/main" id="{5E2B6D8C-2F4E-685A-0CC5-29303E236DA2}"/>
                  </a:ext>
                </a:extLst>
              </p:cNvPr>
              <p:cNvSpPr/>
              <p:nvPr/>
            </p:nvSpPr>
            <p:spPr>
              <a:xfrm>
                <a:off x="4442473" y="2346648"/>
                <a:ext cx="2415423" cy="4450438"/>
              </a:xfrm>
              <a:custGeom>
                <a:avLst/>
                <a:gdLst>
                  <a:gd name="connsiteX0" fmla="*/ 0 w 1066800"/>
                  <a:gd name="connsiteY0" fmla="*/ 0 h 3513899"/>
                  <a:gd name="connsiteX1" fmla="*/ 1066800 w 1066800"/>
                  <a:gd name="connsiteY1" fmla="*/ 0 h 3513899"/>
                  <a:gd name="connsiteX2" fmla="*/ 1066800 w 1066800"/>
                  <a:gd name="connsiteY2" fmla="*/ 3513899 h 3513899"/>
                  <a:gd name="connsiteX3" fmla="*/ 0 w 1066800"/>
                  <a:gd name="connsiteY3" fmla="*/ 3513899 h 3513899"/>
                  <a:gd name="connsiteX4" fmla="*/ 0 w 1066800"/>
                  <a:gd name="connsiteY4" fmla="*/ 0 h 3513899"/>
                  <a:gd name="connsiteX0" fmla="*/ 0 w 1485900"/>
                  <a:gd name="connsiteY0" fmla="*/ 895350 h 3513899"/>
                  <a:gd name="connsiteX1" fmla="*/ 1485900 w 1485900"/>
                  <a:gd name="connsiteY1" fmla="*/ 0 h 3513899"/>
                  <a:gd name="connsiteX2" fmla="*/ 1485900 w 1485900"/>
                  <a:gd name="connsiteY2" fmla="*/ 3513899 h 3513899"/>
                  <a:gd name="connsiteX3" fmla="*/ 419100 w 1485900"/>
                  <a:gd name="connsiteY3" fmla="*/ 3513899 h 3513899"/>
                  <a:gd name="connsiteX4" fmla="*/ 0 w 1485900"/>
                  <a:gd name="connsiteY4" fmla="*/ 895350 h 3513899"/>
                  <a:gd name="connsiteX0" fmla="*/ 0 w 1790700"/>
                  <a:gd name="connsiteY0" fmla="*/ 44450 h 2662999"/>
                  <a:gd name="connsiteX1" fmla="*/ 1790700 w 1790700"/>
                  <a:gd name="connsiteY1" fmla="*/ 0 h 2662999"/>
                  <a:gd name="connsiteX2" fmla="*/ 1485900 w 1790700"/>
                  <a:gd name="connsiteY2" fmla="*/ 2662999 h 2662999"/>
                  <a:gd name="connsiteX3" fmla="*/ 419100 w 1790700"/>
                  <a:gd name="connsiteY3" fmla="*/ 2662999 h 2662999"/>
                  <a:gd name="connsiteX4" fmla="*/ 0 w 1790700"/>
                  <a:gd name="connsiteY4" fmla="*/ 44450 h 2662999"/>
                  <a:gd name="connsiteX0" fmla="*/ 0 w 1790700"/>
                  <a:gd name="connsiteY0" fmla="*/ 200851 h 2819400"/>
                  <a:gd name="connsiteX1" fmla="*/ 1638300 w 1790700"/>
                  <a:gd name="connsiteY1" fmla="*/ 0 h 2819400"/>
                  <a:gd name="connsiteX2" fmla="*/ 1790700 w 1790700"/>
                  <a:gd name="connsiteY2" fmla="*/ 156401 h 2819400"/>
                  <a:gd name="connsiteX3" fmla="*/ 1485900 w 1790700"/>
                  <a:gd name="connsiteY3" fmla="*/ 2819400 h 2819400"/>
                  <a:gd name="connsiteX4" fmla="*/ 419100 w 1790700"/>
                  <a:gd name="connsiteY4" fmla="*/ 2819400 h 2819400"/>
                  <a:gd name="connsiteX5" fmla="*/ 0 w 1790700"/>
                  <a:gd name="connsiteY5" fmla="*/ 200851 h 2819400"/>
                  <a:gd name="connsiteX0" fmla="*/ 0 w 1790700"/>
                  <a:gd name="connsiteY0" fmla="*/ 1141891 h 3760440"/>
                  <a:gd name="connsiteX1" fmla="*/ 1638300 w 1790700"/>
                  <a:gd name="connsiteY1" fmla="*/ 941040 h 3760440"/>
                  <a:gd name="connsiteX2" fmla="*/ 1790700 w 1790700"/>
                  <a:gd name="connsiteY2" fmla="*/ 1097441 h 3760440"/>
                  <a:gd name="connsiteX3" fmla="*/ 1485900 w 1790700"/>
                  <a:gd name="connsiteY3" fmla="*/ 3760440 h 3760440"/>
                  <a:gd name="connsiteX4" fmla="*/ 419100 w 1790700"/>
                  <a:gd name="connsiteY4" fmla="*/ 3760440 h 3760440"/>
                  <a:gd name="connsiteX5" fmla="*/ 0 w 1790700"/>
                  <a:gd name="connsiteY5" fmla="*/ 1141891 h 3760440"/>
                  <a:gd name="connsiteX0" fmla="*/ 204728 w 1995428"/>
                  <a:gd name="connsiteY0" fmla="*/ 1526807 h 4145356"/>
                  <a:gd name="connsiteX1" fmla="*/ 1843028 w 1995428"/>
                  <a:gd name="connsiteY1" fmla="*/ 1325956 h 4145356"/>
                  <a:gd name="connsiteX2" fmla="*/ 1995428 w 1995428"/>
                  <a:gd name="connsiteY2" fmla="*/ 1482357 h 4145356"/>
                  <a:gd name="connsiteX3" fmla="*/ 1690628 w 1995428"/>
                  <a:gd name="connsiteY3" fmla="*/ 4145356 h 4145356"/>
                  <a:gd name="connsiteX4" fmla="*/ 623828 w 1995428"/>
                  <a:gd name="connsiteY4" fmla="*/ 4145356 h 4145356"/>
                  <a:gd name="connsiteX5" fmla="*/ 204728 w 1995428"/>
                  <a:gd name="connsiteY5" fmla="*/ 1526807 h 4145356"/>
                  <a:gd name="connsiteX0" fmla="*/ 100175 w 1890875"/>
                  <a:gd name="connsiteY0" fmla="*/ 262040 h 2880589"/>
                  <a:gd name="connsiteX1" fmla="*/ 176375 w 1890875"/>
                  <a:gd name="connsiteY1" fmla="*/ 86589 h 2880589"/>
                  <a:gd name="connsiteX2" fmla="*/ 1738475 w 1890875"/>
                  <a:gd name="connsiteY2" fmla="*/ 61189 h 2880589"/>
                  <a:gd name="connsiteX3" fmla="*/ 1890875 w 1890875"/>
                  <a:gd name="connsiteY3" fmla="*/ 217590 h 2880589"/>
                  <a:gd name="connsiteX4" fmla="*/ 1586075 w 1890875"/>
                  <a:gd name="connsiteY4" fmla="*/ 2880589 h 2880589"/>
                  <a:gd name="connsiteX5" fmla="*/ 519275 w 1890875"/>
                  <a:gd name="connsiteY5" fmla="*/ 2880589 h 2880589"/>
                  <a:gd name="connsiteX6" fmla="*/ 100175 w 1890875"/>
                  <a:gd name="connsiteY6" fmla="*/ 262040 h 2880589"/>
                  <a:gd name="connsiteX0" fmla="*/ 164219 w 1954919"/>
                  <a:gd name="connsiteY0" fmla="*/ 1177055 h 3795604"/>
                  <a:gd name="connsiteX1" fmla="*/ 240419 w 1954919"/>
                  <a:gd name="connsiteY1" fmla="*/ 1001604 h 3795604"/>
                  <a:gd name="connsiteX2" fmla="*/ 1802519 w 1954919"/>
                  <a:gd name="connsiteY2" fmla="*/ 976204 h 3795604"/>
                  <a:gd name="connsiteX3" fmla="*/ 1954919 w 1954919"/>
                  <a:gd name="connsiteY3" fmla="*/ 1132605 h 3795604"/>
                  <a:gd name="connsiteX4" fmla="*/ 1650119 w 1954919"/>
                  <a:gd name="connsiteY4" fmla="*/ 3795604 h 3795604"/>
                  <a:gd name="connsiteX5" fmla="*/ 583319 w 1954919"/>
                  <a:gd name="connsiteY5" fmla="*/ 3795604 h 3795604"/>
                  <a:gd name="connsiteX6" fmla="*/ 164219 w 1954919"/>
                  <a:gd name="connsiteY6" fmla="*/ 1177055 h 3795604"/>
                  <a:gd name="connsiteX0" fmla="*/ 100175 w 1890875"/>
                  <a:gd name="connsiteY0" fmla="*/ 1538679 h 4157228"/>
                  <a:gd name="connsiteX1" fmla="*/ 176375 w 1890875"/>
                  <a:gd name="connsiteY1" fmla="*/ 1363228 h 4157228"/>
                  <a:gd name="connsiteX2" fmla="*/ 1738475 w 1890875"/>
                  <a:gd name="connsiteY2" fmla="*/ 1337828 h 4157228"/>
                  <a:gd name="connsiteX3" fmla="*/ 1890875 w 1890875"/>
                  <a:gd name="connsiteY3" fmla="*/ 1494229 h 4157228"/>
                  <a:gd name="connsiteX4" fmla="*/ 1586075 w 1890875"/>
                  <a:gd name="connsiteY4" fmla="*/ 4157228 h 4157228"/>
                  <a:gd name="connsiteX5" fmla="*/ 519275 w 1890875"/>
                  <a:gd name="connsiteY5" fmla="*/ 4157228 h 4157228"/>
                  <a:gd name="connsiteX6" fmla="*/ 100175 w 1890875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160189 w 1950889"/>
                  <a:gd name="connsiteY0" fmla="*/ 1471069 h 4089618"/>
                  <a:gd name="connsiteX1" fmla="*/ 236389 w 1950889"/>
                  <a:gd name="connsiteY1" fmla="*/ 1295618 h 4089618"/>
                  <a:gd name="connsiteX2" fmla="*/ 1798489 w 1950889"/>
                  <a:gd name="connsiteY2" fmla="*/ 1270218 h 4089618"/>
                  <a:gd name="connsiteX3" fmla="*/ 1950889 w 1950889"/>
                  <a:gd name="connsiteY3" fmla="*/ 1426619 h 4089618"/>
                  <a:gd name="connsiteX4" fmla="*/ 1646089 w 1950889"/>
                  <a:gd name="connsiteY4" fmla="*/ 4089618 h 4089618"/>
                  <a:gd name="connsiteX5" fmla="*/ 579289 w 1950889"/>
                  <a:gd name="connsiteY5" fmla="*/ 4089618 h 4089618"/>
                  <a:gd name="connsiteX6" fmla="*/ 160189 w 1950889"/>
                  <a:gd name="connsiteY6" fmla="*/ 1471069 h 4089618"/>
                  <a:gd name="connsiteX0" fmla="*/ 164191 w 1954891"/>
                  <a:gd name="connsiteY0" fmla="*/ 1558629 h 4177178"/>
                  <a:gd name="connsiteX1" fmla="*/ 240391 w 1954891"/>
                  <a:gd name="connsiteY1" fmla="*/ 1383178 h 4177178"/>
                  <a:gd name="connsiteX2" fmla="*/ 1802491 w 1954891"/>
                  <a:gd name="connsiteY2" fmla="*/ 1357778 h 4177178"/>
                  <a:gd name="connsiteX3" fmla="*/ 1954891 w 1954891"/>
                  <a:gd name="connsiteY3" fmla="*/ 1514179 h 4177178"/>
                  <a:gd name="connsiteX4" fmla="*/ 1650091 w 1954891"/>
                  <a:gd name="connsiteY4" fmla="*/ 4177178 h 4177178"/>
                  <a:gd name="connsiteX5" fmla="*/ 583291 w 1954891"/>
                  <a:gd name="connsiteY5" fmla="*/ 4177178 h 4177178"/>
                  <a:gd name="connsiteX6" fmla="*/ 164191 w 1954891"/>
                  <a:gd name="connsiteY6" fmla="*/ 1558629 h 4177178"/>
                  <a:gd name="connsiteX0" fmla="*/ 164191 w 1954891"/>
                  <a:gd name="connsiteY0" fmla="*/ 1498948 h 4117497"/>
                  <a:gd name="connsiteX1" fmla="*/ 240391 w 1954891"/>
                  <a:gd name="connsiteY1" fmla="*/ 1323497 h 4117497"/>
                  <a:gd name="connsiteX2" fmla="*/ 1802491 w 1954891"/>
                  <a:gd name="connsiteY2" fmla="*/ 1298097 h 4117497"/>
                  <a:gd name="connsiteX3" fmla="*/ 1954891 w 1954891"/>
                  <a:gd name="connsiteY3" fmla="*/ 1454498 h 4117497"/>
                  <a:gd name="connsiteX4" fmla="*/ 1650091 w 1954891"/>
                  <a:gd name="connsiteY4" fmla="*/ 4117497 h 4117497"/>
                  <a:gd name="connsiteX5" fmla="*/ 583291 w 1954891"/>
                  <a:gd name="connsiteY5" fmla="*/ 4117497 h 4117497"/>
                  <a:gd name="connsiteX6" fmla="*/ 164191 w 1954891"/>
                  <a:gd name="connsiteY6" fmla="*/ 1498948 h 4117497"/>
                  <a:gd name="connsiteX0" fmla="*/ 167625 w 1958325"/>
                  <a:gd name="connsiteY0" fmla="*/ 1549904 h 4168453"/>
                  <a:gd name="connsiteX1" fmla="*/ 243825 w 1958325"/>
                  <a:gd name="connsiteY1" fmla="*/ 1374453 h 4168453"/>
                  <a:gd name="connsiteX2" fmla="*/ 1805925 w 1958325"/>
                  <a:gd name="connsiteY2" fmla="*/ 1349053 h 4168453"/>
                  <a:gd name="connsiteX3" fmla="*/ 1958325 w 1958325"/>
                  <a:gd name="connsiteY3" fmla="*/ 1505454 h 4168453"/>
                  <a:gd name="connsiteX4" fmla="*/ 1653525 w 1958325"/>
                  <a:gd name="connsiteY4" fmla="*/ 4168453 h 4168453"/>
                  <a:gd name="connsiteX5" fmla="*/ 586725 w 1958325"/>
                  <a:gd name="connsiteY5" fmla="*/ 4168453 h 4168453"/>
                  <a:gd name="connsiteX6" fmla="*/ 167625 w 1958325"/>
                  <a:gd name="connsiteY6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167625 w 2165105"/>
                  <a:gd name="connsiteY7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2830"/>
                  <a:gd name="connsiteY0" fmla="*/ 1549904 h 4168453"/>
                  <a:gd name="connsiteX1" fmla="*/ 243825 w 2162830"/>
                  <a:gd name="connsiteY1" fmla="*/ 1374453 h 4168453"/>
                  <a:gd name="connsiteX2" fmla="*/ 1805925 w 2162830"/>
                  <a:gd name="connsiteY2" fmla="*/ 1349053 h 4168453"/>
                  <a:gd name="connsiteX3" fmla="*/ 1958325 w 2162830"/>
                  <a:gd name="connsiteY3" fmla="*/ 1505454 h 4168453"/>
                  <a:gd name="connsiteX4" fmla="*/ 2161525 w 2162830"/>
                  <a:gd name="connsiteY4" fmla="*/ 2428553 h 4168453"/>
                  <a:gd name="connsiteX5" fmla="*/ 1653525 w 2162830"/>
                  <a:gd name="connsiteY5" fmla="*/ 4168453 h 4168453"/>
                  <a:gd name="connsiteX6" fmla="*/ 586725 w 2162830"/>
                  <a:gd name="connsiteY6" fmla="*/ 4168453 h 4168453"/>
                  <a:gd name="connsiteX7" fmla="*/ 78725 w 2162830"/>
                  <a:gd name="connsiteY7" fmla="*/ 2682553 h 4168453"/>
                  <a:gd name="connsiteX8" fmla="*/ 167625 w 2162830"/>
                  <a:gd name="connsiteY8" fmla="*/ 1549904 h 4168453"/>
                  <a:gd name="connsiteX0" fmla="*/ 167625 w 2161525"/>
                  <a:gd name="connsiteY0" fmla="*/ 1549904 h 4168453"/>
                  <a:gd name="connsiteX1" fmla="*/ 243825 w 2161525"/>
                  <a:gd name="connsiteY1" fmla="*/ 1374453 h 4168453"/>
                  <a:gd name="connsiteX2" fmla="*/ 1805925 w 2161525"/>
                  <a:gd name="connsiteY2" fmla="*/ 1349053 h 4168453"/>
                  <a:gd name="connsiteX3" fmla="*/ 1958325 w 2161525"/>
                  <a:gd name="connsiteY3" fmla="*/ 1505454 h 4168453"/>
                  <a:gd name="connsiteX4" fmla="*/ 2161525 w 2161525"/>
                  <a:gd name="connsiteY4" fmla="*/ 2428553 h 4168453"/>
                  <a:gd name="connsiteX5" fmla="*/ 1653525 w 2161525"/>
                  <a:gd name="connsiteY5" fmla="*/ 4168453 h 4168453"/>
                  <a:gd name="connsiteX6" fmla="*/ 586725 w 2161525"/>
                  <a:gd name="connsiteY6" fmla="*/ 4168453 h 4168453"/>
                  <a:gd name="connsiteX7" fmla="*/ 78725 w 2161525"/>
                  <a:gd name="connsiteY7" fmla="*/ 2682553 h 4168453"/>
                  <a:gd name="connsiteX8" fmla="*/ 167625 w 2161525"/>
                  <a:gd name="connsiteY8" fmla="*/ 1549904 h 4168453"/>
                  <a:gd name="connsiteX0" fmla="*/ 167625 w 2404231"/>
                  <a:gd name="connsiteY0" fmla="*/ 1549904 h 4168453"/>
                  <a:gd name="connsiteX1" fmla="*/ 243825 w 2404231"/>
                  <a:gd name="connsiteY1" fmla="*/ 1374453 h 4168453"/>
                  <a:gd name="connsiteX2" fmla="*/ 1805925 w 2404231"/>
                  <a:gd name="connsiteY2" fmla="*/ 1349053 h 4168453"/>
                  <a:gd name="connsiteX3" fmla="*/ 1958325 w 2404231"/>
                  <a:gd name="connsiteY3" fmla="*/ 1505454 h 4168453"/>
                  <a:gd name="connsiteX4" fmla="*/ 2161525 w 2404231"/>
                  <a:gd name="connsiteY4" fmla="*/ 2428553 h 4168453"/>
                  <a:gd name="connsiteX5" fmla="*/ 1653525 w 2404231"/>
                  <a:gd name="connsiteY5" fmla="*/ 4168453 h 4168453"/>
                  <a:gd name="connsiteX6" fmla="*/ 586725 w 2404231"/>
                  <a:gd name="connsiteY6" fmla="*/ 4168453 h 4168453"/>
                  <a:gd name="connsiteX7" fmla="*/ 78725 w 2404231"/>
                  <a:gd name="connsiteY7" fmla="*/ 2682553 h 4168453"/>
                  <a:gd name="connsiteX8" fmla="*/ 167625 w 2404231"/>
                  <a:gd name="connsiteY8" fmla="*/ 1549904 h 4168453"/>
                  <a:gd name="connsiteX0" fmla="*/ 167625 w 2373449"/>
                  <a:gd name="connsiteY0" fmla="*/ 1549904 h 4397053"/>
                  <a:gd name="connsiteX1" fmla="*/ 243825 w 2373449"/>
                  <a:gd name="connsiteY1" fmla="*/ 1374453 h 4397053"/>
                  <a:gd name="connsiteX2" fmla="*/ 1805925 w 2373449"/>
                  <a:gd name="connsiteY2" fmla="*/ 1349053 h 4397053"/>
                  <a:gd name="connsiteX3" fmla="*/ 1958325 w 2373449"/>
                  <a:gd name="connsiteY3" fmla="*/ 1505454 h 4397053"/>
                  <a:gd name="connsiteX4" fmla="*/ 2161525 w 2373449"/>
                  <a:gd name="connsiteY4" fmla="*/ 2428553 h 4397053"/>
                  <a:gd name="connsiteX5" fmla="*/ 1424925 w 2373449"/>
                  <a:gd name="connsiteY5" fmla="*/ 4397053 h 4397053"/>
                  <a:gd name="connsiteX6" fmla="*/ 586725 w 2373449"/>
                  <a:gd name="connsiteY6" fmla="*/ 4168453 h 4397053"/>
                  <a:gd name="connsiteX7" fmla="*/ 78725 w 2373449"/>
                  <a:gd name="connsiteY7" fmla="*/ 2682553 h 4397053"/>
                  <a:gd name="connsiteX8" fmla="*/ 167625 w 2373449"/>
                  <a:gd name="connsiteY8" fmla="*/ 1549904 h 4397053"/>
                  <a:gd name="connsiteX0" fmla="*/ 167625 w 2351052"/>
                  <a:gd name="connsiteY0" fmla="*/ 1549904 h 4397053"/>
                  <a:gd name="connsiteX1" fmla="*/ 243825 w 2351052"/>
                  <a:gd name="connsiteY1" fmla="*/ 1374453 h 4397053"/>
                  <a:gd name="connsiteX2" fmla="*/ 1805925 w 2351052"/>
                  <a:gd name="connsiteY2" fmla="*/ 1349053 h 4397053"/>
                  <a:gd name="connsiteX3" fmla="*/ 1958325 w 2351052"/>
                  <a:gd name="connsiteY3" fmla="*/ 1505454 h 4397053"/>
                  <a:gd name="connsiteX4" fmla="*/ 2161525 w 2351052"/>
                  <a:gd name="connsiteY4" fmla="*/ 2428553 h 4397053"/>
                  <a:gd name="connsiteX5" fmla="*/ 1424925 w 2351052"/>
                  <a:gd name="connsiteY5" fmla="*/ 4397053 h 4397053"/>
                  <a:gd name="connsiteX6" fmla="*/ 586725 w 2351052"/>
                  <a:gd name="connsiteY6" fmla="*/ 4168453 h 4397053"/>
                  <a:gd name="connsiteX7" fmla="*/ 78725 w 2351052"/>
                  <a:gd name="connsiteY7" fmla="*/ 2682553 h 4397053"/>
                  <a:gd name="connsiteX8" fmla="*/ 167625 w 2351052"/>
                  <a:gd name="connsiteY8" fmla="*/ 1549904 h 4397053"/>
                  <a:gd name="connsiteX0" fmla="*/ 167625 w 2255599"/>
                  <a:gd name="connsiteY0" fmla="*/ 1549904 h 4397053"/>
                  <a:gd name="connsiteX1" fmla="*/ 243825 w 2255599"/>
                  <a:gd name="connsiteY1" fmla="*/ 1374453 h 4397053"/>
                  <a:gd name="connsiteX2" fmla="*/ 1805925 w 2255599"/>
                  <a:gd name="connsiteY2" fmla="*/ 1349053 h 4397053"/>
                  <a:gd name="connsiteX3" fmla="*/ 1958325 w 2255599"/>
                  <a:gd name="connsiteY3" fmla="*/ 1505454 h 4397053"/>
                  <a:gd name="connsiteX4" fmla="*/ 2161525 w 2255599"/>
                  <a:gd name="connsiteY4" fmla="*/ 2428553 h 4397053"/>
                  <a:gd name="connsiteX5" fmla="*/ 2199626 w 2255599"/>
                  <a:gd name="connsiteY5" fmla="*/ 2746053 h 4397053"/>
                  <a:gd name="connsiteX6" fmla="*/ 1424925 w 2255599"/>
                  <a:gd name="connsiteY6" fmla="*/ 4397053 h 4397053"/>
                  <a:gd name="connsiteX7" fmla="*/ 586725 w 2255599"/>
                  <a:gd name="connsiteY7" fmla="*/ 4168453 h 4397053"/>
                  <a:gd name="connsiteX8" fmla="*/ 78725 w 2255599"/>
                  <a:gd name="connsiteY8" fmla="*/ 2682553 h 4397053"/>
                  <a:gd name="connsiteX9" fmla="*/ 167625 w 2255599"/>
                  <a:gd name="connsiteY9" fmla="*/ 1549904 h 4397053"/>
                  <a:gd name="connsiteX0" fmla="*/ 167625 w 2199626"/>
                  <a:gd name="connsiteY0" fmla="*/ 1549904 h 4397053"/>
                  <a:gd name="connsiteX1" fmla="*/ 243825 w 2199626"/>
                  <a:gd name="connsiteY1" fmla="*/ 1374453 h 4397053"/>
                  <a:gd name="connsiteX2" fmla="*/ 1805925 w 2199626"/>
                  <a:gd name="connsiteY2" fmla="*/ 1349053 h 4397053"/>
                  <a:gd name="connsiteX3" fmla="*/ 1958325 w 2199626"/>
                  <a:gd name="connsiteY3" fmla="*/ 1505454 h 4397053"/>
                  <a:gd name="connsiteX4" fmla="*/ 2161525 w 2199626"/>
                  <a:gd name="connsiteY4" fmla="*/ 2428553 h 4397053"/>
                  <a:gd name="connsiteX5" fmla="*/ 2199626 w 2199626"/>
                  <a:gd name="connsiteY5" fmla="*/ 2746053 h 4397053"/>
                  <a:gd name="connsiteX6" fmla="*/ 1424925 w 2199626"/>
                  <a:gd name="connsiteY6" fmla="*/ 4397053 h 4397053"/>
                  <a:gd name="connsiteX7" fmla="*/ 586725 w 2199626"/>
                  <a:gd name="connsiteY7" fmla="*/ 4168453 h 4397053"/>
                  <a:gd name="connsiteX8" fmla="*/ 78725 w 2199626"/>
                  <a:gd name="connsiteY8" fmla="*/ 2682553 h 4397053"/>
                  <a:gd name="connsiteX9" fmla="*/ 167625 w 2199626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7 w 2397130"/>
                  <a:gd name="connsiteY8" fmla="*/ 3063553 h 4397053"/>
                  <a:gd name="connsiteX9" fmla="*/ 78725 w 2397130"/>
                  <a:gd name="connsiteY9" fmla="*/ 2682553 h 4397053"/>
                  <a:gd name="connsiteX10" fmla="*/ 167625 w 2397130"/>
                  <a:gd name="connsiteY10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199626"/>
                  <a:gd name="connsiteY0" fmla="*/ 1549904 h 3063917"/>
                  <a:gd name="connsiteX1" fmla="*/ 243825 w 2199626"/>
                  <a:gd name="connsiteY1" fmla="*/ 1374453 h 3063917"/>
                  <a:gd name="connsiteX2" fmla="*/ 1805925 w 2199626"/>
                  <a:gd name="connsiteY2" fmla="*/ 1349053 h 3063917"/>
                  <a:gd name="connsiteX3" fmla="*/ 1958325 w 2199626"/>
                  <a:gd name="connsiteY3" fmla="*/ 1505454 h 3063917"/>
                  <a:gd name="connsiteX4" fmla="*/ 2161525 w 2199626"/>
                  <a:gd name="connsiteY4" fmla="*/ 2428553 h 3063917"/>
                  <a:gd name="connsiteX5" fmla="*/ 2199626 w 2199626"/>
                  <a:gd name="connsiteY5" fmla="*/ 2746053 h 3063917"/>
                  <a:gd name="connsiteX6" fmla="*/ 78727 w 2199626"/>
                  <a:gd name="connsiteY6" fmla="*/ 3063553 h 3063917"/>
                  <a:gd name="connsiteX7" fmla="*/ 78725 w 2199626"/>
                  <a:gd name="connsiteY7" fmla="*/ 2682553 h 3063917"/>
                  <a:gd name="connsiteX8" fmla="*/ 167625 w 2199626"/>
                  <a:gd name="connsiteY8" fmla="*/ 1549904 h 3063917"/>
                  <a:gd name="connsiteX0" fmla="*/ 167625 w 2199626"/>
                  <a:gd name="connsiteY0" fmla="*/ 1549904 h 3933258"/>
                  <a:gd name="connsiteX1" fmla="*/ 243825 w 2199626"/>
                  <a:gd name="connsiteY1" fmla="*/ 1374453 h 3933258"/>
                  <a:gd name="connsiteX2" fmla="*/ 1805925 w 2199626"/>
                  <a:gd name="connsiteY2" fmla="*/ 1349053 h 3933258"/>
                  <a:gd name="connsiteX3" fmla="*/ 1958325 w 2199626"/>
                  <a:gd name="connsiteY3" fmla="*/ 1505454 h 3933258"/>
                  <a:gd name="connsiteX4" fmla="*/ 2161525 w 2199626"/>
                  <a:gd name="connsiteY4" fmla="*/ 2428553 h 3933258"/>
                  <a:gd name="connsiteX5" fmla="*/ 2199626 w 2199626"/>
                  <a:gd name="connsiteY5" fmla="*/ 2746053 h 3933258"/>
                  <a:gd name="connsiteX6" fmla="*/ 78727 w 2199626"/>
                  <a:gd name="connsiteY6" fmla="*/ 3063553 h 3933258"/>
                  <a:gd name="connsiteX7" fmla="*/ 78725 w 2199626"/>
                  <a:gd name="connsiteY7" fmla="*/ 2682553 h 3933258"/>
                  <a:gd name="connsiteX8" fmla="*/ 167625 w 2199626"/>
                  <a:gd name="connsiteY8" fmla="*/ 1549904 h 393325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5423" h="4450438">
                    <a:moveTo>
                      <a:pt x="167625" y="1549904"/>
                    </a:moveTo>
                    <a:cubicBezTo>
                      <a:pt x="237475" y="1547787"/>
                      <a:pt x="199375" y="1534928"/>
                      <a:pt x="243825" y="1374453"/>
                    </a:cubicBezTo>
                    <a:cubicBezTo>
                      <a:pt x="-930925" y="-525922"/>
                      <a:pt x="2561575" y="-380930"/>
                      <a:pt x="1805925" y="1349053"/>
                    </a:cubicBezTo>
                    <a:lnTo>
                      <a:pt x="1958325" y="1505454"/>
                    </a:lnTo>
                    <a:cubicBezTo>
                      <a:pt x="1386825" y="1914754"/>
                      <a:pt x="1954696" y="2485524"/>
                      <a:pt x="2161525" y="2428553"/>
                    </a:cubicBezTo>
                    <a:cubicBezTo>
                      <a:pt x="2212325" y="2635319"/>
                      <a:pt x="2182693" y="2621170"/>
                      <a:pt x="2199626" y="2746053"/>
                    </a:cubicBezTo>
                    <a:cubicBezTo>
                      <a:pt x="3325693" y="4756886"/>
                      <a:pt x="-342490" y="5144236"/>
                      <a:pt x="78727" y="3063553"/>
                    </a:cubicBezTo>
                    <a:cubicBezTo>
                      <a:pt x="-5940" y="2815903"/>
                      <a:pt x="82959" y="2934828"/>
                      <a:pt x="78725" y="2682553"/>
                    </a:cubicBezTo>
                    <a:cubicBezTo>
                      <a:pt x="786901" y="2568075"/>
                      <a:pt x="353892" y="1508354"/>
                      <a:pt x="167625" y="1549904"/>
                    </a:cubicBezTo>
                    <a:close/>
                  </a:path>
                </a:pathLst>
              </a:custGeom>
              <a:solidFill>
                <a:srgbClr val="B2713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72">
                <a:extLst>
                  <a:ext uri="{FF2B5EF4-FFF2-40B4-BE49-F238E27FC236}">
                    <a16:creationId xmlns:a16="http://schemas.microsoft.com/office/drawing/2014/main" id="{2F549EC2-E7DB-7924-DE6D-EA51F4DABDA6}"/>
                  </a:ext>
                </a:extLst>
              </p:cNvPr>
              <p:cNvSpPr/>
              <p:nvPr/>
            </p:nvSpPr>
            <p:spPr>
              <a:xfrm rot="21381645">
                <a:off x="5366135" y="3819049"/>
                <a:ext cx="579846" cy="133286"/>
              </a:xfrm>
              <a:custGeom>
                <a:avLst/>
                <a:gdLst>
                  <a:gd name="connsiteX0" fmla="*/ 0 w 657996"/>
                  <a:gd name="connsiteY0" fmla="*/ 108894 h 217787"/>
                  <a:gd name="connsiteX1" fmla="*/ 328998 w 657996"/>
                  <a:gd name="connsiteY1" fmla="*/ 0 h 217787"/>
                  <a:gd name="connsiteX2" fmla="*/ 657996 w 657996"/>
                  <a:gd name="connsiteY2" fmla="*/ 108894 h 217787"/>
                  <a:gd name="connsiteX3" fmla="*/ 328998 w 657996"/>
                  <a:gd name="connsiteY3" fmla="*/ 217788 h 217787"/>
                  <a:gd name="connsiteX4" fmla="*/ 0 w 657996"/>
                  <a:gd name="connsiteY4" fmla="*/ 108894 h 217787"/>
                  <a:gd name="connsiteX0" fmla="*/ 0 w 657996"/>
                  <a:gd name="connsiteY0" fmla="*/ 108894 h 122505"/>
                  <a:gd name="connsiteX1" fmla="*/ 328998 w 657996"/>
                  <a:gd name="connsiteY1" fmla="*/ 0 h 122505"/>
                  <a:gd name="connsiteX2" fmla="*/ 657996 w 657996"/>
                  <a:gd name="connsiteY2" fmla="*/ 108894 h 122505"/>
                  <a:gd name="connsiteX3" fmla="*/ 0 w 657996"/>
                  <a:gd name="connsiteY3" fmla="*/ 108894 h 122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996" h="122505">
                    <a:moveTo>
                      <a:pt x="0" y="108894"/>
                    </a:moveTo>
                    <a:cubicBezTo>
                      <a:pt x="0" y="48754"/>
                      <a:pt x="147297" y="0"/>
                      <a:pt x="328998" y="0"/>
                    </a:cubicBezTo>
                    <a:cubicBezTo>
                      <a:pt x="510699" y="0"/>
                      <a:pt x="657996" y="48754"/>
                      <a:pt x="657996" y="108894"/>
                    </a:cubicBezTo>
                    <a:cubicBezTo>
                      <a:pt x="603163" y="127043"/>
                      <a:pt x="54833" y="127043"/>
                      <a:pt x="0" y="108894"/>
                    </a:cubicBezTo>
                    <a:close/>
                  </a:path>
                </a:pathLst>
              </a:cu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73">
                <a:extLst>
                  <a:ext uri="{FF2B5EF4-FFF2-40B4-BE49-F238E27FC236}">
                    <a16:creationId xmlns:a16="http://schemas.microsoft.com/office/drawing/2014/main" id="{F29FD2DF-488C-BC53-C91C-1919959B5BAE}"/>
                  </a:ext>
                </a:extLst>
              </p:cNvPr>
              <p:cNvSpPr/>
              <p:nvPr/>
            </p:nvSpPr>
            <p:spPr>
              <a:xfrm>
                <a:off x="5405436" y="4481514"/>
                <a:ext cx="604838" cy="212406"/>
              </a:xfrm>
              <a:custGeom>
                <a:avLst/>
                <a:gdLst>
                  <a:gd name="connsiteX0" fmla="*/ 0 w 347662"/>
                  <a:gd name="connsiteY0" fmla="*/ 0 h 45719"/>
                  <a:gd name="connsiteX1" fmla="*/ 347662 w 347662"/>
                  <a:gd name="connsiteY1" fmla="*/ 0 h 45719"/>
                  <a:gd name="connsiteX2" fmla="*/ 347662 w 347662"/>
                  <a:gd name="connsiteY2" fmla="*/ 45719 h 45719"/>
                  <a:gd name="connsiteX3" fmla="*/ 0 w 347662"/>
                  <a:gd name="connsiteY3" fmla="*/ 45719 h 45719"/>
                  <a:gd name="connsiteX4" fmla="*/ 0 w 347662"/>
                  <a:gd name="connsiteY4" fmla="*/ 0 h 45719"/>
                  <a:gd name="connsiteX0" fmla="*/ 233363 w 581025"/>
                  <a:gd name="connsiteY0" fmla="*/ 0 h 221932"/>
                  <a:gd name="connsiteX1" fmla="*/ 581025 w 581025"/>
                  <a:gd name="connsiteY1" fmla="*/ 0 h 221932"/>
                  <a:gd name="connsiteX2" fmla="*/ 581025 w 581025"/>
                  <a:gd name="connsiteY2" fmla="*/ 45719 h 221932"/>
                  <a:gd name="connsiteX3" fmla="*/ 0 w 581025"/>
                  <a:gd name="connsiteY3" fmla="*/ 221932 h 221932"/>
                  <a:gd name="connsiteX4" fmla="*/ 233363 w 581025"/>
                  <a:gd name="connsiteY4" fmla="*/ 0 h 221932"/>
                  <a:gd name="connsiteX0" fmla="*/ 233363 w 581025"/>
                  <a:gd name="connsiteY0" fmla="*/ 0 h 221932"/>
                  <a:gd name="connsiteX1" fmla="*/ 581025 w 581025"/>
                  <a:gd name="connsiteY1" fmla="*/ 0 h 221932"/>
                  <a:gd name="connsiteX2" fmla="*/ 495300 w 581025"/>
                  <a:gd name="connsiteY2" fmla="*/ 212406 h 221932"/>
                  <a:gd name="connsiteX3" fmla="*/ 0 w 581025"/>
                  <a:gd name="connsiteY3" fmla="*/ 221932 h 221932"/>
                  <a:gd name="connsiteX4" fmla="*/ 233363 w 581025"/>
                  <a:gd name="connsiteY4" fmla="*/ 0 h 221932"/>
                  <a:gd name="connsiteX0" fmla="*/ 233363 w 600075"/>
                  <a:gd name="connsiteY0" fmla="*/ 0 h 221932"/>
                  <a:gd name="connsiteX1" fmla="*/ 600075 w 600075"/>
                  <a:gd name="connsiteY1" fmla="*/ 0 h 221932"/>
                  <a:gd name="connsiteX2" fmla="*/ 495300 w 600075"/>
                  <a:gd name="connsiteY2" fmla="*/ 212406 h 221932"/>
                  <a:gd name="connsiteX3" fmla="*/ 0 w 600075"/>
                  <a:gd name="connsiteY3" fmla="*/ 221932 h 221932"/>
                  <a:gd name="connsiteX4" fmla="*/ 233363 w 600075"/>
                  <a:gd name="connsiteY4" fmla="*/ 0 h 221932"/>
                  <a:gd name="connsiteX0" fmla="*/ 233363 w 600075"/>
                  <a:gd name="connsiteY0" fmla="*/ 0 h 221932"/>
                  <a:gd name="connsiteX1" fmla="*/ 600075 w 600075"/>
                  <a:gd name="connsiteY1" fmla="*/ 0 h 221932"/>
                  <a:gd name="connsiteX2" fmla="*/ 485775 w 600075"/>
                  <a:gd name="connsiteY2" fmla="*/ 212406 h 221932"/>
                  <a:gd name="connsiteX3" fmla="*/ 0 w 600075"/>
                  <a:gd name="connsiteY3" fmla="*/ 221932 h 221932"/>
                  <a:gd name="connsiteX4" fmla="*/ 233363 w 600075"/>
                  <a:gd name="connsiteY4" fmla="*/ 0 h 221932"/>
                  <a:gd name="connsiteX0" fmla="*/ 238126 w 604838"/>
                  <a:gd name="connsiteY0" fmla="*/ 0 h 212406"/>
                  <a:gd name="connsiteX1" fmla="*/ 604838 w 604838"/>
                  <a:gd name="connsiteY1" fmla="*/ 0 h 212406"/>
                  <a:gd name="connsiteX2" fmla="*/ 490538 w 604838"/>
                  <a:gd name="connsiteY2" fmla="*/ 212406 h 212406"/>
                  <a:gd name="connsiteX3" fmla="*/ 0 w 604838"/>
                  <a:gd name="connsiteY3" fmla="*/ 202882 h 212406"/>
                  <a:gd name="connsiteX4" fmla="*/ 238126 w 604838"/>
                  <a:gd name="connsiteY4" fmla="*/ 0 h 21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4838" h="212406">
                    <a:moveTo>
                      <a:pt x="238126" y="0"/>
                    </a:moveTo>
                    <a:lnTo>
                      <a:pt x="604838" y="0"/>
                    </a:lnTo>
                    <a:lnTo>
                      <a:pt x="490538" y="212406"/>
                    </a:lnTo>
                    <a:lnTo>
                      <a:pt x="0" y="202882"/>
                    </a:lnTo>
                    <a:lnTo>
                      <a:pt x="238126" y="0"/>
                    </a:lnTo>
                    <a:close/>
                  </a:path>
                </a:pathLst>
              </a:cu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F934518E-DF9A-B3EB-8307-381EC0C85273}"/>
                  </a:ext>
                </a:extLst>
              </p:cNvPr>
              <p:cNvSpPr/>
              <p:nvPr/>
            </p:nvSpPr>
            <p:spPr>
              <a:xfrm>
                <a:off x="5910263" y="4205737"/>
                <a:ext cx="496156" cy="872192"/>
              </a:xfrm>
              <a:custGeom>
                <a:avLst/>
                <a:gdLst>
                  <a:gd name="connsiteX0" fmla="*/ 0 w 496156"/>
                  <a:gd name="connsiteY0" fmla="*/ 37651 h 872192"/>
                  <a:gd name="connsiteX1" fmla="*/ 57150 w 496156"/>
                  <a:gd name="connsiteY1" fmla="*/ 4313 h 872192"/>
                  <a:gd name="connsiteX2" fmla="*/ 152400 w 496156"/>
                  <a:gd name="connsiteY2" fmla="*/ 123376 h 872192"/>
                  <a:gd name="connsiteX3" fmla="*/ 195262 w 496156"/>
                  <a:gd name="connsiteY3" fmla="*/ 447226 h 872192"/>
                  <a:gd name="connsiteX4" fmla="*/ 219075 w 496156"/>
                  <a:gd name="connsiteY4" fmla="*/ 632963 h 872192"/>
                  <a:gd name="connsiteX5" fmla="*/ 252412 w 496156"/>
                  <a:gd name="connsiteY5" fmla="*/ 771076 h 872192"/>
                  <a:gd name="connsiteX6" fmla="*/ 319087 w 496156"/>
                  <a:gd name="connsiteY6" fmla="*/ 866326 h 872192"/>
                  <a:gd name="connsiteX7" fmla="*/ 438150 w 496156"/>
                  <a:gd name="connsiteY7" fmla="*/ 852038 h 872192"/>
                  <a:gd name="connsiteX8" fmla="*/ 495300 w 496156"/>
                  <a:gd name="connsiteY8" fmla="*/ 771076 h 872192"/>
                  <a:gd name="connsiteX9" fmla="*/ 466725 w 496156"/>
                  <a:gd name="connsiteY9" fmla="*/ 632963 h 872192"/>
                  <a:gd name="connsiteX10" fmla="*/ 390525 w 496156"/>
                  <a:gd name="connsiteY10" fmla="*/ 571051 h 872192"/>
                  <a:gd name="connsiteX11" fmla="*/ 323850 w 496156"/>
                  <a:gd name="connsiteY11" fmla="*/ 623438 h 872192"/>
                  <a:gd name="connsiteX12" fmla="*/ 304800 w 496156"/>
                  <a:gd name="connsiteY12" fmla="*/ 694876 h 872192"/>
                  <a:gd name="connsiteX13" fmla="*/ 371475 w 496156"/>
                  <a:gd name="connsiteY13" fmla="*/ 723451 h 872192"/>
                  <a:gd name="connsiteX14" fmla="*/ 414337 w 496156"/>
                  <a:gd name="connsiteY14" fmla="*/ 694876 h 872192"/>
                  <a:gd name="connsiteX15" fmla="*/ 400050 w 496156"/>
                  <a:gd name="connsiteY15" fmla="*/ 656776 h 872192"/>
                  <a:gd name="connsiteX16" fmla="*/ 390525 w 496156"/>
                  <a:gd name="connsiteY16" fmla="*/ 656776 h 872192"/>
                  <a:gd name="connsiteX17" fmla="*/ 390525 w 496156"/>
                  <a:gd name="connsiteY17" fmla="*/ 656776 h 8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6156" h="872192">
                    <a:moveTo>
                      <a:pt x="0" y="37651"/>
                    </a:moveTo>
                    <a:cubicBezTo>
                      <a:pt x="15875" y="13838"/>
                      <a:pt x="31750" y="-9974"/>
                      <a:pt x="57150" y="4313"/>
                    </a:cubicBezTo>
                    <a:cubicBezTo>
                      <a:pt x="82550" y="18600"/>
                      <a:pt x="129381" y="49557"/>
                      <a:pt x="152400" y="123376"/>
                    </a:cubicBezTo>
                    <a:cubicBezTo>
                      <a:pt x="175419" y="197195"/>
                      <a:pt x="184150" y="362295"/>
                      <a:pt x="195262" y="447226"/>
                    </a:cubicBezTo>
                    <a:cubicBezTo>
                      <a:pt x="206374" y="532157"/>
                      <a:pt x="209550" y="578988"/>
                      <a:pt x="219075" y="632963"/>
                    </a:cubicBezTo>
                    <a:cubicBezTo>
                      <a:pt x="228600" y="686938"/>
                      <a:pt x="235743" y="732182"/>
                      <a:pt x="252412" y="771076"/>
                    </a:cubicBezTo>
                    <a:cubicBezTo>
                      <a:pt x="269081" y="809970"/>
                      <a:pt x="288131" y="852832"/>
                      <a:pt x="319087" y="866326"/>
                    </a:cubicBezTo>
                    <a:cubicBezTo>
                      <a:pt x="350043" y="879820"/>
                      <a:pt x="408781" y="867913"/>
                      <a:pt x="438150" y="852038"/>
                    </a:cubicBezTo>
                    <a:cubicBezTo>
                      <a:pt x="467519" y="836163"/>
                      <a:pt x="490538" y="807589"/>
                      <a:pt x="495300" y="771076"/>
                    </a:cubicBezTo>
                    <a:cubicBezTo>
                      <a:pt x="500063" y="734564"/>
                      <a:pt x="484187" y="666300"/>
                      <a:pt x="466725" y="632963"/>
                    </a:cubicBezTo>
                    <a:cubicBezTo>
                      <a:pt x="449263" y="599626"/>
                      <a:pt x="414338" y="572639"/>
                      <a:pt x="390525" y="571051"/>
                    </a:cubicBezTo>
                    <a:cubicBezTo>
                      <a:pt x="366712" y="569463"/>
                      <a:pt x="338137" y="602801"/>
                      <a:pt x="323850" y="623438"/>
                    </a:cubicBezTo>
                    <a:cubicBezTo>
                      <a:pt x="309563" y="644075"/>
                      <a:pt x="296863" y="678207"/>
                      <a:pt x="304800" y="694876"/>
                    </a:cubicBezTo>
                    <a:cubicBezTo>
                      <a:pt x="312737" y="711545"/>
                      <a:pt x="353219" y="723451"/>
                      <a:pt x="371475" y="723451"/>
                    </a:cubicBezTo>
                    <a:cubicBezTo>
                      <a:pt x="389731" y="723451"/>
                      <a:pt x="409575" y="705988"/>
                      <a:pt x="414337" y="694876"/>
                    </a:cubicBezTo>
                    <a:cubicBezTo>
                      <a:pt x="419099" y="683764"/>
                      <a:pt x="404019" y="663126"/>
                      <a:pt x="400050" y="656776"/>
                    </a:cubicBezTo>
                    <a:cubicBezTo>
                      <a:pt x="396081" y="650426"/>
                      <a:pt x="390525" y="656776"/>
                      <a:pt x="390525" y="656776"/>
                    </a:cubicBezTo>
                    <a:lnTo>
                      <a:pt x="390525" y="65677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92E63E6A-13CF-6573-1218-2E8845F53A62}"/>
                  </a:ext>
                </a:extLst>
              </p:cNvPr>
              <p:cNvGrpSpPr/>
              <p:nvPr/>
            </p:nvGrpSpPr>
            <p:grpSpPr>
              <a:xfrm>
                <a:off x="5107013" y="887515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7674957-C88B-7492-6A49-B08E6273C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0E7916FE-C937-CE92-79BB-05D8F3B1FF63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CFC9874B-9D37-5558-E80E-51520583ED5A}"/>
                  </a:ext>
                </a:extLst>
              </p:cNvPr>
              <p:cNvGrpSpPr/>
              <p:nvPr/>
            </p:nvGrpSpPr>
            <p:grpSpPr>
              <a:xfrm>
                <a:off x="5193211" y="854384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F4ABC739-7DC8-92D6-098D-2F45AE865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3AB0EE0A-6F5F-43B1-50F0-426A968D95B0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71B08BA4-F31F-1F48-86A3-64F39AB460C5}"/>
                  </a:ext>
                </a:extLst>
              </p:cNvPr>
              <p:cNvGrpSpPr/>
              <p:nvPr/>
            </p:nvGrpSpPr>
            <p:grpSpPr>
              <a:xfrm>
                <a:off x="5251949" y="829729"/>
                <a:ext cx="667560" cy="4189857"/>
                <a:chOff x="5100531" y="968975"/>
                <a:chExt cx="667560" cy="4189857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F14CA899-A3EB-A895-5178-4A3C59269221}"/>
                    </a:ext>
                  </a:extLst>
                </p:cNvPr>
                <p:cNvCxnSpPr>
                  <a:cxnSpLocks/>
                  <a:stCxn id="316" idx="3"/>
                </p:cNvCxnSpPr>
                <p:nvPr/>
              </p:nvCxnSpPr>
              <p:spPr>
                <a:xfrm>
                  <a:off x="5100531" y="968975"/>
                  <a:ext cx="638510" cy="410895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CBA3746A-1D27-3342-2298-906CE9166738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D3E647FE-8EF2-C619-005A-F620032EAC85}"/>
                  </a:ext>
                </a:extLst>
              </p:cNvPr>
              <p:cNvGrpSpPr/>
              <p:nvPr/>
            </p:nvGrpSpPr>
            <p:grpSpPr>
              <a:xfrm>
                <a:off x="5010231" y="884055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F700379A-154D-617C-0E47-28339DD0A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7C2B48AC-5878-3278-3111-3EBFA95F490C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DB34E17B-DC91-07ED-5709-0CF7A190F77E}"/>
                  </a:ext>
                </a:extLst>
              </p:cNvPr>
              <p:cNvSpPr/>
              <p:nvPr/>
            </p:nvSpPr>
            <p:spPr>
              <a:xfrm flipH="1">
                <a:off x="4887076" y="4206383"/>
                <a:ext cx="496156" cy="872192"/>
              </a:xfrm>
              <a:custGeom>
                <a:avLst/>
                <a:gdLst>
                  <a:gd name="connsiteX0" fmla="*/ 0 w 496156"/>
                  <a:gd name="connsiteY0" fmla="*/ 37651 h 872192"/>
                  <a:gd name="connsiteX1" fmla="*/ 57150 w 496156"/>
                  <a:gd name="connsiteY1" fmla="*/ 4313 h 872192"/>
                  <a:gd name="connsiteX2" fmla="*/ 152400 w 496156"/>
                  <a:gd name="connsiteY2" fmla="*/ 123376 h 872192"/>
                  <a:gd name="connsiteX3" fmla="*/ 195262 w 496156"/>
                  <a:gd name="connsiteY3" fmla="*/ 447226 h 872192"/>
                  <a:gd name="connsiteX4" fmla="*/ 219075 w 496156"/>
                  <a:gd name="connsiteY4" fmla="*/ 632963 h 872192"/>
                  <a:gd name="connsiteX5" fmla="*/ 252412 w 496156"/>
                  <a:gd name="connsiteY5" fmla="*/ 771076 h 872192"/>
                  <a:gd name="connsiteX6" fmla="*/ 319087 w 496156"/>
                  <a:gd name="connsiteY6" fmla="*/ 866326 h 872192"/>
                  <a:gd name="connsiteX7" fmla="*/ 438150 w 496156"/>
                  <a:gd name="connsiteY7" fmla="*/ 852038 h 872192"/>
                  <a:gd name="connsiteX8" fmla="*/ 495300 w 496156"/>
                  <a:gd name="connsiteY8" fmla="*/ 771076 h 872192"/>
                  <a:gd name="connsiteX9" fmla="*/ 466725 w 496156"/>
                  <a:gd name="connsiteY9" fmla="*/ 632963 h 872192"/>
                  <a:gd name="connsiteX10" fmla="*/ 390525 w 496156"/>
                  <a:gd name="connsiteY10" fmla="*/ 571051 h 872192"/>
                  <a:gd name="connsiteX11" fmla="*/ 323850 w 496156"/>
                  <a:gd name="connsiteY11" fmla="*/ 623438 h 872192"/>
                  <a:gd name="connsiteX12" fmla="*/ 304800 w 496156"/>
                  <a:gd name="connsiteY12" fmla="*/ 694876 h 872192"/>
                  <a:gd name="connsiteX13" fmla="*/ 371475 w 496156"/>
                  <a:gd name="connsiteY13" fmla="*/ 723451 h 872192"/>
                  <a:gd name="connsiteX14" fmla="*/ 414337 w 496156"/>
                  <a:gd name="connsiteY14" fmla="*/ 694876 h 872192"/>
                  <a:gd name="connsiteX15" fmla="*/ 400050 w 496156"/>
                  <a:gd name="connsiteY15" fmla="*/ 656776 h 872192"/>
                  <a:gd name="connsiteX16" fmla="*/ 390525 w 496156"/>
                  <a:gd name="connsiteY16" fmla="*/ 656776 h 872192"/>
                  <a:gd name="connsiteX17" fmla="*/ 390525 w 496156"/>
                  <a:gd name="connsiteY17" fmla="*/ 656776 h 8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6156" h="872192">
                    <a:moveTo>
                      <a:pt x="0" y="37651"/>
                    </a:moveTo>
                    <a:cubicBezTo>
                      <a:pt x="15875" y="13838"/>
                      <a:pt x="31750" y="-9974"/>
                      <a:pt x="57150" y="4313"/>
                    </a:cubicBezTo>
                    <a:cubicBezTo>
                      <a:pt x="82550" y="18600"/>
                      <a:pt x="129381" y="49557"/>
                      <a:pt x="152400" y="123376"/>
                    </a:cubicBezTo>
                    <a:cubicBezTo>
                      <a:pt x="175419" y="197195"/>
                      <a:pt x="184150" y="362295"/>
                      <a:pt x="195262" y="447226"/>
                    </a:cubicBezTo>
                    <a:cubicBezTo>
                      <a:pt x="206374" y="532157"/>
                      <a:pt x="209550" y="578988"/>
                      <a:pt x="219075" y="632963"/>
                    </a:cubicBezTo>
                    <a:cubicBezTo>
                      <a:pt x="228600" y="686938"/>
                      <a:pt x="235743" y="732182"/>
                      <a:pt x="252412" y="771076"/>
                    </a:cubicBezTo>
                    <a:cubicBezTo>
                      <a:pt x="269081" y="809970"/>
                      <a:pt x="288131" y="852832"/>
                      <a:pt x="319087" y="866326"/>
                    </a:cubicBezTo>
                    <a:cubicBezTo>
                      <a:pt x="350043" y="879820"/>
                      <a:pt x="408781" y="867913"/>
                      <a:pt x="438150" y="852038"/>
                    </a:cubicBezTo>
                    <a:cubicBezTo>
                      <a:pt x="467519" y="836163"/>
                      <a:pt x="490538" y="807589"/>
                      <a:pt x="495300" y="771076"/>
                    </a:cubicBezTo>
                    <a:cubicBezTo>
                      <a:pt x="500063" y="734564"/>
                      <a:pt x="484187" y="666300"/>
                      <a:pt x="466725" y="632963"/>
                    </a:cubicBezTo>
                    <a:cubicBezTo>
                      <a:pt x="449263" y="599626"/>
                      <a:pt x="414338" y="572639"/>
                      <a:pt x="390525" y="571051"/>
                    </a:cubicBezTo>
                    <a:cubicBezTo>
                      <a:pt x="366712" y="569463"/>
                      <a:pt x="338137" y="602801"/>
                      <a:pt x="323850" y="623438"/>
                    </a:cubicBezTo>
                    <a:cubicBezTo>
                      <a:pt x="309563" y="644075"/>
                      <a:pt x="296863" y="678207"/>
                      <a:pt x="304800" y="694876"/>
                    </a:cubicBezTo>
                    <a:cubicBezTo>
                      <a:pt x="312737" y="711545"/>
                      <a:pt x="353219" y="723451"/>
                      <a:pt x="371475" y="723451"/>
                    </a:cubicBezTo>
                    <a:cubicBezTo>
                      <a:pt x="389731" y="723451"/>
                      <a:pt x="409575" y="705988"/>
                      <a:pt x="414337" y="694876"/>
                    </a:cubicBezTo>
                    <a:cubicBezTo>
                      <a:pt x="419099" y="683764"/>
                      <a:pt x="404019" y="663126"/>
                      <a:pt x="400050" y="656776"/>
                    </a:cubicBezTo>
                    <a:cubicBezTo>
                      <a:pt x="396081" y="650426"/>
                      <a:pt x="390525" y="656776"/>
                      <a:pt x="390525" y="656776"/>
                    </a:cubicBezTo>
                    <a:lnTo>
                      <a:pt x="390525" y="65677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75">
                <a:extLst>
                  <a:ext uri="{FF2B5EF4-FFF2-40B4-BE49-F238E27FC236}">
                    <a16:creationId xmlns:a16="http://schemas.microsoft.com/office/drawing/2014/main" id="{308BB9F9-FF06-D9A9-B9F1-3070B609014A}"/>
                  </a:ext>
                </a:extLst>
              </p:cNvPr>
              <p:cNvSpPr/>
              <p:nvPr/>
            </p:nvSpPr>
            <p:spPr>
              <a:xfrm>
                <a:off x="5470344" y="5199275"/>
                <a:ext cx="537394" cy="1210339"/>
              </a:xfrm>
              <a:custGeom>
                <a:avLst/>
                <a:gdLst>
                  <a:gd name="connsiteX0" fmla="*/ 0 w 354506"/>
                  <a:gd name="connsiteY0" fmla="*/ 0 h 303487"/>
                  <a:gd name="connsiteX1" fmla="*/ 354506 w 354506"/>
                  <a:gd name="connsiteY1" fmla="*/ 0 h 303487"/>
                  <a:gd name="connsiteX2" fmla="*/ 354506 w 354506"/>
                  <a:gd name="connsiteY2" fmla="*/ 303487 h 303487"/>
                  <a:gd name="connsiteX3" fmla="*/ 0 w 354506"/>
                  <a:gd name="connsiteY3" fmla="*/ 303487 h 303487"/>
                  <a:gd name="connsiteX4" fmla="*/ 0 w 354506"/>
                  <a:gd name="connsiteY4" fmla="*/ 0 h 303487"/>
                  <a:gd name="connsiteX0" fmla="*/ 0 w 407846"/>
                  <a:gd name="connsiteY0" fmla="*/ 0 h 303487"/>
                  <a:gd name="connsiteX1" fmla="*/ 407846 w 407846"/>
                  <a:gd name="connsiteY1" fmla="*/ 60960 h 303487"/>
                  <a:gd name="connsiteX2" fmla="*/ 354506 w 407846"/>
                  <a:gd name="connsiteY2" fmla="*/ 303487 h 303487"/>
                  <a:gd name="connsiteX3" fmla="*/ 0 w 407846"/>
                  <a:gd name="connsiteY3" fmla="*/ 303487 h 303487"/>
                  <a:gd name="connsiteX4" fmla="*/ 0 w 407846"/>
                  <a:gd name="connsiteY4" fmla="*/ 0 h 303487"/>
                  <a:gd name="connsiteX0" fmla="*/ 0 w 499286"/>
                  <a:gd name="connsiteY0" fmla="*/ 0 h 303487"/>
                  <a:gd name="connsiteX1" fmla="*/ 499286 w 499286"/>
                  <a:gd name="connsiteY1" fmla="*/ 60960 h 303487"/>
                  <a:gd name="connsiteX2" fmla="*/ 445946 w 499286"/>
                  <a:gd name="connsiteY2" fmla="*/ 303487 h 303487"/>
                  <a:gd name="connsiteX3" fmla="*/ 91440 w 499286"/>
                  <a:gd name="connsiteY3" fmla="*/ 303487 h 303487"/>
                  <a:gd name="connsiteX4" fmla="*/ 0 w 499286"/>
                  <a:gd name="connsiteY4" fmla="*/ 0 h 303487"/>
                  <a:gd name="connsiteX0" fmla="*/ 0 w 499286"/>
                  <a:gd name="connsiteY0" fmla="*/ 79236 h 382723"/>
                  <a:gd name="connsiteX1" fmla="*/ 499286 w 499286"/>
                  <a:gd name="connsiteY1" fmla="*/ 140196 h 382723"/>
                  <a:gd name="connsiteX2" fmla="*/ 445946 w 499286"/>
                  <a:gd name="connsiteY2" fmla="*/ 382723 h 382723"/>
                  <a:gd name="connsiteX3" fmla="*/ 91440 w 499286"/>
                  <a:gd name="connsiteY3" fmla="*/ 382723 h 382723"/>
                  <a:gd name="connsiteX4" fmla="*/ 0 w 499286"/>
                  <a:gd name="connsiteY4" fmla="*/ 79236 h 382723"/>
                  <a:gd name="connsiteX0" fmla="*/ 0 w 537386"/>
                  <a:gd name="connsiteY0" fmla="*/ 76246 h 379733"/>
                  <a:gd name="connsiteX1" fmla="*/ 537386 w 537386"/>
                  <a:gd name="connsiteY1" fmla="*/ 152446 h 379733"/>
                  <a:gd name="connsiteX2" fmla="*/ 445946 w 537386"/>
                  <a:gd name="connsiteY2" fmla="*/ 379733 h 379733"/>
                  <a:gd name="connsiteX3" fmla="*/ 91440 w 537386"/>
                  <a:gd name="connsiteY3" fmla="*/ 379733 h 379733"/>
                  <a:gd name="connsiteX4" fmla="*/ 0 w 537386"/>
                  <a:gd name="connsiteY4" fmla="*/ 76246 h 379733"/>
                  <a:gd name="connsiteX0" fmla="*/ 0 w 537394"/>
                  <a:gd name="connsiteY0" fmla="*/ 86078 h 389565"/>
                  <a:gd name="connsiteX1" fmla="*/ 537386 w 537394"/>
                  <a:gd name="connsiteY1" fmla="*/ 162278 h 389565"/>
                  <a:gd name="connsiteX2" fmla="*/ 445946 w 537394"/>
                  <a:gd name="connsiteY2" fmla="*/ 389565 h 389565"/>
                  <a:gd name="connsiteX3" fmla="*/ 91440 w 537394"/>
                  <a:gd name="connsiteY3" fmla="*/ 389565 h 389565"/>
                  <a:gd name="connsiteX4" fmla="*/ 0 w 537394"/>
                  <a:gd name="connsiteY4" fmla="*/ 86078 h 389565"/>
                  <a:gd name="connsiteX0" fmla="*/ 0 w 537394"/>
                  <a:gd name="connsiteY0" fmla="*/ 86078 h 503865"/>
                  <a:gd name="connsiteX1" fmla="*/ 537386 w 537394"/>
                  <a:gd name="connsiteY1" fmla="*/ 162278 h 503865"/>
                  <a:gd name="connsiteX2" fmla="*/ 476426 w 537394"/>
                  <a:gd name="connsiteY2" fmla="*/ 503865 h 503865"/>
                  <a:gd name="connsiteX3" fmla="*/ 91440 w 537394"/>
                  <a:gd name="connsiteY3" fmla="*/ 389565 h 503865"/>
                  <a:gd name="connsiteX4" fmla="*/ 0 w 537394"/>
                  <a:gd name="connsiteY4" fmla="*/ 86078 h 503865"/>
                  <a:gd name="connsiteX0" fmla="*/ 0 w 537394"/>
                  <a:gd name="connsiteY0" fmla="*/ 86078 h 511485"/>
                  <a:gd name="connsiteX1" fmla="*/ 537386 w 537394"/>
                  <a:gd name="connsiteY1" fmla="*/ 162278 h 511485"/>
                  <a:gd name="connsiteX2" fmla="*/ 476426 w 537394"/>
                  <a:gd name="connsiteY2" fmla="*/ 503865 h 511485"/>
                  <a:gd name="connsiteX3" fmla="*/ 213360 w 537394"/>
                  <a:gd name="connsiteY3" fmla="*/ 511485 h 511485"/>
                  <a:gd name="connsiteX4" fmla="*/ 0 w 537394"/>
                  <a:gd name="connsiteY4" fmla="*/ 86078 h 511485"/>
                  <a:gd name="connsiteX0" fmla="*/ 0 w 537394"/>
                  <a:gd name="connsiteY0" fmla="*/ 86078 h 511485"/>
                  <a:gd name="connsiteX1" fmla="*/ 537386 w 537394"/>
                  <a:gd name="connsiteY1" fmla="*/ 162278 h 511485"/>
                  <a:gd name="connsiteX2" fmla="*/ 476426 w 537394"/>
                  <a:gd name="connsiteY2" fmla="*/ 503865 h 511485"/>
                  <a:gd name="connsiteX3" fmla="*/ 213360 w 537394"/>
                  <a:gd name="connsiteY3" fmla="*/ 511485 h 511485"/>
                  <a:gd name="connsiteX4" fmla="*/ 0 w 537394"/>
                  <a:gd name="connsiteY4" fmla="*/ 86078 h 511485"/>
                  <a:gd name="connsiteX0" fmla="*/ 0 w 537394"/>
                  <a:gd name="connsiteY0" fmla="*/ 86078 h 549585"/>
                  <a:gd name="connsiteX1" fmla="*/ 537386 w 537394"/>
                  <a:gd name="connsiteY1" fmla="*/ 162278 h 549585"/>
                  <a:gd name="connsiteX2" fmla="*/ 476426 w 537394"/>
                  <a:gd name="connsiteY2" fmla="*/ 503865 h 549585"/>
                  <a:gd name="connsiteX3" fmla="*/ 228600 w 537394"/>
                  <a:gd name="connsiteY3" fmla="*/ 549585 h 549585"/>
                  <a:gd name="connsiteX4" fmla="*/ 0 w 537394"/>
                  <a:gd name="connsiteY4" fmla="*/ 86078 h 549585"/>
                  <a:gd name="connsiteX0" fmla="*/ 0 w 537394"/>
                  <a:gd name="connsiteY0" fmla="*/ 86078 h 786944"/>
                  <a:gd name="connsiteX1" fmla="*/ 537386 w 537394"/>
                  <a:gd name="connsiteY1" fmla="*/ 162278 h 786944"/>
                  <a:gd name="connsiteX2" fmla="*/ 476426 w 537394"/>
                  <a:gd name="connsiteY2" fmla="*/ 503865 h 786944"/>
                  <a:gd name="connsiteX3" fmla="*/ 228600 w 537394"/>
                  <a:gd name="connsiteY3" fmla="*/ 549585 h 786944"/>
                  <a:gd name="connsiteX4" fmla="*/ 0 w 537394"/>
                  <a:gd name="connsiteY4" fmla="*/ 86078 h 786944"/>
                  <a:gd name="connsiteX0" fmla="*/ 0 w 537394"/>
                  <a:gd name="connsiteY0" fmla="*/ 86078 h 966854"/>
                  <a:gd name="connsiteX1" fmla="*/ 537386 w 537394"/>
                  <a:gd name="connsiteY1" fmla="*/ 162278 h 966854"/>
                  <a:gd name="connsiteX2" fmla="*/ 476426 w 537394"/>
                  <a:gd name="connsiteY2" fmla="*/ 503865 h 966854"/>
                  <a:gd name="connsiteX3" fmla="*/ 228600 w 537394"/>
                  <a:gd name="connsiteY3" fmla="*/ 549585 h 966854"/>
                  <a:gd name="connsiteX4" fmla="*/ 0 w 537394"/>
                  <a:gd name="connsiteY4" fmla="*/ 86078 h 966854"/>
                  <a:gd name="connsiteX0" fmla="*/ 0 w 537394"/>
                  <a:gd name="connsiteY0" fmla="*/ 86078 h 1113250"/>
                  <a:gd name="connsiteX1" fmla="*/ 537386 w 537394"/>
                  <a:gd name="connsiteY1" fmla="*/ 162278 h 1113250"/>
                  <a:gd name="connsiteX2" fmla="*/ 476426 w 537394"/>
                  <a:gd name="connsiteY2" fmla="*/ 503865 h 1113250"/>
                  <a:gd name="connsiteX3" fmla="*/ 228600 w 537394"/>
                  <a:gd name="connsiteY3" fmla="*/ 549585 h 1113250"/>
                  <a:gd name="connsiteX4" fmla="*/ 0 w 537394"/>
                  <a:gd name="connsiteY4" fmla="*/ 86078 h 1113250"/>
                  <a:gd name="connsiteX0" fmla="*/ 0 w 537394"/>
                  <a:gd name="connsiteY0" fmla="*/ 86078 h 1210339"/>
                  <a:gd name="connsiteX1" fmla="*/ 537386 w 537394"/>
                  <a:gd name="connsiteY1" fmla="*/ 162278 h 1210339"/>
                  <a:gd name="connsiteX2" fmla="*/ 476426 w 537394"/>
                  <a:gd name="connsiteY2" fmla="*/ 503865 h 1210339"/>
                  <a:gd name="connsiteX3" fmla="*/ 228600 w 537394"/>
                  <a:gd name="connsiteY3" fmla="*/ 549585 h 1210339"/>
                  <a:gd name="connsiteX4" fmla="*/ 0 w 537394"/>
                  <a:gd name="connsiteY4" fmla="*/ 86078 h 1210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394" h="1210339">
                    <a:moveTo>
                      <a:pt x="0" y="86078"/>
                    </a:moveTo>
                    <a:cubicBezTo>
                      <a:pt x="410269" y="-114582"/>
                      <a:pt x="538597" y="88618"/>
                      <a:pt x="537386" y="162278"/>
                    </a:cubicBezTo>
                    <a:lnTo>
                      <a:pt x="476426" y="503865"/>
                    </a:lnTo>
                    <a:cubicBezTo>
                      <a:pt x="523357" y="1403025"/>
                      <a:pt x="547429" y="1471605"/>
                      <a:pt x="228600" y="549585"/>
                    </a:cubicBezTo>
                    <a:cubicBezTo>
                      <a:pt x="187960" y="400163"/>
                      <a:pt x="71120" y="227880"/>
                      <a:pt x="0" y="86078"/>
                    </a:cubicBezTo>
                    <a:close/>
                  </a:path>
                </a:pathLst>
              </a:custGeom>
              <a:solidFill>
                <a:srgbClr val="A9501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AB05A296-B779-ABD5-DF9B-A410A79DA02A}"/>
                  </a:ext>
                </a:extLst>
              </p:cNvPr>
              <p:cNvSpPr/>
              <p:nvPr/>
            </p:nvSpPr>
            <p:spPr>
              <a:xfrm>
                <a:off x="5889391" y="5312647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3E61683-519E-3E1F-07A7-9176E56651C0}"/>
                  </a:ext>
                </a:extLst>
              </p:cNvPr>
              <p:cNvSpPr/>
              <p:nvPr/>
            </p:nvSpPr>
            <p:spPr>
              <a:xfrm>
                <a:off x="5781390" y="5290111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0415DCA4-3876-402A-A1CD-ADE66E05B73D}"/>
                  </a:ext>
                </a:extLst>
              </p:cNvPr>
              <p:cNvSpPr/>
              <p:nvPr/>
            </p:nvSpPr>
            <p:spPr>
              <a:xfrm>
                <a:off x="5675612" y="5290111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963BB30-310A-9B5E-D8DA-1664CEDA517B}"/>
                  </a:ext>
                </a:extLst>
              </p:cNvPr>
              <p:cNvSpPr/>
              <p:nvPr/>
            </p:nvSpPr>
            <p:spPr>
              <a:xfrm>
                <a:off x="5591822" y="5357190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167CD981-E11E-231D-151F-A4E670BAB88A}"/>
                  </a:ext>
                </a:extLst>
              </p:cNvPr>
              <p:cNvCxnSpPr>
                <a:stCxn id="235" idx="0"/>
                <a:endCxn id="233" idx="0"/>
              </p:cNvCxnSpPr>
              <p:nvPr/>
            </p:nvCxnSpPr>
            <p:spPr>
              <a:xfrm flipH="1">
                <a:off x="4401118" y="3896552"/>
                <a:ext cx="208980" cy="22270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19DE21E1-6AF5-A7FF-9A27-B42DE2B73753}"/>
                  </a:ext>
                </a:extLst>
              </p:cNvPr>
              <p:cNvCxnSpPr>
                <a:stCxn id="235" idx="7"/>
                <a:endCxn id="233" idx="8"/>
              </p:cNvCxnSpPr>
              <p:nvPr/>
            </p:nvCxnSpPr>
            <p:spPr>
              <a:xfrm flipH="1" flipV="1">
                <a:off x="4445568" y="5009389"/>
                <a:ext cx="75630" cy="1981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8E6727B6-4CF0-4D85-8D36-72ADEBA50CB9}"/>
                  </a:ext>
                </a:extLst>
              </p:cNvPr>
              <p:cNvSpPr/>
              <p:nvPr/>
            </p:nvSpPr>
            <p:spPr>
              <a:xfrm>
                <a:off x="4867076" y="56321"/>
                <a:ext cx="247650" cy="275636"/>
              </a:xfrm>
              <a:prstGeom prst="rect">
                <a:avLst/>
              </a:prstGeom>
              <a:solidFill>
                <a:srgbClr val="B2713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Rectangle 58">
                <a:extLst>
                  <a:ext uri="{FF2B5EF4-FFF2-40B4-BE49-F238E27FC236}">
                    <a16:creationId xmlns:a16="http://schemas.microsoft.com/office/drawing/2014/main" id="{E957797A-6A43-FDF7-093E-293305310BB9}"/>
                  </a:ext>
                </a:extLst>
              </p:cNvPr>
              <p:cNvSpPr/>
              <p:nvPr/>
            </p:nvSpPr>
            <p:spPr>
              <a:xfrm>
                <a:off x="4867076" y="309380"/>
                <a:ext cx="437264" cy="624886"/>
              </a:xfrm>
              <a:custGeom>
                <a:avLst/>
                <a:gdLst>
                  <a:gd name="connsiteX0" fmla="*/ 0 w 247650"/>
                  <a:gd name="connsiteY0" fmla="*/ 0 h 275636"/>
                  <a:gd name="connsiteX1" fmla="*/ 247650 w 247650"/>
                  <a:gd name="connsiteY1" fmla="*/ 0 h 275636"/>
                  <a:gd name="connsiteX2" fmla="*/ 247650 w 247650"/>
                  <a:gd name="connsiteY2" fmla="*/ 275636 h 275636"/>
                  <a:gd name="connsiteX3" fmla="*/ 0 w 247650"/>
                  <a:gd name="connsiteY3" fmla="*/ 275636 h 275636"/>
                  <a:gd name="connsiteX4" fmla="*/ 0 w 247650"/>
                  <a:gd name="connsiteY4" fmla="*/ 0 h 27563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247650 w 247650"/>
                  <a:gd name="connsiteY2" fmla="*/ 624886 h 624886"/>
                  <a:gd name="connsiteX3" fmla="*/ 0 w 247650"/>
                  <a:gd name="connsiteY3" fmla="*/ 624886 h 624886"/>
                  <a:gd name="connsiteX4" fmla="*/ 0 w 247650"/>
                  <a:gd name="connsiteY4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79400"/>
                  <a:gd name="connsiteY0" fmla="*/ 349250 h 624886"/>
                  <a:gd name="connsiteX1" fmla="*/ 95250 w 279400"/>
                  <a:gd name="connsiteY1" fmla="*/ 0 h 624886"/>
                  <a:gd name="connsiteX2" fmla="*/ 140032 w 279400"/>
                  <a:gd name="connsiteY2" fmla="*/ 193057 h 624886"/>
                  <a:gd name="connsiteX3" fmla="*/ 279400 w 279400"/>
                  <a:gd name="connsiteY3" fmla="*/ 618536 h 624886"/>
                  <a:gd name="connsiteX4" fmla="*/ 0 w 279400"/>
                  <a:gd name="connsiteY4" fmla="*/ 624886 h 624886"/>
                  <a:gd name="connsiteX5" fmla="*/ 0 w 279400"/>
                  <a:gd name="connsiteY5" fmla="*/ 349250 h 624886"/>
                  <a:gd name="connsiteX0" fmla="*/ 0 w 279400"/>
                  <a:gd name="connsiteY0" fmla="*/ 349250 h 624886"/>
                  <a:gd name="connsiteX1" fmla="*/ 95250 w 279400"/>
                  <a:gd name="connsiteY1" fmla="*/ 0 h 624886"/>
                  <a:gd name="connsiteX2" fmla="*/ 140032 w 279400"/>
                  <a:gd name="connsiteY2" fmla="*/ 193057 h 624886"/>
                  <a:gd name="connsiteX3" fmla="*/ 279400 w 279400"/>
                  <a:gd name="connsiteY3" fmla="*/ 618536 h 624886"/>
                  <a:gd name="connsiteX4" fmla="*/ 0 w 279400"/>
                  <a:gd name="connsiteY4" fmla="*/ 624886 h 624886"/>
                  <a:gd name="connsiteX5" fmla="*/ 0 w 279400"/>
                  <a:gd name="connsiteY5" fmla="*/ 349250 h 624886"/>
                  <a:gd name="connsiteX0" fmla="*/ 0 w 336550"/>
                  <a:gd name="connsiteY0" fmla="*/ 184150 h 624886"/>
                  <a:gd name="connsiteX1" fmla="*/ 152400 w 336550"/>
                  <a:gd name="connsiteY1" fmla="*/ 0 h 624886"/>
                  <a:gd name="connsiteX2" fmla="*/ 197182 w 336550"/>
                  <a:gd name="connsiteY2" fmla="*/ 193057 h 624886"/>
                  <a:gd name="connsiteX3" fmla="*/ 336550 w 336550"/>
                  <a:gd name="connsiteY3" fmla="*/ 618536 h 624886"/>
                  <a:gd name="connsiteX4" fmla="*/ 57150 w 336550"/>
                  <a:gd name="connsiteY4" fmla="*/ 624886 h 624886"/>
                  <a:gd name="connsiteX5" fmla="*/ 0 w 336550"/>
                  <a:gd name="connsiteY5" fmla="*/ 184150 h 624886"/>
                  <a:gd name="connsiteX0" fmla="*/ 0 w 400050"/>
                  <a:gd name="connsiteY0" fmla="*/ 12700 h 624886"/>
                  <a:gd name="connsiteX1" fmla="*/ 215900 w 400050"/>
                  <a:gd name="connsiteY1" fmla="*/ 0 h 624886"/>
                  <a:gd name="connsiteX2" fmla="*/ 260682 w 400050"/>
                  <a:gd name="connsiteY2" fmla="*/ 193057 h 624886"/>
                  <a:gd name="connsiteX3" fmla="*/ 400050 w 400050"/>
                  <a:gd name="connsiteY3" fmla="*/ 618536 h 624886"/>
                  <a:gd name="connsiteX4" fmla="*/ 120650 w 400050"/>
                  <a:gd name="connsiteY4" fmla="*/ 624886 h 624886"/>
                  <a:gd name="connsiteX5" fmla="*/ 0 w 400050"/>
                  <a:gd name="connsiteY5" fmla="*/ 12700 h 624886"/>
                  <a:gd name="connsiteX0" fmla="*/ 37214 w 437264"/>
                  <a:gd name="connsiteY0" fmla="*/ 12700 h 624886"/>
                  <a:gd name="connsiteX1" fmla="*/ 253114 w 437264"/>
                  <a:gd name="connsiteY1" fmla="*/ 0 h 624886"/>
                  <a:gd name="connsiteX2" fmla="*/ 297896 w 437264"/>
                  <a:gd name="connsiteY2" fmla="*/ 193057 h 624886"/>
                  <a:gd name="connsiteX3" fmla="*/ 437264 w 437264"/>
                  <a:gd name="connsiteY3" fmla="*/ 618536 h 624886"/>
                  <a:gd name="connsiteX4" fmla="*/ 157864 w 437264"/>
                  <a:gd name="connsiteY4" fmla="*/ 624886 h 624886"/>
                  <a:gd name="connsiteX5" fmla="*/ 37214 w 437264"/>
                  <a:gd name="connsiteY5" fmla="*/ 12700 h 62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264" h="624886">
                    <a:moveTo>
                      <a:pt x="37214" y="12700"/>
                    </a:moveTo>
                    <a:lnTo>
                      <a:pt x="253114" y="0"/>
                    </a:lnTo>
                    <a:cubicBezTo>
                      <a:pt x="265925" y="49536"/>
                      <a:pt x="126335" y="175271"/>
                      <a:pt x="297896" y="193057"/>
                    </a:cubicBezTo>
                    <a:cubicBezTo>
                      <a:pt x="441719" y="356050"/>
                      <a:pt x="420441" y="468243"/>
                      <a:pt x="437264" y="618536"/>
                    </a:cubicBezTo>
                    <a:lnTo>
                      <a:pt x="157864" y="624886"/>
                    </a:lnTo>
                    <a:cubicBezTo>
                      <a:pt x="117647" y="420824"/>
                      <a:pt x="-81319" y="204062"/>
                      <a:pt x="37214" y="12700"/>
                    </a:cubicBezTo>
                    <a:close/>
                  </a:path>
                </a:pathLst>
              </a:custGeom>
              <a:solidFill>
                <a:srgbClr val="B2713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Rectangle 56">
                <a:extLst>
                  <a:ext uri="{FF2B5EF4-FFF2-40B4-BE49-F238E27FC236}">
                    <a16:creationId xmlns:a16="http://schemas.microsoft.com/office/drawing/2014/main" id="{B1DCF0EC-D398-96AF-F0FB-90FB986893CA}"/>
                  </a:ext>
                </a:extLst>
              </p:cNvPr>
              <p:cNvSpPr/>
              <p:nvPr/>
            </p:nvSpPr>
            <p:spPr>
              <a:xfrm>
                <a:off x="4737997" y="33631"/>
                <a:ext cx="303571" cy="1007209"/>
              </a:xfrm>
              <a:custGeom>
                <a:avLst/>
                <a:gdLst>
                  <a:gd name="connsiteX0" fmla="*/ 0 w 130629"/>
                  <a:gd name="connsiteY0" fmla="*/ 0 h 613172"/>
                  <a:gd name="connsiteX1" fmla="*/ 130629 w 130629"/>
                  <a:gd name="connsiteY1" fmla="*/ 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130629"/>
                  <a:gd name="connsiteY0" fmla="*/ 0 h 613172"/>
                  <a:gd name="connsiteX1" fmla="*/ 130629 w 130629"/>
                  <a:gd name="connsiteY1" fmla="*/ 6985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207871"/>
                  <a:gd name="connsiteY0" fmla="*/ 90289 h 703461"/>
                  <a:gd name="connsiteX1" fmla="*/ 130629 w 207871"/>
                  <a:gd name="connsiteY1" fmla="*/ 160139 h 703461"/>
                  <a:gd name="connsiteX2" fmla="*/ 130629 w 207871"/>
                  <a:gd name="connsiteY2" fmla="*/ 703461 h 703461"/>
                  <a:gd name="connsiteX3" fmla="*/ 0 w 207871"/>
                  <a:gd name="connsiteY3" fmla="*/ 703461 h 703461"/>
                  <a:gd name="connsiteX4" fmla="*/ 0 w 207871"/>
                  <a:gd name="connsiteY4" fmla="*/ 90289 h 703461"/>
                  <a:gd name="connsiteX0" fmla="*/ 0 w 130629"/>
                  <a:gd name="connsiteY0" fmla="*/ 0 h 613172"/>
                  <a:gd name="connsiteX1" fmla="*/ 130629 w 130629"/>
                  <a:gd name="connsiteY1" fmla="*/ 6985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216013"/>
                  <a:gd name="connsiteY0" fmla="*/ 104264 h 717436"/>
                  <a:gd name="connsiteX1" fmla="*/ 130629 w 216013"/>
                  <a:gd name="connsiteY1" fmla="*/ 174114 h 717436"/>
                  <a:gd name="connsiteX2" fmla="*/ 130629 w 216013"/>
                  <a:gd name="connsiteY2" fmla="*/ 717436 h 717436"/>
                  <a:gd name="connsiteX3" fmla="*/ 0 w 216013"/>
                  <a:gd name="connsiteY3" fmla="*/ 717436 h 717436"/>
                  <a:gd name="connsiteX4" fmla="*/ 0 w 216013"/>
                  <a:gd name="connsiteY4" fmla="*/ 104264 h 717436"/>
                  <a:gd name="connsiteX0" fmla="*/ 0 w 210505"/>
                  <a:gd name="connsiteY0" fmla="*/ 234034 h 847206"/>
                  <a:gd name="connsiteX1" fmla="*/ 130629 w 210505"/>
                  <a:gd name="connsiteY1" fmla="*/ 303884 h 847206"/>
                  <a:gd name="connsiteX2" fmla="*/ 130629 w 210505"/>
                  <a:gd name="connsiteY2" fmla="*/ 847206 h 847206"/>
                  <a:gd name="connsiteX3" fmla="*/ 0 w 210505"/>
                  <a:gd name="connsiteY3" fmla="*/ 847206 h 847206"/>
                  <a:gd name="connsiteX4" fmla="*/ 0 w 210505"/>
                  <a:gd name="connsiteY4" fmla="*/ 234034 h 847206"/>
                  <a:gd name="connsiteX0" fmla="*/ 0 w 210505"/>
                  <a:gd name="connsiteY0" fmla="*/ 234034 h 847206"/>
                  <a:gd name="connsiteX1" fmla="*/ 130629 w 210505"/>
                  <a:gd name="connsiteY1" fmla="*/ 303884 h 847206"/>
                  <a:gd name="connsiteX2" fmla="*/ 117929 w 210505"/>
                  <a:gd name="connsiteY2" fmla="*/ 428106 h 847206"/>
                  <a:gd name="connsiteX3" fmla="*/ 0 w 210505"/>
                  <a:gd name="connsiteY3" fmla="*/ 847206 h 847206"/>
                  <a:gd name="connsiteX4" fmla="*/ 0 w 210505"/>
                  <a:gd name="connsiteY4" fmla="*/ 234034 h 847206"/>
                  <a:gd name="connsiteX0" fmla="*/ 0 w 242532"/>
                  <a:gd name="connsiteY0" fmla="*/ 234034 h 847206"/>
                  <a:gd name="connsiteX1" fmla="*/ 130629 w 242532"/>
                  <a:gd name="connsiteY1" fmla="*/ 303884 h 847206"/>
                  <a:gd name="connsiteX2" fmla="*/ 117929 w 242532"/>
                  <a:gd name="connsiteY2" fmla="*/ 428106 h 847206"/>
                  <a:gd name="connsiteX3" fmla="*/ 0 w 242532"/>
                  <a:gd name="connsiteY3" fmla="*/ 847206 h 847206"/>
                  <a:gd name="connsiteX4" fmla="*/ 0 w 242532"/>
                  <a:gd name="connsiteY4" fmla="*/ 234034 h 847206"/>
                  <a:gd name="connsiteX0" fmla="*/ 0 w 296681"/>
                  <a:gd name="connsiteY0" fmla="*/ 234034 h 992509"/>
                  <a:gd name="connsiteX1" fmla="*/ 130629 w 296681"/>
                  <a:gd name="connsiteY1" fmla="*/ 303884 h 992509"/>
                  <a:gd name="connsiteX2" fmla="*/ 117929 w 296681"/>
                  <a:gd name="connsiteY2" fmla="*/ 428106 h 992509"/>
                  <a:gd name="connsiteX3" fmla="*/ 0 w 296681"/>
                  <a:gd name="connsiteY3" fmla="*/ 847206 h 992509"/>
                  <a:gd name="connsiteX4" fmla="*/ 0 w 296681"/>
                  <a:gd name="connsiteY4" fmla="*/ 234034 h 992509"/>
                  <a:gd name="connsiteX0" fmla="*/ 0 w 296681"/>
                  <a:gd name="connsiteY0" fmla="*/ 234034 h 992509"/>
                  <a:gd name="connsiteX1" fmla="*/ 130629 w 296681"/>
                  <a:gd name="connsiteY1" fmla="*/ 303884 h 992509"/>
                  <a:gd name="connsiteX2" fmla="*/ 117929 w 296681"/>
                  <a:gd name="connsiteY2" fmla="*/ 428106 h 992509"/>
                  <a:gd name="connsiteX3" fmla="*/ 0 w 296681"/>
                  <a:gd name="connsiteY3" fmla="*/ 847206 h 992509"/>
                  <a:gd name="connsiteX4" fmla="*/ 0 w 296681"/>
                  <a:gd name="connsiteY4" fmla="*/ 234034 h 992509"/>
                  <a:gd name="connsiteX0" fmla="*/ 36688 w 333369"/>
                  <a:gd name="connsiteY0" fmla="*/ 234034 h 992509"/>
                  <a:gd name="connsiteX1" fmla="*/ 167317 w 333369"/>
                  <a:gd name="connsiteY1" fmla="*/ 303884 h 992509"/>
                  <a:gd name="connsiteX2" fmla="*/ 154617 w 333369"/>
                  <a:gd name="connsiteY2" fmla="*/ 428106 h 992509"/>
                  <a:gd name="connsiteX3" fmla="*/ 36688 w 333369"/>
                  <a:gd name="connsiteY3" fmla="*/ 847206 h 992509"/>
                  <a:gd name="connsiteX4" fmla="*/ 36688 w 333369"/>
                  <a:gd name="connsiteY4" fmla="*/ 234034 h 992509"/>
                  <a:gd name="connsiteX0" fmla="*/ 29947 w 337951"/>
                  <a:gd name="connsiteY0" fmla="*/ 234034 h 992509"/>
                  <a:gd name="connsiteX1" fmla="*/ 160576 w 337951"/>
                  <a:gd name="connsiteY1" fmla="*/ 303884 h 992509"/>
                  <a:gd name="connsiteX2" fmla="*/ 147876 w 337951"/>
                  <a:gd name="connsiteY2" fmla="*/ 428106 h 992509"/>
                  <a:gd name="connsiteX3" fmla="*/ 61697 w 337951"/>
                  <a:gd name="connsiteY3" fmla="*/ 847206 h 992509"/>
                  <a:gd name="connsiteX4" fmla="*/ 29947 w 337951"/>
                  <a:gd name="connsiteY4" fmla="*/ 234034 h 992509"/>
                  <a:gd name="connsiteX0" fmla="*/ 29947 w 393122"/>
                  <a:gd name="connsiteY0" fmla="*/ 234034 h 998928"/>
                  <a:gd name="connsiteX1" fmla="*/ 160576 w 393122"/>
                  <a:gd name="connsiteY1" fmla="*/ 303884 h 998928"/>
                  <a:gd name="connsiteX2" fmla="*/ 230426 w 393122"/>
                  <a:gd name="connsiteY2" fmla="*/ 466206 h 998928"/>
                  <a:gd name="connsiteX3" fmla="*/ 61697 w 393122"/>
                  <a:gd name="connsiteY3" fmla="*/ 847206 h 998928"/>
                  <a:gd name="connsiteX4" fmla="*/ 29947 w 393122"/>
                  <a:gd name="connsiteY4" fmla="*/ 234034 h 998928"/>
                  <a:gd name="connsiteX0" fmla="*/ 29947 w 393122"/>
                  <a:gd name="connsiteY0" fmla="*/ 234034 h 998928"/>
                  <a:gd name="connsiteX1" fmla="*/ 160576 w 393122"/>
                  <a:gd name="connsiteY1" fmla="*/ 303884 h 998928"/>
                  <a:gd name="connsiteX2" fmla="*/ 230426 w 393122"/>
                  <a:gd name="connsiteY2" fmla="*/ 466206 h 998928"/>
                  <a:gd name="connsiteX3" fmla="*/ 61697 w 393122"/>
                  <a:gd name="connsiteY3" fmla="*/ 847206 h 998928"/>
                  <a:gd name="connsiteX4" fmla="*/ 29947 w 393122"/>
                  <a:gd name="connsiteY4" fmla="*/ 234034 h 998928"/>
                  <a:gd name="connsiteX0" fmla="*/ 29947 w 303571"/>
                  <a:gd name="connsiteY0" fmla="*/ 234034 h 1007209"/>
                  <a:gd name="connsiteX1" fmla="*/ 160576 w 303571"/>
                  <a:gd name="connsiteY1" fmla="*/ 303884 h 1007209"/>
                  <a:gd name="connsiteX2" fmla="*/ 230426 w 303571"/>
                  <a:gd name="connsiteY2" fmla="*/ 466206 h 1007209"/>
                  <a:gd name="connsiteX3" fmla="*/ 61697 w 303571"/>
                  <a:gd name="connsiteY3" fmla="*/ 847206 h 1007209"/>
                  <a:gd name="connsiteX4" fmla="*/ 29947 w 303571"/>
                  <a:gd name="connsiteY4" fmla="*/ 234034 h 100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571" h="1007209">
                    <a:moveTo>
                      <a:pt x="29947" y="234034"/>
                    </a:moveTo>
                    <a:cubicBezTo>
                      <a:pt x="35390" y="-117333"/>
                      <a:pt x="396433" y="-55949"/>
                      <a:pt x="160576" y="303884"/>
                    </a:cubicBezTo>
                    <a:cubicBezTo>
                      <a:pt x="156343" y="345291"/>
                      <a:pt x="63209" y="431149"/>
                      <a:pt x="230426" y="466206"/>
                    </a:cubicBezTo>
                    <a:cubicBezTo>
                      <a:pt x="349866" y="796406"/>
                      <a:pt x="342307" y="1253606"/>
                      <a:pt x="61697" y="847206"/>
                    </a:cubicBezTo>
                    <a:cubicBezTo>
                      <a:pt x="61697" y="642815"/>
                      <a:pt x="-52603" y="451125"/>
                      <a:pt x="29947" y="234034"/>
                    </a:cubicBezTo>
                    <a:close/>
                  </a:path>
                </a:pathLst>
              </a:custGeom>
              <a:solidFill>
                <a:srgbClr val="B2713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11886D89-2D04-FF94-9B6D-67E6CEB7693A}"/>
                  </a:ext>
                </a:extLst>
              </p:cNvPr>
              <p:cNvGrpSpPr/>
              <p:nvPr/>
            </p:nvGrpSpPr>
            <p:grpSpPr>
              <a:xfrm>
                <a:off x="4468080" y="492779"/>
                <a:ext cx="469494" cy="288271"/>
                <a:chOff x="4468080" y="492779"/>
                <a:chExt cx="469494" cy="288271"/>
              </a:xfrm>
              <a:solidFill>
                <a:srgbClr val="A9501F"/>
              </a:solidFill>
            </p:grpSpPr>
            <p:sp>
              <p:nvSpPr>
                <p:cNvPr id="323" name="Rectangle: Rounded Corners 322">
                  <a:extLst>
                    <a:ext uri="{FF2B5EF4-FFF2-40B4-BE49-F238E27FC236}">
                      <a16:creationId xmlns:a16="http://schemas.microsoft.com/office/drawing/2014/main" id="{DD6DC690-4A00-AF30-E967-A1B68935A35D}"/>
                    </a:ext>
                  </a:extLst>
                </p:cNvPr>
                <p:cNvSpPr/>
                <p:nvPr/>
              </p:nvSpPr>
              <p:spPr>
                <a:xfrm>
                  <a:off x="4634003" y="611512"/>
                  <a:ext cx="303571" cy="96514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8398C60B-EE76-5ACC-4086-8E4F3BC07496}"/>
                    </a:ext>
                  </a:extLst>
                </p:cNvPr>
                <p:cNvSpPr/>
                <p:nvPr/>
              </p:nvSpPr>
              <p:spPr>
                <a:xfrm>
                  <a:off x="4468080" y="492779"/>
                  <a:ext cx="237465" cy="2882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C27882B9-8808-ABA5-945E-00B3C32EC7FC}"/>
                  </a:ext>
                </a:extLst>
              </p:cNvPr>
              <p:cNvGrpSpPr/>
              <p:nvPr/>
            </p:nvGrpSpPr>
            <p:grpSpPr>
              <a:xfrm rot="20842116">
                <a:off x="4568632" y="756456"/>
                <a:ext cx="368942" cy="226532"/>
                <a:chOff x="4468080" y="492779"/>
                <a:chExt cx="469494" cy="288271"/>
              </a:xfrm>
              <a:solidFill>
                <a:srgbClr val="A9501F"/>
              </a:solidFill>
            </p:grpSpPr>
            <p:sp>
              <p:nvSpPr>
                <p:cNvPr id="321" name="Rectangle: Rounded Corners 320">
                  <a:extLst>
                    <a:ext uri="{FF2B5EF4-FFF2-40B4-BE49-F238E27FC236}">
                      <a16:creationId xmlns:a16="http://schemas.microsoft.com/office/drawing/2014/main" id="{F7653AB3-2940-F5B0-1519-C01096F198F4}"/>
                    </a:ext>
                  </a:extLst>
                </p:cNvPr>
                <p:cNvSpPr/>
                <p:nvPr/>
              </p:nvSpPr>
              <p:spPr>
                <a:xfrm>
                  <a:off x="4634003" y="611512"/>
                  <a:ext cx="303571" cy="96514"/>
                </a:xfrm>
                <a:prstGeom prst="round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A3C6185B-F51C-B35F-7310-7AF62C9C0D22}"/>
                    </a:ext>
                  </a:extLst>
                </p:cNvPr>
                <p:cNvSpPr/>
                <p:nvPr/>
              </p:nvSpPr>
              <p:spPr>
                <a:xfrm>
                  <a:off x="4468080" y="492779"/>
                  <a:ext cx="237465" cy="2882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B67DF6CC-7358-3BFC-B989-72958A82F11E}"/>
                  </a:ext>
                </a:extLst>
              </p:cNvPr>
              <p:cNvCxnSpPr>
                <a:cxnSpLocks/>
                <a:stCxn id="244" idx="3"/>
                <a:endCxn id="244" idx="2"/>
              </p:cNvCxnSpPr>
              <p:nvPr/>
            </p:nvCxnSpPr>
            <p:spPr>
              <a:xfrm flipV="1">
                <a:off x="5698944" y="5703140"/>
                <a:ext cx="247826" cy="4572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343" name="ttsMP3.com_VoiceText_2025-1-31_0-3-0">
            <a:hlinkClick r:id="" action="ppaction://media"/>
            <a:extLst>
              <a:ext uri="{FF2B5EF4-FFF2-40B4-BE49-F238E27FC236}">
                <a16:creationId xmlns:a16="http://schemas.microsoft.com/office/drawing/2014/main" id="{DE66902F-2154-7ECC-BA1D-16B2B253BD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39493" y="1255321"/>
            <a:ext cx="609600" cy="609600"/>
          </a:xfrm>
          <a:prstGeom prst="rect">
            <a:avLst/>
          </a:prstGeom>
        </p:spPr>
      </p:pic>
      <p:pic>
        <p:nvPicPr>
          <p:cNvPr id="344" name="ttsMP3.com_VoiceText_2025-1-31_0-3-11">
            <a:hlinkClick r:id="" action="ppaction://media"/>
            <a:extLst>
              <a:ext uri="{FF2B5EF4-FFF2-40B4-BE49-F238E27FC236}">
                <a16:creationId xmlns:a16="http://schemas.microsoft.com/office/drawing/2014/main" id="{779F9F17-7036-39F1-1852-74CD57F782F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45" name="ttsMP3.com_VoiceText_2025-1-31_0-3-24">
            <a:hlinkClick r:id="" action="ppaction://media"/>
            <a:extLst>
              <a:ext uri="{FF2B5EF4-FFF2-40B4-BE49-F238E27FC236}">
                <a16:creationId xmlns:a16="http://schemas.microsoft.com/office/drawing/2014/main" id="{8990EC65-E4BE-96EA-7580-13DD637D0DD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62221" y="16329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96" fill="hold"/>
                                        <p:tgtEl>
                                          <p:spTgt spid="3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46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96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28" fill="hold"/>
                                        <p:tgtEl>
                                          <p:spTgt spid="3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24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74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600" fill="hold"/>
                                        <p:tgtEl>
                                          <p:spTgt spid="3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3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4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27</Words>
  <Application>Microsoft Office PowerPoint</Application>
  <PresentationFormat>Widescreen</PresentationFormat>
  <Paragraphs>20</Paragraphs>
  <Slides>10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53</cp:revision>
  <dcterms:created xsi:type="dcterms:W3CDTF">2025-02-07T18:26:38Z</dcterms:created>
  <dcterms:modified xsi:type="dcterms:W3CDTF">2025-02-17T20:17:47Z</dcterms:modified>
</cp:coreProperties>
</file>