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754"/>
    <a:srgbClr val="BEA7D5"/>
    <a:srgbClr val="6C9736"/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3.mp3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3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7.mp3"/><Relationship Id="rId3" Type="http://schemas.microsoft.com/office/2007/relationships/media" Target="../media/media5.mp3"/><Relationship Id="rId7" Type="http://schemas.microsoft.com/office/2007/relationships/media" Target="../media/media7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4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14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A79715-85BE-D4B8-44E9-527F07F07F06}"/>
              </a:ext>
            </a:extLst>
          </p:cNvPr>
          <p:cNvSpPr txBox="1"/>
          <p:nvPr/>
        </p:nvSpPr>
        <p:spPr>
          <a:xfrm>
            <a:off x="-596708" y="2873723"/>
            <a:ext cx="80514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70AD47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orm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2CD965-4904-7D8B-581F-A2284B7AE8E5}"/>
              </a:ext>
            </a:extLst>
          </p:cNvPr>
          <p:cNvGrpSpPr/>
          <p:nvPr/>
        </p:nvGrpSpPr>
        <p:grpSpPr>
          <a:xfrm>
            <a:off x="427121" y="4761548"/>
            <a:ext cx="6003758" cy="3667228"/>
            <a:chOff x="1401543" y="109511"/>
            <a:chExt cx="8766811" cy="5354962"/>
          </a:xfrm>
        </p:grpSpPr>
        <p:sp>
          <p:nvSpPr>
            <p:cNvPr id="29" name="Rectangle 2">
              <a:extLst>
                <a:ext uri="{FF2B5EF4-FFF2-40B4-BE49-F238E27FC236}">
                  <a16:creationId xmlns:a16="http://schemas.microsoft.com/office/drawing/2014/main" id="{072667E1-5437-CAA1-4F45-D69A2EDEDB1A}"/>
                </a:ext>
              </a:extLst>
            </p:cNvPr>
            <p:cNvSpPr/>
            <p:nvPr/>
          </p:nvSpPr>
          <p:spPr>
            <a:xfrm>
              <a:off x="1802610" y="109511"/>
              <a:ext cx="8365744" cy="5354962"/>
            </a:xfrm>
            <a:custGeom>
              <a:avLst/>
              <a:gdLst>
                <a:gd name="connsiteX0" fmla="*/ 0 w 1311965"/>
                <a:gd name="connsiteY0" fmla="*/ 0 h 1060174"/>
                <a:gd name="connsiteX1" fmla="*/ 1311965 w 1311965"/>
                <a:gd name="connsiteY1" fmla="*/ 0 h 1060174"/>
                <a:gd name="connsiteX2" fmla="*/ 1311965 w 1311965"/>
                <a:gd name="connsiteY2" fmla="*/ 1060174 h 1060174"/>
                <a:gd name="connsiteX3" fmla="*/ 0 w 1311965"/>
                <a:gd name="connsiteY3" fmla="*/ 1060174 h 1060174"/>
                <a:gd name="connsiteX4" fmla="*/ 0 w 1311965"/>
                <a:gd name="connsiteY4" fmla="*/ 0 h 1060174"/>
                <a:gd name="connsiteX0" fmla="*/ 2729947 w 4041912"/>
                <a:gd name="connsiteY0" fmla="*/ 0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2729947 w 4041912"/>
                <a:gd name="connsiteY4" fmla="*/ 0 h 1802296"/>
                <a:gd name="connsiteX0" fmla="*/ 1179442 w 4041912"/>
                <a:gd name="connsiteY0" fmla="*/ 371061 h 1802296"/>
                <a:gd name="connsiteX1" fmla="*/ 4041912 w 4041912"/>
                <a:gd name="connsiteY1" fmla="*/ 0 h 1802296"/>
                <a:gd name="connsiteX2" fmla="*/ 4041912 w 4041912"/>
                <a:gd name="connsiteY2" fmla="*/ 1060174 h 1802296"/>
                <a:gd name="connsiteX3" fmla="*/ 0 w 4041912"/>
                <a:gd name="connsiteY3" fmla="*/ 1802296 h 1802296"/>
                <a:gd name="connsiteX4" fmla="*/ 1179442 w 4041912"/>
                <a:gd name="connsiteY4" fmla="*/ 371061 h 1802296"/>
                <a:gd name="connsiteX0" fmla="*/ 1842051 w 4704521"/>
                <a:gd name="connsiteY0" fmla="*/ 371061 h 1060174"/>
                <a:gd name="connsiteX1" fmla="*/ 4704521 w 4704521"/>
                <a:gd name="connsiteY1" fmla="*/ 0 h 1060174"/>
                <a:gd name="connsiteX2" fmla="*/ 4704521 w 4704521"/>
                <a:gd name="connsiteY2" fmla="*/ 1060174 h 1060174"/>
                <a:gd name="connsiteX3" fmla="*/ 0 w 4704521"/>
                <a:gd name="connsiteY3" fmla="*/ 556592 h 1060174"/>
                <a:gd name="connsiteX4" fmla="*/ 1842051 w 4704521"/>
                <a:gd name="connsiteY4" fmla="*/ 371061 h 1060174"/>
                <a:gd name="connsiteX0" fmla="*/ 1842051 w 4704521"/>
                <a:gd name="connsiteY0" fmla="*/ 371061 h 1736035"/>
                <a:gd name="connsiteX1" fmla="*/ 4704521 w 4704521"/>
                <a:gd name="connsiteY1" fmla="*/ 0 h 1736035"/>
                <a:gd name="connsiteX2" fmla="*/ 4147930 w 4704521"/>
                <a:gd name="connsiteY2" fmla="*/ 1736035 h 1736035"/>
                <a:gd name="connsiteX3" fmla="*/ 0 w 4704521"/>
                <a:gd name="connsiteY3" fmla="*/ 556592 h 1736035"/>
                <a:gd name="connsiteX4" fmla="*/ 1842051 w 4704521"/>
                <a:gd name="connsiteY4" fmla="*/ 371061 h 1736035"/>
                <a:gd name="connsiteX0" fmla="*/ 1842051 w 5075582"/>
                <a:gd name="connsiteY0" fmla="*/ 0 h 1364974"/>
                <a:gd name="connsiteX1" fmla="*/ 5075582 w 5075582"/>
                <a:gd name="connsiteY1" fmla="*/ 318052 h 1364974"/>
                <a:gd name="connsiteX2" fmla="*/ 4147930 w 5075582"/>
                <a:gd name="connsiteY2" fmla="*/ 1364974 h 1364974"/>
                <a:gd name="connsiteX3" fmla="*/ 0 w 5075582"/>
                <a:gd name="connsiteY3" fmla="*/ 185531 h 1364974"/>
                <a:gd name="connsiteX4" fmla="*/ 1842051 w 5075582"/>
                <a:gd name="connsiteY4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0 h 1364974"/>
                <a:gd name="connsiteX1" fmla="*/ 2610678 w 5075582"/>
                <a:gd name="connsiteY1" fmla="*/ 212033 h 1364974"/>
                <a:gd name="connsiteX2" fmla="*/ 5075582 w 5075582"/>
                <a:gd name="connsiteY2" fmla="*/ 318052 h 1364974"/>
                <a:gd name="connsiteX3" fmla="*/ 4147930 w 5075582"/>
                <a:gd name="connsiteY3" fmla="*/ 1364974 h 1364974"/>
                <a:gd name="connsiteX4" fmla="*/ 0 w 5075582"/>
                <a:gd name="connsiteY4" fmla="*/ 185531 h 1364974"/>
                <a:gd name="connsiteX5" fmla="*/ 1842051 w 5075582"/>
                <a:gd name="connsiteY5" fmla="*/ 0 h 1364974"/>
                <a:gd name="connsiteX0" fmla="*/ 1842051 w 5075582"/>
                <a:gd name="connsiteY0" fmla="*/ 1817693 h 3182667"/>
                <a:gd name="connsiteX1" fmla="*/ 2610678 w 5075582"/>
                <a:gd name="connsiteY1" fmla="*/ 2029726 h 3182667"/>
                <a:gd name="connsiteX2" fmla="*/ 5075582 w 5075582"/>
                <a:gd name="connsiteY2" fmla="*/ 2135745 h 3182667"/>
                <a:gd name="connsiteX3" fmla="*/ 4147930 w 5075582"/>
                <a:gd name="connsiteY3" fmla="*/ 3182667 h 3182667"/>
                <a:gd name="connsiteX4" fmla="*/ 0 w 5075582"/>
                <a:gd name="connsiteY4" fmla="*/ 2003224 h 3182667"/>
                <a:gd name="connsiteX5" fmla="*/ 1842051 w 5075582"/>
                <a:gd name="connsiteY5" fmla="*/ 1817693 h 3182667"/>
                <a:gd name="connsiteX0" fmla="*/ 2562884 w 5796415"/>
                <a:gd name="connsiteY0" fmla="*/ 2829931 h 4194905"/>
                <a:gd name="connsiteX1" fmla="*/ 3331511 w 5796415"/>
                <a:gd name="connsiteY1" fmla="*/ 3041964 h 4194905"/>
                <a:gd name="connsiteX2" fmla="*/ 5796415 w 5796415"/>
                <a:gd name="connsiteY2" fmla="*/ 3147983 h 4194905"/>
                <a:gd name="connsiteX3" fmla="*/ 4868763 w 5796415"/>
                <a:gd name="connsiteY3" fmla="*/ 4194905 h 4194905"/>
                <a:gd name="connsiteX4" fmla="*/ 720833 w 5796415"/>
                <a:gd name="connsiteY4" fmla="*/ 3015462 h 4194905"/>
                <a:gd name="connsiteX5" fmla="*/ 2562884 w 5796415"/>
                <a:gd name="connsiteY5" fmla="*/ 2829931 h 4194905"/>
                <a:gd name="connsiteX0" fmla="*/ 2562884 w 5796415"/>
                <a:gd name="connsiteY0" fmla="*/ 2829931 h 3678070"/>
                <a:gd name="connsiteX1" fmla="*/ 3331511 w 5796415"/>
                <a:gd name="connsiteY1" fmla="*/ 3041964 h 3678070"/>
                <a:gd name="connsiteX2" fmla="*/ 5796415 w 5796415"/>
                <a:gd name="connsiteY2" fmla="*/ 3147983 h 3678070"/>
                <a:gd name="connsiteX3" fmla="*/ 4378433 w 5796415"/>
                <a:gd name="connsiteY3" fmla="*/ 3678070 h 3678070"/>
                <a:gd name="connsiteX4" fmla="*/ 720833 w 5796415"/>
                <a:gd name="connsiteY4" fmla="*/ 3015462 h 3678070"/>
                <a:gd name="connsiteX5" fmla="*/ 2562884 w 5796415"/>
                <a:gd name="connsiteY5" fmla="*/ 2829931 h 3678070"/>
                <a:gd name="connsiteX0" fmla="*/ 2562884 w 5796415"/>
                <a:gd name="connsiteY0" fmla="*/ 2829931 h 4134238"/>
                <a:gd name="connsiteX1" fmla="*/ 3331511 w 5796415"/>
                <a:gd name="connsiteY1" fmla="*/ 3041964 h 4134238"/>
                <a:gd name="connsiteX2" fmla="*/ 5796415 w 5796415"/>
                <a:gd name="connsiteY2" fmla="*/ 3147983 h 4134238"/>
                <a:gd name="connsiteX3" fmla="*/ 4378433 w 5796415"/>
                <a:gd name="connsiteY3" fmla="*/ 3678070 h 4134238"/>
                <a:gd name="connsiteX4" fmla="*/ 720833 w 5796415"/>
                <a:gd name="connsiteY4" fmla="*/ 3015462 h 4134238"/>
                <a:gd name="connsiteX5" fmla="*/ 2562884 w 5796415"/>
                <a:gd name="connsiteY5" fmla="*/ 2829931 h 4134238"/>
                <a:gd name="connsiteX0" fmla="*/ 2562884 w 5796415"/>
                <a:gd name="connsiteY0" fmla="*/ 2829931 h 4619327"/>
                <a:gd name="connsiteX1" fmla="*/ 3331511 w 5796415"/>
                <a:gd name="connsiteY1" fmla="*/ 3041964 h 4619327"/>
                <a:gd name="connsiteX2" fmla="*/ 5796415 w 5796415"/>
                <a:gd name="connsiteY2" fmla="*/ 3147983 h 4619327"/>
                <a:gd name="connsiteX3" fmla="*/ 4378433 w 5796415"/>
                <a:gd name="connsiteY3" fmla="*/ 3678070 h 4619327"/>
                <a:gd name="connsiteX4" fmla="*/ 720833 w 5796415"/>
                <a:gd name="connsiteY4" fmla="*/ 3015462 h 4619327"/>
                <a:gd name="connsiteX5" fmla="*/ 2562884 w 5796415"/>
                <a:gd name="connsiteY5" fmla="*/ 2829931 h 4619327"/>
                <a:gd name="connsiteX0" fmla="*/ 2562884 w 5796415"/>
                <a:gd name="connsiteY0" fmla="*/ 2829931 h 3926962"/>
                <a:gd name="connsiteX1" fmla="*/ 3331511 w 5796415"/>
                <a:gd name="connsiteY1" fmla="*/ 3041964 h 3926962"/>
                <a:gd name="connsiteX2" fmla="*/ 5796415 w 5796415"/>
                <a:gd name="connsiteY2" fmla="*/ 3147983 h 3926962"/>
                <a:gd name="connsiteX3" fmla="*/ 4378433 w 5796415"/>
                <a:gd name="connsiteY3" fmla="*/ 3678070 h 3926962"/>
                <a:gd name="connsiteX4" fmla="*/ 720833 w 5796415"/>
                <a:gd name="connsiteY4" fmla="*/ 3015462 h 3926962"/>
                <a:gd name="connsiteX5" fmla="*/ 2562884 w 5796415"/>
                <a:gd name="connsiteY5" fmla="*/ 2829931 h 3926962"/>
                <a:gd name="connsiteX0" fmla="*/ 2562884 w 5796415"/>
                <a:gd name="connsiteY0" fmla="*/ 2829931 h 4511599"/>
                <a:gd name="connsiteX1" fmla="*/ 3331511 w 5796415"/>
                <a:gd name="connsiteY1" fmla="*/ 3041964 h 4511599"/>
                <a:gd name="connsiteX2" fmla="*/ 5796415 w 5796415"/>
                <a:gd name="connsiteY2" fmla="*/ 3147983 h 4511599"/>
                <a:gd name="connsiteX3" fmla="*/ 4378433 w 5796415"/>
                <a:gd name="connsiteY3" fmla="*/ 3678070 h 4511599"/>
                <a:gd name="connsiteX4" fmla="*/ 720833 w 5796415"/>
                <a:gd name="connsiteY4" fmla="*/ 3015462 h 4511599"/>
                <a:gd name="connsiteX5" fmla="*/ 2562884 w 5796415"/>
                <a:gd name="connsiteY5" fmla="*/ 2829931 h 4511599"/>
                <a:gd name="connsiteX0" fmla="*/ 2562884 w 5796415"/>
                <a:gd name="connsiteY0" fmla="*/ 2829931 h 4804281"/>
                <a:gd name="connsiteX1" fmla="*/ 3331511 w 5796415"/>
                <a:gd name="connsiteY1" fmla="*/ 3041964 h 4804281"/>
                <a:gd name="connsiteX2" fmla="*/ 5796415 w 5796415"/>
                <a:gd name="connsiteY2" fmla="*/ 3147983 h 4804281"/>
                <a:gd name="connsiteX3" fmla="*/ 4378433 w 5796415"/>
                <a:gd name="connsiteY3" fmla="*/ 3678070 h 4804281"/>
                <a:gd name="connsiteX4" fmla="*/ 720833 w 5796415"/>
                <a:gd name="connsiteY4" fmla="*/ 3015462 h 4804281"/>
                <a:gd name="connsiteX5" fmla="*/ 2562884 w 5796415"/>
                <a:gd name="connsiteY5" fmla="*/ 2829931 h 4804281"/>
                <a:gd name="connsiteX0" fmla="*/ 2562884 w 5796415"/>
                <a:gd name="connsiteY0" fmla="*/ 2829931 h 3803183"/>
                <a:gd name="connsiteX1" fmla="*/ 3331511 w 5796415"/>
                <a:gd name="connsiteY1" fmla="*/ 3041964 h 3803183"/>
                <a:gd name="connsiteX2" fmla="*/ 5796415 w 5796415"/>
                <a:gd name="connsiteY2" fmla="*/ 3147983 h 3803183"/>
                <a:gd name="connsiteX3" fmla="*/ 4378433 w 5796415"/>
                <a:gd name="connsiteY3" fmla="*/ 3678070 h 3803183"/>
                <a:gd name="connsiteX4" fmla="*/ 4113390 w 5796415"/>
                <a:gd name="connsiteY4" fmla="*/ 3731078 h 3803183"/>
                <a:gd name="connsiteX5" fmla="*/ 720833 w 5796415"/>
                <a:gd name="connsiteY5" fmla="*/ 3015462 h 3803183"/>
                <a:gd name="connsiteX6" fmla="*/ 2562884 w 5796415"/>
                <a:gd name="connsiteY6" fmla="*/ 2829931 h 3803183"/>
                <a:gd name="connsiteX0" fmla="*/ 2562884 w 5796415"/>
                <a:gd name="connsiteY0" fmla="*/ 2829931 h 4503468"/>
                <a:gd name="connsiteX1" fmla="*/ 3331511 w 5796415"/>
                <a:gd name="connsiteY1" fmla="*/ 3041964 h 4503468"/>
                <a:gd name="connsiteX2" fmla="*/ 5796415 w 5796415"/>
                <a:gd name="connsiteY2" fmla="*/ 3147983 h 4503468"/>
                <a:gd name="connsiteX3" fmla="*/ 4378433 w 5796415"/>
                <a:gd name="connsiteY3" fmla="*/ 3678070 h 4503468"/>
                <a:gd name="connsiteX4" fmla="*/ 4113390 w 5796415"/>
                <a:gd name="connsiteY4" fmla="*/ 3731078 h 4503468"/>
                <a:gd name="connsiteX5" fmla="*/ 720833 w 5796415"/>
                <a:gd name="connsiteY5" fmla="*/ 3015462 h 4503468"/>
                <a:gd name="connsiteX6" fmla="*/ 2562884 w 5796415"/>
                <a:gd name="connsiteY6" fmla="*/ 2829931 h 4503468"/>
                <a:gd name="connsiteX0" fmla="*/ 2562884 w 5796415"/>
                <a:gd name="connsiteY0" fmla="*/ 2829931 h 4703369"/>
                <a:gd name="connsiteX1" fmla="*/ 3331511 w 5796415"/>
                <a:gd name="connsiteY1" fmla="*/ 3041964 h 4703369"/>
                <a:gd name="connsiteX2" fmla="*/ 5796415 w 5796415"/>
                <a:gd name="connsiteY2" fmla="*/ 3147983 h 4703369"/>
                <a:gd name="connsiteX3" fmla="*/ 4378433 w 5796415"/>
                <a:gd name="connsiteY3" fmla="*/ 3678070 h 4703369"/>
                <a:gd name="connsiteX4" fmla="*/ 4113390 w 5796415"/>
                <a:gd name="connsiteY4" fmla="*/ 3731078 h 4703369"/>
                <a:gd name="connsiteX5" fmla="*/ 720833 w 5796415"/>
                <a:gd name="connsiteY5" fmla="*/ 3015462 h 4703369"/>
                <a:gd name="connsiteX6" fmla="*/ 2562884 w 5796415"/>
                <a:gd name="connsiteY6" fmla="*/ 2829931 h 4703369"/>
                <a:gd name="connsiteX0" fmla="*/ 2622069 w 5855600"/>
                <a:gd name="connsiteY0" fmla="*/ 2829931 h 4703369"/>
                <a:gd name="connsiteX1" fmla="*/ 3390696 w 5855600"/>
                <a:gd name="connsiteY1" fmla="*/ 3041964 h 4703369"/>
                <a:gd name="connsiteX2" fmla="*/ 5855600 w 5855600"/>
                <a:gd name="connsiteY2" fmla="*/ 3147983 h 4703369"/>
                <a:gd name="connsiteX3" fmla="*/ 4437618 w 5855600"/>
                <a:gd name="connsiteY3" fmla="*/ 3678070 h 4703369"/>
                <a:gd name="connsiteX4" fmla="*/ 4172575 w 5855600"/>
                <a:gd name="connsiteY4" fmla="*/ 3731078 h 4703369"/>
                <a:gd name="connsiteX5" fmla="*/ 713757 w 5855600"/>
                <a:gd name="connsiteY5" fmla="*/ 3015462 h 4703369"/>
                <a:gd name="connsiteX6" fmla="*/ 2622069 w 5855600"/>
                <a:gd name="connsiteY6" fmla="*/ 2829931 h 4703369"/>
                <a:gd name="connsiteX0" fmla="*/ 2622069 w 5872258"/>
                <a:gd name="connsiteY0" fmla="*/ 2829931 h 5033503"/>
                <a:gd name="connsiteX1" fmla="*/ 3390696 w 5872258"/>
                <a:gd name="connsiteY1" fmla="*/ 3041964 h 5033503"/>
                <a:gd name="connsiteX2" fmla="*/ 5855600 w 5872258"/>
                <a:gd name="connsiteY2" fmla="*/ 3147983 h 5033503"/>
                <a:gd name="connsiteX3" fmla="*/ 4437618 w 5872258"/>
                <a:gd name="connsiteY3" fmla="*/ 3678070 h 5033503"/>
                <a:gd name="connsiteX4" fmla="*/ 4172575 w 5872258"/>
                <a:gd name="connsiteY4" fmla="*/ 3731078 h 5033503"/>
                <a:gd name="connsiteX5" fmla="*/ 713757 w 5872258"/>
                <a:gd name="connsiteY5" fmla="*/ 3015462 h 5033503"/>
                <a:gd name="connsiteX6" fmla="*/ 2622069 w 5872258"/>
                <a:gd name="connsiteY6" fmla="*/ 2829931 h 5033503"/>
                <a:gd name="connsiteX0" fmla="*/ 2622069 w 5881245"/>
                <a:gd name="connsiteY0" fmla="*/ 2829931 h 4703369"/>
                <a:gd name="connsiteX1" fmla="*/ 3390696 w 5881245"/>
                <a:gd name="connsiteY1" fmla="*/ 3041964 h 4703369"/>
                <a:gd name="connsiteX2" fmla="*/ 5855600 w 5881245"/>
                <a:gd name="connsiteY2" fmla="*/ 3147983 h 4703369"/>
                <a:gd name="connsiteX3" fmla="*/ 4689410 w 5881245"/>
                <a:gd name="connsiteY3" fmla="*/ 3784086 h 4703369"/>
                <a:gd name="connsiteX4" fmla="*/ 4437618 w 5881245"/>
                <a:gd name="connsiteY4" fmla="*/ 3678070 h 4703369"/>
                <a:gd name="connsiteX5" fmla="*/ 4172575 w 5881245"/>
                <a:gd name="connsiteY5" fmla="*/ 3731078 h 4703369"/>
                <a:gd name="connsiteX6" fmla="*/ 713757 w 5881245"/>
                <a:gd name="connsiteY6" fmla="*/ 3015462 h 4703369"/>
                <a:gd name="connsiteX7" fmla="*/ 2622069 w 5881245"/>
                <a:gd name="connsiteY7" fmla="*/ 2829931 h 4703369"/>
                <a:gd name="connsiteX0" fmla="*/ 2622069 w 5999562"/>
                <a:gd name="connsiteY0" fmla="*/ 2829931 h 4980303"/>
                <a:gd name="connsiteX1" fmla="*/ 3390696 w 5999562"/>
                <a:gd name="connsiteY1" fmla="*/ 3041964 h 4980303"/>
                <a:gd name="connsiteX2" fmla="*/ 5855600 w 5999562"/>
                <a:gd name="connsiteY2" fmla="*/ 3147983 h 4980303"/>
                <a:gd name="connsiteX3" fmla="*/ 4689410 w 5999562"/>
                <a:gd name="connsiteY3" fmla="*/ 3784086 h 4980303"/>
                <a:gd name="connsiteX4" fmla="*/ 4437618 w 5999562"/>
                <a:gd name="connsiteY4" fmla="*/ 3678070 h 4980303"/>
                <a:gd name="connsiteX5" fmla="*/ 4172575 w 5999562"/>
                <a:gd name="connsiteY5" fmla="*/ 3731078 h 4980303"/>
                <a:gd name="connsiteX6" fmla="*/ 713757 w 5999562"/>
                <a:gd name="connsiteY6" fmla="*/ 3015462 h 4980303"/>
                <a:gd name="connsiteX7" fmla="*/ 2622069 w 5999562"/>
                <a:gd name="connsiteY7" fmla="*/ 2829931 h 4980303"/>
                <a:gd name="connsiteX0" fmla="*/ 2622069 w 6434721"/>
                <a:gd name="connsiteY0" fmla="*/ 2829931 h 4703369"/>
                <a:gd name="connsiteX1" fmla="*/ 3390696 w 6434721"/>
                <a:gd name="connsiteY1" fmla="*/ 3041964 h 4703369"/>
                <a:gd name="connsiteX2" fmla="*/ 5855600 w 6434721"/>
                <a:gd name="connsiteY2" fmla="*/ 3147983 h 4703369"/>
                <a:gd name="connsiteX3" fmla="*/ 6372435 w 6434721"/>
                <a:gd name="connsiteY3" fmla="*/ 3293756 h 4703369"/>
                <a:gd name="connsiteX4" fmla="*/ 4689410 w 6434721"/>
                <a:gd name="connsiteY4" fmla="*/ 3784086 h 4703369"/>
                <a:gd name="connsiteX5" fmla="*/ 4437618 w 6434721"/>
                <a:gd name="connsiteY5" fmla="*/ 3678070 h 4703369"/>
                <a:gd name="connsiteX6" fmla="*/ 4172575 w 6434721"/>
                <a:gd name="connsiteY6" fmla="*/ 3731078 h 4703369"/>
                <a:gd name="connsiteX7" fmla="*/ 713757 w 6434721"/>
                <a:gd name="connsiteY7" fmla="*/ 3015462 h 4703369"/>
                <a:gd name="connsiteX8" fmla="*/ 2622069 w 6434721"/>
                <a:gd name="connsiteY8" fmla="*/ 2829931 h 4703369"/>
                <a:gd name="connsiteX0" fmla="*/ 2622069 w 6381662"/>
                <a:gd name="connsiteY0" fmla="*/ 2829931 h 4703369"/>
                <a:gd name="connsiteX1" fmla="*/ 3390696 w 6381662"/>
                <a:gd name="connsiteY1" fmla="*/ 3041964 h 4703369"/>
                <a:gd name="connsiteX2" fmla="*/ 5855600 w 6381662"/>
                <a:gd name="connsiteY2" fmla="*/ 3147983 h 4703369"/>
                <a:gd name="connsiteX3" fmla="*/ 6372435 w 6381662"/>
                <a:gd name="connsiteY3" fmla="*/ 3293756 h 4703369"/>
                <a:gd name="connsiteX4" fmla="*/ 4689410 w 6381662"/>
                <a:gd name="connsiteY4" fmla="*/ 3784086 h 4703369"/>
                <a:gd name="connsiteX5" fmla="*/ 4437618 w 6381662"/>
                <a:gd name="connsiteY5" fmla="*/ 3678070 h 4703369"/>
                <a:gd name="connsiteX6" fmla="*/ 4172575 w 6381662"/>
                <a:gd name="connsiteY6" fmla="*/ 3731078 h 4703369"/>
                <a:gd name="connsiteX7" fmla="*/ 713757 w 6381662"/>
                <a:gd name="connsiteY7" fmla="*/ 3015462 h 4703369"/>
                <a:gd name="connsiteX8" fmla="*/ 2622069 w 6381662"/>
                <a:gd name="connsiteY8" fmla="*/ 2829931 h 4703369"/>
                <a:gd name="connsiteX0" fmla="*/ 2622069 w 7008621"/>
                <a:gd name="connsiteY0" fmla="*/ 2829931 h 4703369"/>
                <a:gd name="connsiteX1" fmla="*/ 3390696 w 7008621"/>
                <a:gd name="connsiteY1" fmla="*/ 3041964 h 4703369"/>
                <a:gd name="connsiteX2" fmla="*/ 5855600 w 7008621"/>
                <a:gd name="connsiteY2" fmla="*/ 3147983 h 4703369"/>
                <a:gd name="connsiteX3" fmla="*/ 6372435 w 7008621"/>
                <a:gd name="connsiteY3" fmla="*/ 3293756 h 4703369"/>
                <a:gd name="connsiteX4" fmla="*/ 4689410 w 7008621"/>
                <a:gd name="connsiteY4" fmla="*/ 3784086 h 4703369"/>
                <a:gd name="connsiteX5" fmla="*/ 4437618 w 7008621"/>
                <a:gd name="connsiteY5" fmla="*/ 3678070 h 4703369"/>
                <a:gd name="connsiteX6" fmla="*/ 4172575 w 7008621"/>
                <a:gd name="connsiteY6" fmla="*/ 3731078 h 4703369"/>
                <a:gd name="connsiteX7" fmla="*/ 713757 w 7008621"/>
                <a:gd name="connsiteY7" fmla="*/ 3015462 h 4703369"/>
                <a:gd name="connsiteX8" fmla="*/ 2622069 w 7008621"/>
                <a:gd name="connsiteY8" fmla="*/ 2829931 h 4703369"/>
                <a:gd name="connsiteX0" fmla="*/ 2622069 w 8092178"/>
                <a:gd name="connsiteY0" fmla="*/ 2829931 h 4703369"/>
                <a:gd name="connsiteX1" fmla="*/ 3390696 w 8092178"/>
                <a:gd name="connsiteY1" fmla="*/ 3041964 h 4703369"/>
                <a:gd name="connsiteX2" fmla="*/ 5855600 w 8092178"/>
                <a:gd name="connsiteY2" fmla="*/ 3147983 h 4703369"/>
                <a:gd name="connsiteX3" fmla="*/ 6372435 w 8092178"/>
                <a:gd name="connsiteY3" fmla="*/ 3293756 h 4703369"/>
                <a:gd name="connsiteX4" fmla="*/ 4689410 w 8092178"/>
                <a:gd name="connsiteY4" fmla="*/ 3784086 h 4703369"/>
                <a:gd name="connsiteX5" fmla="*/ 4437618 w 8092178"/>
                <a:gd name="connsiteY5" fmla="*/ 3678070 h 4703369"/>
                <a:gd name="connsiteX6" fmla="*/ 4172575 w 8092178"/>
                <a:gd name="connsiteY6" fmla="*/ 3731078 h 4703369"/>
                <a:gd name="connsiteX7" fmla="*/ 713757 w 8092178"/>
                <a:gd name="connsiteY7" fmla="*/ 3015462 h 4703369"/>
                <a:gd name="connsiteX8" fmla="*/ 2622069 w 8092178"/>
                <a:gd name="connsiteY8" fmla="*/ 2829931 h 4703369"/>
                <a:gd name="connsiteX0" fmla="*/ 2622069 w 6381662"/>
                <a:gd name="connsiteY0" fmla="*/ 2829931 h 5033731"/>
                <a:gd name="connsiteX1" fmla="*/ 3390696 w 6381662"/>
                <a:gd name="connsiteY1" fmla="*/ 3041964 h 5033731"/>
                <a:gd name="connsiteX2" fmla="*/ 5855600 w 6381662"/>
                <a:gd name="connsiteY2" fmla="*/ 3147983 h 5033731"/>
                <a:gd name="connsiteX3" fmla="*/ 6372435 w 6381662"/>
                <a:gd name="connsiteY3" fmla="*/ 3293756 h 5033731"/>
                <a:gd name="connsiteX4" fmla="*/ 6014625 w 6381662"/>
                <a:gd name="connsiteY4" fmla="*/ 5029790 h 5033731"/>
                <a:gd name="connsiteX5" fmla="*/ 4689410 w 6381662"/>
                <a:gd name="connsiteY5" fmla="*/ 3784086 h 5033731"/>
                <a:gd name="connsiteX6" fmla="*/ 4437618 w 6381662"/>
                <a:gd name="connsiteY6" fmla="*/ 3678070 h 5033731"/>
                <a:gd name="connsiteX7" fmla="*/ 4172575 w 6381662"/>
                <a:gd name="connsiteY7" fmla="*/ 3731078 h 5033731"/>
                <a:gd name="connsiteX8" fmla="*/ 713757 w 6381662"/>
                <a:gd name="connsiteY8" fmla="*/ 3015462 h 5033731"/>
                <a:gd name="connsiteX9" fmla="*/ 2622069 w 6381662"/>
                <a:gd name="connsiteY9" fmla="*/ 2829931 h 5033731"/>
                <a:gd name="connsiteX0" fmla="*/ 2622069 w 7533810"/>
                <a:gd name="connsiteY0" fmla="*/ 2829931 h 5033731"/>
                <a:gd name="connsiteX1" fmla="*/ 3390696 w 7533810"/>
                <a:gd name="connsiteY1" fmla="*/ 3041964 h 5033731"/>
                <a:gd name="connsiteX2" fmla="*/ 5855600 w 7533810"/>
                <a:gd name="connsiteY2" fmla="*/ 3147983 h 5033731"/>
                <a:gd name="connsiteX3" fmla="*/ 6372435 w 7533810"/>
                <a:gd name="connsiteY3" fmla="*/ 3293756 h 5033731"/>
                <a:gd name="connsiteX4" fmla="*/ 6014625 w 7533810"/>
                <a:gd name="connsiteY4" fmla="*/ 5029790 h 5033731"/>
                <a:gd name="connsiteX5" fmla="*/ 4689410 w 7533810"/>
                <a:gd name="connsiteY5" fmla="*/ 3784086 h 5033731"/>
                <a:gd name="connsiteX6" fmla="*/ 4437618 w 7533810"/>
                <a:gd name="connsiteY6" fmla="*/ 3678070 h 5033731"/>
                <a:gd name="connsiteX7" fmla="*/ 4172575 w 7533810"/>
                <a:gd name="connsiteY7" fmla="*/ 3731078 h 5033731"/>
                <a:gd name="connsiteX8" fmla="*/ 713757 w 7533810"/>
                <a:gd name="connsiteY8" fmla="*/ 3015462 h 5033731"/>
                <a:gd name="connsiteX9" fmla="*/ 2622069 w 7533810"/>
                <a:gd name="connsiteY9" fmla="*/ 2829931 h 5033731"/>
                <a:gd name="connsiteX0" fmla="*/ 2622069 w 7943365"/>
                <a:gd name="connsiteY0" fmla="*/ 2829931 h 5033731"/>
                <a:gd name="connsiteX1" fmla="*/ 3390696 w 7943365"/>
                <a:gd name="connsiteY1" fmla="*/ 3041964 h 5033731"/>
                <a:gd name="connsiteX2" fmla="*/ 5855600 w 7943365"/>
                <a:gd name="connsiteY2" fmla="*/ 3147983 h 5033731"/>
                <a:gd name="connsiteX3" fmla="*/ 6372435 w 7943365"/>
                <a:gd name="connsiteY3" fmla="*/ 3293756 h 5033731"/>
                <a:gd name="connsiteX4" fmla="*/ 6014625 w 7943365"/>
                <a:gd name="connsiteY4" fmla="*/ 5029790 h 5033731"/>
                <a:gd name="connsiteX5" fmla="*/ 4689410 w 7943365"/>
                <a:gd name="connsiteY5" fmla="*/ 3784086 h 5033731"/>
                <a:gd name="connsiteX6" fmla="*/ 4437618 w 7943365"/>
                <a:gd name="connsiteY6" fmla="*/ 3678070 h 5033731"/>
                <a:gd name="connsiteX7" fmla="*/ 4172575 w 7943365"/>
                <a:gd name="connsiteY7" fmla="*/ 3731078 h 5033731"/>
                <a:gd name="connsiteX8" fmla="*/ 713757 w 7943365"/>
                <a:gd name="connsiteY8" fmla="*/ 3015462 h 5033731"/>
                <a:gd name="connsiteX9" fmla="*/ 2622069 w 7943365"/>
                <a:gd name="connsiteY9" fmla="*/ 2829931 h 5033731"/>
                <a:gd name="connsiteX0" fmla="*/ 2622069 w 8085900"/>
                <a:gd name="connsiteY0" fmla="*/ 2829931 h 5033731"/>
                <a:gd name="connsiteX1" fmla="*/ 3390696 w 8085900"/>
                <a:gd name="connsiteY1" fmla="*/ 3041964 h 5033731"/>
                <a:gd name="connsiteX2" fmla="*/ 5855600 w 8085900"/>
                <a:gd name="connsiteY2" fmla="*/ 3147983 h 5033731"/>
                <a:gd name="connsiteX3" fmla="*/ 6372435 w 8085900"/>
                <a:gd name="connsiteY3" fmla="*/ 3293756 h 5033731"/>
                <a:gd name="connsiteX4" fmla="*/ 6014625 w 8085900"/>
                <a:gd name="connsiteY4" fmla="*/ 5029790 h 5033731"/>
                <a:gd name="connsiteX5" fmla="*/ 4689410 w 8085900"/>
                <a:gd name="connsiteY5" fmla="*/ 3784086 h 5033731"/>
                <a:gd name="connsiteX6" fmla="*/ 4437618 w 8085900"/>
                <a:gd name="connsiteY6" fmla="*/ 3678070 h 5033731"/>
                <a:gd name="connsiteX7" fmla="*/ 4172575 w 8085900"/>
                <a:gd name="connsiteY7" fmla="*/ 3731078 h 5033731"/>
                <a:gd name="connsiteX8" fmla="*/ 713757 w 8085900"/>
                <a:gd name="connsiteY8" fmla="*/ 3015462 h 5033731"/>
                <a:gd name="connsiteX9" fmla="*/ 2622069 w 8085900"/>
                <a:gd name="connsiteY9" fmla="*/ 2829931 h 5033731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7647"/>
                <a:gd name="connsiteX1" fmla="*/ 3390696 w 8085900"/>
                <a:gd name="connsiteY1" fmla="*/ 3041964 h 5037647"/>
                <a:gd name="connsiteX2" fmla="*/ 5855600 w 8085900"/>
                <a:gd name="connsiteY2" fmla="*/ 3147983 h 5037647"/>
                <a:gd name="connsiteX3" fmla="*/ 6372435 w 8085900"/>
                <a:gd name="connsiteY3" fmla="*/ 3293756 h 5037647"/>
                <a:gd name="connsiteX4" fmla="*/ 6014625 w 8085900"/>
                <a:gd name="connsiteY4" fmla="*/ 5029790 h 5037647"/>
                <a:gd name="connsiteX5" fmla="*/ 4689410 w 8085900"/>
                <a:gd name="connsiteY5" fmla="*/ 3784086 h 5037647"/>
                <a:gd name="connsiteX6" fmla="*/ 4437618 w 8085900"/>
                <a:gd name="connsiteY6" fmla="*/ 3678070 h 5037647"/>
                <a:gd name="connsiteX7" fmla="*/ 4172575 w 8085900"/>
                <a:gd name="connsiteY7" fmla="*/ 3731078 h 5037647"/>
                <a:gd name="connsiteX8" fmla="*/ 713757 w 8085900"/>
                <a:gd name="connsiteY8" fmla="*/ 3015462 h 5037647"/>
                <a:gd name="connsiteX9" fmla="*/ 2622069 w 8085900"/>
                <a:gd name="connsiteY9" fmla="*/ 2829931 h 5037647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38046"/>
                <a:gd name="connsiteX1" fmla="*/ 3390696 w 8085900"/>
                <a:gd name="connsiteY1" fmla="*/ 3041964 h 5038046"/>
                <a:gd name="connsiteX2" fmla="*/ 5855600 w 8085900"/>
                <a:gd name="connsiteY2" fmla="*/ 3147983 h 5038046"/>
                <a:gd name="connsiteX3" fmla="*/ 6372435 w 8085900"/>
                <a:gd name="connsiteY3" fmla="*/ 3293756 h 5038046"/>
                <a:gd name="connsiteX4" fmla="*/ 6014625 w 8085900"/>
                <a:gd name="connsiteY4" fmla="*/ 5029790 h 5038046"/>
                <a:gd name="connsiteX5" fmla="*/ 4644960 w 8085900"/>
                <a:gd name="connsiteY5" fmla="*/ 3815836 h 5038046"/>
                <a:gd name="connsiteX6" fmla="*/ 4437618 w 8085900"/>
                <a:gd name="connsiteY6" fmla="*/ 3678070 h 5038046"/>
                <a:gd name="connsiteX7" fmla="*/ 4172575 w 8085900"/>
                <a:gd name="connsiteY7" fmla="*/ 3731078 h 5038046"/>
                <a:gd name="connsiteX8" fmla="*/ 713757 w 8085900"/>
                <a:gd name="connsiteY8" fmla="*/ 3015462 h 5038046"/>
                <a:gd name="connsiteX9" fmla="*/ 2622069 w 8085900"/>
                <a:gd name="connsiteY9" fmla="*/ 2829931 h 5038046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437618 w 8085900"/>
                <a:gd name="connsiteY6" fmla="*/ 3678070 h 5047619"/>
                <a:gd name="connsiteX7" fmla="*/ 4172575 w 8085900"/>
                <a:gd name="connsiteY7" fmla="*/ 3731078 h 5047619"/>
                <a:gd name="connsiteX8" fmla="*/ 713757 w 8085900"/>
                <a:gd name="connsiteY8" fmla="*/ 3015462 h 5047619"/>
                <a:gd name="connsiteX9" fmla="*/ 2622069 w 8085900"/>
                <a:gd name="connsiteY9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2622069 w 8085900"/>
                <a:gd name="connsiteY0" fmla="*/ 2829931 h 5047619"/>
                <a:gd name="connsiteX1" fmla="*/ 3390696 w 8085900"/>
                <a:gd name="connsiteY1" fmla="*/ 3041964 h 5047619"/>
                <a:gd name="connsiteX2" fmla="*/ 5855600 w 8085900"/>
                <a:gd name="connsiteY2" fmla="*/ 3147983 h 5047619"/>
                <a:gd name="connsiteX3" fmla="*/ 6372435 w 8085900"/>
                <a:gd name="connsiteY3" fmla="*/ 3293756 h 5047619"/>
                <a:gd name="connsiteX4" fmla="*/ 6014625 w 8085900"/>
                <a:gd name="connsiteY4" fmla="*/ 5029790 h 5047619"/>
                <a:gd name="connsiteX5" fmla="*/ 4644960 w 8085900"/>
                <a:gd name="connsiteY5" fmla="*/ 3815836 h 5047619"/>
                <a:gd name="connsiteX6" fmla="*/ 4172575 w 8085900"/>
                <a:gd name="connsiteY6" fmla="*/ 3731078 h 5047619"/>
                <a:gd name="connsiteX7" fmla="*/ 713757 w 8085900"/>
                <a:gd name="connsiteY7" fmla="*/ 3015462 h 5047619"/>
                <a:gd name="connsiteX8" fmla="*/ 2622069 w 8085900"/>
                <a:gd name="connsiteY8" fmla="*/ 2829931 h 5047619"/>
                <a:gd name="connsiteX0" fmla="*/ 3033517 w 8497348"/>
                <a:gd name="connsiteY0" fmla="*/ 2733327 h 4951015"/>
                <a:gd name="connsiteX1" fmla="*/ 3802144 w 8497348"/>
                <a:gd name="connsiteY1" fmla="*/ 2945360 h 4951015"/>
                <a:gd name="connsiteX2" fmla="*/ 6267048 w 8497348"/>
                <a:gd name="connsiteY2" fmla="*/ 3051379 h 4951015"/>
                <a:gd name="connsiteX3" fmla="*/ 6783883 w 8497348"/>
                <a:gd name="connsiteY3" fmla="*/ 3197152 h 4951015"/>
                <a:gd name="connsiteX4" fmla="*/ 6426073 w 8497348"/>
                <a:gd name="connsiteY4" fmla="*/ 4933186 h 4951015"/>
                <a:gd name="connsiteX5" fmla="*/ 5056408 w 8497348"/>
                <a:gd name="connsiteY5" fmla="*/ 3719232 h 4951015"/>
                <a:gd name="connsiteX6" fmla="*/ 4584023 w 8497348"/>
                <a:gd name="connsiteY6" fmla="*/ 3634474 h 4951015"/>
                <a:gd name="connsiteX7" fmla="*/ 1125205 w 8497348"/>
                <a:gd name="connsiteY7" fmla="*/ 2918858 h 4951015"/>
                <a:gd name="connsiteX8" fmla="*/ 3033517 w 8497348"/>
                <a:gd name="connsiteY8" fmla="*/ 2733327 h 4951015"/>
                <a:gd name="connsiteX0" fmla="*/ 2901913 w 8365744"/>
                <a:gd name="connsiteY0" fmla="*/ 3137274 h 5354962"/>
                <a:gd name="connsiteX1" fmla="*/ 3670540 w 8365744"/>
                <a:gd name="connsiteY1" fmla="*/ 3349307 h 5354962"/>
                <a:gd name="connsiteX2" fmla="*/ 6135444 w 8365744"/>
                <a:gd name="connsiteY2" fmla="*/ 3455326 h 5354962"/>
                <a:gd name="connsiteX3" fmla="*/ 6652279 w 8365744"/>
                <a:gd name="connsiteY3" fmla="*/ 3601099 h 5354962"/>
                <a:gd name="connsiteX4" fmla="*/ 6294469 w 8365744"/>
                <a:gd name="connsiteY4" fmla="*/ 5337133 h 5354962"/>
                <a:gd name="connsiteX5" fmla="*/ 4924804 w 8365744"/>
                <a:gd name="connsiteY5" fmla="*/ 4123179 h 5354962"/>
                <a:gd name="connsiteX6" fmla="*/ 4452419 w 8365744"/>
                <a:gd name="connsiteY6" fmla="*/ 4038421 h 5354962"/>
                <a:gd name="connsiteX7" fmla="*/ 993601 w 8365744"/>
                <a:gd name="connsiteY7" fmla="*/ 3322805 h 5354962"/>
                <a:gd name="connsiteX8" fmla="*/ 2901913 w 8365744"/>
                <a:gd name="connsiteY8" fmla="*/ 3137274 h 535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5744" h="5354962">
                  <a:moveTo>
                    <a:pt x="2901913" y="3137274"/>
                  </a:moveTo>
                  <a:cubicBezTo>
                    <a:pt x="2920687" y="3348756"/>
                    <a:pt x="3192909" y="3697452"/>
                    <a:pt x="3670540" y="3349307"/>
                  </a:cubicBezTo>
                  <a:cubicBezTo>
                    <a:pt x="3858832" y="2161030"/>
                    <a:pt x="5711374" y="955081"/>
                    <a:pt x="6135444" y="3455326"/>
                  </a:cubicBezTo>
                  <a:cubicBezTo>
                    <a:pt x="6270174" y="3634231"/>
                    <a:pt x="6502088" y="3733621"/>
                    <a:pt x="6652279" y="3601099"/>
                  </a:cubicBezTo>
                  <a:cubicBezTo>
                    <a:pt x="8079097" y="780594"/>
                    <a:pt x="9821757" y="5189150"/>
                    <a:pt x="6294469" y="5337133"/>
                  </a:cubicBezTo>
                  <a:cubicBezTo>
                    <a:pt x="6013965" y="5418855"/>
                    <a:pt x="5214971" y="5253478"/>
                    <a:pt x="4924804" y="4123179"/>
                  </a:cubicBezTo>
                  <a:cubicBezTo>
                    <a:pt x="4770196" y="3881327"/>
                    <a:pt x="4586920" y="3930517"/>
                    <a:pt x="4452419" y="4038421"/>
                  </a:cubicBezTo>
                  <a:cubicBezTo>
                    <a:pt x="3180210" y="6048334"/>
                    <a:pt x="1028940" y="4504457"/>
                    <a:pt x="993601" y="3322805"/>
                  </a:cubicBezTo>
                  <a:cubicBezTo>
                    <a:pt x="-2580068" y="926"/>
                    <a:pt x="4779304" y="-2015296"/>
                    <a:pt x="2901913" y="3137274"/>
                  </a:cubicBezTo>
                  <a:close/>
                </a:path>
              </a:pathLst>
            </a:custGeom>
            <a:gradFill>
              <a:gsLst>
                <a:gs pos="0">
                  <a:srgbClr val="5B9BD5"/>
                </a:gs>
                <a:gs pos="34000">
                  <a:srgbClr val="D4976E"/>
                </a:gs>
                <a:gs pos="73000">
                  <a:srgbClr val="FFC000">
                    <a:lumMod val="60000"/>
                    <a:lumOff val="40000"/>
                  </a:srgbClr>
                </a:gs>
                <a:gs pos="100000">
                  <a:srgbClr val="70AD47"/>
                </a:gs>
              </a:gsLst>
              <a:lin ang="5400000" scaled="1"/>
            </a:gra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91E6EC9-3AC0-810E-6583-F53472DF1902}"/>
                </a:ext>
              </a:extLst>
            </p:cNvPr>
            <p:cNvSpPr/>
            <p:nvPr/>
          </p:nvSpPr>
          <p:spPr>
            <a:xfrm>
              <a:off x="8547100" y="3529083"/>
              <a:ext cx="1330325" cy="1147692"/>
            </a:xfrm>
            <a:custGeom>
              <a:avLst/>
              <a:gdLst>
                <a:gd name="connsiteX0" fmla="*/ 0 w 1338470"/>
                <a:gd name="connsiteY0" fmla="*/ 0 h 1139687"/>
                <a:gd name="connsiteX1" fmla="*/ 145774 w 1338470"/>
                <a:gd name="connsiteY1" fmla="*/ 543339 h 1139687"/>
                <a:gd name="connsiteX2" fmla="*/ 821635 w 1338470"/>
                <a:gd name="connsiteY2" fmla="*/ 1033669 h 1139687"/>
                <a:gd name="connsiteX3" fmla="*/ 1338470 w 1338470"/>
                <a:gd name="connsiteY3" fmla="*/ 1139687 h 1139687"/>
                <a:gd name="connsiteX4" fmla="*/ 1338470 w 1338470"/>
                <a:gd name="connsiteY4" fmla="*/ 1139687 h 113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8470" h="1139687">
                  <a:moveTo>
                    <a:pt x="0" y="0"/>
                  </a:moveTo>
                  <a:cubicBezTo>
                    <a:pt x="4417" y="185530"/>
                    <a:pt x="8835" y="371061"/>
                    <a:pt x="145774" y="543339"/>
                  </a:cubicBezTo>
                  <a:cubicBezTo>
                    <a:pt x="282713" y="715617"/>
                    <a:pt x="622852" y="934278"/>
                    <a:pt x="821635" y="1033669"/>
                  </a:cubicBezTo>
                  <a:cubicBezTo>
                    <a:pt x="1020418" y="1133060"/>
                    <a:pt x="1338470" y="1139687"/>
                    <a:pt x="1338470" y="1139687"/>
                  </a:cubicBezTo>
                  <a:lnTo>
                    <a:pt x="1338470" y="1139687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DB202C-016C-0E64-BBF7-546F28523A6F}"/>
                </a:ext>
              </a:extLst>
            </p:cNvPr>
            <p:cNvSpPr/>
            <p:nvPr/>
          </p:nvSpPr>
          <p:spPr>
            <a:xfrm>
              <a:off x="7854324" y="3752849"/>
              <a:ext cx="340352" cy="1693793"/>
            </a:xfrm>
            <a:custGeom>
              <a:avLst/>
              <a:gdLst>
                <a:gd name="connsiteX0" fmla="*/ 348773 w 348773"/>
                <a:gd name="connsiteY0" fmla="*/ 0 h 1709530"/>
                <a:gd name="connsiteX1" fmla="*/ 30720 w 348773"/>
                <a:gd name="connsiteY1" fmla="*/ 516835 h 1709530"/>
                <a:gd name="connsiteX2" fmla="*/ 43973 w 348773"/>
                <a:gd name="connsiteY2" fmla="*/ 1205948 h 1709530"/>
                <a:gd name="connsiteX3" fmla="*/ 309016 w 348773"/>
                <a:gd name="connsiteY3" fmla="*/ 1709530 h 1709530"/>
                <a:gd name="connsiteX4" fmla="*/ 309016 w 348773"/>
                <a:gd name="connsiteY4" fmla="*/ 1709530 h 170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773" h="1709530">
                  <a:moveTo>
                    <a:pt x="348773" y="0"/>
                  </a:moveTo>
                  <a:cubicBezTo>
                    <a:pt x="215146" y="157922"/>
                    <a:pt x="81520" y="315844"/>
                    <a:pt x="30720" y="516835"/>
                  </a:cubicBezTo>
                  <a:cubicBezTo>
                    <a:pt x="-20080" y="717826"/>
                    <a:pt x="-2410" y="1007166"/>
                    <a:pt x="43973" y="1205948"/>
                  </a:cubicBezTo>
                  <a:cubicBezTo>
                    <a:pt x="90356" y="1404730"/>
                    <a:pt x="309016" y="1709530"/>
                    <a:pt x="309016" y="1709530"/>
                  </a:cubicBezTo>
                  <a:lnTo>
                    <a:pt x="309016" y="170953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5221218-D7F9-0342-E441-6AE4883C8ACA}"/>
                </a:ext>
              </a:extLst>
            </p:cNvPr>
            <p:cNvSpPr/>
            <p:nvPr/>
          </p:nvSpPr>
          <p:spPr>
            <a:xfrm>
              <a:off x="6914479" y="3564835"/>
              <a:ext cx="1032545" cy="1175440"/>
            </a:xfrm>
            <a:custGeom>
              <a:avLst/>
              <a:gdLst>
                <a:gd name="connsiteX0" fmla="*/ 1007166 w 1007166"/>
                <a:gd name="connsiteY0" fmla="*/ 0 h 1166191"/>
                <a:gd name="connsiteX1" fmla="*/ 397566 w 1007166"/>
                <a:gd name="connsiteY1" fmla="*/ 291548 h 1166191"/>
                <a:gd name="connsiteX2" fmla="*/ 0 w 1007166"/>
                <a:gd name="connsiteY2" fmla="*/ 1166191 h 1166191"/>
                <a:gd name="connsiteX3" fmla="*/ 0 w 1007166"/>
                <a:gd name="connsiteY3" fmla="*/ 1166191 h 116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7166" h="1166191">
                  <a:moveTo>
                    <a:pt x="1007166" y="0"/>
                  </a:moveTo>
                  <a:cubicBezTo>
                    <a:pt x="786296" y="48591"/>
                    <a:pt x="565427" y="97183"/>
                    <a:pt x="397566" y="291548"/>
                  </a:cubicBezTo>
                  <a:cubicBezTo>
                    <a:pt x="229705" y="485913"/>
                    <a:pt x="0" y="1166191"/>
                    <a:pt x="0" y="1166191"/>
                  </a:cubicBezTo>
                  <a:lnTo>
                    <a:pt x="0" y="1166191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821B4DD-4E92-419C-8052-C0185E87346A}"/>
                </a:ext>
              </a:extLst>
            </p:cNvPr>
            <p:cNvSpPr/>
            <p:nvPr/>
          </p:nvSpPr>
          <p:spPr>
            <a:xfrm>
              <a:off x="6007101" y="2495550"/>
              <a:ext cx="447690" cy="1572867"/>
            </a:xfrm>
            <a:custGeom>
              <a:avLst/>
              <a:gdLst>
                <a:gd name="connsiteX0" fmla="*/ 0 w 411799"/>
                <a:gd name="connsiteY0" fmla="*/ 0 h 1563756"/>
                <a:gd name="connsiteX1" fmla="*/ 198783 w 411799"/>
                <a:gd name="connsiteY1" fmla="*/ 291548 h 1563756"/>
                <a:gd name="connsiteX2" fmla="*/ 384313 w 411799"/>
                <a:gd name="connsiteY2" fmla="*/ 1099930 h 1563756"/>
                <a:gd name="connsiteX3" fmla="*/ 410818 w 411799"/>
                <a:gd name="connsiteY3" fmla="*/ 1563756 h 1563756"/>
                <a:gd name="connsiteX4" fmla="*/ 410818 w 411799"/>
                <a:gd name="connsiteY4" fmla="*/ 1563756 h 15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799" h="1563756">
                  <a:moveTo>
                    <a:pt x="0" y="0"/>
                  </a:moveTo>
                  <a:cubicBezTo>
                    <a:pt x="67365" y="54113"/>
                    <a:pt x="134731" y="108227"/>
                    <a:pt x="198783" y="291548"/>
                  </a:cubicBezTo>
                  <a:cubicBezTo>
                    <a:pt x="262835" y="474869"/>
                    <a:pt x="348974" y="887895"/>
                    <a:pt x="384313" y="1099930"/>
                  </a:cubicBezTo>
                  <a:cubicBezTo>
                    <a:pt x="419652" y="1311965"/>
                    <a:pt x="410818" y="1563756"/>
                    <a:pt x="410818" y="1563756"/>
                  </a:cubicBezTo>
                  <a:lnTo>
                    <a:pt x="410818" y="1563756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B4B23B7-8264-9891-0DE7-9CB10C4A9B95}"/>
                </a:ext>
              </a:extLst>
            </p:cNvPr>
            <p:cNvSpPr/>
            <p:nvPr/>
          </p:nvSpPr>
          <p:spPr>
            <a:xfrm>
              <a:off x="5470973" y="3439871"/>
              <a:ext cx="691288" cy="840581"/>
            </a:xfrm>
            <a:custGeom>
              <a:avLst/>
              <a:gdLst>
                <a:gd name="connsiteX0" fmla="*/ 0 w 636104"/>
                <a:gd name="connsiteY0" fmla="*/ 0 h 848139"/>
                <a:gd name="connsiteX1" fmla="*/ 437321 w 636104"/>
                <a:gd name="connsiteY1" fmla="*/ 357809 h 848139"/>
                <a:gd name="connsiteX2" fmla="*/ 636104 w 636104"/>
                <a:gd name="connsiteY2" fmla="*/ 848139 h 848139"/>
                <a:gd name="connsiteX3" fmla="*/ 636104 w 636104"/>
                <a:gd name="connsiteY3" fmla="*/ 848139 h 84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6104" h="848139">
                  <a:moveTo>
                    <a:pt x="0" y="0"/>
                  </a:moveTo>
                  <a:cubicBezTo>
                    <a:pt x="165652" y="108226"/>
                    <a:pt x="331304" y="216453"/>
                    <a:pt x="437321" y="357809"/>
                  </a:cubicBezTo>
                  <a:cubicBezTo>
                    <a:pt x="543338" y="499165"/>
                    <a:pt x="636104" y="848139"/>
                    <a:pt x="636104" y="848139"/>
                  </a:cubicBezTo>
                  <a:lnTo>
                    <a:pt x="636104" y="848139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287A54F-0EE2-A07B-745E-DD2241720057}"/>
                </a:ext>
              </a:extLst>
            </p:cNvPr>
            <p:cNvSpPr/>
            <p:nvPr/>
          </p:nvSpPr>
          <p:spPr>
            <a:xfrm>
              <a:off x="4821617" y="3594100"/>
              <a:ext cx="403241" cy="1523999"/>
            </a:xfrm>
            <a:custGeom>
              <a:avLst/>
              <a:gdLst>
                <a:gd name="connsiteX0" fmla="*/ 331304 w 378538"/>
                <a:gd name="connsiteY0" fmla="*/ 0 h 1524000"/>
                <a:gd name="connsiteX1" fmla="*/ 371061 w 378538"/>
                <a:gd name="connsiteY1" fmla="*/ 609600 h 1524000"/>
                <a:gd name="connsiteX2" fmla="*/ 198782 w 378538"/>
                <a:gd name="connsiteY2" fmla="*/ 1298713 h 1524000"/>
                <a:gd name="connsiteX3" fmla="*/ 0 w 378538"/>
                <a:gd name="connsiteY3" fmla="*/ 1524000 h 1524000"/>
                <a:gd name="connsiteX4" fmla="*/ 0 w 378538"/>
                <a:gd name="connsiteY4" fmla="*/ 1524000 h 15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538" h="1524000">
                  <a:moveTo>
                    <a:pt x="331304" y="0"/>
                  </a:moveTo>
                  <a:cubicBezTo>
                    <a:pt x="362226" y="196574"/>
                    <a:pt x="393148" y="393148"/>
                    <a:pt x="371061" y="609600"/>
                  </a:cubicBezTo>
                  <a:cubicBezTo>
                    <a:pt x="348974" y="826052"/>
                    <a:pt x="260625" y="1146313"/>
                    <a:pt x="198782" y="1298713"/>
                  </a:cubicBezTo>
                  <a:cubicBezTo>
                    <a:pt x="136939" y="1451113"/>
                    <a:pt x="0" y="1524000"/>
                    <a:pt x="0" y="1524000"/>
                  </a:cubicBezTo>
                  <a:lnTo>
                    <a:pt x="0" y="152400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4A4C600-9332-9A53-EA80-A32DBFF43A7C}"/>
                </a:ext>
              </a:extLst>
            </p:cNvPr>
            <p:cNvSpPr/>
            <p:nvPr/>
          </p:nvSpPr>
          <p:spPr>
            <a:xfrm>
              <a:off x="3505716" y="3491729"/>
              <a:ext cx="1315902" cy="1158038"/>
            </a:xfrm>
            <a:custGeom>
              <a:avLst/>
              <a:gdLst>
                <a:gd name="connsiteX0" fmla="*/ 1311965 w 1311965"/>
                <a:gd name="connsiteY0" fmla="*/ 0 h 1219200"/>
                <a:gd name="connsiteX1" fmla="*/ 1033670 w 1311965"/>
                <a:gd name="connsiteY1" fmla="*/ 516835 h 1219200"/>
                <a:gd name="connsiteX2" fmla="*/ 0 w 1311965"/>
                <a:gd name="connsiteY2" fmla="*/ 1219200 h 1219200"/>
                <a:gd name="connsiteX3" fmla="*/ 0 w 1311965"/>
                <a:gd name="connsiteY3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1965" h="1219200">
                  <a:moveTo>
                    <a:pt x="1311965" y="0"/>
                  </a:moveTo>
                  <a:cubicBezTo>
                    <a:pt x="1282148" y="156817"/>
                    <a:pt x="1252331" y="313635"/>
                    <a:pt x="1033670" y="516835"/>
                  </a:cubicBezTo>
                  <a:cubicBezTo>
                    <a:pt x="815009" y="720035"/>
                    <a:pt x="0" y="1219200"/>
                    <a:pt x="0" y="1219200"/>
                  </a:cubicBezTo>
                  <a:lnTo>
                    <a:pt x="0" y="1219200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AAE43D6-C418-440D-0B63-8BF3807D3A53}"/>
                </a:ext>
              </a:extLst>
            </p:cNvPr>
            <p:cNvSpPr/>
            <p:nvPr/>
          </p:nvSpPr>
          <p:spPr>
            <a:xfrm>
              <a:off x="2779816" y="3267074"/>
              <a:ext cx="1938234" cy="172795"/>
            </a:xfrm>
            <a:custGeom>
              <a:avLst/>
              <a:gdLst>
                <a:gd name="connsiteX0" fmla="*/ 1977714 w 1977714"/>
                <a:gd name="connsiteY0" fmla="*/ 0 h 219593"/>
                <a:gd name="connsiteX1" fmla="*/ 1460880 w 1977714"/>
                <a:gd name="connsiteY1" fmla="*/ 198783 h 219593"/>
                <a:gd name="connsiteX2" fmla="*/ 201923 w 1977714"/>
                <a:gd name="connsiteY2" fmla="*/ 212035 h 219593"/>
                <a:gd name="connsiteX3" fmla="*/ 3141 w 1977714"/>
                <a:gd name="connsiteY3" fmla="*/ 185531 h 219593"/>
                <a:gd name="connsiteX4" fmla="*/ 3141 w 1977714"/>
                <a:gd name="connsiteY4" fmla="*/ 185531 h 219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7714" h="219593">
                  <a:moveTo>
                    <a:pt x="1977714" y="0"/>
                  </a:moveTo>
                  <a:cubicBezTo>
                    <a:pt x="1867279" y="81722"/>
                    <a:pt x="1756845" y="163444"/>
                    <a:pt x="1460880" y="198783"/>
                  </a:cubicBezTo>
                  <a:cubicBezTo>
                    <a:pt x="1164915" y="234122"/>
                    <a:pt x="444879" y="214244"/>
                    <a:pt x="201923" y="212035"/>
                  </a:cubicBezTo>
                  <a:cubicBezTo>
                    <a:pt x="-41033" y="209826"/>
                    <a:pt x="3141" y="185531"/>
                    <a:pt x="3141" y="185531"/>
                  </a:cubicBezTo>
                  <a:lnTo>
                    <a:pt x="3141" y="185531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E9F6498-486E-958D-8FC1-07672E024DFF}"/>
                </a:ext>
              </a:extLst>
            </p:cNvPr>
            <p:cNvGrpSpPr/>
            <p:nvPr/>
          </p:nvGrpSpPr>
          <p:grpSpPr>
            <a:xfrm>
              <a:off x="2312515" y="883016"/>
              <a:ext cx="2380191" cy="1325218"/>
              <a:chOff x="2312515" y="883016"/>
              <a:chExt cx="2380191" cy="1325218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1D4A0F0-BA7A-7C74-8864-C24379BDFD48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2D9798-88EC-B2E7-8040-9145A0F3BB1C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99EF416-CA79-BE7D-AA28-81BB4D0E20D8}"/>
                  </a:ext>
                </a:extLst>
              </p:cNvPr>
              <p:cNvSpPr/>
              <p:nvPr/>
            </p:nvSpPr>
            <p:spPr>
              <a:xfrm>
                <a:off x="4354168" y="1776617"/>
                <a:ext cx="145142" cy="14514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43C7CDB-D0A8-51EC-07C6-DC70AC3303F3}"/>
                  </a:ext>
                </a:extLst>
              </p:cNvPr>
              <p:cNvSpPr/>
              <p:nvPr/>
            </p:nvSpPr>
            <p:spPr>
              <a:xfrm>
                <a:off x="2312515" y="1382282"/>
                <a:ext cx="145142" cy="14514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B47C59-A510-D202-488F-826B03FF9F8F}"/>
                </a:ext>
              </a:extLst>
            </p:cNvPr>
            <p:cNvGrpSpPr/>
            <p:nvPr/>
          </p:nvGrpSpPr>
          <p:grpSpPr>
            <a:xfrm>
              <a:off x="2382625" y="1655303"/>
              <a:ext cx="914400" cy="1324554"/>
              <a:chOff x="2382625" y="1655303"/>
              <a:chExt cx="914400" cy="1324554"/>
            </a:xfrm>
          </p:grpSpPr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985A0A60-5FAE-31C9-70C4-ACABF82D28E5}"/>
                  </a:ext>
                </a:extLst>
              </p:cNvPr>
              <p:cNvSpPr/>
              <p:nvPr/>
            </p:nvSpPr>
            <p:spPr>
              <a:xfrm rot="8095297">
                <a:off x="2382625" y="1655303"/>
                <a:ext cx="914400" cy="914400"/>
              </a:xfrm>
              <a:prstGeom prst="arc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0175E650-A9CB-D596-726D-15F819CD32B9}"/>
                  </a:ext>
                </a:extLst>
              </p:cNvPr>
              <p:cNvSpPr/>
              <p:nvPr/>
            </p:nvSpPr>
            <p:spPr>
              <a:xfrm rot="21232908">
                <a:off x="2513777" y="2271108"/>
                <a:ext cx="708749" cy="708749"/>
              </a:xfrm>
              <a:prstGeom prst="arc">
                <a:avLst>
                  <a:gd name="adj1" fmla="val 19522552"/>
                  <a:gd name="adj2" fmla="val 20748649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" name="Arc 18">
              <a:extLst>
                <a:ext uri="{FF2B5EF4-FFF2-40B4-BE49-F238E27FC236}">
                  <a16:creationId xmlns:a16="http://schemas.microsoft.com/office/drawing/2014/main" id="{3C669434-C91F-F21B-A5E5-6EDFBEB01864}"/>
                </a:ext>
              </a:extLst>
            </p:cNvPr>
            <p:cNvSpPr/>
            <p:nvPr/>
          </p:nvSpPr>
          <p:spPr>
            <a:xfrm rot="10036322">
              <a:off x="2735119" y="1803119"/>
              <a:ext cx="277353" cy="329791"/>
            </a:xfrm>
            <a:custGeom>
              <a:avLst/>
              <a:gdLst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2" fmla="*/ 180469 w 360937"/>
                <a:gd name="connsiteY2" fmla="*/ 329791 h 659581"/>
                <a:gd name="connsiteX3" fmla="*/ 180468 w 360937"/>
                <a:gd name="connsiteY3" fmla="*/ 0 h 659581"/>
                <a:gd name="connsiteX0" fmla="*/ 180468 w 360937"/>
                <a:gd name="connsiteY0" fmla="*/ 0 h 659581"/>
                <a:gd name="connsiteX1" fmla="*/ 360937 w 360937"/>
                <a:gd name="connsiteY1" fmla="*/ 329791 h 65958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2" fmla="*/ 0 w 180469"/>
                <a:gd name="connsiteY2" fmla="*/ 0 h 329791"/>
                <a:gd name="connsiteX0" fmla="*/ 0 w 180469"/>
                <a:gd name="connsiteY0" fmla="*/ 0 h 329791"/>
                <a:gd name="connsiteX1" fmla="*/ 180469 w 180469"/>
                <a:gd name="connsiteY1" fmla="*/ 329791 h 329791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0 w 202406"/>
                <a:gd name="connsiteY0" fmla="*/ 19283 h 349074"/>
                <a:gd name="connsiteX1" fmla="*/ 202406 w 202406"/>
                <a:gd name="connsiteY1" fmla="*/ 23101 h 349074"/>
                <a:gd name="connsiteX2" fmla="*/ 180469 w 202406"/>
                <a:gd name="connsiteY2" fmla="*/ 349074 h 349074"/>
                <a:gd name="connsiteX0" fmla="*/ 63779 w 266185"/>
                <a:gd name="connsiteY0" fmla="*/ 19283 h 349074"/>
                <a:gd name="connsiteX1" fmla="*/ 244248 w 266185"/>
                <a:gd name="connsiteY1" fmla="*/ 349074 h 349074"/>
                <a:gd name="connsiteX2" fmla="*/ 63779 w 266185"/>
                <a:gd name="connsiteY2" fmla="*/ 19283 h 349074"/>
                <a:gd name="connsiteX0" fmla="*/ 0 w 266185"/>
                <a:gd name="connsiteY0" fmla="*/ 144015 h 349074"/>
                <a:gd name="connsiteX1" fmla="*/ 266185 w 266185"/>
                <a:gd name="connsiteY1" fmla="*/ 23101 h 349074"/>
                <a:gd name="connsiteX2" fmla="*/ 244248 w 266185"/>
                <a:gd name="connsiteY2" fmla="*/ 349074 h 349074"/>
                <a:gd name="connsiteX0" fmla="*/ 0 w 202406"/>
                <a:gd name="connsiteY0" fmla="*/ 19283 h 349074"/>
                <a:gd name="connsiteX1" fmla="*/ 180469 w 202406"/>
                <a:gd name="connsiteY1" fmla="*/ 349074 h 349074"/>
                <a:gd name="connsiteX2" fmla="*/ 0 w 202406"/>
                <a:gd name="connsiteY2" fmla="*/ 19283 h 349074"/>
                <a:gd name="connsiteX0" fmla="*/ 202406 w 202406"/>
                <a:gd name="connsiteY0" fmla="*/ 23101 h 349074"/>
                <a:gd name="connsiteX1" fmla="*/ 180469 w 202406"/>
                <a:gd name="connsiteY1" fmla="*/ 349074 h 349074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  <a:gd name="connsiteX0" fmla="*/ 0 w 302217"/>
                <a:gd name="connsiteY0" fmla="*/ 0 h 332987"/>
                <a:gd name="connsiteX1" fmla="*/ 180469 w 302217"/>
                <a:gd name="connsiteY1" fmla="*/ 329791 h 332987"/>
                <a:gd name="connsiteX2" fmla="*/ 0 w 302217"/>
                <a:gd name="connsiteY2" fmla="*/ 0 h 332987"/>
                <a:gd name="connsiteX0" fmla="*/ 202406 w 302217"/>
                <a:gd name="connsiteY0" fmla="*/ 3818 h 332987"/>
                <a:gd name="connsiteX1" fmla="*/ 180469 w 302217"/>
                <a:gd name="connsiteY1" fmla="*/ 329791 h 332987"/>
                <a:gd name="connsiteX2" fmla="*/ 283200 w 302217"/>
                <a:gd name="connsiteY2" fmla="*/ 129854 h 332987"/>
                <a:gd name="connsiteX0" fmla="*/ 0 w 302217"/>
                <a:gd name="connsiteY0" fmla="*/ 0 h 329791"/>
                <a:gd name="connsiteX1" fmla="*/ 180469 w 302217"/>
                <a:gd name="connsiteY1" fmla="*/ 329791 h 329791"/>
                <a:gd name="connsiteX2" fmla="*/ 0 w 302217"/>
                <a:gd name="connsiteY2" fmla="*/ 0 h 329791"/>
                <a:gd name="connsiteX0" fmla="*/ 202406 w 302217"/>
                <a:gd name="connsiteY0" fmla="*/ 3818 h 329791"/>
                <a:gd name="connsiteX1" fmla="*/ 180469 w 302217"/>
                <a:gd name="connsiteY1" fmla="*/ 329791 h 329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329791" stroke="0" extrusionOk="0">
                  <a:moveTo>
                    <a:pt x="0" y="0"/>
                  </a:moveTo>
                  <a:cubicBezTo>
                    <a:pt x="99670" y="0"/>
                    <a:pt x="103711" y="108403"/>
                    <a:pt x="180469" y="329791"/>
                  </a:cubicBezTo>
                  <a:lnTo>
                    <a:pt x="0" y="0"/>
                  </a:lnTo>
                  <a:close/>
                </a:path>
                <a:path w="302217" h="329791" fill="none">
                  <a:moveTo>
                    <a:pt x="202406" y="3818"/>
                  </a:moveTo>
                  <a:cubicBezTo>
                    <a:pt x="439135" y="34390"/>
                    <a:pt x="180469" y="147652"/>
                    <a:pt x="180469" y="329791"/>
                  </a:cubicBez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37E8B0A-F893-93B4-A3A4-06A7743D04E5}"/>
                </a:ext>
              </a:extLst>
            </p:cNvPr>
            <p:cNvGrpSpPr/>
            <p:nvPr/>
          </p:nvGrpSpPr>
          <p:grpSpPr>
            <a:xfrm>
              <a:off x="1401543" y="353563"/>
              <a:ext cx="1325218" cy="1325218"/>
              <a:chOff x="3367488" y="883016"/>
              <a:chExt cx="1325218" cy="132521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3AFC526-9F54-35A5-D1BF-E664CD44ECB7}"/>
                  </a:ext>
                </a:extLst>
              </p:cNvPr>
              <p:cNvSpPr/>
              <p:nvPr/>
            </p:nvSpPr>
            <p:spPr>
              <a:xfrm>
                <a:off x="3367488" y="883016"/>
                <a:ext cx="1325218" cy="1325218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4EFBE2-5441-CD59-D536-39385F30B197}"/>
                  </a:ext>
                </a:extLst>
              </p:cNvPr>
              <p:cNvSpPr/>
              <p:nvPr/>
            </p:nvSpPr>
            <p:spPr>
              <a:xfrm>
                <a:off x="3699832" y="1195676"/>
                <a:ext cx="381879" cy="3818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EFA25C6-5F50-799E-91D0-000102E11FCB}"/>
                  </a:ext>
                </a:extLst>
              </p:cNvPr>
              <p:cNvSpPr/>
              <p:nvPr/>
            </p:nvSpPr>
            <p:spPr>
              <a:xfrm>
                <a:off x="4303890" y="1771654"/>
                <a:ext cx="140081" cy="14008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997939D-683D-1FEE-8658-7F699AABBC0E}"/>
              </a:ext>
            </a:extLst>
          </p:cNvPr>
          <p:cNvGrpSpPr/>
          <p:nvPr/>
        </p:nvGrpSpPr>
        <p:grpSpPr>
          <a:xfrm>
            <a:off x="291244" y="197007"/>
            <a:ext cx="7258222" cy="2122590"/>
            <a:chOff x="398806" y="1370304"/>
            <a:chExt cx="7258222" cy="2122590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BBACFB8-3F9B-3AE4-8EF3-099DBD3699E2}"/>
                </a:ext>
              </a:extLst>
            </p:cNvPr>
            <p:cNvSpPr txBox="1"/>
            <p:nvPr/>
          </p:nvSpPr>
          <p:spPr>
            <a:xfrm>
              <a:off x="3939916" y="2078455"/>
              <a:ext cx="3717112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0B0754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hale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55C384F-4EEB-29D8-56A5-C5ED08104E6F}"/>
                </a:ext>
              </a:extLst>
            </p:cNvPr>
            <p:cNvGrpSpPr/>
            <p:nvPr/>
          </p:nvGrpSpPr>
          <p:grpSpPr>
            <a:xfrm rot="19966045" flipH="1">
              <a:off x="398806" y="1370304"/>
              <a:ext cx="4205681" cy="2122590"/>
              <a:chOff x="2475914" y="1878239"/>
              <a:chExt cx="7599598" cy="3835486"/>
            </a:xfrm>
          </p:grpSpPr>
          <p:sp>
            <p:nvSpPr>
              <p:cNvPr id="145" name="Rectangle 20">
                <a:extLst>
                  <a:ext uri="{FF2B5EF4-FFF2-40B4-BE49-F238E27FC236}">
                    <a16:creationId xmlns:a16="http://schemas.microsoft.com/office/drawing/2014/main" id="{36A8BD7A-8ED3-83B1-30B0-CFF42A929225}"/>
                  </a:ext>
                </a:extLst>
              </p:cNvPr>
              <p:cNvSpPr/>
              <p:nvPr/>
            </p:nvSpPr>
            <p:spPr>
              <a:xfrm rot="4143027">
                <a:off x="4197943" y="3977632"/>
                <a:ext cx="2458451" cy="1013735"/>
              </a:xfrm>
              <a:custGeom>
                <a:avLst/>
                <a:gdLst>
                  <a:gd name="connsiteX0" fmla="*/ 0 w 890731"/>
                  <a:gd name="connsiteY0" fmla="*/ 0 h 303004"/>
                  <a:gd name="connsiteX1" fmla="*/ 890731 w 890731"/>
                  <a:gd name="connsiteY1" fmla="*/ 0 h 303004"/>
                  <a:gd name="connsiteX2" fmla="*/ 890731 w 890731"/>
                  <a:gd name="connsiteY2" fmla="*/ 303004 h 303004"/>
                  <a:gd name="connsiteX3" fmla="*/ 0 w 890731"/>
                  <a:gd name="connsiteY3" fmla="*/ 303004 h 303004"/>
                  <a:gd name="connsiteX4" fmla="*/ 0 w 890731"/>
                  <a:gd name="connsiteY4" fmla="*/ 0 h 303004"/>
                  <a:gd name="connsiteX0" fmla="*/ 0 w 1655078"/>
                  <a:gd name="connsiteY0" fmla="*/ 0 h 303004"/>
                  <a:gd name="connsiteX1" fmla="*/ 890731 w 1655078"/>
                  <a:gd name="connsiteY1" fmla="*/ 0 h 303004"/>
                  <a:gd name="connsiteX2" fmla="*/ 1655078 w 1655078"/>
                  <a:gd name="connsiteY2" fmla="*/ 184148 h 303004"/>
                  <a:gd name="connsiteX3" fmla="*/ 0 w 1655078"/>
                  <a:gd name="connsiteY3" fmla="*/ 303004 h 303004"/>
                  <a:gd name="connsiteX4" fmla="*/ 0 w 1655078"/>
                  <a:gd name="connsiteY4" fmla="*/ 0 h 303004"/>
                  <a:gd name="connsiteX0" fmla="*/ 0 w 1655078"/>
                  <a:gd name="connsiteY0" fmla="*/ 367531 h 670535"/>
                  <a:gd name="connsiteX1" fmla="*/ 1173148 w 1655078"/>
                  <a:gd name="connsiteY1" fmla="*/ 0 h 670535"/>
                  <a:gd name="connsiteX2" fmla="*/ 1655078 w 1655078"/>
                  <a:gd name="connsiteY2" fmla="*/ 551679 h 670535"/>
                  <a:gd name="connsiteX3" fmla="*/ 0 w 1655078"/>
                  <a:gd name="connsiteY3" fmla="*/ 670535 h 670535"/>
                  <a:gd name="connsiteX4" fmla="*/ 0 w 1655078"/>
                  <a:gd name="connsiteY4" fmla="*/ 367531 h 670535"/>
                  <a:gd name="connsiteX0" fmla="*/ 0 w 1891852"/>
                  <a:gd name="connsiteY0" fmla="*/ 367531 h 670535"/>
                  <a:gd name="connsiteX1" fmla="*/ 1173148 w 1891852"/>
                  <a:gd name="connsiteY1" fmla="*/ 0 h 670535"/>
                  <a:gd name="connsiteX2" fmla="*/ 1655078 w 1891852"/>
                  <a:gd name="connsiteY2" fmla="*/ 551679 h 670535"/>
                  <a:gd name="connsiteX3" fmla="*/ 0 w 1891852"/>
                  <a:gd name="connsiteY3" fmla="*/ 670535 h 670535"/>
                  <a:gd name="connsiteX4" fmla="*/ 0 w 1891852"/>
                  <a:gd name="connsiteY4" fmla="*/ 367531 h 670535"/>
                  <a:gd name="connsiteX0" fmla="*/ 0 w 1992269"/>
                  <a:gd name="connsiteY0" fmla="*/ 367531 h 670535"/>
                  <a:gd name="connsiteX1" fmla="*/ 1173148 w 1992269"/>
                  <a:gd name="connsiteY1" fmla="*/ 0 h 670535"/>
                  <a:gd name="connsiteX2" fmla="*/ 1655078 w 1992269"/>
                  <a:gd name="connsiteY2" fmla="*/ 551679 h 670535"/>
                  <a:gd name="connsiteX3" fmla="*/ 0 w 1992269"/>
                  <a:gd name="connsiteY3" fmla="*/ 670535 h 670535"/>
                  <a:gd name="connsiteX4" fmla="*/ 0 w 1992269"/>
                  <a:gd name="connsiteY4" fmla="*/ 367531 h 670535"/>
                  <a:gd name="connsiteX0" fmla="*/ 0 w 1992269"/>
                  <a:gd name="connsiteY0" fmla="*/ 367531 h 826142"/>
                  <a:gd name="connsiteX1" fmla="*/ 1173148 w 1992269"/>
                  <a:gd name="connsiteY1" fmla="*/ 0 h 826142"/>
                  <a:gd name="connsiteX2" fmla="*/ 1655078 w 1992269"/>
                  <a:gd name="connsiteY2" fmla="*/ 551679 h 826142"/>
                  <a:gd name="connsiteX3" fmla="*/ 0 w 1992269"/>
                  <a:gd name="connsiteY3" fmla="*/ 670535 h 826142"/>
                  <a:gd name="connsiteX4" fmla="*/ 0 w 1992269"/>
                  <a:gd name="connsiteY4" fmla="*/ 367531 h 826142"/>
                  <a:gd name="connsiteX0" fmla="*/ 466182 w 2458451"/>
                  <a:gd name="connsiteY0" fmla="*/ 367531 h 921924"/>
                  <a:gd name="connsiteX1" fmla="*/ 1639330 w 2458451"/>
                  <a:gd name="connsiteY1" fmla="*/ 0 h 921924"/>
                  <a:gd name="connsiteX2" fmla="*/ 2121260 w 2458451"/>
                  <a:gd name="connsiteY2" fmla="*/ 551679 h 921924"/>
                  <a:gd name="connsiteX3" fmla="*/ 0 w 2458451"/>
                  <a:gd name="connsiteY3" fmla="*/ 896857 h 921924"/>
                  <a:gd name="connsiteX4" fmla="*/ 466182 w 2458451"/>
                  <a:gd name="connsiteY4" fmla="*/ 367531 h 921924"/>
                  <a:gd name="connsiteX0" fmla="*/ 466182 w 2458451"/>
                  <a:gd name="connsiteY0" fmla="*/ 367531 h 995897"/>
                  <a:gd name="connsiteX1" fmla="*/ 1639330 w 2458451"/>
                  <a:gd name="connsiteY1" fmla="*/ 0 h 995897"/>
                  <a:gd name="connsiteX2" fmla="*/ 2121260 w 2458451"/>
                  <a:gd name="connsiteY2" fmla="*/ 551679 h 995897"/>
                  <a:gd name="connsiteX3" fmla="*/ 0 w 2458451"/>
                  <a:gd name="connsiteY3" fmla="*/ 896857 h 995897"/>
                  <a:gd name="connsiteX4" fmla="*/ 466182 w 2458451"/>
                  <a:gd name="connsiteY4" fmla="*/ 367531 h 995897"/>
                  <a:gd name="connsiteX0" fmla="*/ 466182 w 2458451"/>
                  <a:gd name="connsiteY0" fmla="*/ 367531 h 976043"/>
                  <a:gd name="connsiteX1" fmla="*/ 1639330 w 2458451"/>
                  <a:gd name="connsiteY1" fmla="*/ 0 h 976043"/>
                  <a:gd name="connsiteX2" fmla="*/ 2121260 w 2458451"/>
                  <a:gd name="connsiteY2" fmla="*/ 551679 h 976043"/>
                  <a:gd name="connsiteX3" fmla="*/ 469461 w 2458451"/>
                  <a:gd name="connsiteY3" fmla="*/ 933636 h 976043"/>
                  <a:gd name="connsiteX4" fmla="*/ 0 w 2458451"/>
                  <a:gd name="connsiteY4" fmla="*/ 896857 h 976043"/>
                  <a:gd name="connsiteX5" fmla="*/ 466182 w 2458451"/>
                  <a:gd name="connsiteY5" fmla="*/ 367531 h 976043"/>
                  <a:gd name="connsiteX0" fmla="*/ 466182 w 2458451"/>
                  <a:gd name="connsiteY0" fmla="*/ 367531 h 1013547"/>
                  <a:gd name="connsiteX1" fmla="*/ 1639330 w 2458451"/>
                  <a:gd name="connsiteY1" fmla="*/ 0 h 1013547"/>
                  <a:gd name="connsiteX2" fmla="*/ 2121260 w 2458451"/>
                  <a:gd name="connsiteY2" fmla="*/ 551679 h 1013547"/>
                  <a:gd name="connsiteX3" fmla="*/ 469461 w 2458451"/>
                  <a:gd name="connsiteY3" fmla="*/ 933636 h 1013547"/>
                  <a:gd name="connsiteX4" fmla="*/ 0 w 2458451"/>
                  <a:gd name="connsiteY4" fmla="*/ 896857 h 1013547"/>
                  <a:gd name="connsiteX5" fmla="*/ 466182 w 2458451"/>
                  <a:gd name="connsiteY5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719 h 1013735"/>
                  <a:gd name="connsiteX1" fmla="*/ 1071047 w 2458451"/>
                  <a:gd name="connsiteY1" fmla="*/ 227004 h 1013735"/>
                  <a:gd name="connsiteX2" fmla="*/ 1639330 w 2458451"/>
                  <a:gd name="connsiteY2" fmla="*/ 188 h 1013735"/>
                  <a:gd name="connsiteX3" fmla="*/ 2121260 w 2458451"/>
                  <a:gd name="connsiteY3" fmla="*/ 551867 h 1013735"/>
                  <a:gd name="connsiteX4" fmla="*/ 469461 w 2458451"/>
                  <a:gd name="connsiteY4" fmla="*/ 933824 h 1013735"/>
                  <a:gd name="connsiteX5" fmla="*/ 0 w 2458451"/>
                  <a:gd name="connsiteY5" fmla="*/ 897045 h 1013735"/>
                  <a:gd name="connsiteX6" fmla="*/ 466182 w 2458451"/>
                  <a:gd name="connsiteY6" fmla="*/ 367719 h 101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451" h="1013735">
                    <a:moveTo>
                      <a:pt x="466182" y="367719"/>
                    </a:moveTo>
                    <a:cubicBezTo>
                      <a:pt x="677468" y="301383"/>
                      <a:pt x="859761" y="293340"/>
                      <a:pt x="1071047" y="227004"/>
                    </a:cubicBezTo>
                    <a:cubicBezTo>
                      <a:pt x="1252340" y="75635"/>
                      <a:pt x="1468880" y="-4416"/>
                      <a:pt x="1639330" y="188"/>
                    </a:cubicBezTo>
                    <a:cubicBezTo>
                      <a:pt x="3017025" y="70264"/>
                      <a:pt x="2274749" y="481390"/>
                      <a:pt x="2121260" y="551867"/>
                    </a:cubicBezTo>
                    <a:cubicBezTo>
                      <a:pt x="1927763" y="716511"/>
                      <a:pt x="784600" y="1203830"/>
                      <a:pt x="469461" y="933824"/>
                    </a:cubicBezTo>
                    <a:cubicBezTo>
                      <a:pt x="115918" y="991354"/>
                      <a:pt x="2028" y="1000433"/>
                      <a:pt x="0" y="897045"/>
                    </a:cubicBezTo>
                    <a:lnTo>
                      <a:pt x="466182" y="367719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Rectangle 17">
                <a:extLst>
                  <a:ext uri="{FF2B5EF4-FFF2-40B4-BE49-F238E27FC236}">
                    <a16:creationId xmlns:a16="http://schemas.microsoft.com/office/drawing/2014/main" id="{255BD721-1729-ED4E-52D1-8F3C89378F5D}"/>
                  </a:ext>
                </a:extLst>
              </p:cNvPr>
              <p:cNvSpPr/>
              <p:nvPr/>
            </p:nvSpPr>
            <p:spPr>
              <a:xfrm>
                <a:off x="2475914" y="1878239"/>
                <a:ext cx="7599598" cy="2825118"/>
              </a:xfrm>
              <a:custGeom>
                <a:avLst/>
                <a:gdLst>
                  <a:gd name="connsiteX0" fmla="*/ 0 w 4557333"/>
                  <a:gd name="connsiteY0" fmla="*/ 0 h 1268088"/>
                  <a:gd name="connsiteX1" fmla="*/ 4557333 w 4557333"/>
                  <a:gd name="connsiteY1" fmla="*/ 0 h 1268088"/>
                  <a:gd name="connsiteX2" fmla="*/ 4557333 w 4557333"/>
                  <a:gd name="connsiteY2" fmla="*/ 1268088 h 1268088"/>
                  <a:gd name="connsiteX3" fmla="*/ 0 w 4557333"/>
                  <a:gd name="connsiteY3" fmla="*/ 1268088 h 1268088"/>
                  <a:gd name="connsiteX4" fmla="*/ 0 w 4557333"/>
                  <a:gd name="connsiteY4" fmla="*/ 0 h 1268088"/>
                  <a:gd name="connsiteX0" fmla="*/ 609600 w 4557333"/>
                  <a:gd name="connsiteY0" fmla="*/ 0 h 1496688"/>
                  <a:gd name="connsiteX1" fmla="*/ 4557333 w 4557333"/>
                  <a:gd name="connsiteY1" fmla="*/ 228600 h 1496688"/>
                  <a:gd name="connsiteX2" fmla="*/ 4557333 w 4557333"/>
                  <a:gd name="connsiteY2" fmla="*/ 1496688 h 1496688"/>
                  <a:gd name="connsiteX3" fmla="*/ 0 w 4557333"/>
                  <a:gd name="connsiteY3" fmla="*/ 1496688 h 1496688"/>
                  <a:gd name="connsiteX4" fmla="*/ 609600 w 4557333"/>
                  <a:gd name="connsiteY4" fmla="*/ 0 h 1496688"/>
                  <a:gd name="connsiteX0" fmla="*/ 304800 w 4252533"/>
                  <a:gd name="connsiteY0" fmla="*/ 0 h 1496688"/>
                  <a:gd name="connsiteX1" fmla="*/ 4252533 w 4252533"/>
                  <a:gd name="connsiteY1" fmla="*/ 228600 h 1496688"/>
                  <a:gd name="connsiteX2" fmla="*/ 4252533 w 4252533"/>
                  <a:gd name="connsiteY2" fmla="*/ 1496688 h 1496688"/>
                  <a:gd name="connsiteX3" fmla="*/ 0 w 4252533"/>
                  <a:gd name="connsiteY3" fmla="*/ 1001388 h 1496688"/>
                  <a:gd name="connsiteX4" fmla="*/ 304800 w 4252533"/>
                  <a:gd name="connsiteY4" fmla="*/ 0 h 1496688"/>
                  <a:gd name="connsiteX0" fmla="*/ 317500 w 4265233"/>
                  <a:gd name="connsiteY0" fmla="*/ 0 h 1496688"/>
                  <a:gd name="connsiteX1" fmla="*/ 4265233 w 4265233"/>
                  <a:gd name="connsiteY1" fmla="*/ 228600 h 1496688"/>
                  <a:gd name="connsiteX2" fmla="*/ 4265233 w 4265233"/>
                  <a:gd name="connsiteY2" fmla="*/ 1496688 h 1496688"/>
                  <a:gd name="connsiteX3" fmla="*/ 0 w 4265233"/>
                  <a:gd name="connsiteY3" fmla="*/ 1026788 h 1496688"/>
                  <a:gd name="connsiteX4" fmla="*/ 317500 w 4265233"/>
                  <a:gd name="connsiteY4" fmla="*/ 0 h 1496688"/>
                  <a:gd name="connsiteX0" fmla="*/ 877533 w 4825266"/>
                  <a:gd name="connsiteY0" fmla="*/ 0 h 1496688"/>
                  <a:gd name="connsiteX1" fmla="*/ 4825266 w 4825266"/>
                  <a:gd name="connsiteY1" fmla="*/ 228600 h 1496688"/>
                  <a:gd name="connsiteX2" fmla="*/ 4825266 w 4825266"/>
                  <a:gd name="connsiteY2" fmla="*/ 1496688 h 1496688"/>
                  <a:gd name="connsiteX3" fmla="*/ 560033 w 4825266"/>
                  <a:gd name="connsiteY3" fmla="*/ 1026788 h 1496688"/>
                  <a:gd name="connsiteX4" fmla="*/ 877533 w 4825266"/>
                  <a:gd name="connsiteY4" fmla="*/ 0 h 1496688"/>
                  <a:gd name="connsiteX0" fmla="*/ 902286 w 4850019"/>
                  <a:gd name="connsiteY0" fmla="*/ 0 h 1496688"/>
                  <a:gd name="connsiteX1" fmla="*/ 4850019 w 4850019"/>
                  <a:gd name="connsiteY1" fmla="*/ 228600 h 1496688"/>
                  <a:gd name="connsiteX2" fmla="*/ 4850019 w 4850019"/>
                  <a:gd name="connsiteY2" fmla="*/ 1496688 h 1496688"/>
                  <a:gd name="connsiteX3" fmla="*/ 584786 w 4850019"/>
                  <a:gd name="connsiteY3" fmla="*/ 1026788 h 1496688"/>
                  <a:gd name="connsiteX4" fmla="*/ 902286 w 4850019"/>
                  <a:gd name="connsiteY4" fmla="*/ 0 h 1496688"/>
                  <a:gd name="connsiteX0" fmla="*/ 902286 w 5827919"/>
                  <a:gd name="connsiteY0" fmla="*/ 546100 h 2042788"/>
                  <a:gd name="connsiteX1" fmla="*/ 5827919 w 5827919"/>
                  <a:gd name="connsiteY1" fmla="*/ 0 h 2042788"/>
                  <a:gd name="connsiteX2" fmla="*/ 4850019 w 5827919"/>
                  <a:gd name="connsiteY2" fmla="*/ 2042788 h 2042788"/>
                  <a:gd name="connsiteX3" fmla="*/ 584786 w 5827919"/>
                  <a:gd name="connsiteY3" fmla="*/ 1572888 h 2042788"/>
                  <a:gd name="connsiteX4" fmla="*/ 902286 w 5827919"/>
                  <a:gd name="connsiteY4" fmla="*/ 546100 h 2042788"/>
                  <a:gd name="connsiteX0" fmla="*/ 902286 w 5954919"/>
                  <a:gd name="connsiteY0" fmla="*/ 546100 h 1572888"/>
                  <a:gd name="connsiteX1" fmla="*/ 5827919 w 5954919"/>
                  <a:gd name="connsiteY1" fmla="*/ 0 h 1572888"/>
                  <a:gd name="connsiteX2" fmla="*/ 5954919 w 5954919"/>
                  <a:gd name="connsiteY2" fmla="*/ 252088 h 1572888"/>
                  <a:gd name="connsiteX3" fmla="*/ 584786 w 5954919"/>
                  <a:gd name="connsiteY3" fmla="*/ 1572888 h 1572888"/>
                  <a:gd name="connsiteX4" fmla="*/ 902286 w 5954919"/>
                  <a:gd name="connsiteY4" fmla="*/ 546100 h 1572888"/>
                  <a:gd name="connsiteX0" fmla="*/ 902286 w 5954919"/>
                  <a:gd name="connsiteY0" fmla="*/ 546100 h 1572888"/>
                  <a:gd name="connsiteX1" fmla="*/ 5827919 w 5954919"/>
                  <a:gd name="connsiteY1" fmla="*/ 0 h 1572888"/>
                  <a:gd name="connsiteX2" fmla="*/ 5954919 w 5954919"/>
                  <a:gd name="connsiteY2" fmla="*/ 252088 h 1572888"/>
                  <a:gd name="connsiteX3" fmla="*/ 584786 w 5954919"/>
                  <a:gd name="connsiteY3" fmla="*/ 1572888 h 1572888"/>
                  <a:gd name="connsiteX4" fmla="*/ 902286 w 5954919"/>
                  <a:gd name="connsiteY4" fmla="*/ 546100 h 1572888"/>
                  <a:gd name="connsiteX0" fmla="*/ 902286 w 5954919"/>
                  <a:gd name="connsiteY0" fmla="*/ 584200 h 1610988"/>
                  <a:gd name="connsiteX1" fmla="*/ 5827919 w 5954919"/>
                  <a:gd name="connsiteY1" fmla="*/ 0 h 1610988"/>
                  <a:gd name="connsiteX2" fmla="*/ 5954919 w 5954919"/>
                  <a:gd name="connsiteY2" fmla="*/ 290188 h 1610988"/>
                  <a:gd name="connsiteX3" fmla="*/ 584786 w 5954919"/>
                  <a:gd name="connsiteY3" fmla="*/ 1610988 h 1610988"/>
                  <a:gd name="connsiteX4" fmla="*/ 902286 w 5954919"/>
                  <a:gd name="connsiteY4" fmla="*/ 584200 h 1610988"/>
                  <a:gd name="connsiteX0" fmla="*/ 902286 w 5985399"/>
                  <a:gd name="connsiteY0" fmla="*/ 584200 h 1610988"/>
                  <a:gd name="connsiteX1" fmla="*/ 5827919 w 5985399"/>
                  <a:gd name="connsiteY1" fmla="*/ 0 h 1610988"/>
                  <a:gd name="connsiteX2" fmla="*/ 5985399 w 5985399"/>
                  <a:gd name="connsiteY2" fmla="*/ 282568 h 1610988"/>
                  <a:gd name="connsiteX3" fmla="*/ 584786 w 5985399"/>
                  <a:gd name="connsiteY3" fmla="*/ 1610988 h 1610988"/>
                  <a:gd name="connsiteX4" fmla="*/ 902286 w 5985399"/>
                  <a:gd name="connsiteY4" fmla="*/ 584200 h 1610988"/>
                  <a:gd name="connsiteX0" fmla="*/ 902286 w 5985399"/>
                  <a:gd name="connsiteY0" fmla="*/ 584200 h 1845089"/>
                  <a:gd name="connsiteX1" fmla="*/ 5827919 w 5985399"/>
                  <a:gd name="connsiteY1" fmla="*/ 0 h 1845089"/>
                  <a:gd name="connsiteX2" fmla="*/ 5985399 w 5985399"/>
                  <a:gd name="connsiteY2" fmla="*/ 282568 h 1845089"/>
                  <a:gd name="connsiteX3" fmla="*/ 584786 w 5985399"/>
                  <a:gd name="connsiteY3" fmla="*/ 1610988 h 1845089"/>
                  <a:gd name="connsiteX4" fmla="*/ 902286 w 5985399"/>
                  <a:gd name="connsiteY4" fmla="*/ 584200 h 1845089"/>
                  <a:gd name="connsiteX0" fmla="*/ 902286 w 5985399"/>
                  <a:gd name="connsiteY0" fmla="*/ 584200 h 2087156"/>
                  <a:gd name="connsiteX1" fmla="*/ 5827919 w 5985399"/>
                  <a:gd name="connsiteY1" fmla="*/ 0 h 2087156"/>
                  <a:gd name="connsiteX2" fmla="*/ 5985399 w 5985399"/>
                  <a:gd name="connsiteY2" fmla="*/ 282568 h 2087156"/>
                  <a:gd name="connsiteX3" fmla="*/ 584786 w 5985399"/>
                  <a:gd name="connsiteY3" fmla="*/ 1610988 h 2087156"/>
                  <a:gd name="connsiteX4" fmla="*/ 902286 w 5985399"/>
                  <a:gd name="connsiteY4" fmla="*/ 584200 h 2087156"/>
                  <a:gd name="connsiteX0" fmla="*/ 902286 w 6769687"/>
                  <a:gd name="connsiteY0" fmla="*/ 1107854 h 2610810"/>
                  <a:gd name="connsiteX1" fmla="*/ 5827919 w 6769687"/>
                  <a:gd name="connsiteY1" fmla="*/ 523654 h 2610810"/>
                  <a:gd name="connsiteX2" fmla="*/ 6769687 w 6769687"/>
                  <a:gd name="connsiteY2" fmla="*/ 2952 h 2610810"/>
                  <a:gd name="connsiteX3" fmla="*/ 5985399 w 6769687"/>
                  <a:gd name="connsiteY3" fmla="*/ 806222 h 2610810"/>
                  <a:gd name="connsiteX4" fmla="*/ 584786 w 6769687"/>
                  <a:gd name="connsiteY4" fmla="*/ 2134642 h 2610810"/>
                  <a:gd name="connsiteX5" fmla="*/ 902286 w 6769687"/>
                  <a:gd name="connsiteY5" fmla="*/ 1107854 h 2610810"/>
                  <a:gd name="connsiteX0" fmla="*/ 902286 w 7588448"/>
                  <a:gd name="connsiteY0" fmla="*/ 1107854 h 2610810"/>
                  <a:gd name="connsiteX1" fmla="*/ 5827919 w 7588448"/>
                  <a:gd name="connsiteY1" fmla="*/ 523654 h 2610810"/>
                  <a:gd name="connsiteX2" fmla="*/ 6769687 w 7588448"/>
                  <a:gd name="connsiteY2" fmla="*/ 2952 h 2610810"/>
                  <a:gd name="connsiteX3" fmla="*/ 7569787 w 7588448"/>
                  <a:gd name="connsiteY3" fmla="*/ 1044352 h 2610810"/>
                  <a:gd name="connsiteX4" fmla="*/ 5985399 w 7588448"/>
                  <a:gd name="connsiteY4" fmla="*/ 806222 h 2610810"/>
                  <a:gd name="connsiteX5" fmla="*/ 584786 w 7588448"/>
                  <a:gd name="connsiteY5" fmla="*/ 2134642 h 2610810"/>
                  <a:gd name="connsiteX6" fmla="*/ 902286 w 7588448"/>
                  <a:gd name="connsiteY6" fmla="*/ 1107854 h 2610810"/>
                  <a:gd name="connsiteX0" fmla="*/ 902286 w 7583936"/>
                  <a:gd name="connsiteY0" fmla="*/ 1108326 h 2611282"/>
                  <a:gd name="connsiteX1" fmla="*/ 5827919 w 7583936"/>
                  <a:gd name="connsiteY1" fmla="*/ 524126 h 2611282"/>
                  <a:gd name="connsiteX2" fmla="*/ 6769687 w 7583936"/>
                  <a:gd name="connsiteY2" fmla="*/ 3424 h 2611282"/>
                  <a:gd name="connsiteX3" fmla="*/ 6439486 w 7583936"/>
                  <a:gd name="connsiteY3" fmla="*/ 460624 h 2611282"/>
                  <a:gd name="connsiteX4" fmla="*/ 7569787 w 7583936"/>
                  <a:gd name="connsiteY4" fmla="*/ 1044824 h 2611282"/>
                  <a:gd name="connsiteX5" fmla="*/ 5985399 w 7583936"/>
                  <a:gd name="connsiteY5" fmla="*/ 806694 h 2611282"/>
                  <a:gd name="connsiteX6" fmla="*/ 584786 w 7583936"/>
                  <a:gd name="connsiteY6" fmla="*/ 2135114 h 2611282"/>
                  <a:gd name="connsiteX7" fmla="*/ 902286 w 7583936"/>
                  <a:gd name="connsiteY7" fmla="*/ 1108326 h 2611282"/>
                  <a:gd name="connsiteX0" fmla="*/ 902286 w 7583936"/>
                  <a:gd name="connsiteY0" fmla="*/ 1109371 h 2612327"/>
                  <a:gd name="connsiteX1" fmla="*/ 5827919 w 7583936"/>
                  <a:gd name="connsiteY1" fmla="*/ 525171 h 2612327"/>
                  <a:gd name="connsiteX2" fmla="*/ 6769687 w 7583936"/>
                  <a:gd name="connsiteY2" fmla="*/ 4469 h 2612327"/>
                  <a:gd name="connsiteX3" fmla="*/ 6439486 w 7583936"/>
                  <a:gd name="connsiteY3" fmla="*/ 461669 h 2612327"/>
                  <a:gd name="connsiteX4" fmla="*/ 7569787 w 7583936"/>
                  <a:gd name="connsiteY4" fmla="*/ 1045869 h 2612327"/>
                  <a:gd name="connsiteX5" fmla="*/ 5985399 w 7583936"/>
                  <a:gd name="connsiteY5" fmla="*/ 807739 h 2612327"/>
                  <a:gd name="connsiteX6" fmla="*/ 584786 w 7583936"/>
                  <a:gd name="connsiteY6" fmla="*/ 2136159 h 2612327"/>
                  <a:gd name="connsiteX7" fmla="*/ 902286 w 7583936"/>
                  <a:gd name="connsiteY7" fmla="*/ 1109371 h 2612327"/>
                  <a:gd name="connsiteX0" fmla="*/ 902286 w 7583936"/>
                  <a:gd name="connsiteY0" fmla="*/ 1275148 h 2778104"/>
                  <a:gd name="connsiteX1" fmla="*/ 5827919 w 7583936"/>
                  <a:gd name="connsiteY1" fmla="*/ 690948 h 2778104"/>
                  <a:gd name="connsiteX2" fmla="*/ 6769687 w 7583936"/>
                  <a:gd name="connsiteY2" fmla="*/ 170246 h 2778104"/>
                  <a:gd name="connsiteX3" fmla="*/ 6439486 w 7583936"/>
                  <a:gd name="connsiteY3" fmla="*/ 627446 h 2778104"/>
                  <a:gd name="connsiteX4" fmla="*/ 7569787 w 7583936"/>
                  <a:gd name="connsiteY4" fmla="*/ 1211646 h 2778104"/>
                  <a:gd name="connsiteX5" fmla="*/ 5985399 w 7583936"/>
                  <a:gd name="connsiteY5" fmla="*/ 973516 h 2778104"/>
                  <a:gd name="connsiteX6" fmla="*/ 584786 w 7583936"/>
                  <a:gd name="connsiteY6" fmla="*/ 2301936 h 2778104"/>
                  <a:gd name="connsiteX7" fmla="*/ 902286 w 7583936"/>
                  <a:gd name="connsiteY7" fmla="*/ 1275148 h 2778104"/>
                  <a:gd name="connsiteX0" fmla="*/ 902286 w 7583936"/>
                  <a:gd name="connsiteY0" fmla="*/ 1275148 h 2778104"/>
                  <a:gd name="connsiteX1" fmla="*/ 5827919 w 7583936"/>
                  <a:gd name="connsiteY1" fmla="*/ 690948 h 2778104"/>
                  <a:gd name="connsiteX2" fmla="*/ 6769687 w 7583936"/>
                  <a:gd name="connsiteY2" fmla="*/ 170246 h 2778104"/>
                  <a:gd name="connsiteX3" fmla="*/ 6439486 w 7583936"/>
                  <a:gd name="connsiteY3" fmla="*/ 627446 h 2778104"/>
                  <a:gd name="connsiteX4" fmla="*/ 7569787 w 7583936"/>
                  <a:gd name="connsiteY4" fmla="*/ 1211646 h 2778104"/>
                  <a:gd name="connsiteX5" fmla="*/ 5985399 w 7583936"/>
                  <a:gd name="connsiteY5" fmla="*/ 973516 h 2778104"/>
                  <a:gd name="connsiteX6" fmla="*/ 584786 w 7583936"/>
                  <a:gd name="connsiteY6" fmla="*/ 2301936 h 2778104"/>
                  <a:gd name="connsiteX7" fmla="*/ 902286 w 7583936"/>
                  <a:gd name="connsiteY7" fmla="*/ 1275148 h 2778104"/>
                  <a:gd name="connsiteX0" fmla="*/ 902286 w 7583936"/>
                  <a:gd name="connsiteY0" fmla="*/ 1482140 h 2985096"/>
                  <a:gd name="connsiteX1" fmla="*/ 5827919 w 7583936"/>
                  <a:gd name="connsiteY1" fmla="*/ 897940 h 2985096"/>
                  <a:gd name="connsiteX2" fmla="*/ 6795087 w 7583936"/>
                  <a:gd name="connsiteY2" fmla="*/ 148638 h 2985096"/>
                  <a:gd name="connsiteX3" fmla="*/ 6439486 w 7583936"/>
                  <a:gd name="connsiteY3" fmla="*/ 834438 h 2985096"/>
                  <a:gd name="connsiteX4" fmla="*/ 7569787 w 7583936"/>
                  <a:gd name="connsiteY4" fmla="*/ 1418638 h 2985096"/>
                  <a:gd name="connsiteX5" fmla="*/ 5985399 w 7583936"/>
                  <a:gd name="connsiteY5" fmla="*/ 1180508 h 2985096"/>
                  <a:gd name="connsiteX6" fmla="*/ 584786 w 7583936"/>
                  <a:gd name="connsiteY6" fmla="*/ 2508928 h 2985096"/>
                  <a:gd name="connsiteX7" fmla="*/ 902286 w 7583936"/>
                  <a:gd name="connsiteY7" fmla="*/ 1482140 h 2985096"/>
                  <a:gd name="connsiteX0" fmla="*/ 902286 w 7599598"/>
                  <a:gd name="connsiteY0" fmla="*/ 1482140 h 2985096"/>
                  <a:gd name="connsiteX1" fmla="*/ 5827919 w 7599598"/>
                  <a:gd name="connsiteY1" fmla="*/ 897940 h 2985096"/>
                  <a:gd name="connsiteX2" fmla="*/ 6795087 w 7599598"/>
                  <a:gd name="connsiteY2" fmla="*/ 148638 h 2985096"/>
                  <a:gd name="connsiteX3" fmla="*/ 6439486 w 7599598"/>
                  <a:gd name="connsiteY3" fmla="*/ 834438 h 2985096"/>
                  <a:gd name="connsiteX4" fmla="*/ 7569787 w 7599598"/>
                  <a:gd name="connsiteY4" fmla="*/ 1418638 h 2985096"/>
                  <a:gd name="connsiteX5" fmla="*/ 5985399 w 7599598"/>
                  <a:gd name="connsiteY5" fmla="*/ 1180508 h 2985096"/>
                  <a:gd name="connsiteX6" fmla="*/ 584786 w 7599598"/>
                  <a:gd name="connsiteY6" fmla="*/ 2508928 h 2985096"/>
                  <a:gd name="connsiteX7" fmla="*/ 902286 w 7599598"/>
                  <a:gd name="connsiteY7" fmla="*/ 1482140 h 2985096"/>
                  <a:gd name="connsiteX0" fmla="*/ 902286 w 7599598"/>
                  <a:gd name="connsiteY0" fmla="*/ 1482140 h 2985096"/>
                  <a:gd name="connsiteX1" fmla="*/ 5827919 w 7599598"/>
                  <a:gd name="connsiteY1" fmla="*/ 897940 h 2985096"/>
                  <a:gd name="connsiteX2" fmla="*/ 6795087 w 7599598"/>
                  <a:gd name="connsiteY2" fmla="*/ 148638 h 2985096"/>
                  <a:gd name="connsiteX3" fmla="*/ 6439486 w 7599598"/>
                  <a:gd name="connsiteY3" fmla="*/ 834438 h 2985096"/>
                  <a:gd name="connsiteX4" fmla="*/ 7569787 w 7599598"/>
                  <a:gd name="connsiteY4" fmla="*/ 1418638 h 2985096"/>
                  <a:gd name="connsiteX5" fmla="*/ 5985399 w 7599598"/>
                  <a:gd name="connsiteY5" fmla="*/ 1180508 h 2985096"/>
                  <a:gd name="connsiteX6" fmla="*/ 584786 w 7599598"/>
                  <a:gd name="connsiteY6" fmla="*/ 2508928 h 2985096"/>
                  <a:gd name="connsiteX7" fmla="*/ 902286 w 7599598"/>
                  <a:gd name="connsiteY7" fmla="*/ 1482140 h 2985096"/>
                  <a:gd name="connsiteX0" fmla="*/ 902286 w 7599598"/>
                  <a:gd name="connsiteY0" fmla="*/ 1470497 h 2973453"/>
                  <a:gd name="connsiteX1" fmla="*/ 5827919 w 7599598"/>
                  <a:gd name="connsiteY1" fmla="*/ 886297 h 2973453"/>
                  <a:gd name="connsiteX2" fmla="*/ 6795087 w 7599598"/>
                  <a:gd name="connsiteY2" fmla="*/ 149695 h 2973453"/>
                  <a:gd name="connsiteX3" fmla="*/ 6439486 w 7599598"/>
                  <a:gd name="connsiteY3" fmla="*/ 822795 h 2973453"/>
                  <a:gd name="connsiteX4" fmla="*/ 7569787 w 7599598"/>
                  <a:gd name="connsiteY4" fmla="*/ 1406995 h 2973453"/>
                  <a:gd name="connsiteX5" fmla="*/ 5985399 w 7599598"/>
                  <a:gd name="connsiteY5" fmla="*/ 1168865 h 2973453"/>
                  <a:gd name="connsiteX6" fmla="*/ 584786 w 7599598"/>
                  <a:gd name="connsiteY6" fmla="*/ 2497285 h 2973453"/>
                  <a:gd name="connsiteX7" fmla="*/ 902286 w 7599598"/>
                  <a:gd name="connsiteY7" fmla="*/ 1470497 h 2973453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8264 h 2841220"/>
                  <a:gd name="connsiteX1" fmla="*/ 5827919 w 7599598"/>
                  <a:gd name="connsiteY1" fmla="*/ 754064 h 2841220"/>
                  <a:gd name="connsiteX2" fmla="*/ 6795087 w 7599598"/>
                  <a:gd name="connsiteY2" fmla="*/ 17462 h 2841220"/>
                  <a:gd name="connsiteX3" fmla="*/ 6439486 w 7599598"/>
                  <a:gd name="connsiteY3" fmla="*/ 690562 h 2841220"/>
                  <a:gd name="connsiteX4" fmla="*/ 7569787 w 7599598"/>
                  <a:gd name="connsiteY4" fmla="*/ 1274762 h 2841220"/>
                  <a:gd name="connsiteX5" fmla="*/ 5985399 w 7599598"/>
                  <a:gd name="connsiteY5" fmla="*/ 1036632 h 2841220"/>
                  <a:gd name="connsiteX6" fmla="*/ 584786 w 7599598"/>
                  <a:gd name="connsiteY6" fmla="*/ 2365052 h 2841220"/>
                  <a:gd name="connsiteX7" fmla="*/ 902286 w 7599598"/>
                  <a:gd name="connsiteY7" fmla="*/ 1338264 h 2841220"/>
                  <a:gd name="connsiteX0" fmla="*/ 902286 w 7599598"/>
                  <a:gd name="connsiteY0" fmla="*/ 1338264 h 2841220"/>
                  <a:gd name="connsiteX1" fmla="*/ 5827919 w 7599598"/>
                  <a:gd name="connsiteY1" fmla="*/ 754064 h 2841220"/>
                  <a:gd name="connsiteX2" fmla="*/ 6795087 w 7599598"/>
                  <a:gd name="connsiteY2" fmla="*/ 17462 h 2841220"/>
                  <a:gd name="connsiteX3" fmla="*/ 6439486 w 7599598"/>
                  <a:gd name="connsiteY3" fmla="*/ 690562 h 2841220"/>
                  <a:gd name="connsiteX4" fmla="*/ 7569787 w 7599598"/>
                  <a:gd name="connsiteY4" fmla="*/ 1274762 h 2841220"/>
                  <a:gd name="connsiteX5" fmla="*/ 5985399 w 7599598"/>
                  <a:gd name="connsiteY5" fmla="*/ 1036632 h 2841220"/>
                  <a:gd name="connsiteX6" fmla="*/ 584786 w 7599598"/>
                  <a:gd name="connsiteY6" fmla="*/ 2365052 h 2841220"/>
                  <a:gd name="connsiteX7" fmla="*/ 902286 w 7599598"/>
                  <a:gd name="connsiteY7" fmla="*/ 1338264 h 2841220"/>
                  <a:gd name="connsiteX0" fmla="*/ 902286 w 7599598"/>
                  <a:gd name="connsiteY0" fmla="*/ 1321499 h 2824455"/>
                  <a:gd name="connsiteX1" fmla="*/ 5827919 w 7599598"/>
                  <a:gd name="connsiteY1" fmla="*/ 737299 h 2824455"/>
                  <a:gd name="connsiteX2" fmla="*/ 6795087 w 7599598"/>
                  <a:gd name="connsiteY2" fmla="*/ 697 h 2824455"/>
                  <a:gd name="connsiteX3" fmla="*/ 6439486 w 7599598"/>
                  <a:gd name="connsiteY3" fmla="*/ 673797 h 2824455"/>
                  <a:gd name="connsiteX4" fmla="*/ 7569787 w 7599598"/>
                  <a:gd name="connsiteY4" fmla="*/ 1257997 h 2824455"/>
                  <a:gd name="connsiteX5" fmla="*/ 5985399 w 7599598"/>
                  <a:gd name="connsiteY5" fmla="*/ 1019867 h 2824455"/>
                  <a:gd name="connsiteX6" fmla="*/ 584786 w 7599598"/>
                  <a:gd name="connsiteY6" fmla="*/ 2348287 h 2824455"/>
                  <a:gd name="connsiteX7" fmla="*/ 902286 w 7599598"/>
                  <a:gd name="connsiteY7" fmla="*/ 1321499 h 2824455"/>
                  <a:gd name="connsiteX0" fmla="*/ 902286 w 7599598"/>
                  <a:gd name="connsiteY0" fmla="*/ 1322162 h 2825118"/>
                  <a:gd name="connsiteX1" fmla="*/ 5827919 w 7599598"/>
                  <a:gd name="connsiteY1" fmla="*/ 737962 h 2825118"/>
                  <a:gd name="connsiteX2" fmla="*/ 6795087 w 7599598"/>
                  <a:gd name="connsiteY2" fmla="*/ 1360 h 2825118"/>
                  <a:gd name="connsiteX3" fmla="*/ 6439486 w 7599598"/>
                  <a:gd name="connsiteY3" fmla="*/ 674460 h 2825118"/>
                  <a:gd name="connsiteX4" fmla="*/ 7569787 w 7599598"/>
                  <a:gd name="connsiteY4" fmla="*/ 1258660 h 2825118"/>
                  <a:gd name="connsiteX5" fmla="*/ 5985399 w 7599598"/>
                  <a:gd name="connsiteY5" fmla="*/ 1020530 h 2825118"/>
                  <a:gd name="connsiteX6" fmla="*/ 584786 w 7599598"/>
                  <a:gd name="connsiteY6" fmla="*/ 2348950 h 2825118"/>
                  <a:gd name="connsiteX7" fmla="*/ 902286 w 7599598"/>
                  <a:gd name="connsiteY7" fmla="*/ 1322162 h 2825118"/>
                  <a:gd name="connsiteX0" fmla="*/ 902286 w 7599598"/>
                  <a:gd name="connsiteY0" fmla="*/ 1322162 h 2825118"/>
                  <a:gd name="connsiteX1" fmla="*/ 5827919 w 7599598"/>
                  <a:gd name="connsiteY1" fmla="*/ 737962 h 2825118"/>
                  <a:gd name="connsiteX2" fmla="*/ 6795087 w 7599598"/>
                  <a:gd name="connsiteY2" fmla="*/ 1360 h 2825118"/>
                  <a:gd name="connsiteX3" fmla="*/ 6439486 w 7599598"/>
                  <a:gd name="connsiteY3" fmla="*/ 674460 h 2825118"/>
                  <a:gd name="connsiteX4" fmla="*/ 7569787 w 7599598"/>
                  <a:gd name="connsiteY4" fmla="*/ 1258660 h 2825118"/>
                  <a:gd name="connsiteX5" fmla="*/ 5985399 w 7599598"/>
                  <a:gd name="connsiteY5" fmla="*/ 1020530 h 2825118"/>
                  <a:gd name="connsiteX6" fmla="*/ 584786 w 7599598"/>
                  <a:gd name="connsiteY6" fmla="*/ 2348950 h 2825118"/>
                  <a:gd name="connsiteX7" fmla="*/ 902286 w 7599598"/>
                  <a:gd name="connsiteY7" fmla="*/ 1322162 h 282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99598" h="2825118">
                    <a:moveTo>
                      <a:pt x="902286" y="1322162"/>
                    </a:moveTo>
                    <a:cubicBezTo>
                      <a:pt x="2544164" y="1140129"/>
                      <a:pt x="2372481" y="1918215"/>
                      <a:pt x="5827919" y="737962"/>
                    </a:cubicBezTo>
                    <a:cubicBezTo>
                      <a:pt x="5705808" y="160111"/>
                      <a:pt x="6802898" y="-17689"/>
                      <a:pt x="6795087" y="1360"/>
                    </a:cubicBezTo>
                    <a:cubicBezTo>
                      <a:pt x="6822931" y="43693"/>
                      <a:pt x="7017336" y="500893"/>
                      <a:pt x="6439486" y="674460"/>
                    </a:cubicBezTo>
                    <a:cubicBezTo>
                      <a:pt x="7271336" y="467027"/>
                      <a:pt x="7723785" y="1171348"/>
                      <a:pt x="7569787" y="1258660"/>
                    </a:cubicBezTo>
                    <a:cubicBezTo>
                      <a:pt x="7041658" y="1179283"/>
                      <a:pt x="6391608" y="1358987"/>
                      <a:pt x="5985399" y="1020530"/>
                    </a:cubicBezTo>
                    <a:cubicBezTo>
                      <a:pt x="3537495" y="3825537"/>
                      <a:pt x="1013390" y="2584323"/>
                      <a:pt x="584786" y="2348950"/>
                    </a:cubicBezTo>
                    <a:cubicBezTo>
                      <a:pt x="-795281" y="1397087"/>
                      <a:pt x="669453" y="1397725"/>
                      <a:pt x="902286" y="1322162"/>
                    </a:cubicBezTo>
                    <a:close/>
                  </a:path>
                </a:pathLst>
              </a:custGeom>
              <a:solidFill>
                <a:srgbClr val="0B075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Rectangle 18">
                <a:extLst>
                  <a:ext uri="{FF2B5EF4-FFF2-40B4-BE49-F238E27FC236}">
                    <a16:creationId xmlns:a16="http://schemas.microsoft.com/office/drawing/2014/main" id="{77B60913-F9DE-CF47-7F8F-C795AAB9649A}"/>
                  </a:ext>
                </a:extLst>
              </p:cNvPr>
              <p:cNvSpPr/>
              <p:nvPr/>
            </p:nvSpPr>
            <p:spPr>
              <a:xfrm>
                <a:off x="2480171" y="3490515"/>
                <a:ext cx="5095694" cy="1239447"/>
              </a:xfrm>
              <a:custGeom>
                <a:avLst/>
                <a:gdLst>
                  <a:gd name="connsiteX0" fmla="*/ 0 w 933607"/>
                  <a:gd name="connsiteY0" fmla="*/ 0 h 482674"/>
                  <a:gd name="connsiteX1" fmla="*/ 933607 w 933607"/>
                  <a:gd name="connsiteY1" fmla="*/ 0 h 482674"/>
                  <a:gd name="connsiteX2" fmla="*/ 933607 w 933607"/>
                  <a:gd name="connsiteY2" fmla="*/ 482674 h 482674"/>
                  <a:gd name="connsiteX3" fmla="*/ 0 w 933607"/>
                  <a:gd name="connsiteY3" fmla="*/ 482674 h 482674"/>
                  <a:gd name="connsiteX4" fmla="*/ 0 w 933607"/>
                  <a:gd name="connsiteY4" fmla="*/ 0 h 482674"/>
                  <a:gd name="connsiteX0" fmla="*/ 617220 w 933607"/>
                  <a:gd name="connsiteY0" fmla="*/ 0 h 566494"/>
                  <a:gd name="connsiteX1" fmla="*/ 933607 w 933607"/>
                  <a:gd name="connsiteY1" fmla="*/ 83820 h 566494"/>
                  <a:gd name="connsiteX2" fmla="*/ 933607 w 933607"/>
                  <a:gd name="connsiteY2" fmla="*/ 566494 h 566494"/>
                  <a:gd name="connsiteX3" fmla="*/ 0 w 933607"/>
                  <a:gd name="connsiteY3" fmla="*/ 566494 h 566494"/>
                  <a:gd name="connsiteX4" fmla="*/ 617220 w 933607"/>
                  <a:gd name="connsiteY4" fmla="*/ 0 h 566494"/>
                  <a:gd name="connsiteX0" fmla="*/ 441960 w 758347"/>
                  <a:gd name="connsiteY0" fmla="*/ 0 h 566494"/>
                  <a:gd name="connsiteX1" fmla="*/ 758347 w 758347"/>
                  <a:gd name="connsiteY1" fmla="*/ 83820 h 566494"/>
                  <a:gd name="connsiteX2" fmla="*/ 758347 w 758347"/>
                  <a:gd name="connsiteY2" fmla="*/ 566494 h 566494"/>
                  <a:gd name="connsiteX3" fmla="*/ 0 w 758347"/>
                  <a:gd name="connsiteY3" fmla="*/ 566494 h 566494"/>
                  <a:gd name="connsiteX4" fmla="*/ 441960 w 758347"/>
                  <a:gd name="connsiteY4" fmla="*/ 0 h 566494"/>
                  <a:gd name="connsiteX0" fmla="*/ 855769 w 1172156"/>
                  <a:gd name="connsiteY0" fmla="*/ 0 h 566494"/>
                  <a:gd name="connsiteX1" fmla="*/ 1172156 w 1172156"/>
                  <a:gd name="connsiteY1" fmla="*/ 83820 h 566494"/>
                  <a:gd name="connsiteX2" fmla="*/ 1172156 w 1172156"/>
                  <a:gd name="connsiteY2" fmla="*/ 566494 h 566494"/>
                  <a:gd name="connsiteX3" fmla="*/ 413809 w 1172156"/>
                  <a:gd name="connsiteY3" fmla="*/ 566494 h 566494"/>
                  <a:gd name="connsiteX4" fmla="*/ 855769 w 1172156"/>
                  <a:gd name="connsiteY4" fmla="*/ 0 h 566494"/>
                  <a:gd name="connsiteX0" fmla="*/ 906105 w 1222492"/>
                  <a:gd name="connsiteY0" fmla="*/ 81109 h 647603"/>
                  <a:gd name="connsiteX1" fmla="*/ 1222492 w 1222492"/>
                  <a:gd name="connsiteY1" fmla="*/ 164929 h 647603"/>
                  <a:gd name="connsiteX2" fmla="*/ 1222492 w 1222492"/>
                  <a:gd name="connsiteY2" fmla="*/ 647603 h 647603"/>
                  <a:gd name="connsiteX3" fmla="*/ 464145 w 1222492"/>
                  <a:gd name="connsiteY3" fmla="*/ 647603 h 647603"/>
                  <a:gd name="connsiteX4" fmla="*/ 906105 w 1222492"/>
                  <a:gd name="connsiteY4" fmla="*/ 81109 h 64760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1222492 w 5085832"/>
                  <a:gd name="connsiteY2" fmla="*/ 647603 h 647603"/>
                  <a:gd name="connsiteX3" fmla="*/ 464145 w 5085832"/>
                  <a:gd name="connsiteY3" fmla="*/ 647603 h 647603"/>
                  <a:gd name="connsiteX4" fmla="*/ 906105 w 5085832"/>
                  <a:gd name="connsiteY4" fmla="*/ 81109 h 647603"/>
                  <a:gd name="connsiteX0" fmla="*/ 906105 w 5085832"/>
                  <a:gd name="connsiteY0" fmla="*/ 81109 h 921923"/>
                  <a:gd name="connsiteX1" fmla="*/ 5085832 w 5085832"/>
                  <a:gd name="connsiteY1" fmla="*/ 279229 h 921923"/>
                  <a:gd name="connsiteX2" fmla="*/ 3036052 w 5085832"/>
                  <a:gd name="connsiteY2" fmla="*/ 921923 h 921923"/>
                  <a:gd name="connsiteX3" fmla="*/ 464145 w 5085832"/>
                  <a:gd name="connsiteY3" fmla="*/ 647603 h 921923"/>
                  <a:gd name="connsiteX4" fmla="*/ 906105 w 5085832"/>
                  <a:gd name="connsiteY4" fmla="*/ 81109 h 92192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464145 w 5085832"/>
                  <a:gd name="connsiteY2" fmla="*/ 647603 h 647603"/>
                  <a:gd name="connsiteX3" fmla="*/ 906105 w 5085832"/>
                  <a:gd name="connsiteY3" fmla="*/ 81109 h 64760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464145 w 5085832"/>
                  <a:gd name="connsiteY2" fmla="*/ 647603 h 647603"/>
                  <a:gd name="connsiteX3" fmla="*/ 906105 w 5085832"/>
                  <a:gd name="connsiteY3" fmla="*/ 81109 h 647603"/>
                  <a:gd name="connsiteX0" fmla="*/ 906105 w 5085832"/>
                  <a:gd name="connsiteY0" fmla="*/ 81109 h 1132288"/>
                  <a:gd name="connsiteX1" fmla="*/ 5085832 w 5085832"/>
                  <a:gd name="connsiteY1" fmla="*/ 279229 h 1132288"/>
                  <a:gd name="connsiteX2" fmla="*/ 464145 w 5085832"/>
                  <a:gd name="connsiteY2" fmla="*/ 647603 h 1132288"/>
                  <a:gd name="connsiteX3" fmla="*/ 906105 w 5085832"/>
                  <a:gd name="connsiteY3" fmla="*/ 81109 h 113228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18349 w 5098076"/>
                  <a:gd name="connsiteY0" fmla="*/ 75644 h 1232996"/>
                  <a:gd name="connsiteX1" fmla="*/ 5098076 w 5098076"/>
                  <a:gd name="connsiteY1" fmla="*/ 273764 h 1232996"/>
                  <a:gd name="connsiteX2" fmla="*/ 460514 w 5098076"/>
                  <a:gd name="connsiteY2" fmla="*/ 661188 h 1232996"/>
                  <a:gd name="connsiteX3" fmla="*/ 918349 w 5098076"/>
                  <a:gd name="connsiteY3" fmla="*/ 75644 h 1232996"/>
                  <a:gd name="connsiteX0" fmla="*/ 918349 w 5098076"/>
                  <a:gd name="connsiteY0" fmla="*/ 75644 h 1230449"/>
                  <a:gd name="connsiteX1" fmla="*/ 5098076 w 5098076"/>
                  <a:gd name="connsiteY1" fmla="*/ 264239 h 1230449"/>
                  <a:gd name="connsiteX2" fmla="*/ 460514 w 5098076"/>
                  <a:gd name="connsiteY2" fmla="*/ 661188 h 1230449"/>
                  <a:gd name="connsiteX3" fmla="*/ 918349 w 5098076"/>
                  <a:gd name="connsiteY3" fmla="*/ 75644 h 1230449"/>
                  <a:gd name="connsiteX0" fmla="*/ 918349 w 5098076"/>
                  <a:gd name="connsiteY0" fmla="*/ 75644 h 1227922"/>
                  <a:gd name="connsiteX1" fmla="*/ 5098076 w 5098076"/>
                  <a:gd name="connsiteY1" fmla="*/ 254714 h 1227922"/>
                  <a:gd name="connsiteX2" fmla="*/ 460514 w 5098076"/>
                  <a:gd name="connsiteY2" fmla="*/ 661188 h 1227922"/>
                  <a:gd name="connsiteX3" fmla="*/ 918349 w 5098076"/>
                  <a:gd name="connsiteY3" fmla="*/ 75644 h 1227922"/>
                  <a:gd name="connsiteX0" fmla="*/ 918349 w 5095694"/>
                  <a:gd name="connsiteY0" fmla="*/ 75644 h 1224791"/>
                  <a:gd name="connsiteX1" fmla="*/ 5095694 w 5095694"/>
                  <a:gd name="connsiteY1" fmla="*/ 242807 h 1224791"/>
                  <a:gd name="connsiteX2" fmla="*/ 460514 w 5095694"/>
                  <a:gd name="connsiteY2" fmla="*/ 661188 h 1224791"/>
                  <a:gd name="connsiteX3" fmla="*/ 918349 w 5095694"/>
                  <a:gd name="connsiteY3" fmla="*/ 75644 h 1224791"/>
                  <a:gd name="connsiteX0" fmla="*/ 918349 w 5095694"/>
                  <a:gd name="connsiteY0" fmla="*/ 75644 h 1239447"/>
                  <a:gd name="connsiteX1" fmla="*/ 5095694 w 5095694"/>
                  <a:gd name="connsiteY1" fmla="*/ 242807 h 1239447"/>
                  <a:gd name="connsiteX2" fmla="*/ 460514 w 5095694"/>
                  <a:gd name="connsiteY2" fmla="*/ 661188 h 1239447"/>
                  <a:gd name="connsiteX3" fmla="*/ 918349 w 5095694"/>
                  <a:gd name="connsiteY3" fmla="*/ 75644 h 123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5694" h="1239447">
                    <a:moveTo>
                      <a:pt x="918349" y="75644"/>
                    </a:moveTo>
                    <a:cubicBezTo>
                      <a:pt x="1244791" y="179784"/>
                      <a:pt x="2132732" y="1388347"/>
                      <a:pt x="5095694" y="242807"/>
                    </a:cubicBezTo>
                    <a:cubicBezTo>
                      <a:pt x="4297129" y="879471"/>
                      <a:pt x="2481136" y="1887137"/>
                      <a:pt x="460514" y="661188"/>
                    </a:cubicBezTo>
                    <a:cubicBezTo>
                      <a:pt x="-626606" y="-144863"/>
                      <a:pt x="496709" y="-32705"/>
                      <a:pt x="918349" y="7564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6A15B98-C3AB-6734-E6AB-8EFD9822E3BB}"/>
                  </a:ext>
                </a:extLst>
              </p:cNvPr>
              <p:cNvSpPr/>
              <p:nvPr/>
            </p:nvSpPr>
            <p:spPr>
              <a:xfrm>
                <a:off x="3431453" y="3575246"/>
                <a:ext cx="3794070" cy="726811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4146327"/>
                  <a:gd name="connsiteY0" fmla="*/ 0 h 810486"/>
                  <a:gd name="connsiteX1" fmla="*/ 3512914 w 4146327"/>
                  <a:gd name="connsiteY1" fmla="*/ 434340 h 810486"/>
                  <a:gd name="connsiteX2" fmla="*/ 4146327 w 4146327"/>
                  <a:gd name="connsiteY2" fmla="*/ 193833 h 810486"/>
                  <a:gd name="connsiteX0" fmla="*/ 94 w 3786758"/>
                  <a:gd name="connsiteY0" fmla="*/ 0 h 810486"/>
                  <a:gd name="connsiteX1" fmla="*/ 3512914 w 3786758"/>
                  <a:gd name="connsiteY1" fmla="*/ 434340 h 810486"/>
                  <a:gd name="connsiteX2" fmla="*/ 3786758 w 3786758"/>
                  <a:gd name="connsiteY2" fmla="*/ 303370 h 810486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0" fmla="*/ 86 w 3787887"/>
                  <a:gd name="connsiteY0" fmla="*/ 0 h 735493"/>
                  <a:gd name="connsiteX1" fmla="*/ 3787888 w 3787887"/>
                  <a:gd name="connsiteY1" fmla="*/ 305587 h 735493"/>
                  <a:gd name="connsiteX0" fmla="*/ 86 w 3794070"/>
                  <a:gd name="connsiteY0" fmla="*/ 0 h 726811"/>
                  <a:gd name="connsiteX1" fmla="*/ 3794070 w 3794070"/>
                  <a:gd name="connsiteY1" fmla="*/ 289712 h 72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94070" h="726811">
                    <a:moveTo>
                      <a:pt x="86" y="0"/>
                    </a:moveTo>
                    <a:cubicBezTo>
                      <a:pt x="-17694" y="975360"/>
                      <a:pt x="2752670" y="861212"/>
                      <a:pt x="3794070" y="28971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829D41A-3AAC-7F11-D678-286717E25512}"/>
                  </a:ext>
                </a:extLst>
              </p:cNvPr>
              <p:cNvSpPr/>
              <p:nvPr/>
            </p:nvSpPr>
            <p:spPr>
              <a:xfrm>
                <a:off x="3104064" y="3517590"/>
                <a:ext cx="4433907" cy="982810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5714 w 4439621"/>
                  <a:gd name="connsiteY0" fmla="*/ 0 h 445779"/>
                  <a:gd name="connsiteX1" fmla="*/ 4439621 w 4439621"/>
                  <a:gd name="connsiteY1" fmla="*/ 259473 h 445779"/>
                  <a:gd name="connsiteX0" fmla="*/ 0 w 4433907"/>
                  <a:gd name="connsiteY0" fmla="*/ 0 h 747560"/>
                  <a:gd name="connsiteX1" fmla="*/ 4433907 w 4433907"/>
                  <a:gd name="connsiteY1" fmla="*/ 259473 h 747560"/>
                  <a:gd name="connsiteX0" fmla="*/ 0 w 4433907"/>
                  <a:gd name="connsiteY0" fmla="*/ 0 h 982810"/>
                  <a:gd name="connsiteX1" fmla="*/ 4433907 w 4433907"/>
                  <a:gd name="connsiteY1" fmla="*/ 259473 h 9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3907" h="982810">
                    <a:moveTo>
                      <a:pt x="0" y="0"/>
                    </a:moveTo>
                    <a:cubicBezTo>
                      <a:pt x="218015" y="1370186"/>
                      <a:pt x="3183358" y="1163840"/>
                      <a:pt x="4433907" y="25947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033ECE77-95AD-CFCE-B340-5AF1A247A2B2}"/>
                  </a:ext>
                </a:extLst>
              </p:cNvPr>
              <p:cNvSpPr/>
              <p:nvPr/>
            </p:nvSpPr>
            <p:spPr>
              <a:xfrm>
                <a:off x="2873652" y="3496850"/>
                <a:ext cx="4158743" cy="1109656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11147 w 2944847"/>
                  <a:gd name="connsiteY0" fmla="*/ 0 h 1052093"/>
                  <a:gd name="connsiteX1" fmla="*/ 2944847 w 2944847"/>
                  <a:gd name="connsiteY1" fmla="*/ 1005840 h 1052093"/>
                  <a:gd name="connsiteX0" fmla="*/ 0 w 2933700"/>
                  <a:gd name="connsiteY0" fmla="*/ 0 h 1068214"/>
                  <a:gd name="connsiteX1" fmla="*/ 2933700 w 2933700"/>
                  <a:gd name="connsiteY1" fmla="*/ 1005840 h 1068214"/>
                  <a:gd name="connsiteX0" fmla="*/ 12180 w 2945880"/>
                  <a:gd name="connsiteY0" fmla="*/ 0 h 1061539"/>
                  <a:gd name="connsiteX1" fmla="*/ 2945880 w 2945880"/>
                  <a:gd name="connsiteY1" fmla="*/ 1005840 h 1061539"/>
                  <a:gd name="connsiteX0" fmla="*/ 11785 w 2999460"/>
                  <a:gd name="connsiteY0" fmla="*/ 0 h 1064469"/>
                  <a:gd name="connsiteX1" fmla="*/ 2999460 w 2999460"/>
                  <a:gd name="connsiteY1" fmla="*/ 1009015 h 1064469"/>
                  <a:gd name="connsiteX0" fmla="*/ 6902 w 4160083"/>
                  <a:gd name="connsiteY0" fmla="*/ 0 h 719393"/>
                  <a:gd name="connsiteX1" fmla="*/ 4160082 w 4160083"/>
                  <a:gd name="connsiteY1" fmla="*/ 607278 h 719393"/>
                  <a:gd name="connsiteX0" fmla="*/ 6810 w 4159990"/>
                  <a:gd name="connsiteY0" fmla="*/ 0 h 1045079"/>
                  <a:gd name="connsiteX1" fmla="*/ 4159990 w 4159990"/>
                  <a:gd name="connsiteY1" fmla="*/ 607278 h 1045079"/>
                  <a:gd name="connsiteX0" fmla="*/ 7224 w 4160404"/>
                  <a:gd name="connsiteY0" fmla="*/ 0 h 1070211"/>
                  <a:gd name="connsiteX1" fmla="*/ 4160404 w 4160404"/>
                  <a:gd name="connsiteY1" fmla="*/ 607278 h 1070211"/>
                  <a:gd name="connsiteX0" fmla="*/ 5563 w 4158743"/>
                  <a:gd name="connsiteY0" fmla="*/ 0 h 1109656"/>
                  <a:gd name="connsiteX1" fmla="*/ 4158743 w 4158743"/>
                  <a:gd name="connsiteY1" fmla="*/ 607278 h 110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8743" h="1109656">
                    <a:moveTo>
                      <a:pt x="5563" y="0"/>
                    </a:moveTo>
                    <a:cubicBezTo>
                      <a:pt x="-133887" y="942154"/>
                      <a:pt x="2378666" y="1618067"/>
                      <a:pt x="4158743" y="60727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95CCDC5-963E-D7CC-5E04-930D24AA7158}"/>
                  </a:ext>
                </a:extLst>
              </p:cNvPr>
              <p:cNvSpPr/>
              <p:nvPr/>
            </p:nvSpPr>
            <p:spPr>
              <a:xfrm>
                <a:off x="2670335" y="3490587"/>
                <a:ext cx="3303975" cy="1182542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11147 w 2944847"/>
                  <a:gd name="connsiteY0" fmla="*/ 0 h 1052093"/>
                  <a:gd name="connsiteX1" fmla="*/ 2944847 w 2944847"/>
                  <a:gd name="connsiteY1" fmla="*/ 1005840 h 1052093"/>
                  <a:gd name="connsiteX0" fmla="*/ 0 w 2933700"/>
                  <a:gd name="connsiteY0" fmla="*/ 0 h 1068214"/>
                  <a:gd name="connsiteX1" fmla="*/ 2933700 w 2933700"/>
                  <a:gd name="connsiteY1" fmla="*/ 1005840 h 1068214"/>
                  <a:gd name="connsiteX0" fmla="*/ 12180 w 2945880"/>
                  <a:gd name="connsiteY0" fmla="*/ 0 h 1061539"/>
                  <a:gd name="connsiteX1" fmla="*/ 2945880 w 2945880"/>
                  <a:gd name="connsiteY1" fmla="*/ 1005840 h 1061539"/>
                  <a:gd name="connsiteX0" fmla="*/ 10444 w 3210844"/>
                  <a:gd name="connsiteY0" fmla="*/ 0 h 1054516"/>
                  <a:gd name="connsiteX1" fmla="*/ 3210844 w 3210844"/>
                  <a:gd name="connsiteY1" fmla="*/ 998220 h 1054516"/>
                  <a:gd name="connsiteX0" fmla="*/ 10360 w 3210760"/>
                  <a:gd name="connsiteY0" fmla="*/ 0 h 1082488"/>
                  <a:gd name="connsiteX1" fmla="*/ 3210760 w 3210760"/>
                  <a:gd name="connsiteY1" fmla="*/ 998220 h 1082488"/>
                  <a:gd name="connsiteX0" fmla="*/ 10104 w 3258129"/>
                  <a:gd name="connsiteY0" fmla="*/ 0 h 1140152"/>
                  <a:gd name="connsiteX1" fmla="*/ 3258129 w 3258129"/>
                  <a:gd name="connsiteY1" fmla="*/ 1061720 h 1140152"/>
                  <a:gd name="connsiteX0" fmla="*/ 9842 w 3309198"/>
                  <a:gd name="connsiteY0" fmla="*/ 0 h 1148400"/>
                  <a:gd name="connsiteX1" fmla="*/ 3309198 w 3309198"/>
                  <a:gd name="connsiteY1" fmla="*/ 1070737 h 1148400"/>
                  <a:gd name="connsiteX0" fmla="*/ 10386 w 3309742"/>
                  <a:gd name="connsiteY0" fmla="*/ 0 h 1186383"/>
                  <a:gd name="connsiteX1" fmla="*/ 3309742 w 3309742"/>
                  <a:gd name="connsiteY1" fmla="*/ 1070737 h 1186383"/>
                  <a:gd name="connsiteX0" fmla="*/ 10383 w 3309739"/>
                  <a:gd name="connsiteY0" fmla="*/ 0 h 1180204"/>
                  <a:gd name="connsiteX1" fmla="*/ 3309739 w 3309739"/>
                  <a:gd name="connsiteY1" fmla="*/ 1070737 h 1180204"/>
                  <a:gd name="connsiteX0" fmla="*/ 2949 w 3302305"/>
                  <a:gd name="connsiteY0" fmla="*/ 0 h 1173633"/>
                  <a:gd name="connsiteX1" fmla="*/ 3302305 w 3302305"/>
                  <a:gd name="connsiteY1" fmla="*/ 1070737 h 1173633"/>
                  <a:gd name="connsiteX0" fmla="*/ 2946 w 3303974"/>
                  <a:gd name="connsiteY0" fmla="*/ 0 h 1182541"/>
                  <a:gd name="connsiteX1" fmla="*/ 3303974 w 3303974"/>
                  <a:gd name="connsiteY1" fmla="*/ 1080528 h 118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3974" h="1182541">
                    <a:moveTo>
                      <a:pt x="2946" y="0"/>
                    </a:moveTo>
                    <a:cubicBezTo>
                      <a:pt x="-78984" y="695826"/>
                      <a:pt x="1561119" y="1463135"/>
                      <a:pt x="3303974" y="108052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E8C36E97-9ECA-55EA-C930-021ED9F657F0}"/>
                  </a:ext>
                </a:extLst>
              </p:cNvPr>
              <p:cNvSpPr/>
              <p:nvPr/>
            </p:nvSpPr>
            <p:spPr>
              <a:xfrm>
                <a:off x="3991548" y="3240960"/>
                <a:ext cx="660349" cy="66034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20">
                <a:extLst>
                  <a:ext uri="{FF2B5EF4-FFF2-40B4-BE49-F238E27FC236}">
                    <a16:creationId xmlns:a16="http://schemas.microsoft.com/office/drawing/2014/main" id="{91044D00-F423-C244-2DD1-8DBA7E1609DA}"/>
                  </a:ext>
                </a:extLst>
              </p:cNvPr>
              <p:cNvSpPr/>
              <p:nvPr/>
            </p:nvSpPr>
            <p:spPr>
              <a:xfrm rot="4855603">
                <a:off x="5478803" y="3656317"/>
                <a:ext cx="1684284" cy="1013735"/>
              </a:xfrm>
              <a:custGeom>
                <a:avLst/>
                <a:gdLst>
                  <a:gd name="connsiteX0" fmla="*/ 0 w 890731"/>
                  <a:gd name="connsiteY0" fmla="*/ 0 h 303004"/>
                  <a:gd name="connsiteX1" fmla="*/ 890731 w 890731"/>
                  <a:gd name="connsiteY1" fmla="*/ 0 h 303004"/>
                  <a:gd name="connsiteX2" fmla="*/ 890731 w 890731"/>
                  <a:gd name="connsiteY2" fmla="*/ 303004 h 303004"/>
                  <a:gd name="connsiteX3" fmla="*/ 0 w 890731"/>
                  <a:gd name="connsiteY3" fmla="*/ 303004 h 303004"/>
                  <a:gd name="connsiteX4" fmla="*/ 0 w 890731"/>
                  <a:gd name="connsiteY4" fmla="*/ 0 h 303004"/>
                  <a:gd name="connsiteX0" fmla="*/ 0 w 1655078"/>
                  <a:gd name="connsiteY0" fmla="*/ 0 h 303004"/>
                  <a:gd name="connsiteX1" fmla="*/ 890731 w 1655078"/>
                  <a:gd name="connsiteY1" fmla="*/ 0 h 303004"/>
                  <a:gd name="connsiteX2" fmla="*/ 1655078 w 1655078"/>
                  <a:gd name="connsiteY2" fmla="*/ 184148 h 303004"/>
                  <a:gd name="connsiteX3" fmla="*/ 0 w 1655078"/>
                  <a:gd name="connsiteY3" fmla="*/ 303004 h 303004"/>
                  <a:gd name="connsiteX4" fmla="*/ 0 w 1655078"/>
                  <a:gd name="connsiteY4" fmla="*/ 0 h 303004"/>
                  <a:gd name="connsiteX0" fmla="*/ 0 w 1655078"/>
                  <a:gd name="connsiteY0" fmla="*/ 367531 h 670535"/>
                  <a:gd name="connsiteX1" fmla="*/ 1173148 w 1655078"/>
                  <a:gd name="connsiteY1" fmla="*/ 0 h 670535"/>
                  <a:gd name="connsiteX2" fmla="*/ 1655078 w 1655078"/>
                  <a:gd name="connsiteY2" fmla="*/ 551679 h 670535"/>
                  <a:gd name="connsiteX3" fmla="*/ 0 w 1655078"/>
                  <a:gd name="connsiteY3" fmla="*/ 670535 h 670535"/>
                  <a:gd name="connsiteX4" fmla="*/ 0 w 1655078"/>
                  <a:gd name="connsiteY4" fmla="*/ 367531 h 670535"/>
                  <a:gd name="connsiteX0" fmla="*/ 0 w 1891852"/>
                  <a:gd name="connsiteY0" fmla="*/ 367531 h 670535"/>
                  <a:gd name="connsiteX1" fmla="*/ 1173148 w 1891852"/>
                  <a:gd name="connsiteY1" fmla="*/ 0 h 670535"/>
                  <a:gd name="connsiteX2" fmla="*/ 1655078 w 1891852"/>
                  <a:gd name="connsiteY2" fmla="*/ 551679 h 670535"/>
                  <a:gd name="connsiteX3" fmla="*/ 0 w 1891852"/>
                  <a:gd name="connsiteY3" fmla="*/ 670535 h 670535"/>
                  <a:gd name="connsiteX4" fmla="*/ 0 w 1891852"/>
                  <a:gd name="connsiteY4" fmla="*/ 367531 h 670535"/>
                  <a:gd name="connsiteX0" fmla="*/ 0 w 1992269"/>
                  <a:gd name="connsiteY0" fmla="*/ 367531 h 670535"/>
                  <a:gd name="connsiteX1" fmla="*/ 1173148 w 1992269"/>
                  <a:gd name="connsiteY1" fmla="*/ 0 h 670535"/>
                  <a:gd name="connsiteX2" fmla="*/ 1655078 w 1992269"/>
                  <a:gd name="connsiteY2" fmla="*/ 551679 h 670535"/>
                  <a:gd name="connsiteX3" fmla="*/ 0 w 1992269"/>
                  <a:gd name="connsiteY3" fmla="*/ 670535 h 670535"/>
                  <a:gd name="connsiteX4" fmla="*/ 0 w 1992269"/>
                  <a:gd name="connsiteY4" fmla="*/ 367531 h 670535"/>
                  <a:gd name="connsiteX0" fmla="*/ 0 w 1992269"/>
                  <a:gd name="connsiteY0" fmla="*/ 367531 h 826142"/>
                  <a:gd name="connsiteX1" fmla="*/ 1173148 w 1992269"/>
                  <a:gd name="connsiteY1" fmla="*/ 0 h 826142"/>
                  <a:gd name="connsiteX2" fmla="*/ 1655078 w 1992269"/>
                  <a:gd name="connsiteY2" fmla="*/ 551679 h 826142"/>
                  <a:gd name="connsiteX3" fmla="*/ 0 w 1992269"/>
                  <a:gd name="connsiteY3" fmla="*/ 670535 h 826142"/>
                  <a:gd name="connsiteX4" fmla="*/ 0 w 1992269"/>
                  <a:gd name="connsiteY4" fmla="*/ 367531 h 826142"/>
                  <a:gd name="connsiteX0" fmla="*/ 466182 w 2458451"/>
                  <a:gd name="connsiteY0" fmla="*/ 367531 h 921924"/>
                  <a:gd name="connsiteX1" fmla="*/ 1639330 w 2458451"/>
                  <a:gd name="connsiteY1" fmla="*/ 0 h 921924"/>
                  <a:gd name="connsiteX2" fmla="*/ 2121260 w 2458451"/>
                  <a:gd name="connsiteY2" fmla="*/ 551679 h 921924"/>
                  <a:gd name="connsiteX3" fmla="*/ 0 w 2458451"/>
                  <a:gd name="connsiteY3" fmla="*/ 896857 h 921924"/>
                  <a:gd name="connsiteX4" fmla="*/ 466182 w 2458451"/>
                  <a:gd name="connsiteY4" fmla="*/ 367531 h 921924"/>
                  <a:gd name="connsiteX0" fmla="*/ 466182 w 2458451"/>
                  <a:gd name="connsiteY0" fmla="*/ 367531 h 995897"/>
                  <a:gd name="connsiteX1" fmla="*/ 1639330 w 2458451"/>
                  <a:gd name="connsiteY1" fmla="*/ 0 h 995897"/>
                  <a:gd name="connsiteX2" fmla="*/ 2121260 w 2458451"/>
                  <a:gd name="connsiteY2" fmla="*/ 551679 h 995897"/>
                  <a:gd name="connsiteX3" fmla="*/ 0 w 2458451"/>
                  <a:gd name="connsiteY3" fmla="*/ 896857 h 995897"/>
                  <a:gd name="connsiteX4" fmla="*/ 466182 w 2458451"/>
                  <a:gd name="connsiteY4" fmla="*/ 367531 h 995897"/>
                  <a:gd name="connsiteX0" fmla="*/ 466182 w 2458451"/>
                  <a:gd name="connsiteY0" fmla="*/ 367531 h 976043"/>
                  <a:gd name="connsiteX1" fmla="*/ 1639330 w 2458451"/>
                  <a:gd name="connsiteY1" fmla="*/ 0 h 976043"/>
                  <a:gd name="connsiteX2" fmla="*/ 2121260 w 2458451"/>
                  <a:gd name="connsiteY2" fmla="*/ 551679 h 976043"/>
                  <a:gd name="connsiteX3" fmla="*/ 469461 w 2458451"/>
                  <a:gd name="connsiteY3" fmla="*/ 933636 h 976043"/>
                  <a:gd name="connsiteX4" fmla="*/ 0 w 2458451"/>
                  <a:gd name="connsiteY4" fmla="*/ 896857 h 976043"/>
                  <a:gd name="connsiteX5" fmla="*/ 466182 w 2458451"/>
                  <a:gd name="connsiteY5" fmla="*/ 367531 h 976043"/>
                  <a:gd name="connsiteX0" fmla="*/ 466182 w 2458451"/>
                  <a:gd name="connsiteY0" fmla="*/ 367531 h 1013547"/>
                  <a:gd name="connsiteX1" fmla="*/ 1639330 w 2458451"/>
                  <a:gd name="connsiteY1" fmla="*/ 0 h 1013547"/>
                  <a:gd name="connsiteX2" fmla="*/ 2121260 w 2458451"/>
                  <a:gd name="connsiteY2" fmla="*/ 551679 h 1013547"/>
                  <a:gd name="connsiteX3" fmla="*/ 469461 w 2458451"/>
                  <a:gd name="connsiteY3" fmla="*/ 933636 h 1013547"/>
                  <a:gd name="connsiteX4" fmla="*/ 0 w 2458451"/>
                  <a:gd name="connsiteY4" fmla="*/ 896857 h 1013547"/>
                  <a:gd name="connsiteX5" fmla="*/ 466182 w 2458451"/>
                  <a:gd name="connsiteY5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719 h 1013735"/>
                  <a:gd name="connsiteX1" fmla="*/ 1071047 w 2458451"/>
                  <a:gd name="connsiteY1" fmla="*/ 227004 h 1013735"/>
                  <a:gd name="connsiteX2" fmla="*/ 1639330 w 2458451"/>
                  <a:gd name="connsiteY2" fmla="*/ 188 h 1013735"/>
                  <a:gd name="connsiteX3" fmla="*/ 2121260 w 2458451"/>
                  <a:gd name="connsiteY3" fmla="*/ 551867 h 1013735"/>
                  <a:gd name="connsiteX4" fmla="*/ 469461 w 2458451"/>
                  <a:gd name="connsiteY4" fmla="*/ 933824 h 1013735"/>
                  <a:gd name="connsiteX5" fmla="*/ 0 w 2458451"/>
                  <a:gd name="connsiteY5" fmla="*/ 897045 h 1013735"/>
                  <a:gd name="connsiteX6" fmla="*/ 466182 w 2458451"/>
                  <a:gd name="connsiteY6" fmla="*/ 367719 h 101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451" h="1013735">
                    <a:moveTo>
                      <a:pt x="466182" y="367719"/>
                    </a:moveTo>
                    <a:cubicBezTo>
                      <a:pt x="677468" y="301383"/>
                      <a:pt x="859761" y="293340"/>
                      <a:pt x="1071047" y="227004"/>
                    </a:cubicBezTo>
                    <a:cubicBezTo>
                      <a:pt x="1252340" y="75635"/>
                      <a:pt x="1468880" y="-4416"/>
                      <a:pt x="1639330" y="188"/>
                    </a:cubicBezTo>
                    <a:cubicBezTo>
                      <a:pt x="3017025" y="70264"/>
                      <a:pt x="2274749" y="481390"/>
                      <a:pt x="2121260" y="551867"/>
                    </a:cubicBezTo>
                    <a:cubicBezTo>
                      <a:pt x="1927763" y="716511"/>
                      <a:pt x="784600" y="1203830"/>
                      <a:pt x="469461" y="933824"/>
                    </a:cubicBezTo>
                    <a:cubicBezTo>
                      <a:pt x="115918" y="991354"/>
                      <a:pt x="2028" y="1000433"/>
                      <a:pt x="0" y="897045"/>
                    </a:cubicBezTo>
                    <a:lnTo>
                      <a:pt x="466182" y="367719"/>
                    </a:lnTo>
                    <a:close/>
                  </a:path>
                </a:pathLst>
              </a:custGeom>
              <a:solidFill>
                <a:srgbClr val="0B075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098F0BC-D56A-22C0-F29E-F567A0116943}"/>
                  </a:ext>
                </a:extLst>
              </p:cNvPr>
              <p:cNvSpPr/>
              <p:nvPr/>
            </p:nvSpPr>
            <p:spPr>
              <a:xfrm rot="21318596">
                <a:off x="5300813" y="3295219"/>
                <a:ext cx="1454627" cy="879082"/>
              </a:xfrm>
              <a:prstGeom prst="ellipse">
                <a:avLst/>
              </a:prstGeom>
              <a:solidFill>
                <a:srgbClr val="0B075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4F5FF1E-AB92-DB82-27E0-5EDC1F999967}"/>
                  </a:ext>
                </a:extLst>
              </p:cNvPr>
              <p:cNvSpPr/>
              <p:nvPr/>
            </p:nvSpPr>
            <p:spPr>
              <a:xfrm>
                <a:off x="4057925" y="3321078"/>
                <a:ext cx="379245" cy="3792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CB9F558C-E091-90EF-93DB-C182A5D65626}"/>
                  </a:ext>
                </a:extLst>
              </p:cNvPr>
              <p:cNvSpPr/>
              <p:nvPr/>
            </p:nvSpPr>
            <p:spPr>
              <a:xfrm>
                <a:off x="4144703" y="3399149"/>
                <a:ext cx="169080" cy="169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C29CD6D3-436F-8C3B-7D12-3A62071B0E5D}"/>
                  </a:ext>
                </a:extLst>
              </p:cNvPr>
              <p:cNvSpPr/>
              <p:nvPr/>
            </p:nvSpPr>
            <p:spPr>
              <a:xfrm>
                <a:off x="4330910" y="3601375"/>
                <a:ext cx="36103" cy="3610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DBCAA00-FCA9-7D20-EE0C-ED4E25F1900A}"/>
              </a:ext>
            </a:extLst>
          </p:cNvPr>
          <p:cNvGrpSpPr/>
          <p:nvPr/>
        </p:nvGrpSpPr>
        <p:grpSpPr>
          <a:xfrm>
            <a:off x="215512" y="4022738"/>
            <a:ext cx="7407978" cy="2688460"/>
            <a:chOff x="759210" y="1998150"/>
            <a:chExt cx="10493988" cy="3808417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C570F62-0602-1E53-C789-ACC61D01F31B}"/>
                </a:ext>
              </a:extLst>
            </p:cNvPr>
            <p:cNvSpPr txBox="1"/>
            <p:nvPr/>
          </p:nvSpPr>
          <p:spPr>
            <a:xfrm flipH="1">
              <a:off x="5518704" y="2974745"/>
              <a:ext cx="5734494" cy="1569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4976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</a:t>
              </a:r>
              <a:r>
                <a:rPr kumimoji="0" lang="en-US" sz="6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alrus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EA2DF431-9F1E-0777-D3B2-B25CB9D269D3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161" name="Rectangle 36">
                <a:extLst>
                  <a:ext uri="{FF2B5EF4-FFF2-40B4-BE49-F238E27FC236}">
                    <a16:creationId xmlns:a16="http://schemas.microsoft.com/office/drawing/2014/main" id="{9FB0B01E-3560-3DF0-D447-7BA20ECD8EF3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0">
                <a:extLst>
                  <a:ext uri="{FF2B5EF4-FFF2-40B4-BE49-F238E27FC236}">
                    <a16:creationId xmlns:a16="http://schemas.microsoft.com/office/drawing/2014/main" id="{9A84DF33-A3D0-1744-3163-66864D654978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2">
                <a:extLst>
                  <a:ext uri="{FF2B5EF4-FFF2-40B4-BE49-F238E27FC236}">
                    <a16:creationId xmlns:a16="http://schemas.microsoft.com/office/drawing/2014/main" id="{0E3752AA-54B2-48EC-5C90-84D1497B388A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Isosceles Triangle 31">
                <a:extLst>
                  <a:ext uri="{FF2B5EF4-FFF2-40B4-BE49-F238E27FC236}">
                    <a16:creationId xmlns:a16="http://schemas.microsoft.com/office/drawing/2014/main" id="{23D35684-BEF7-F7C1-136E-9BBB0E560BC4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Isosceles Triangle 31">
                <a:extLst>
                  <a:ext uri="{FF2B5EF4-FFF2-40B4-BE49-F238E27FC236}">
                    <a16:creationId xmlns:a16="http://schemas.microsoft.com/office/drawing/2014/main" id="{854D3224-F815-D8E2-8930-B6CDA002F724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36">
                <a:extLst>
                  <a:ext uri="{FF2B5EF4-FFF2-40B4-BE49-F238E27FC236}">
                    <a16:creationId xmlns:a16="http://schemas.microsoft.com/office/drawing/2014/main" id="{9F263D88-B343-B019-09E0-C2A876BD1CE1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5">
                <a:extLst>
                  <a:ext uri="{FF2B5EF4-FFF2-40B4-BE49-F238E27FC236}">
                    <a16:creationId xmlns:a16="http://schemas.microsoft.com/office/drawing/2014/main" id="{70739F4F-4F54-282B-18B6-4E1DCC6E4D62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33">
                <a:extLst>
                  <a:ext uri="{FF2B5EF4-FFF2-40B4-BE49-F238E27FC236}">
                    <a16:creationId xmlns:a16="http://schemas.microsoft.com/office/drawing/2014/main" id="{A93D9398-8654-7D76-3A07-38AB8E219F79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236E9599-2617-DC7A-D8F6-FCD64C19FE9B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EB4E9D05-7055-2477-135F-A078F88F11AD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18B5EDE-B65B-011A-8833-3D888A7CEC95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95595AB1-F543-5024-9584-C15C5CE3181B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22FCFF14-4DDF-AA7D-1D67-170269118171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BC40ECA4-4F00-AB04-54DC-73DABA81A294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170A581-77E0-61BE-BDB9-0E0FD9CE727F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CDF9BBE-6B8E-31BD-0296-57E879BCC590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754D6270-106D-4C02-84B9-3F7B8590685B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36">
                <a:extLst>
                  <a:ext uri="{FF2B5EF4-FFF2-40B4-BE49-F238E27FC236}">
                    <a16:creationId xmlns:a16="http://schemas.microsoft.com/office/drawing/2014/main" id="{5CC1727A-E875-C1C4-CE0A-8C529D45933A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36">
                <a:extLst>
                  <a:ext uri="{FF2B5EF4-FFF2-40B4-BE49-F238E27FC236}">
                    <a16:creationId xmlns:a16="http://schemas.microsoft.com/office/drawing/2014/main" id="{894E1FAA-E4F0-5BF8-E51E-D2990F174AF8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36">
                <a:extLst>
                  <a:ext uri="{FF2B5EF4-FFF2-40B4-BE49-F238E27FC236}">
                    <a16:creationId xmlns:a16="http://schemas.microsoft.com/office/drawing/2014/main" id="{D1692728-2101-778D-9142-C3413B7EEB86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D5B3C444-4F45-4461-51F2-C032880021F2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D0ED0B57-A69F-FAC8-9163-57F90A806858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094D5B2-7BC9-F2FA-1B1E-82D9C8440F18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73D2286-773C-B9C1-4D95-6E058700908B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356858C-A846-6A75-7C7A-40F9FCE0C441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F3A75B83-9BD2-2412-45CA-4B0C6EABDE25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38EA9784-9A6B-EAC7-48A3-31E1CFFD375A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02E1E08-F3EB-BC63-1B36-2F7E9BB643C2}"/>
              </a:ext>
            </a:extLst>
          </p:cNvPr>
          <p:cNvGrpSpPr/>
          <p:nvPr/>
        </p:nvGrpSpPr>
        <p:grpSpPr>
          <a:xfrm>
            <a:off x="522205" y="2190730"/>
            <a:ext cx="6335796" cy="1904192"/>
            <a:chOff x="4805826" y="4031344"/>
            <a:chExt cx="7514475" cy="2258438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A4AD619D-6016-6B19-4364-345F7569A4A6}"/>
                </a:ext>
              </a:extLst>
            </p:cNvPr>
            <p:cNvSpPr txBox="1"/>
            <p:nvPr/>
          </p:nvSpPr>
          <p:spPr>
            <a:xfrm>
              <a:off x="7590503" y="4610992"/>
              <a:ext cx="4729798" cy="9125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E7F4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</a:t>
              </a:r>
              <a:r>
                <a: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atermelon</a:t>
              </a:r>
              <a:endPara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6ABBC4E-C6F6-F99C-DA8D-94DF8DD636F1}"/>
                </a:ext>
              </a:extLst>
            </p:cNvPr>
            <p:cNvGrpSpPr/>
            <p:nvPr/>
          </p:nvGrpSpPr>
          <p:grpSpPr>
            <a:xfrm>
              <a:off x="4805826" y="4031344"/>
              <a:ext cx="2580347" cy="2258438"/>
              <a:chOff x="2679137" y="516730"/>
              <a:chExt cx="6579160" cy="5758383"/>
            </a:xfrm>
          </p:grpSpPr>
          <p:sp>
            <p:nvSpPr>
              <p:cNvPr id="210" name="Oval 3">
                <a:extLst>
                  <a:ext uri="{FF2B5EF4-FFF2-40B4-BE49-F238E27FC236}">
                    <a16:creationId xmlns:a16="http://schemas.microsoft.com/office/drawing/2014/main" id="{CCAA18E1-1ED9-9C60-FE01-CEDF2A3E01E2}"/>
                  </a:ext>
                </a:extLst>
              </p:cNvPr>
              <p:cNvSpPr/>
              <p:nvPr/>
            </p:nvSpPr>
            <p:spPr>
              <a:xfrm>
                <a:off x="2679137" y="516730"/>
                <a:ext cx="6579160" cy="5758383"/>
              </a:xfrm>
              <a:custGeom>
                <a:avLst/>
                <a:gdLst>
                  <a:gd name="connsiteX0" fmla="*/ 0 w 6578600"/>
                  <a:gd name="connsiteY0" fmla="*/ 2774950 h 5549900"/>
                  <a:gd name="connsiteX1" fmla="*/ 3289300 w 6578600"/>
                  <a:gd name="connsiteY1" fmla="*/ 0 h 5549900"/>
                  <a:gd name="connsiteX2" fmla="*/ 6578600 w 6578600"/>
                  <a:gd name="connsiteY2" fmla="*/ 2774950 h 5549900"/>
                  <a:gd name="connsiteX3" fmla="*/ 3289300 w 6578600"/>
                  <a:gd name="connsiteY3" fmla="*/ 5549900 h 5549900"/>
                  <a:gd name="connsiteX4" fmla="*/ 0 w 6578600"/>
                  <a:gd name="connsiteY4" fmla="*/ 2774950 h 5549900"/>
                  <a:gd name="connsiteX0" fmla="*/ 242 w 6578842"/>
                  <a:gd name="connsiteY0" fmla="*/ 2927350 h 5702300"/>
                  <a:gd name="connsiteX1" fmla="*/ 3162542 w 6578842"/>
                  <a:gd name="connsiteY1" fmla="*/ 0 h 5702300"/>
                  <a:gd name="connsiteX2" fmla="*/ 6578842 w 6578842"/>
                  <a:gd name="connsiteY2" fmla="*/ 2927350 h 5702300"/>
                  <a:gd name="connsiteX3" fmla="*/ 3289542 w 6578842"/>
                  <a:gd name="connsiteY3" fmla="*/ 5702300 h 5702300"/>
                  <a:gd name="connsiteX4" fmla="*/ 242 w 6578842"/>
                  <a:gd name="connsiteY4" fmla="*/ 2927350 h 5702300"/>
                  <a:gd name="connsiteX0" fmla="*/ 10 w 6578610"/>
                  <a:gd name="connsiteY0" fmla="*/ 2927350 h 5702300"/>
                  <a:gd name="connsiteX1" fmla="*/ 3162310 w 6578610"/>
                  <a:gd name="connsiteY1" fmla="*/ 0 h 5702300"/>
                  <a:gd name="connsiteX2" fmla="*/ 6578610 w 6578610"/>
                  <a:gd name="connsiteY2" fmla="*/ 2927350 h 5702300"/>
                  <a:gd name="connsiteX3" fmla="*/ 3289310 w 6578610"/>
                  <a:gd name="connsiteY3" fmla="*/ 5702300 h 5702300"/>
                  <a:gd name="connsiteX4" fmla="*/ 10 w 6578610"/>
                  <a:gd name="connsiteY4" fmla="*/ 2927350 h 5702300"/>
                  <a:gd name="connsiteX0" fmla="*/ 12045 w 6590645"/>
                  <a:gd name="connsiteY0" fmla="*/ 2927350 h 5702300"/>
                  <a:gd name="connsiteX1" fmla="*/ 3174345 w 6590645"/>
                  <a:gd name="connsiteY1" fmla="*/ 0 h 5702300"/>
                  <a:gd name="connsiteX2" fmla="*/ 6590645 w 6590645"/>
                  <a:gd name="connsiteY2" fmla="*/ 2927350 h 5702300"/>
                  <a:gd name="connsiteX3" fmla="*/ 3301345 w 6590645"/>
                  <a:gd name="connsiteY3" fmla="*/ 5702300 h 5702300"/>
                  <a:gd name="connsiteX4" fmla="*/ 12045 w 6590645"/>
                  <a:gd name="connsiteY4" fmla="*/ 2927350 h 5702300"/>
                  <a:gd name="connsiteX0" fmla="*/ 487121 w 3776421"/>
                  <a:gd name="connsiteY0" fmla="*/ 5774327 h 5858354"/>
                  <a:gd name="connsiteX1" fmla="*/ 360121 w 3776421"/>
                  <a:gd name="connsiteY1" fmla="*/ 72027 h 5858354"/>
                  <a:gd name="connsiteX2" fmla="*/ 3776421 w 3776421"/>
                  <a:gd name="connsiteY2" fmla="*/ 2999377 h 5858354"/>
                  <a:gd name="connsiteX3" fmla="*/ 487121 w 3776421"/>
                  <a:gd name="connsiteY3" fmla="*/ 5774327 h 5858354"/>
                  <a:gd name="connsiteX0" fmla="*/ 384829 w 3674129"/>
                  <a:gd name="connsiteY0" fmla="*/ 5772718 h 6292242"/>
                  <a:gd name="connsiteX1" fmla="*/ 257830 w 3674129"/>
                  <a:gd name="connsiteY1" fmla="*/ 5734618 h 6292242"/>
                  <a:gd name="connsiteX2" fmla="*/ 257829 w 3674129"/>
                  <a:gd name="connsiteY2" fmla="*/ 70418 h 6292242"/>
                  <a:gd name="connsiteX3" fmla="*/ 3674129 w 3674129"/>
                  <a:gd name="connsiteY3" fmla="*/ 2997768 h 6292242"/>
                  <a:gd name="connsiteX4" fmla="*/ 384829 w 3674129"/>
                  <a:gd name="connsiteY4" fmla="*/ 5772718 h 6292242"/>
                  <a:gd name="connsiteX0" fmla="*/ 3843336 w 3843336"/>
                  <a:gd name="connsiteY0" fmla="*/ 2983607 h 5788066"/>
                  <a:gd name="connsiteX1" fmla="*/ 427037 w 3843336"/>
                  <a:gd name="connsiteY1" fmla="*/ 5720457 h 5788066"/>
                  <a:gd name="connsiteX2" fmla="*/ 427036 w 3843336"/>
                  <a:gd name="connsiteY2" fmla="*/ 56257 h 5788066"/>
                  <a:gd name="connsiteX3" fmla="*/ 3843336 w 3843336"/>
                  <a:gd name="connsiteY3" fmla="*/ 2983607 h 5788066"/>
                  <a:gd name="connsiteX0" fmla="*/ 5743144 w 5743144"/>
                  <a:gd name="connsiteY0" fmla="*/ 2983607 h 5788066"/>
                  <a:gd name="connsiteX1" fmla="*/ 2326845 w 5743144"/>
                  <a:gd name="connsiteY1" fmla="*/ 5720457 h 5788066"/>
                  <a:gd name="connsiteX2" fmla="*/ 2326844 w 5743144"/>
                  <a:gd name="connsiteY2" fmla="*/ 56257 h 5788066"/>
                  <a:gd name="connsiteX3" fmla="*/ 5743144 w 5743144"/>
                  <a:gd name="connsiteY3" fmla="*/ 2983607 h 5788066"/>
                  <a:gd name="connsiteX0" fmla="*/ 5743144 w 5743144"/>
                  <a:gd name="connsiteY0" fmla="*/ 2984956 h 5826567"/>
                  <a:gd name="connsiteX1" fmla="*/ 2326845 w 5743144"/>
                  <a:gd name="connsiteY1" fmla="*/ 5759906 h 5826567"/>
                  <a:gd name="connsiteX2" fmla="*/ 2326844 w 5743144"/>
                  <a:gd name="connsiteY2" fmla="*/ 57606 h 5826567"/>
                  <a:gd name="connsiteX3" fmla="*/ 5743144 w 5743144"/>
                  <a:gd name="connsiteY3" fmla="*/ 2984956 h 5826567"/>
                  <a:gd name="connsiteX0" fmla="*/ 6317706 w 6317706"/>
                  <a:gd name="connsiteY0" fmla="*/ 2984956 h 5826567"/>
                  <a:gd name="connsiteX1" fmla="*/ 2901407 w 6317706"/>
                  <a:gd name="connsiteY1" fmla="*/ 5759906 h 5826567"/>
                  <a:gd name="connsiteX2" fmla="*/ 2901406 w 6317706"/>
                  <a:gd name="connsiteY2" fmla="*/ 57606 h 5826567"/>
                  <a:gd name="connsiteX3" fmla="*/ 6317706 w 6317706"/>
                  <a:gd name="connsiteY3" fmla="*/ 2984956 h 5826567"/>
                  <a:gd name="connsiteX0" fmla="*/ 6533541 w 6533541"/>
                  <a:gd name="connsiteY0" fmla="*/ 2941248 h 5782859"/>
                  <a:gd name="connsiteX1" fmla="*/ 3117242 w 6533541"/>
                  <a:gd name="connsiteY1" fmla="*/ 5716198 h 5782859"/>
                  <a:gd name="connsiteX2" fmla="*/ 3117241 w 6533541"/>
                  <a:gd name="connsiteY2" fmla="*/ 13898 h 5782859"/>
                  <a:gd name="connsiteX3" fmla="*/ 6533541 w 6533541"/>
                  <a:gd name="connsiteY3" fmla="*/ 2941248 h 5782859"/>
                  <a:gd name="connsiteX0" fmla="*/ 6193850 w 6194128"/>
                  <a:gd name="connsiteY0" fmla="*/ 3482465 h 6324076"/>
                  <a:gd name="connsiteX1" fmla="*/ 2777551 w 6194128"/>
                  <a:gd name="connsiteY1" fmla="*/ 6257415 h 6324076"/>
                  <a:gd name="connsiteX2" fmla="*/ 2777550 w 6194128"/>
                  <a:gd name="connsiteY2" fmla="*/ 555115 h 6324076"/>
                  <a:gd name="connsiteX3" fmla="*/ 2968052 w 6194128"/>
                  <a:gd name="connsiteY3" fmla="*/ 549747 h 6324076"/>
                  <a:gd name="connsiteX4" fmla="*/ 6193850 w 6194128"/>
                  <a:gd name="connsiteY4" fmla="*/ 3482465 h 6324076"/>
                  <a:gd name="connsiteX0" fmla="*/ 3746374 w 3746652"/>
                  <a:gd name="connsiteY0" fmla="*/ 2932718 h 5774329"/>
                  <a:gd name="connsiteX1" fmla="*/ 330075 w 3746652"/>
                  <a:gd name="connsiteY1" fmla="*/ 5707668 h 5774329"/>
                  <a:gd name="connsiteX2" fmla="*/ 520576 w 3746652"/>
                  <a:gd name="connsiteY2" fmla="*/ 0 h 5774329"/>
                  <a:gd name="connsiteX3" fmla="*/ 3746374 w 3746652"/>
                  <a:gd name="connsiteY3" fmla="*/ 2932718 h 5774329"/>
                  <a:gd name="connsiteX0" fmla="*/ 6145646 w 6145924"/>
                  <a:gd name="connsiteY0" fmla="*/ 2932718 h 5774329"/>
                  <a:gd name="connsiteX1" fmla="*/ 2729347 w 6145924"/>
                  <a:gd name="connsiteY1" fmla="*/ 5707668 h 5774329"/>
                  <a:gd name="connsiteX2" fmla="*/ 2919848 w 6145924"/>
                  <a:gd name="connsiteY2" fmla="*/ 0 h 5774329"/>
                  <a:gd name="connsiteX3" fmla="*/ 6145646 w 6145924"/>
                  <a:gd name="connsiteY3" fmla="*/ 2932718 h 5774329"/>
                  <a:gd name="connsiteX0" fmla="*/ 6679549 w 6679827"/>
                  <a:gd name="connsiteY0" fmla="*/ 2932718 h 5774329"/>
                  <a:gd name="connsiteX1" fmla="*/ 3263250 w 6679827"/>
                  <a:gd name="connsiteY1" fmla="*/ 5707668 h 5774329"/>
                  <a:gd name="connsiteX2" fmla="*/ 3453751 w 6679827"/>
                  <a:gd name="connsiteY2" fmla="*/ 0 h 5774329"/>
                  <a:gd name="connsiteX3" fmla="*/ 6679549 w 6679827"/>
                  <a:gd name="connsiteY3" fmla="*/ 2932718 h 5774329"/>
                  <a:gd name="connsiteX0" fmla="*/ 6679549 w 6679549"/>
                  <a:gd name="connsiteY0" fmla="*/ 2932718 h 5774329"/>
                  <a:gd name="connsiteX1" fmla="*/ 3263250 w 6679549"/>
                  <a:gd name="connsiteY1" fmla="*/ 5707668 h 5774329"/>
                  <a:gd name="connsiteX2" fmla="*/ 3453751 w 6679549"/>
                  <a:gd name="connsiteY2" fmla="*/ 0 h 5774329"/>
                  <a:gd name="connsiteX3" fmla="*/ 6679549 w 6679549"/>
                  <a:gd name="connsiteY3" fmla="*/ 2932718 h 5774329"/>
                  <a:gd name="connsiteX0" fmla="*/ 6679549 w 6683498"/>
                  <a:gd name="connsiteY0" fmla="*/ 2932718 h 5850884"/>
                  <a:gd name="connsiteX1" fmla="*/ 3263250 w 6683498"/>
                  <a:gd name="connsiteY1" fmla="*/ 5707668 h 5850884"/>
                  <a:gd name="connsiteX2" fmla="*/ 3453751 w 6683498"/>
                  <a:gd name="connsiteY2" fmla="*/ 0 h 5850884"/>
                  <a:gd name="connsiteX3" fmla="*/ 6679549 w 6683498"/>
                  <a:gd name="connsiteY3" fmla="*/ 2932718 h 5850884"/>
                  <a:gd name="connsiteX0" fmla="*/ 6679549 w 6683226"/>
                  <a:gd name="connsiteY0" fmla="*/ 2932718 h 5760855"/>
                  <a:gd name="connsiteX1" fmla="*/ 3263250 w 6683226"/>
                  <a:gd name="connsiteY1" fmla="*/ 5707668 h 5760855"/>
                  <a:gd name="connsiteX2" fmla="*/ 3453751 w 6683226"/>
                  <a:gd name="connsiteY2" fmla="*/ 0 h 5760855"/>
                  <a:gd name="connsiteX3" fmla="*/ 6679549 w 6683226"/>
                  <a:gd name="connsiteY3" fmla="*/ 2932718 h 5760855"/>
                  <a:gd name="connsiteX0" fmla="*/ 6679549 w 6683482"/>
                  <a:gd name="connsiteY0" fmla="*/ 2932718 h 5760855"/>
                  <a:gd name="connsiteX1" fmla="*/ 3263250 w 6683482"/>
                  <a:gd name="connsiteY1" fmla="*/ 5707668 h 5760855"/>
                  <a:gd name="connsiteX2" fmla="*/ 3453751 w 6683482"/>
                  <a:gd name="connsiteY2" fmla="*/ 0 h 5760855"/>
                  <a:gd name="connsiteX3" fmla="*/ 6679549 w 6683482"/>
                  <a:gd name="connsiteY3" fmla="*/ 2932718 h 5760855"/>
                  <a:gd name="connsiteX0" fmla="*/ 6679549 w 6679549"/>
                  <a:gd name="connsiteY0" fmla="*/ 2932718 h 5760855"/>
                  <a:gd name="connsiteX1" fmla="*/ 3263250 w 6679549"/>
                  <a:gd name="connsiteY1" fmla="*/ 5707668 h 5760855"/>
                  <a:gd name="connsiteX2" fmla="*/ 3453751 w 6679549"/>
                  <a:gd name="connsiteY2" fmla="*/ 0 h 5760855"/>
                  <a:gd name="connsiteX3" fmla="*/ 6679549 w 6679549"/>
                  <a:gd name="connsiteY3" fmla="*/ 2932718 h 5760855"/>
                  <a:gd name="connsiteX0" fmla="*/ 6781688 w 6781688"/>
                  <a:gd name="connsiteY0" fmla="*/ 2932718 h 5719899"/>
                  <a:gd name="connsiteX1" fmla="*/ 3365389 w 6781688"/>
                  <a:gd name="connsiteY1" fmla="*/ 5707668 h 5719899"/>
                  <a:gd name="connsiteX2" fmla="*/ 3555890 w 6781688"/>
                  <a:gd name="connsiteY2" fmla="*/ 0 h 5719899"/>
                  <a:gd name="connsiteX3" fmla="*/ 6781688 w 6781688"/>
                  <a:gd name="connsiteY3" fmla="*/ 2932718 h 5719899"/>
                  <a:gd name="connsiteX0" fmla="*/ 6781688 w 6781688"/>
                  <a:gd name="connsiteY0" fmla="*/ 2932718 h 5719899"/>
                  <a:gd name="connsiteX1" fmla="*/ 3365389 w 6781688"/>
                  <a:gd name="connsiteY1" fmla="*/ 5707668 h 5719899"/>
                  <a:gd name="connsiteX2" fmla="*/ 3555890 w 6781688"/>
                  <a:gd name="connsiteY2" fmla="*/ 0 h 5719899"/>
                  <a:gd name="connsiteX3" fmla="*/ 6781688 w 6781688"/>
                  <a:gd name="connsiteY3" fmla="*/ 2932718 h 5719899"/>
                  <a:gd name="connsiteX0" fmla="*/ 6513730 w 6513730"/>
                  <a:gd name="connsiteY0" fmla="*/ 2932718 h 5719899"/>
                  <a:gd name="connsiteX1" fmla="*/ 3097431 w 6513730"/>
                  <a:gd name="connsiteY1" fmla="*/ 5707668 h 5719899"/>
                  <a:gd name="connsiteX2" fmla="*/ 3287932 w 6513730"/>
                  <a:gd name="connsiteY2" fmla="*/ 0 h 5719899"/>
                  <a:gd name="connsiteX3" fmla="*/ 6513730 w 6513730"/>
                  <a:gd name="connsiteY3" fmla="*/ 2932718 h 5719899"/>
                  <a:gd name="connsiteX0" fmla="*/ 6486436 w 6486436"/>
                  <a:gd name="connsiteY0" fmla="*/ 2952708 h 5739889"/>
                  <a:gd name="connsiteX1" fmla="*/ 3070137 w 6486436"/>
                  <a:gd name="connsiteY1" fmla="*/ 5727658 h 5739889"/>
                  <a:gd name="connsiteX2" fmla="*/ 367 w 6486436"/>
                  <a:gd name="connsiteY2" fmla="*/ 1868747 h 5739889"/>
                  <a:gd name="connsiteX3" fmla="*/ 3260638 w 6486436"/>
                  <a:gd name="connsiteY3" fmla="*/ 19990 h 5739889"/>
                  <a:gd name="connsiteX4" fmla="*/ 6486436 w 6486436"/>
                  <a:gd name="connsiteY4" fmla="*/ 2952708 h 5739889"/>
                  <a:gd name="connsiteX0" fmla="*/ 6486436 w 6486436"/>
                  <a:gd name="connsiteY0" fmla="*/ 2962088 h 5749269"/>
                  <a:gd name="connsiteX1" fmla="*/ 3070137 w 6486436"/>
                  <a:gd name="connsiteY1" fmla="*/ 5737038 h 5749269"/>
                  <a:gd name="connsiteX2" fmla="*/ 367 w 6486436"/>
                  <a:gd name="connsiteY2" fmla="*/ 1878127 h 5749269"/>
                  <a:gd name="connsiteX3" fmla="*/ 3260638 w 6486436"/>
                  <a:gd name="connsiteY3" fmla="*/ 29370 h 5749269"/>
                  <a:gd name="connsiteX4" fmla="*/ 6486436 w 6486436"/>
                  <a:gd name="connsiteY4" fmla="*/ 2962088 h 5749269"/>
                  <a:gd name="connsiteX0" fmla="*/ 6574119 w 6574119"/>
                  <a:gd name="connsiteY0" fmla="*/ 2962088 h 5749269"/>
                  <a:gd name="connsiteX1" fmla="*/ 3157820 w 6574119"/>
                  <a:gd name="connsiteY1" fmla="*/ 5737038 h 5749269"/>
                  <a:gd name="connsiteX2" fmla="*/ 88050 w 6574119"/>
                  <a:gd name="connsiteY2" fmla="*/ 1878127 h 5749269"/>
                  <a:gd name="connsiteX3" fmla="*/ 3348321 w 6574119"/>
                  <a:gd name="connsiteY3" fmla="*/ 29370 h 5749269"/>
                  <a:gd name="connsiteX4" fmla="*/ 6574119 w 6574119"/>
                  <a:gd name="connsiteY4" fmla="*/ 2962088 h 5749269"/>
                  <a:gd name="connsiteX0" fmla="*/ 6579160 w 6579160"/>
                  <a:gd name="connsiteY0" fmla="*/ 2962088 h 5749269"/>
                  <a:gd name="connsiteX1" fmla="*/ 3162861 w 6579160"/>
                  <a:gd name="connsiteY1" fmla="*/ 5737038 h 5749269"/>
                  <a:gd name="connsiteX2" fmla="*/ 93091 w 6579160"/>
                  <a:gd name="connsiteY2" fmla="*/ 1878127 h 5749269"/>
                  <a:gd name="connsiteX3" fmla="*/ 3353362 w 6579160"/>
                  <a:gd name="connsiteY3" fmla="*/ 29370 h 5749269"/>
                  <a:gd name="connsiteX4" fmla="*/ 6579160 w 6579160"/>
                  <a:gd name="connsiteY4" fmla="*/ 2962088 h 5749269"/>
                  <a:gd name="connsiteX0" fmla="*/ 6579160 w 6579160"/>
                  <a:gd name="connsiteY0" fmla="*/ 2962088 h 5758383"/>
                  <a:gd name="connsiteX1" fmla="*/ 3162861 w 6579160"/>
                  <a:gd name="connsiteY1" fmla="*/ 5737038 h 5758383"/>
                  <a:gd name="connsiteX2" fmla="*/ 93091 w 6579160"/>
                  <a:gd name="connsiteY2" fmla="*/ 1878127 h 5758383"/>
                  <a:gd name="connsiteX3" fmla="*/ 3353362 w 6579160"/>
                  <a:gd name="connsiteY3" fmla="*/ 29370 h 5758383"/>
                  <a:gd name="connsiteX4" fmla="*/ 6579160 w 6579160"/>
                  <a:gd name="connsiteY4" fmla="*/ 2962088 h 5758383"/>
                  <a:gd name="connsiteX0" fmla="*/ 6579160 w 6579160"/>
                  <a:gd name="connsiteY0" fmla="*/ 2962088 h 5758383"/>
                  <a:gd name="connsiteX1" fmla="*/ 3162861 w 6579160"/>
                  <a:gd name="connsiteY1" fmla="*/ 5737038 h 5758383"/>
                  <a:gd name="connsiteX2" fmla="*/ 93091 w 6579160"/>
                  <a:gd name="connsiteY2" fmla="*/ 1878127 h 5758383"/>
                  <a:gd name="connsiteX3" fmla="*/ 3353362 w 6579160"/>
                  <a:gd name="connsiteY3" fmla="*/ 29370 h 5758383"/>
                  <a:gd name="connsiteX4" fmla="*/ 6579160 w 6579160"/>
                  <a:gd name="connsiteY4" fmla="*/ 2962088 h 575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60" h="5758383">
                    <a:moveTo>
                      <a:pt x="6579160" y="2962088"/>
                    </a:moveTo>
                    <a:cubicBezTo>
                      <a:pt x="6477560" y="5861921"/>
                      <a:pt x="3748573" y="5809459"/>
                      <a:pt x="3162861" y="5737038"/>
                    </a:cubicBezTo>
                    <a:cubicBezTo>
                      <a:pt x="1924612" y="5745064"/>
                      <a:pt x="-504716" y="5050091"/>
                      <a:pt x="93091" y="1878127"/>
                    </a:cubicBezTo>
                    <a:cubicBezTo>
                      <a:pt x="357069" y="505934"/>
                      <a:pt x="2289284" y="-151290"/>
                      <a:pt x="3353362" y="29370"/>
                    </a:cubicBezTo>
                    <a:cubicBezTo>
                      <a:pt x="3951773" y="168919"/>
                      <a:pt x="6204510" y="385210"/>
                      <a:pt x="6579160" y="2962088"/>
                    </a:cubicBezTo>
                    <a:close/>
                  </a:path>
                </a:pathLst>
              </a:custGeom>
              <a:solidFill>
                <a:srgbClr val="62A4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4">
                <a:extLst>
                  <a:ext uri="{FF2B5EF4-FFF2-40B4-BE49-F238E27FC236}">
                    <a16:creationId xmlns:a16="http://schemas.microsoft.com/office/drawing/2014/main" id="{53A4AFBF-30DB-FEB7-01FD-BEBA5911A212}"/>
                  </a:ext>
                </a:extLst>
              </p:cNvPr>
              <p:cNvSpPr/>
              <p:nvPr/>
            </p:nvSpPr>
            <p:spPr>
              <a:xfrm>
                <a:off x="4432751" y="517410"/>
                <a:ext cx="3750402" cy="3817643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251654 h 3821488"/>
                  <a:gd name="connsiteX1" fmla="*/ 1303339 w 3731352"/>
                  <a:gd name="connsiteY1" fmla="*/ 17793 h 3821488"/>
                  <a:gd name="connsiteX2" fmla="*/ 3731352 w 3731352"/>
                  <a:gd name="connsiteY2" fmla="*/ 3821488 h 3821488"/>
                  <a:gd name="connsiteX3" fmla="*/ 0 w 3731352"/>
                  <a:gd name="connsiteY3" fmla="*/ 251654 h 3821488"/>
                  <a:gd name="connsiteX0" fmla="*/ 0 w 3731352"/>
                  <a:gd name="connsiteY0" fmla="*/ 254954 h 3824788"/>
                  <a:gd name="connsiteX1" fmla="*/ 1303339 w 3731352"/>
                  <a:gd name="connsiteY1" fmla="*/ 21093 h 3824788"/>
                  <a:gd name="connsiteX2" fmla="*/ 3731352 w 3731352"/>
                  <a:gd name="connsiteY2" fmla="*/ 3824788 h 3824788"/>
                  <a:gd name="connsiteX3" fmla="*/ 0 w 3731352"/>
                  <a:gd name="connsiteY3" fmla="*/ 254954 h 3824788"/>
                  <a:gd name="connsiteX0" fmla="*/ 0 w 3740877"/>
                  <a:gd name="connsiteY0" fmla="*/ 254954 h 3824788"/>
                  <a:gd name="connsiteX1" fmla="*/ 1312864 w 3740877"/>
                  <a:gd name="connsiteY1" fmla="*/ 21093 h 3824788"/>
                  <a:gd name="connsiteX2" fmla="*/ 3740877 w 3740877"/>
                  <a:gd name="connsiteY2" fmla="*/ 3824788 h 3824788"/>
                  <a:gd name="connsiteX3" fmla="*/ 0 w 3740877"/>
                  <a:gd name="connsiteY3" fmla="*/ 254954 h 3824788"/>
                  <a:gd name="connsiteX0" fmla="*/ 0 w 3750402"/>
                  <a:gd name="connsiteY0" fmla="*/ 254954 h 3824788"/>
                  <a:gd name="connsiteX1" fmla="*/ 1322389 w 3750402"/>
                  <a:gd name="connsiteY1" fmla="*/ 21093 h 3824788"/>
                  <a:gd name="connsiteX2" fmla="*/ 3750402 w 3750402"/>
                  <a:gd name="connsiteY2" fmla="*/ 3824788 h 3824788"/>
                  <a:gd name="connsiteX3" fmla="*/ 0 w 3750402"/>
                  <a:gd name="connsiteY3" fmla="*/ 254954 h 3824788"/>
                  <a:gd name="connsiteX0" fmla="*/ 0 w 3750402"/>
                  <a:gd name="connsiteY0" fmla="*/ 241830 h 3825952"/>
                  <a:gd name="connsiteX1" fmla="*/ 1322389 w 3750402"/>
                  <a:gd name="connsiteY1" fmla="*/ 22257 h 3825952"/>
                  <a:gd name="connsiteX2" fmla="*/ 3750402 w 3750402"/>
                  <a:gd name="connsiteY2" fmla="*/ 3825952 h 3825952"/>
                  <a:gd name="connsiteX3" fmla="*/ 0 w 3750402"/>
                  <a:gd name="connsiteY3" fmla="*/ 241830 h 3825952"/>
                  <a:gd name="connsiteX0" fmla="*/ 0 w 3750402"/>
                  <a:gd name="connsiteY0" fmla="*/ 233521 h 3817643"/>
                  <a:gd name="connsiteX1" fmla="*/ 1322389 w 3750402"/>
                  <a:gd name="connsiteY1" fmla="*/ 13948 h 3817643"/>
                  <a:gd name="connsiteX2" fmla="*/ 3750402 w 3750402"/>
                  <a:gd name="connsiteY2" fmla="*/ 3817643 h 3817643"/>
                  <a:gd name="connsiteX3" fmla="*/ 0 w 3750402"/>
                  <a:gd name="connsiteY3" fmla="*/ 233521 h 3817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0402" h="3817643">
                    <a:moveTo>
                      <a:pt x="0" y="233521"/>
                    </a:moveTo>
                    <a:cubicBezTo>
                      <a:pt x="324909" y="109848"/>
                      <a:pt x="954617" y="-48115"/>
                      <a:pt x="1322389" y="13948"/>
                    </a:cubicBezTo>
                    <a:cubicBezTo>
                      <a:pt x="2372392" y="434121"/>
                      <a:pt x="3530979" y="1035270"/>
                      <a:pt x="3750402" y="3817643"/>
                    </a:cubicBezTo>
                    <a:cubicBezTo>
                      <a:pt x="2765698" y="1604078"/>
                      <a:pt x="1632404" y="656386"/>
                      <a:pt x="0" y="2335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4">
                <a:extLst>
                  <a:ext uri="{FF2B5EF4-FFF2-40B4-BE49-F238E27FC236}">
                    <a16:creationId xmlns:a16="http://schemas.microsoft.com/office/drawing/2014/main" id="{DB374768-5EC6-2F57-3FFB-BB9D27654E2B}"/>
                  </a:ext>
                </a:extLst>
              </p:cNvPr>
              <p:cNvSpPr/>
              <p:nvPr/>
            </p:nvSpPr>
            <p:spPr>
              <a:xfrm>
                <a:off x="2809306" y="1547075"/>
                <a:ext cx="5309575" cy="2723705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2602 w 5316319"/>
                  <a:gd name="connsiteY0" fmla="*/ 732537 h 2723705"/>
                  <a:gd name="connsiteX1" fmla="*/ 420999 w 5316319"/>
                  <a:gd name="connsiteY1" fmla="*/ 2796 h 2723705"/>
                  <a:gd name="connsiteX2" fmla="*/ 5316319 w 5316319"/>
                  <a:gd name="connsiteY2" fmla="*/ 2723705 h 2723705"/>
                  <a:gd name="connsiteX3" fmla="*/ 2602 w 5316319"/>
                  <a:gd name="connsiteY3" fmla="*/ 732537 h 2723705"/>
                  <a:gd name="connsiteX0" fmla="*/ 2101 w 5315818"/>
                  <a:gd name="connsiteY0" fmla="*/ 732537 h 2723705"/>
                  <a:gd name="connsiteX1" fmla="*/ 420498 w 5315818"/>
                  <a:gd name="connsiteY1" fmla="*/ 2796 h 2723705"/>
                  <a:gd name="connsiteX2" fmla="*/ 5315818 w 5315818"/>
                  <a:gd name="connsiteY2" fmla="*/ 2723705 h 2723705"/>
                  <a:gd name="connsiteX3" fmla="*/ 2101 w 5315818"/>
                  <a:gd name="connsiteY3" fmla="*/ 732537 h 2723705"/>
                  <a:gd name="connsiteX0" fmla="*/ 2066 w 5322133"/>
                  <a:gd name="connsiteY0" fmla="*/ 700787 h 2723705"/>
                  <a:gd name="connsiteX1" fmla="*/ 426813 w 5322133"/>
                  <a:gd name="connsiteY1" fmla="*/ 2796 h 2723705"/>
                  <a:gd name="connsiteX2" fmla="*/ 5322133 w 5322133"/>
                  <a:gd name="connsiteY2" fmla="*/ 2723705 h 2723705"/>
                  <a:gd name="connsiteX3" fmla="*/ 2066 w 5322133"/>
                  <a:gd name="connsiteY3" fmla="*/ 700787 h 2723705"/>
                  <a:gd name="connsiteX0" fmla="*/ 2136 w 5309503"/>
                  <a:gd name="connsiteY0" fmla="*/ 719837 h 2723705"/>
                  <a:gd name="connsiteX1" fmla="*/ 414183 w 5309503"/>
                  <a:gd name="connsiteY1" fmla="*/ 2796 h 2723705"/>
                  <a:gd name="connsiteX2" fmla="*/ 5309503 w 5309503"/>
                  <a:gd name="connsiteY2" fmla="*/ 2723705 h 2723705"/>
                  <a:gd name="connsiteX3" fmla="*/ 2136 w 5309503"/>
                  <a:gd name="connsiteY3" fmla="*/ 719837 h 2723705"/>
                  <a:gd name="connsiteX0" fmla="*/ 2208 w 5309575"/>
                  <a:gd name="connsiteY0" fmla="*/ 719837 h 2723705"/>
                  <a:gd name="connsiteX1" fmla="*/ 414255 w 5309575"/>
                  <a:gd name="connsiteY1" fmla="*/ 2796 h 2723705"/>
                  <a:gd name="connsiteX2" fmla="*/ 5309575 w 5309575"/>
                  <a:gd name="connsiteY2" fmla="*/ 2723705 h 2723705"/>
                  <a:gd name="connsiteX3" fmla="*/ 2208 w 5309575"/>
                  <a:gd name="connsiteY3" fmla="*/ 719837 h 272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9575" h="2723705">
                    <a:moveTo>
                      <a:pt x="2208" y="719837"/>
                    </a:moveTo>
                    <a:cubicBezTo>
                      <a:pt x="-30692" y="728686"/>
                      <a:pt x="313363" y="-31645"/>
                      <a:pt x="414255" y="2796"/>
                    </a:cubicBezTo>
                    <a:cubicBezTo>
                      <a:pt x="1456638" y="-79951"/>
                      <a:pt x="4023352" y="1693932"/>
                      <a:pt x="5309575" y="2723705"/>
                    </a:cubicBezTo>
                    <a:cubicBezTo>
                      <a:pt x="3210363" y="2108684"/>
                      <a:pt x="559529" y="1509125"/>
                      <a:pt x="2208" y="7198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4">
                <a:extLst>
                  <a:ext uri="{FF2B5EF4-FFF2-40B4-BE49-F238E27FC236}">
                    <a16:creationId xmlns:a16="http://schemas.microsoft.com/office/drawing/2014/main" id="{0CACB8BA-7835-4C94-5B4E-FF9D8F77C977}"/>
                  </a:ext>
                </a:extLst>
              </p:cNvPr>
              <p:cNvSpPr/>
              <p:nvPr/>
            </p:nvSpPr>
            <p:spPr>
              <a:xfrm>
                <a:off x="2689797" y="3622987"/>
                <a:ext cx="5516202" cy="1719590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1113 w 5570380"/>
                  <a:gd name="connsiteY0" fmla="*/ 0 h 1991168"/>
                  <a:gd name="connsiteX1" fmla="*/ 40060 w 5570380"/>
                  <a:gd name="connsiteY1" fmla="*/ 197359 h 1991168"/>
                  <a:gd name="connsiteX2" fmla="*/ 5570380 w 5570380"/>
                  <a:gd name="connsiteY2" fmla="*/ 1991168 h 1991168"/>
                  <a:gd name="connsiteX3" fmla="*/ 301113 w 5570380"/>
                  <a:gd name="connsiteY3" fmla="*/ 0 h 1991168"/>
                  <a:gd name="connsiteX0" fmla="*/ 396055 w 5563722"/>
                  <a:gd name="connsiteY0" fmla="*/ 1141734 h 1799402"/>
                  <a:gd name="connsiteX1" fmla="*/ 33402 w 5563722"/>
                  <a:gd name="connsiteY1" fmla="*/ 5593 h 1799402"/>
                  <a:gd name="connsiteX2" fmla="*/ 5563722 w 5563722"/>
                  <a:gd name="connsiteY2" fmla="*/ 1799402 h 1799402"/>
                  <a:gd name="connsiteX3" fmla="*/ 396055 w 5563722"/>
                  <a:gd name="connsiteY3" fmla="*/ 1141734 h 1799402"/>
                  <a:gd name="connsiteX0" fmla="*/ 396055 w 5538322"/>
                  <a:gd name="connsiteY0" fmla="*/ 1185676 h 1399153"/>
                  <a:gd name="connsiteX1" fmla="*/ 33402 w 5538322"/>
                  <a:gd name="connsiteY1" fmla="*/ 49535 h 1399153"/>
                  <a:gd name="connsiteX2" fmla="*/ 5538322 w 5538322"/>
                  <a:gd name="connsiteY2" fmla="*/ 890844 h 1399153"/>
                  <a:gd name="connsiteX3" fmla="*/ 396055 w 5538322"/>
                  <a:gd name="connsiteY3" fmla="*/ 1185676 h 1399153"/>
                  <a:gd name="connsiteX0" fmla="*/ 396055 w 5538322"/>
                  <a:gd name="connsiteY0" fmla="*/ 1185676 h 1683208"/>
                  <a:gd name="connsiteX1" fmla="*/ 33402 w 5538322"/>
                  <a:gd name="connsiteY1" fmla="*/ 49535 h 1683208"/>
                  <a:gd name="connsiteX2" fmla="*/ 5538322 w 5538322"/>
                  <a:gd name="connsiteY2" fmla="*/ 890844 h 1683208"/>
                  <a:gd name="connsiteX3" fmla="*/ 396055 w 5538322"/>
                  <a:gd name="connsiteY3" fmla="*/ 1185676 h 1683208"/>
                  <a:gd name="connsiteX0" fmla="*/ 396055 w 5538322"/>
                  <a:gd name="connsiteY0" fmla="*/ 1185676 h 1801896"/>
                  <a:gd name="connsiteX1" fmla="*/ 33402 w 5538322"/>
                  <a:gd name="connsiteY1" fmla="*/ 49535 h 1801896"/>
                  <a:gd name="connsiteX2" fmla="*/ 5538322 w 5538322"/>
                  <a:gd name="connsiteY2" fmla="*/ 890844 h 1801896"/>
                  <a:gd name="connsiteX3" fmla="*/ 396055 w 5538322"/>
                  <a:gd name="connsiteY3" fmla="*/ 1185676 h 1801896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46184"/>
                  <a:gd name="connsiteX1" fmla="*/ 33402 w 5563722"/>
                  <a:gd name="connsiteY1" fmla="*/ 1739 h 1746184"/>
                  <a:gd name="connsiteX2" fmla="*/ 5563722 w 5563722"/>
                  <a:gd name="connsiteY2" fmla="*/ 779548 h 1746184"/>
                  <a:gd name="connsiteX3" fmla="*/ 396055 w 5563722"/>
                  <a:gd name="connsiteY3" fmla="*/ 1137880 h 1746184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696139"/>
                  <a:gd name="connsiteX1" fmla="*/ 35042 w 5536787"/>
                  <a:gd name="connsiteY1" fmla="*/ 1774 h 1696139"/>
                  <a:gd name="connsiteX2" fmla="*/ 5536787 w 5536787"/>
                  <a:gd name="connsiteY2" fmla="*/ 755771 h 1696139"/>
                  <a:gd name="connsiteX3" fmla="*/ 369120 w 5536787"/>
                  <a:gd name="connsiteY3" fmla="*/ 1114103 h 1696139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53719 w 5521386"/>
                  <a:gd name="connsiteY0" fmla="*/ 1113719 h 1711561"/>
                  <a:gd name="connsiteX1" fmla="*/ 19641 w 5521386"/>
                  <a:gd name="connsiteY1" fmla="*/ 1390 h 1711561"/>
                  <a:gd name="connsiteX2" fmla="*/ 5521386 w 5521386"/>
                  <a:gd name="connsiteY2" fmla="*/ 755387 h 1711561"/>
                  <a:gd name="connsiteX3" fmla="*/ 353719 w 5521386"/>
                  <a:gd name="connsiteY3" fmla="*/ 1113719 h 1711561"/>
                  <a:gd name="connsiteX0" fmla="*/ 329380 w 5522447"/>
                  <a:gd name="connsiteY0" fmla="*/ 1126404 h 1719569"/>
                  <a:gd name="connsiteX1" fmla="*/ 20702 w 5522447"/>
                  <a:gd name="connsiteY1" fmla="*/ 1375 h 1719569"/>
                  <a:gd name="connsiteX2" fmla="*/ 5522447 w 5522447"/>
                  <a:gd name="connsiteY2" fmla="*/ 755372 h 1719569"/>
                  <a:gd name="connsiteX3" fmla="*/ 329380 w 5522447"/>
                  <a:gd name="connsiteY3" fmla="*/ 1126404 h 1719569"/>
                  <a:gd name="connsiteX0" fmla="*/ 331741 w 5524808"/>
                  <a:gd name="connsiteY0" fmla="*/ 1126425 h 1719590"/>
                  <a:gd name="connsiteX1" fmla="*/ 23063 w 5524808"/>
                  <a:gd name="connsiteY1" fmla="*/ 1396 h 1719590"/>
                  <a:gd name="connsiteX2" fmla="*/ 5524808 w 5524808"/>
                  <a:gd name="connsiteY2" fmla="*/ 755393 h 1719590"/>
                  <a:gd name="connsiteX3" fmla="*/ 331741 w 5524808"/>
                  <a:gd name="connsiteY3" fmla="*/ 1126425 h 1719590"/>
                  <a:gd name="connsiteX0" fmla="*/ 322425 w 5515492"/>
                  <a:gd name="connsiteY0" fmla="*/ 1126425 h 1719590"/>
                  <a:gd name="connsiteX1" fmla="*/ 13747 w 5515492"/>
                  <a:gd name="connsiteY1" fmla="*/ 1396 h 1719590"/>
                  <a:gd name="connsiteX2" fmla="*/ 5515492 w 5515492"/>
                  <a:gd name="connsiteY2" fmla="*/ 755393 h 1719590"/>
                  <a:gd name="connsiteX3" fmla="*/ 322425 w 5515492"/>
                  <a:gd name="connsiteY3" fmla="*/ 1126425 h 1719590"/>
                  <a:gd name="connsiteX0" fmla="*/ 323135 w 5516202"/>
                  <a:gd name="connsiteY0" fmla="*/ 1126425 h 1719590"/>
                  <a:gd name="connsiteX1" fmla="*/ 14457 w 5516202"/>
                  <a:gd name="connsiteY1" fmla="*/ 1396 h 1719590"/>
                  <a:gd name="connsiteX2" fmla="*/ 5516202 w 5516202"/>
                  <a:gd name="connsiteY2" fmla="*/ 755393 h 1719590"/>
                  <a:gd name="connsiteX3" fmla="*/ 323135 w 5516202"/>
                  <a:gd name="connsiteY3" fmla="*/ 1126425 h 171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6202" h="1719590">
                    <a:moveTo>
                      <a:pt x="323135" y="1126425"/>
                    </a:moveTo>
                    <a:cubicBezTo>
                      <a:pt x="220385" y="1116224"/>
                      <a:pt x="-67385" y="-45745"/>
                      <a:pt x="14457" y="1396"/>
                    </a:cubicBezTo>
                    <a:cubicBezTo>
                      <a:pt x="1796615" y="1456937"/>
                      <a:pt x="4407779" y="690820"/>
                      <a:pt x="5516202" y="755393"/>
                    </a:cubicBezTo>
                    <a:cubicBezTo>
                      <a:pt x="3701470" y="1755812"/>
                      <a:pt x="829656" y="2134153"/>
                      <a:pt x="323135" y="11264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4">
                <a:extLst>
                  <a:ext uri="{FF2B5EF4-FFF2-40B4-BE49-F238E27FC236}">
                    <a16:creationId xmlns:a16="http://schemas.microsoft.com/office/drawing/2014/main" id="{4C65B6E0-CFB8-B2F9-8B4B-2E2C3B38AB8F}"/>
                  </a:ext>
                </a:extLst>
              </p:cNvPr>
              <p:cNvSpPr/>
              <p:nvPr/>
            </p:nvSpPr>
            <p:spPr>
              <a:xfrm>
                <a:off x="5168753" y="4410508"/>
                <a:ext cx="2955093" cy="1855678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1113 w 5570380"/>
                  <a:gd name="connsiteY0" fmla="*/ 0 h 1991168"/>
                  <a:gd name="connsiteX1" fmla="*/ 40060 w 5570380"/>
                  <a:gd name="connsiteY1" fmla="*/ 197359 h 1991168"/>
                  <a:gd name="connsiteX2" fmla="*/ 5570380 w 5570380"/>
                  <a:gd name="connsiteY2" fmla="*/ 1991168 h 1991168"/>
                  <a:gd name="connsiteX3" fmla="*/ 301113 w 5570380"/>
                  <a:gd name="connsiteY3" fmla="*/ 0 h 1991168"/>
                  <a:gd name="connsiteX0" fmla="*/ 396055 w 5563722"/>
                  <a:gd name="connsiteY0" fmla="*/ 1141734 h 1799402"/>
                  <a:gd name="connsiteX1" fmla="*/ 33402 w 5563722"/>
                  <a:gd name="connsiteY1" fmla="*/ 5593 h 1799402"/>
                  <a:gd name="connsiteX2" fmla="*/ 5563722 w 5563722"/>
                  <a:gd name="connsiteY2" fmla="*/ 1799402 h 1799402"/>
                  <a:gd name="connsiteX3" fmla="*/ 396055 w 5563722"/>
                  <a:gd name="connsiteY3" fmla="*/ 1141734 h 1799402"/>
                  <a:gd name="connsiteX0" fmla="*/ 396055 w 5538322"/>
                  <a:gd name="connsiteY0" fmla="*/ 1185676 h 1399153"/>
                  <a:gd name="connsiteX1" fmla="*/ 33402 w 5538322"/>
                  <a:gd name="connsiteY1" fmla="*/ 49535 h 1399153"/>
                  <a:gd name="connsiteX2" fmla="*/ 5538322 w 5538322"/>
                  <a:gd name="connsiteY2" fmla="*/ 890844 h 1399153"/>
                  <a:gd name="connsiteX3" fmla="*/ 396055 w 5538322"/>
                  <a:gd name="connsiteY3" fmla="*/ 1185676 h 1399153"/>
                  <a:gd name="connsiteX0" fmla="*/ 396055 w 5538322"/>
                  <a:gd name="connsiteY0" fmla="*/ 1185676 h 1683208"/>
                  <a:gd name="connsiteX1" fmla="*/ 33402 w 5538322"/>
                  <a:gd name="connsiteY1" fmla="*/ 49535 h 1683208"/>
                  <a:gd name="connsiteX2" fmla="*/ 5538322 w 5538322"/>
                  <a:gd name="connsiteY2" fmla="*/ 890844 h 1683208"/>
                  <a:gd name="connsiteX3" fmla="*/ 396055 w 5538322"/>
                  <a:gd name="connsiteY3" fmla="*/ 1185676 h 1683208"/>
                  <a:gd name="connsiteX0" fmla="*/ 396055 w 5538322"/>
                  <a:gd name="connsiteY0" fmla="*/ 1185676 h 1801896"/>
                  <a:gd name="connsiteX1" fmla="*/ 33402 w 5538322"/>
                  <a:gd name="connsiteY1" fmla="*/ 49535 h 1801896"/>
                  <a:gd name="connsiteX2" fmla="*/ 5538322 w 5538322"/>
                  <a:gd name="connsiteY2" fmla="*/ 890844 h 1801896"/>
                  <a:gd name="connsiteX3" fmla="*/ 396055 w 5538322"/>
                  <a:gd name="connsiteY3" fmla="*/ 1185676 h 1801896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46184"/>
                  <a:gd name="connsiteX1" fmla="*/ 33402 w 5563722"/>
                  <a:gd name="connsiteY1" fmla="*/ 1739 h 1746184"/>
                  <a:gd name="connsiteX2" fmla="*/ 5563722 w 5563722"/>
                  <a:gd name="connsiteY2" fmla="*/ 779548 h 1746184"/>
                  <a:gd name="connsiteX3" fmla="*/ 396055 w 5563722"/>
                  <a:gd name="connsiteY3" fmla="*/ 1137880 h 1746184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696139"/>
                  <a:gd name="connsiteX1" fmla="*/ 35042 w 5536787"/>
                  <a:gd name="connsiteY1" fmla="*/ 1774 h 1696139"/>
                  <a:gd name="connsiteX2" fmla="*/ 5536787 w 5536787"/>
                  <a:gd name="connsiteY2" fmla="*/ 755771 h 1696139"/>
                  <a:gd name="connsiteX3" fmla="*/ 369120 w 5536787"/>
                  <a:gd name="connsiteY3" fmla="*/ 1114103 h 1696139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052962 w 5507909"/>
                  <a:gd name="connsiteY0" fmla="*/ 2172455 h 2517178"/>
                  <a:gd name="connsiteX1" fmla="*/ 6164 w 5507909"/>
                  <a:gd name="connsiteY1" fmla="*/ 946 h 2517178"/>
                  <a:gd name="connsiteX2" fmla="*/ 5507909 w 5507909"/>
                  <a:gd name="connsiteY2" fmla="*/ 754943 h 2517178"/>
                  <a:gd name="connsiteX3" fmla="*/ 3052962 w 5507909"/>
                  <a:gd name="connsiteY3" fmla="*/ 2172455 h 2517178"/>
                  <a:gd name="connsiteX0" fmla="*/ 1466167 w 3921114"/>
                  <a:gd name="connsiteY0" fmla="*/ 1418597 h 1763320"/>
                  <a:gd name="connsiteX1" fmla="*/ 11949 w 3921114"/>
                  <a:gd name="connsiteY1" fmla="*/ 1327348 h 1763320"/>
                  <a:gd name="connsiteX2" fmla="*/ 3921114 w 3921114"/>
                  <a:gd name="connsiteY2" fmla="*/ 1085 h 1763320"/>
                  <a:gd name="connsiteX3" fmla="*/ 1466167 w 3921114"/>
                  <a:gd name="connsiteY3" fmla="*/ 1418597 h 1763320"/>
                  <a:gd name="connsiteX0" fmla="*/ 1466167 w 3121014"/>
                  <a:gd name="connsiteY0" fmla="*/ 1837558 h 2129636"/>
                  <a:gd name="connsiteX1" fmla="*/ 11949 w 3121014"/>
                  <a:gd name="connsiteY1" fmla="*/ 1746309 h 2129636"/>
                  <a:gd name="connsiteX2" fmla="*/ 3121014 w 3121014"/>
                  <a:gd name="connsiteY2" fmla="*/ 946 h 2129636"/>
                  <a:gd name="connsiteX3" fmla="*/ 1466167 w 3121014"/>
                  <a:gd name="connsiteY3" fmla="*/ 1837558 h 2129636"/>
                  <a:gd name="connsiteX0" fmla="*/ 1466167 w 3121014"/>
                  <a:gd name="connsiteY0" fmla="*/ 1837558 h 2120437"/>
                  <a:gd name="connsiteX1" fmla="*/ 11949 w 3121014"/>
                  <a:gd name="connsiteY1" fmla="*/ 1746309 h 2120437"/>
                  <a:gd name="connsiteX2" fmla="*/ 3121014 w 3121014"/>
                  <a:gd name="connsiteY2" fmla="*/ 946 h 2120437"/>
                  <a:gd name="connsiteX3" fmla="*/ 1466167 w 3121014"/>
                  <a:gd name="connsiteY3" fmla="*/ 1837558 h 2120437"/>
                  <a:gd name="connsiteX0" fmla="*/ 1466167 w 3121014"/>
                  <a:gd name="connsiteY0" fmla="*/ 1837558 h 2120437"/>
                  <a:gd name="connsiteX1" fmla="*/ 11949 w 3121014"/>
                  <a:gd name="connsiteY1" fmla="*/ 1746309 h 2120437"/>
                  <a:gd name="connsiteX2" fmla="*/ 3121014 w 3121014"/>
                  <a:gd name="connsiteY2" fmla="*/ 946 h 2120437"/>
                  <a:gd name="connsiteX3" fmla="*/ 1466167 w 3121014"/>
                  <a:gd name="connsiteY3" fmla="*/ 1837558 h 2120437"/>
                  <a:gd name="connsiteX0" fmla="*/ 1466167 w 3121014"/>
                  <a:gd name="connsiteY0" fmla="*/ 1838411 h 1861583"/>
                  <a:gd name="connsiteX1" fmla="*/ 11949 w 3121014"/>
                  <a:gd name="connsiteY1" fmla="*/ 1747162 h 1861583"/>
                  <a:gd name="connsiteX2" fmla="*/ 3121014 w 3121014"/>
                  <a:gd name="connsiteY2" fmla="*/ 1799 h 1861583"/>
                  <a:gd name="connsiteX3" fmla="*/ 1466167 w 3121014"/>
                  <a:gd name="connsiteY3" fmla="*/ 1838411 h 1861583"/>
                  <a:gd name="connsiteX0" fmla="*/ 1466167 w 3121014"/>
                  <a:gd name="connsiteY0" fmla="*/ 1836612 h 1859784"/>
                  <a:gd name="connsiteX1" fmla="*/ 11949 w 3121014"/>
                  <a:gd name="connsiteY1" fmla="*/ 1745363 h 1859784"/>
                  <a:gd name="connsiteX2" fmla="*/ 3121014 w 3121014"/>
                  <a:gd name="connsiteY2" fmla="*/ 0 h 1859784"/>
                  <a:gd name="connsiteX3" fmla="*/ 1466167 w 3121014"/>
                  <a:gd name="connsiteY3" fmla="*/ 1836612 h 1859784"/>
                  <a:gd name="connsiteX0" fmla="*/ 1466167 w 3121014"/>
                  <a:gd name="connsiteY0" fmla="*/ 1836612 h 1868066"/>
                  <a:gd name="connsiteX1" fmla="*/ 11949 w 3121014"/>
                  <a:gd name="connsiteY1" fmla="*/ 1745363 h 1868066"/>
                  <a:gd name="connsiteX2" fmla="*/ 3121014 w 3121014"/>
                  <a:gd name="connsiteY2" fmla="*/ 0 h 1868066"/>
                  <a:gd name="connsiteX3" fmla="*/ 1466167 w 3121014"/>
                  <a:gd name="connsiteY3" fmla="*/ 1836612 h 1868066"/>
                  <a:gd name="connsiteX0" fmla="*/ 1239425 w 3122872"/>
                  <a:gd name="connsiteY0" fmla="*/ 1865187 h 1895827"/>
                  <a:gd name="connsiteX1" fmla="*/ 13807 w 3122872"/>
                  <a:gd name="connsiteY1" fmla="*/ 1745363 h 1895827"/>
                  <a:gd name="connsiteX2" fmla="*/ 3122872 w 3122872"/>
                  <a:gd name="connsiteY2" fmla="*/ 0 h 1895827"/>
                  <a:gd name="connsiteX3" fmla="*/ 1239425 w 3122872"/>
                  <a:gd name="connsiteY3" fmla="*/ 1865187 h 1895827"/>
                  <a:gd name="connsiteX0" fmla="*/ 1239425 w 3122872"/>
                  <a:gd name="connsiteY0" fmla="*/ 1865187 h 1871564"/>
                  <a:gd name="connsiteX1" fmla="*/ 13807 w 3122872"/>
                  <a:gd name="connsiteY1" fmla="*/ 1745363 h 1871564"/>
                  <a:gd name="connsiteX2" fmla="*/ 3122872 w 3122872"/>
                  <a:gd name="connsiteY2" fmla="*/ 0 h 1871564"/>
                  <a:gd name="connsiteX3" fmla="*/ 1239425 w 3122872"/>
                  <a:gd name="connsiteY3" fmla="*/ 1865187 h 1871564"/>
                  <a:gd name="connsiteX0" fmla="*/ 1239425 w 3122872"/>
                  <a:gd name="connsiteY0" fmla="*/ 1865187 h 1869168"/>
                  <a:gd name="connsiteX1" fmla="*/ 13807 w 3122872"/>
                  <a:gd name="connsiteY1" fmla="*/ 1745363 h 1869168"/>
                  <a:gd name="connsiteX2" fmla="*/ 3122872 w 3122872"/>
                  <a:gd name="connsiteY2" fmla="*/ 0 h 1869168"/>
                  <a:gd name="connsiteX3" fmla="*/ 1239425 w 3122872"/>
                  <a:gd name="connsiteY3" fmla="*/ 1865187 h 1869168"/>
                  <a:gd name="connsiteX0" fmla="*/ 1220557 w 3123054"/>
                  <a:gd name="connsiteY0" fmla="*/ 1874712 h 1878647"/>
                  <a:gd name="connsiteX1" fmla="*/ 13989 w 3123054"/>
                  <a:gd name="connsiteY1" fmla="*/ 1745363 h 1878647"/>
                  <a:gd name="connsiteX2" fmla="*/ 3123054 w 3123054"/>
                  <a:gd name="connsiteY2" fmla="*/ 0 h 1878647"/>
                  <a:gd name="connsiteX3" fmla="*/ 1220557 w 3123054"/>
                  <a:gd name="connsiteY3" fmla="*/ 1874712 h 1878647"/>
                  <a:gd name="connsiteX0" fmla="*/ 1220557 w 3123054"/>
                  <a:gd name="connsiteY0" fmla="*/ 1874712 h 1878647"/>
                  <a:gd name="connsiteX1" fmla="*/ 13989 w 3123054"/>
                  <a:gd name="connsiteY1" fmla="*/ 1745363 h 1878647"/>
                  <a:gd name="connsiteX2" fmla="*/ 3123054 w 3123054"/>
                  <a:gd name="connsiteY2" fmla="*/ 0 h 1878647"/>
                  <a:gd name="connsiteX3" fmla="*/ 1220557 w 3123054"/>
                  <a:gd name="connsiteY3" fmla="*/ 1874712 h 1878647"/>
                  <a:gd name="connsiteX0" fmla="*/ 1220557 w 2961129"/>
                  <a:gd name="connsiteY0" fmla="*/ 1893762 h 1897607"/>
                  <a:gd name="connsiteX1" fmla="*/ 13989 w 2961129"/>
                  <a:gd name="connsiteY1" fmla="*/ 1764413 h 1897607"/>
                  <a:gd name="connsiteX2" fmla="*/ 2961129 w 2961129"/>
                  <a:gd name="connsiteY2" fmla="*/ 0 h 1897607"/>
                  <a:gd name="connsiteX3" fmla="*/ 1220557 w 2961129"/>
                  <a:gd name="connsiteY3" fmla="*/ 1893762 h 1897607"/>
                  <a:gd name="connsiteX0" fmla="*/ 1220557 w 2961129"/>
                  <a:gd name="connsiteY0" fmla="*/ 1893762 h 1897607"/>
                  <a:gd name="connsiteX1" fmla="*/ 13989 w 2961129"/>
                  <a:gd name="connsiteY1" fmla="*/ 1764413 h 1897607"/>
                  <a:gd name="connsiteX2" fmla="*/ 2961129 w 2961129"/>
                  <a:gd name="connsiteY2" fmla="*/ 0 h 1897607"/>
                  <a:gd name="connsiteX3" fmla="*/ 1220557 w 2961129"/>
                  <a:gd name="connsiteY3" fmla="*/ 1893762 h 1897607"/>
                  <a:gd name="connsiteX0" fmla="*/ 1220557 w 2961129"/>
                  <a:gd name="connsiteY0" fmla="*/ 1893762 h 1897325"/>
                  <a:gd name="connsiteX1" fmla="*/ 13989 w 2961129"/>
                  <a:gd name="connsiteY1" fmla="*/ 1764413 h 1897325"/>
                  <a:gd name="connsiteX2" fmla="*/ 2961129 w 2961129"/>
                  <a:gd name="connsiteY2" fmla="*/ 0 h 1897325"/>
                  <a:gd name="connsiteX3" fmla="*/ 1220557 w 2961129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487884 w 2955406"/>
                  <a:gd name="connsiteY0" fmla="*/ 1839787 h 1848421"/>
                  <a:gd name="connsiteX1" fmla="*/ 8266 w 2955406"/>
                  <a:gd name="connsiteY1" fmla="*/ 1764413 h 1848421"/>
                  <a:gd name="connsiteX2" fmla="*/ 2955406 w 2955406"/>
                  <a:gd name="connsiteY2" fmla="*/ 0 h 1848421"/>
                  <a:gd name="connsiteX3" fmla="*/ 1487884 w 2955406"/>
                  <a:gd name="connsiteY3" fmla="*/ 1839787 h 1848421"/>
                  <a:gd name="connsiteX0" fmla="*/ 1487884 w 2955406"/>
                  <a:gd name="connsiteY0" fmla="*/ 1839787 h 1848421"/>
                  <a:gd name="connsiteX1" fmla="*/ 8266 w 2955406"/>
                  <a:gd name="connsiteY1" fmla="*/ 1764413 h 1848421"/>
                  <a:gd name="connsiteX2" fmla="*/ 2955406 w 2955406"/>
                  <a:gd name="connsiteY2" fmla="*/ 0 h 1848421"/>
                  <a:gd name="connsiteX3" fmla="*/ 1487884 w 2955406"/>
                  <a:gd name="connsiteY3" fmla="*/ 1839787 h 1848421"/>
                  <a:gd name="connsiteX0" fmla="*/ 1488170 w 2955692"/>
                  <a:gd name="connsiteY0" fmla="*/ 1839787 h 1863873"/>
                  <a:gd name="connsiteX1" fmla="*/ 8552 w 2955692"/>
                  <a:gd name="connsiteY1" fmla="*/ 1764413 h 1863873"/>
                  <a:gd name="connsiteX2" fmla="*/ 2955692 w 2955692"/>
                  <a:gd name="connsiteY2" fmla="*/ 0 h 1863873"/>
                  <a:gd name="connsiteX3" fmla="*/ 1488170 w 2955692"/>
                  <a:gd name="connsiteY3" fmla="*/ 1839787 h 1863873"/>
                  <a:gd name="connsiteX0" fmla="*/ 1494487 w 2962009"/>
                  <a:gd name="connsiteY0" fmla="*/ 1839787 h 1867869"/>
                  <a:gd name="connsiteX1" fmla="*/ 8519 w 2962009"/>
                  <a:gd name="connsiteY1" fmla="*/ 1777113 h 1867869"/>
                  <a:gd name="connsiteX2" fmla="*/ 2962009 w 2962009"/>
                  <a:gd name="connsiteY2" fmla="*/ 0 h 1867869"/>
                  <a:gd name="connsiteX3" fmla="*/ 1494487 w 2962009"/>
                  <a:gd name="connsiteY3" fmla="*/ 1839787 h 1867869"/>
                  <a:gd name="connsiteX0" fmla="*/ 1487571 w 2955093"/>
                  <a:gd name="connsiteY0" fmla="*/ 1839787 h 1855678"/>
                  <a:gd name="connsiteX1" fmla="*/ 1603 w 2955093"/>
                  <a:gd name="connsiteY1" fmla="*/ 1777113 h 1855678"/>
                  <a:gd name="connsiteX2" fmla="*/ 2955093 w 2955093"/>
                  <a:gd name="connsiteY2" fmla="*/ 0 h 1855678"/>
                  <a:gd name="connsiteX3" fmla="*/ 1487571 w 2955093"/>
                  <a:gd name="connsiteY3" fmla="*/ 1839787 h 185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5093" h="1855678">
                    <a:moveTo>
                      <a:pt x="1487571" y="1839787"/>
                    </a:moveTo>
                    <a:cubicBezTo>
                      <a:pt x="1397521" y="1883561"/>
                      <a:pt x="-54839" y="1828397"/>
                      <a:pt x="1603" y="1777113"/>
                    </a:cubicBezTo>
                    <a:cubicBezTo>
                      <a:pt x="974136" y="1765804"/>
                      <a:pt x="2722970" y="745052"/>
                      <a:pt x="2955093" y="0"/>
                    </a:cubicBezTo>
                    <a:cubicBezTo>
                      <a:pt x="2900581" y="1133769"/>
                      <a:pt x="1914717" y="1882315"/>
                      <a:pt x="1487571" y="1839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5">
                <a:extLst>
                  <a:ext uri="{FF2B5EF4-FFF2-40B4-BE49-F238E27FC236}">
                    <a16:creationId xmlns:a16="http://schemas.microsoft.com/office/drawing/2014/main" id="{87092571-A34B-2C9E-71CF-A6885B6CE4C3}"/>
                  </a:ext>
                </a:extLst>
              </p:cNvPr>
              <p:cNvSpPr/>
              <p:nvPr/>
            </p:nvSpPr>
            <p:spPr>
              <a:xfrm>
                <a:off x="8226424" y="4356100"/>
                <a:ext cx="547687" cy="1330325"/>
              </a:xfrm>
              <a:custGeom>
                <a:avLst/>
                <a:gdLst>
                  <a:gd name="connsiteX0" fmla="*/ 0 w 190500"/>
                  <a:gd name="connsiteY0" fmla="*/ 0 h 466725"/>
                  <a:gd name="connsiteX1" fmla="*/ 190500 w 190500"/>
                  <a:gd name="connsiteY1" fmla="*/ 0 h 466725"/>
                  <a:gd name="connsiteX2" fmla="*/ 190500 w 190500"/>
                  <a:gd name="connsiteY2" fmla="*/ 466725 h 466725"/>
                  <a:gd name="connsiteX3" fmla="*/ 0 w 190500"/>
                  <a:gd name="connsiteY3" fmla="*/ 466725 h 466725"/>
                  <a:gd name="connsiteX4" fmla="*/ 0 w 190500"/>
                  <a:gd name="connsiteY4" fmla="*/ 0 h 466725"/>
                  <a:gd name="connsiteX0" fmla="*/ 0 w 349250"/>
                  <a:gd name="connsiteY0" fmla="*/ 0 h 466725"/>
                  <a:gd name="connsiteX1" fmla="*/ 190500 w 349250"/>
                  <a:gd name="connsiteY1" fmla="*/ 0 h 466725"/>
                  <a:gd name="connsiteX2" fmla="*/ 349250 w 349250"/>
                  <a:gd name="connsiteY2" fmla="*/ 346075 h 466725"/>
                  <a:gd name="connsiteX3" fmla="*/ 0 w 349250"/>
                  <a:gd name="connsiteY3" fmla="*/ 466725 h 466725"/>
                  <a:gd name="connsiteX4" fmla="*/ 0 w 349250"/>
                  <a:gd name="connsiteY4" fmla="*/ 0 h 466725"/>
                  <a:gd name="connsiteX0" fmla="*/ 203200 w 552450"/>
                  <a:gd name="connsiteY0" fmla="*/ 0 h 885825"/>
                  <a:gd name="connsiteX1" fmla="*/ 393700 w 552450"/>
                  <a:gd name="connsiteY1" fmla="*/ 0 h 885825"/>
                  <a:gd name="connsiteX2" fmla="*/ 552450 w 552450"/>
                  <a:gd name="connsiteY2" fmla="*/ 346075 h 885825"/>
                  <a:gd name="connsiteX3" fmla="*/ 0 w 552450"/>
                  <a:gd name="connsiteY3" fmla="*/ 885825 h 885825"/>
                  <a:gd name="connsiteX4" fmla="*/ 203200 w 552450"/>
                  <a:gd name="connsiteY4" fmla="*/ 0 h 885825"/>
                  <a:gd name="connsiteX0" fmla="*/ 203200 w 552450"/>
                  <a:gd name="connsiteY0" fmla="*/ 0 h 885825"/>
                  <a:gd name="connsiteX1" fmla="*/ 393700 w 552450"/>
                  <a:gd name="connsiteY1" fmla="*/ 0 h 885825"/>
                  <a:gd name="connsiteX2" fmla="*/ 552450 w 552450"/>
                  <a:gd name="connsiteY2" fmla="*/ 346075 h 885825"/>
                  <a:gd name="connsiteX3" fmla="*/ 0 w 552450"/>
                  <a:gd name="connsiteY3" fmla="*/ 885825 h 885825"/>
                  <a:gd name="connsiteX4" fmla="*/ 203200 w 552450"/>
                  <a:gd name="connsiteY4" fmla="*/ 0 h 885825"/>
                  <a:gd name="connsiteX0" fmla="*/ 69850 w 552450"/>
                  <a:gd name="connsiteY0" fmla="*/ 0 h 1228725"/>
                  <a:gd name="connsiteX1" fmla="*/ 393700 w 552450"/>
                  <a:gd name="connsiteY1" fmla="*/ 342900 h 1228725"/>
                  <a:gd name="connsiteX2" fmla="*/ 552450 w 552450"/>
                  <a:gd name="connsiteY2" fmla="*/ 688975 h 1228725"/>
                  <a:gd name="connsiteX3" fmla="*/ 0 w 552450"/>
                  <a:gd name="connsiteY3" fmla="*/ 1228725 h 1228725"/>
                  <a:gd name="connsiteX4" fmla="*/ 69850 w 552450"/>
                  <a:gd name="connsiteY4" fmla="*/ 0 h 1228725"/>
                  <a:gd name="connsiteX0" fmla="*/ 69850 w 552450"/>
                  <a:gd name="connsiteY0" fmla="*/ 0 h 1228725"/>
                  <a:gd name="connsiteX1" fmla="*/ 552450 w 552450"/>
                  <a:gd name="connsiteY1" fmla="*/ 688975 h 1228725"/>
                  <a:gd name="connsiteX2" fmla="*/ 0 w 552450"/>
                  <a:gd name="connsiteY2" fmla="*/ 1228725 h 1228725"/>
                  <a:gd name="connsiteX3" fmla="*/ 69850 w 552450"/>
                  <a:gd name="connsiteY3" fmla="*/ 0 h 12287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47687"/>
                  <a:gd name="connsiteY0" fmla="*/ 0 h 1330325"/>
                  <a:gd name="connsiteX1" fmla="*/ 547687 w 547687"/>
                  <a:gd name="connsiteY1" fmla="*/ 778669 h 1330325"/>
                  <a:gd name="connsiteX2" fmla="*/ 0 w 547687"/>
                  <a:gd name="connsiteY2" fmla="*/ 1330325 h 1330325"/>
                  <a:gd name="connsiteX3" fmla="*/ 31750 w 547687"/>
                  <a:gd name="connsiteY3" fmla="*/ 0 h 1330325"/>
                  <a:gd name="connsiteX0" fmla="*/ 31750 w 547687"/>
                  <a:gd name="connsiteY0" fmla="*/ 0 h 1330325"/>
                  <a:gd name="connsiteX1" fmla="*/ 547687 w 547687"/>
                  <a:gd name="connsiteY1" fmla="*/ 778669 h 1330325"/>
                  <a:gd name="connsiteX2" fmla="*/ 0 w 547687"/>
                  <a:gd name="connsiteY2" fmla="*/ 1330325 h 1330325"/>
                  <a:gd name="connsiteX3" fmla="*/ 31750 w 547687"/>
                  <a:gd name="connsiteY3" fmla="*/ 0 h 133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687" h="1330325">
                    <a:moveTo>
                      <a:pt x="31750" y="0"/>
                    </a:moveTo>
                    <a:cubicBezTo>
                      <a:pt x="205317" y="263525"/>
                      <a:pt x="494770" y="546894"/>
                      <a:pt x="547687" y="778669"/>
                    </a:cubicBezTo>
                    <a:cubicBezTo>
                      <a:pt x="363537" y="1025261"/>
                      <a:pt x="209550" y="1175808"/>
                      <a:pt x="0" y="1330325"/>
                    </a:cubicBezTo>
                    <a:cubicBezTo>
                      <a:pt x="86783" y="1026583"/>
                      <a:pt x="116417" y="589492"/>
                      <a:pt x="317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6">
                <a:extLst>
                  <a:ext uri="{FF2B5EF4-FFF2-40B4-BE49-F238E27FC236}">
                    <a16:creationId xmlns:a16="http://schemas.microsoft.com/office/drawing/2014/main" id="{115B8AFD-1FA6-9EDB-E56D-D5F80BFD29C5}"/>
                  </a:ext>
                </a:extLst>
              </p:cNvPr>
              <p:cNvSpPr/>
              <p:nvPr/>
            </p:nvSpPr>
            <p:spPr>
              <a:xfrm>
                <a:off x="8181976" y="3740150"/>
                <a:ext cx="1053306" cy="715591"/>
              </a:xfrm>
              <a:custGeom>
                <a:avLst/>
                <a:gdLst>
                  <a:gd name="connsiteX0" fmla="*/ 0 w 282575"/>
                  <a:gd name="connsiteY0" fmla="*/ 0 h 171450"/>
                  <a:gd name="connsiteX1" fmla="*/ 282575 w 282575"/>
                  <a:gd name="connsiteY1" fmla="*/ 0 h 171450"/>
                  <a:gd name="connsiteX2" fmla="*/ 282575 w 282575"/>
                  <a:gd name="connsiteY2" fmla="*/ 171450 h 171450"/>
                  <a:gd name="connsiteX3" fmla="*/ 0 w 282575"/>
                  <a:gd name="connsiteY3" fmla="*/ 171450 h 171450"/>
                  <a:gd name="connsiteX4" fmla="*/ 0 w 282575"/>
                  <a:gd name="connsiteY4" fmla="*/ 0 h 171450"/>
                  <a:gd name="connsiteX0" fmla="*/ 0 w 454025"/>
                  <a:gd name="connsiteY0" fmla="*/ 444500 h 615950"/>
                  <a:gd name="connsiteX1" fmla="*/ 454025 w 454025"/>
                  <a:gd name="connsiteY1" fmla="*/ 0 h 615950"/>
                  <a:gd name="connsiteX2" fmla="*/ 282575 w 454025"/>
                  <a:gd name="connsiteY2" fmla="*/ 615950 h 615950"/>
                  <a:gd name="connsiteX3" fmla="*/ 0 w 454025"/>
                  <a:gd name="connsiteY3" fmla="*/ 615950 h 615950"/>
                  <a:gd name="connsiteX4" fmla="*/ 0 w 454025"/>
                  <a:gd name="connsiteY4" fmla="*/ 444500 h 6159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615950 h 717550"/>
                  <a:gd name="connsiteX4" fmla="*/ 0 w 454025"/>
                  <a:gd name="connsiteY4" fmla="*/ 444500 h 7175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615950 h 717550"/>
                  <a:gd name="connsiteX4" fmla="*/ 0 w 454025"/>
                  <a:gd name="connsiteY4" fmla="*/ 444500 h 7175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44450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8647"/>
                  <a:gd name="connsiteX1" fmla="*/ 1050925 w 1050925"/>
                  <a:gd name="connsiteY1" fmla="*/ 0 h 718647"/>
                  <a:gd name="connsiteX2" fmla="*/ 942975 w 1050925"/>
                  <a:gd name="connsiteY2" fmla="*/ 717550 h 718647"/>
                  <a:gd name="connsiteX3" fmla="*/ 0 w 1050925"/>
                  <a:gd name="connsiteY3" fmla="*/ 603250 h 718647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23925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23925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16781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16781 w 1050925"/>
                  <a:gd name="connsiteY2" fmla="*/ 714375 h 715591"/>
                  <a:gd name="connsiteX3" fmla="*/ 0 w 1050925"/>
                  <a:gd name="connsiteY3" fmla="*/ 603250 h 715591"/>
                  <a:gd name="connsiteX0" fmla="*/ 0 w 1053306"/>
                  <a:gd name="connsiteY0" fmla="*/ 603250 h 715591"/>
                  <a:gd name="connsiteX1" fmla="*/ 1053306 w 1053306"/>
                  <a:gd name="connsiteY1" fmla="*/ 0 h 715591"/>
                  <a:gd name="connsiteX2" fmla="*/ 916781 w 1053306"/>
                  <a:gd name="connsiteY2" fmla="*/ 714375 h 715591"/>
                  <a:gd name="connsiteX3" fmla="*/ 0 w 1053306"/>
                  <a:gd name="connsiteY3" fmla="*/ 603250 h 715591"/>
                  <a:gd name="connsiteX0" fmla="*/ 0 w 1053306"/>
                  <a:gd name="connsiteY0" fmla="*/ 603250 h 715591"/>
                  <a:gd name="connsiteX1" fmla="*/ 1053306 w 1053306"/>
                  <a:gd name="connsiteY1" fmla="*/ 0 h 715591"/>
                  <a:gd name="connsiteX2" fmla="*/ 916781 w 1053306"/>
                  <a:gd name="connsiteY2" fmla="*/ 714375 h 715591"/>
                  <a:gd name="connsiteX3" fmla="*/ 0 w 1053306"/>
                  <a:gd name="connsiteY3" fmla="*/ 603250 h 71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3306" h="715591">
                    <a:moveTo>
                      <a:pt x="0" y="603250"/>
                    </a:moveTo>
                    <a:cubicBezTo>
                      <a:pt x="509058" y="491067"/>
                      <a:pt x="779198" y="239183"/>
                      <a:pt x="1053306" y="0"/>
                    </a:cubicBezTo>
                    <a:cubicBezTo>
                      <a:pt x="1029230" y="241565"/>
                      <a:pt x="1037695" y="260086"/>
                      <a:pt x="916781" y="714375"/>
                    </a:cubicBezTo>
                    <a:cubicBezTo>
                      <a:pt x="621506" y="720725"/>
                      <a:pt x="314325" y="704850"/>
                      <a:pt x="0" y="6032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7">
                <a:extLst>
                  <a:ext uri="{FF2B5EF4-FFF2-40B4-BE49-F238E27FC236}">
                    <a16:creationId xmlns:a16="http://schemas.microsoft.com/office/drawing/2014/main" id="{869E85CF-C3B3-2101-56ED-52B872038DD5}"/>
                  </a:ext>
                </a:extLst>
              </p:cNvPr>
              <p:cNvSpPr/>
              <p:nvPr/>
            </p:nvSpPr>
            <p:spPr>
              <a:xfrm>
                <a:off x="8145780" y="1417320"/>
                <a:ext cx="822960" cy="2971800"/>
              </a:xfrm>
              <a:custGeom>
                <a:avLst/>
                <a:gdLst>
                  <a:gd name="connsiteX0" fmla="*/ 0 w 289560"/>
                  <a:gd name="connsiteY0" fmla="*/ 0 h 304800"/>
                  <a:gd name="connsiteX1" fmla="*/ 289560 w 289560"/>
                  <a:gd name="connsiteY1" fmla="*/ 0 h 304800"/>
                  <a:gd name="connsiteX2" fmla="*/ 289560 w 289560"/>
                  <a:gd name="connsiteY2" fmla="*/ 304800 h 304800"/>
                  <a:gd name="connsiteX3" fmla="*/ 0 w 289560"/>
                  <a:gd name="connsiteY3" fmla="*/ 304800 h 304800"/>
                  <a:gd name="connsiteX4" fmla="*/ 0 w 289560"/>
                  <a:gd name="connsiteY4" fmla="*/ 0 h 304800"/>
                  <a:gd name="connsiteX0" fmla="*/ 0 w 457200"/>
                  <a:gd name="connsiteY0" fmla="*/ 0 h 502920"/>
                  <a:gd name="connsiteX1" fmla="*/ 457200 w 457200"/>
                  <a:gd name="connsiteY1" fmla="*/ 198120 h 502920"/>
                  <a:gd name="connsiteX2" fmla="*/ 457200 w 457200"/>
                  <a:gd name="connsiteY2" fmla="*/ 502920 h 502920"/>
                  <a:gd name="connsiteX3" fmla="*/ 167640 w 457200"/>
                  <a:gd name="connsiteY3" fmla="*/ 502920 h 502920"/>
                  <a:gd name="connsiteX4" fmla="*/ 0 w 457200"/>
                  <a:gd name="connsiteY4" fmla="*/ 0 h 502920"/>
                  <a:gd name="connsiteX0" fmla="*/ 0 w 815340"/>
                  <a:gd name="connsiteY0" fmla="*/ 0 h 929640"/>
                  <a:gd name="connsiteX1" fmla="*/ 815340 w 815340"/>
                  <a:gd name="connsiteY1" fmla="*/ 929640 h 929640"/>
                  <a:gd name="connsiteX2" fmla="*/ 457200 w 815340"/>
                  <a:gd name="connsiteY2" fmla="*/ 502920 h 929640"/>
                  <a:gd name="connsiteX3" fmla="*/ 167640 w 815340"/>
                  <a:gd name="connsiteY3" fmla="*/ 502920 h 929640"/>
                  <a:gd name="connsiteX4" fmla="*/ 0 w 815340"/>
                  <a:gd name="connsiteY4" fmla="*/ 0 h 929640"/>
                  <a:gd name="connsiteX0" fmla="*/ 0 w 815340"/>
                  <a:gd name="connsiteY0" fmla="*/ 0 h 929640"/>
                  <a:gd name="connsiteX1" fmla="*/ 815340 w 815340"/>
                  <a:gd name="connsiteY1" fmla="*/ 929640 h 929640"/>
                  <a:gd name="connsiteX2" fmla="*/ 167640 w 815340"/>
                  <a:gd name="connsiteY2" fmla="*/ 502920 h 929640"/>
                  <a:gd name="connsiteX3" fmla="*/ 0 w 815340"/>
                  <a:gd name="connsiteY3" fmla="*/ 0 h 9296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30480 w 822960"/>
                  <a:gd name="connsiteY0" fmla="*/ 0 h 2971800"/>
                  <a:gd name="connsiteX1" fmla="*/ 822960 w 822960"/>
                  <a:gd name="connsiteY1" fmla="*/ 1036320 h 2971800"/>
                  <a:gd name="connsiteX2" fmla="*/ 0 w 822960"/>
                  <a:gd name="connsiteY2" fmla="*/ 2971800 h 2971800"/>
                  <a:gd name="connsiteX3" fmla="*/ 30480 w 822960"/>
                  <a:gd name="connsiteY3" fmla="*/ 0 h 2971800"/>
                  <a:gd name="connsiteX0" fmla="*/ 30480 w 822960"/>
                  <a:gd name="connsiteY0" fmla="*/ 0 h 2971800"/>
                  <a:gd name="connsiteX1" fmla="*/ 822960 w 822960"/>
                  <a:gd name="connsiteY1" fmla="*/ 1036320 h 2971800"/>
                  <a:gd name="connsiteX2" fmla="*/ 0 w 822960"/>
                  <a:gd name="connsiteY2" fmla="*/ 2971800 h 2971800"/>
                  <a:gd name="connsiteX3" fmla="*/ 30480 w 822960"/>
                  <a:gd name="connsiteY3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2960" h="2971800">
                    <a:moveTo>
                      <a:pt x="30480" y="0"/>
                    </a:moveTo>
                    <a:cubicBezTo>
                      <a:pt x="309880" y="187960"/>
                      <a:pt x="657860" y="711200"/>
                      <a:pt x="822960" y="1036320"/>
                    </a:cubicBezTo>
                    <a:cubicBezTo>
                      <a:pt x="807720" y="1874520"/>
                      <a:pt x="502920" y="2400300"/>
                      <a:pt x="0" y="2971800"/>
                    </a:cubicBezTo>
                    <a:cubicBezTo>
                      <a:pt x="314960" y="2319020"/>
                      <a:pt x="683260" y="1216660"/>
                      <a:pt x="3048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3D9C711-0ECF-E556-414B-45560CBF7018}"/>
                  </a:ext>
                </a:extLst>
              </p:cNvPr>
              <p:cNvGrpSpPr/>
              <p:nvPr/>
            </p:nvGrpSpPr>
            <p:grpSpPr>
              <a:xfrm>
                <a:off x="7935061" y="4160150"/>
                <a:ext cx="1240539" cy="672387"/>
                <a:chOff x="11149991" y="2633663"/>
                <a:chExt cx="1240539" cy="672387"/>
              </a:xfrm>
            </p:grpSpPr>
            <p:sp>
              <p:nvSpPr>
                <p:cNvPr id="219" name="Rectangle 11">
                  <a:extLst>
                    <a:ext uri="{FF2B5EF4-FFF2-40B4-BE49-F238E27FC236}">
                      <a16:creationId xmlns:a16="http://schemas.microsoft.com/office/drawing/2014/main" id="{93E7821A-F0DE-5D3E-E68C-751F2739B694}"/>
                    </a:ext>
                  </a:extLst>
                </p:cNvPr>
                <p:cNvSpPr/>
                <p:nvPr/>
              </p:nvSpPr>
              <p:spPr>
                <a:xfrm>
                  <a:off x="11149991" y="2633663"/>
                  <a:ext cx="941718" cy="672387"/>
                </a:xfrm>
                <a:custGeom>
                  <a:avLst/>
                  <a:gdLst>
                    <a:gd name="connsiteX0" fmla="*/ 0 w 464101"/>
                    <a:gd name="connsiteY0" fmla="*/ 0 h 381000"/>
                    <a:gd name="connsiteX1" fmla="*/ 464101 w 464101"/>
                    <a:gd name="connsiteY1" fmla="*/ 0 h 381000"/>
                    <a:gd name="connsiteX2" fmla="*/ 464101 w 464101"/>
                    <a:gd name="connsiteY2" fmla="*/ 381000 h 381000"/>
                    <a:gd name="connsiteX3" fmla="*/ 0 w 464101"/>
                    <a:gd name="connsiteY3" fmla="*/ 381000 h 381000"/>
                    <a:gd name="connsiteX4" fmla="*/ 0 w 464101"/>
                    <a:gd name="connsiteY4" fmla="*/ 0 h 381000"/>
                    <a:gd name="connsiteX0" fmla="*/ 0 w 583164"/>
                    <a:gd name="connsiteY0" fmla="*/ 0 h 452438"/>
                    <a:gd name="connsiteX1" fmla="*/ 583164 w 583164"/>
                    <a:gd name="connsiteY1" fmla="*/ 71438 h 452438"/>
                    <a:gd name="connsiteX2" fmla="*/ 583164 w 583164"/>
                    <a:gd name="connsiteY2" fmla="*/ 452438 h 452438"/>
                    <a:gd name="connsiteX3" fmla="*/ 119063 w 583164"/>
                    <a:gd name="connsiteY3" fmla="*/ 452438 h 452438"/>
                    <a:gd name="connsiteX4" fmla="*/ 0 w 583164"/>
                    <a:gd name="connsiteY4" fmla="*/ 0 h 452438"/>
                    <a:gd name="connsiteX0" fmla="*/ 33058 w 616222"/>
                    <a:gd name="connsiteY0" fmla="*/ 0 h 452438"/>
                    <a:gd name="connsiteX1" fmla="*/ 616222 w 616222"/>
                    <a:gd name="connsiteY1" fmla="*/ 71438 h 452438"/>
                    <a:gd name="connsiteX2" fmla="*/ 616222 w 616222"/>
                    <a:gd name="connsiteY2" fmla="*/ 452438 h 452438"/>
                    <a:gd name="connsiteX3" fmla="*/ 152121 w 616222"/>
                    <a:gd name="connsiteY3" fmla="*/ 452438 h 452438"/>
                    <a:gd name="connsiteX4" fmla="*/ 0 w 616222"/>
                    <a:gd name="connsiteY4" fmla="*/ 114301 h 452438"/>
                    <a:gd name="connsiteX5" fmla="*/ 33058 w 616222"/>
                    <a:gd name="connsiteY5" fmla="*/ 0 h 452438"/>
                    <a:gd name="connsiteX0" fmla="*/ 55404 w 638568"/>
                    <a:gd name="connsiteY0" fmla="*/ 0 h 452438"/>
                    <a:gd name="connsiteX1" fmla="*/ 638568 w 638568"/>
                    <a:gd name="connsiteY1" fmla="*/ 71438 h 452438"/>
                    <a:gd name="connsiteX2" fmla="*/ 638568 w 638568"/>
                    <a:gd name="connsiteY2" fmla="*/ 452438 h 452438"/>
                    <a:gd name="connsiteX3" fmla="*/ 174467 w 638568"/>
                    <a:gd name="connsiteY3" fmla="*/ 452438 h 452438"/>
                    <a:gd name="connsiteX4" fmla="*/ 8058 w 638568"/>
                    <a:gd name="connsiteY4" fmla="*/ 285751 h 452438"/>
                    <a:gd name="connsiteX5" fmla="*/ 22346 w 638568"/>
                    <a:gd name="connsiteY5" fmla="*/ 114301 h 452438"/>
                    <a:gd name="connsiteX6" fmla="*/ 55404 w 638568"/>
                    <a:gd name="connsiteY6" fmla="*/ 0 h 452438"/>
                    <a:gd name="connsiteX0" fmla="*/ 58231 w 641395"/>
                    <a:gd name="connsiteY0" fmla="*/ 0 h 452438"/>
                    <a:gd name="connsiteX1" fmla="*/ 641395 w 641395"/>
                    <a:gd name="connsiteY1" fmla="*/ 71438 h 452438"/>
                    <a:gd name="connsiteX2" fmla="*/ 641395 w 641395"/>
                    <a:gd name="connsiteY2" fmla="*/ 452438 h 452438"/>
                    <a:gd name="connsiteX3" fmla="*/ 177294 w 641395"/>
                    <a:gd name="connsiteY3" fmla="*/ 452438 h 452438"/>
                    <a:gd name="connsiteX4" fmla="*/ 10885 w 641395"/>
                    <a:gd name="connsiteY4" fmla="*/ 419101 h 452438"/>
                    <a:gd name="connsiteX5" fmla="*/ 10885 w 641395"/>
                    <a:gd name="connsiteY5" fmla="*/ 285751 h 452438"/>
                    <a:gd name="connsiteX6" fmla="*/ 25173 w 641395"/>
                    <a:gd name="connsiteY6" fmla="*/ 114301 h 452438"/>
                    <a:gd name="connsiteX7" fmla="*/ 58231 w 641395"/>
                    <a:gd name="connsiteY7" fmla="*/ 0 h 452438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641395 w 901194"/>
                    <a:gd name="connsiteY2" fmla="*/ 452438 h 614363"/>
                    <a:gd name="connsiteX3" fmla="*/ 901194 w 901194"/>
                    <a:gd name="connsiteY3" fmla="*/ 614363 h 614363"/>
                    <a:gd name="connsiteX4" fmla="*/ 10885 w 901194"/>
                    <a:gd name="connsiteY4" fmla="*/ 419101 h 614363"/>
                    <a:gd name="connsiteX5" fmla="*/ 10885 w 901194"/>
                    <a:gd name="connsiteY5" fmla="*/ 285751 h 614363"/>
                    <a:gd name="connsiteX6" fmla="*/ 25173 w 901194"/>
                    <a:gd name="connsiteY6" fmla="*/ 114301 h 614363"/>
                    <a:gd name="connsiteX7" fmla="*/ 58231 w 901194"/>
                    <a:gd name="connsiteY7" fmla="*/ 0 h 614363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793795 w 901194"/>
                    <a:gd name="connsiteY2" fmla="*/ 481013 h 614363"/>
                    <a:gd name="connsiteX3" fmla="*/ 901194 w 901194"/>
                    <a:gd name="connsiteY3" fmla="*/ 614363 h 614363"/>
                    <a:gd name="connsiteX4" fmla="*/ 10885 w 901194"/>
                    <a:gd name="connsiteY4" fmla="*/ 419101 h 614363"/>
                    <a:gd name="connsiteX5" fmla="*/ 10885 w 901194"/>
                    <a:gd name="connsiteY5" fmla="*/ 285751 h 614363"/>
                    <a:gd name="connsiteX6" fmla="*/ 25173 w 901194"/>
                    <a:gd name="connsiteY6" fmla="*/ 114301 h 614363"/>
                    <a:gd name="connsiteX7" fmla="*/ 58231 w 901194"/>
                    <a:gd name="connsiteY7" fmla="*/ 0 h 614363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730023 w 901194"/>
                    <a:gd name="connsiteY2" fmla="*/ 257176 h 614363"/>
                    <a:gd name="connsiteX3" fmla="*/ 793795 w 901194"/>
                    <a:gd name="connsiteY3" fmla="*/ 481013 h 614363"/>
                    <a:gd name="connsiteX4" fmla="*/ 901194 w 901194"/>
                    <a:gd name="connsiteY4" fmla="*/ 614363 h 614363"/>
                    <a:gd name="connsiteX5" fmla="*/ 10885 w 901194"/>
                    <a:gd name="connsiteY5" fmla="*/ 419101 h 614363"/>
                    <a:gd name="connsiteX6" fmla="*/ 10885 w 901194"/>
                    <a:gd name="connsiteY6" fmla="*/ 285751 h 614363"/>
                    <a:gd name="connsiteX7" fmla="*/ 25173 w 901194"/>
                    <a:gd name="connsiteY7" fmla="*/ 114301 h 614363"/>
                    <a:gd name="connsiteX8" fmla="*/ 58231 w 901194"/>
                    <a:gd name="connsiteY8" fmla="*/ 0 h 614363"/>
                    <a:gd name="connsiteX0" fmla="*/ 58231 w 901194"/>
                    <a:gd name="connsiteY0" fmla="*/ 0 h 614363"/>
                    <a:gd name="connsiteX1" fmla="*/ 846182 w 901194"/>
                    <a:gd name="connsiteY1" fmla="*/ 80963 h 614363"/>
                    <a:gd name="connsiteX2" fmla="*/ 730023 w 901194"/>
                    <a:gd name="connsiteY2" fmla="*/ 257176 h 614363"/>
                    <a:gd name="connsiteX3" fmla="*/ 793795 w 901194"/>
                    <a:gd name="connsiteY3" fmla="*/ 481013 h 614363"/>
                    <a:gd name="connsiteX4" fmla="*/ 901194 w 901194"/>
                    <a:gd name="connsiteY4" fmla="*/ 614363 h 614363"/>
                    <a:gd name="connsiteX5" fmla="*/ 10885 w 901194"/>
                    <a:gd name="connsiteY5" fmla="*/ 419101 h 614363"/>
                    <a:gd name="connsiteX6" fmla="*/ 10885 w 901194"/>
                    <a:gd name="connsiteY6" fmla="*/ 285751 h 614363"/>
                    <a:gd name="connsiteX7" fmla="*/ 25173 w 901194"/>
                    <a:gd name="connsiteY7" fmla="*/ 114301 h 614363"/>
                    <a:gd name="connsiteX8" fmla="*/ 58231 w 901194"/>
                    <a:gd name="connsiteY8" fmla="*/ 0 h 614363"/>
                    <a:gd name="connsiteX0" fmla="*/ 58231 w 901194"/>
                    <a:gd name="connsiteY0" fmla="*/ 38143 h 652506"/>
                    <a:gd name="connsiteX1" fmla="*/ 234723 w 901194"/>
                    <a:gd name="connsiteY1" fmla="*/ 44 h 652506"/>
                    <a:gd name="connsiteX2" fmla="*/ 846182 w 901194"/>
                    <a:gd name="connsiteY2" fmla="*/ 119106 h 652506"/>
                    <a:gd name="connsiteX3" fmla="*/ 730023 w 901194"/>
                    <a:gd name="connsiteY3" fmla="*/ 295319 h 652506"/>
                    <a:gd name="connsiteX4" fmla="*/ 793795 w 901194"/>
                    <a:gd name="connsiteY4" fmla="*/ 519156 h 652506"/>
                    <a:gd name="connsiteX5" fmla="*/ 901194 w 901194"/>
                    <a:gd name="connsiteY5" fmla="*/ 652506 h 652506"/>
                    <a:gd name="connsiteX6" fmla="*/ 10885 w 901194"/>
                    <a:gd name="connsiteY6" fmla="*/ 457244 h 652506"/>
                    <a:gd name="connsiteX7" fmla="*/ 10885 w 901194"/>
                    <a:gd name="connsiteY7" fmla="*/ 323894 h 652506"/>
                    <a:gd name="connsiteX8" fmla="*/ 25173 w 901194"/>
                    <a:gd name="connsiteY8" fmla="*/ 152444 h 652506"/>
                    <a:gd name="connsiteX9" fmla="*/ 58231 w 901194"/>
                    <a:gd name="connsiteY9" fmla="*/ 38143 h 652506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98755 w 941718"/>
                    <a:gd name="connsiteY0" fmla="*/ 38143 h 672431"/>
                    <a:gd name="connsiteX1" fmla="*/ 275247 w 941718"/>
                    <a:gd name="connsiteY1" fmla="*/ 44 h 672431"/>
                    <a:gd name="connsiteX2" fmla="*/ 886706 w 941718"/>
                    <a:gd name="connsiteY2" fmla="*/ 119106 h 672431"/>
                    <a:gd name="connsiteX3" fmla="*/ 770547 w 941718"/>
                    <a:gd name="connsiteY3" fmla="*/ 295319 h 672431"/>
                    <a:gd name="connsiteX4" fmla="*/ 834319 w 941718"/>
                    <a:gd name="connsiteY4" fmla="*/ 519156 h 672431"/>
                    <a:gd name="connsiteX5" fmla="*/ 941718 w 941718"/>
                    <a:gd name="connsiteY5" fmla="*/ 652506 h 672431"/>
                    <a:gd name="connsiteX6" fmla="*/ 51409 w 941718"/>
                    <a:gd name="connsiteY6" fmla="*/ 457244 h 672431"/>
                    <a:gd name="connsiteX7" fmla="*/ 51409 w 941718"/>
                    <a:gd name="connsiteY7" fmla="*/ 323894 h 672431"/>
                    <a:gd name="connsiteX8" fmla="*/ 65697 w 941718"/>
                    <a:gd name="connsiteY8" fmla="*/ 152444 h 672431"/>
                    <a:gd name="connsiteX9" fmla="*/ 98755 w 941718"/>
                    <a:gd name="connsiteY9" fmla="*/ 38143 h 672431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41718" h="672387">
                      <a:moveTo>
                        <a:pt x="98755" y="38099"/>
                      </a:moveTo>
                      <a:cubicBezTo>
                        <a:pt x="141711" y="39687"/>
                        <a:pt x="222766" y="79374"/>
                        <a:pt x="275247" y="0"/>
                      </a:cubicBezTo>
                      <a:lnTo>
                        <a:pt x="886706" y="119062"/>
                      </a:lnTo>
                      <a:cubicBezTo>
                        <a:pt x="905136" y="180975"/>
                        <a:pt x="823555" y="276224"/>
                        <a:pt x="770547" y="295275"/>
                      </a:cubicBezTo>
                      <a:lnTo>
                        <a:pt x="834319" y="519112"/>
                      </a:lnTo>
                      <a:cubicBezTo>
                        <a:pt x="870119" y="563562"/>
                        <a:pt x="891630" y="460375"/>
                        <a:pt x="941718" y="652462"/>
                      </a:cubicBezTo>
                      <a:cubicBezTo>
                        <a:pt x="536596" y="745331"/>
                        <a:pt x="79144" y="484981"/>
                        <a:pt x="51409" y="457200"/>
                      </a:cubicBezTo>
                      <a:cubicBezTo>
                        <a:pt x="23674" y="429419"/>
                        <a:pt x="58553" y="368300"/>
                        <a:pt x="51409" y="323850"/>
                      </a:cubicBezTo>
                      <a:cubicBezTo>
                        <a:pt x="44265" y="279400"/>
                        <a:pt x="-69194" y="164306"/>
                        <a:pt x="65697" y="152400"/>
                      </a:cubicBezTo>
                      <a:lnTo>
                        <a:pt x="98755" y="380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E7F47"/>
                    </a:gs>
                    <a:gs pos="39000">
                      <a:srgbClr val="AD6943"/>
                    </a:gs>
                  </a:gsLst>
                  <a:lin ang="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Star: 7 Points 219">
                  <a:extLst>
                    <a:ext uri="{FF2B5EF4-FFF2-40B4-BE49-F238E27FC236}">
                      <a16:creationId xmlns:a16="http://schemas.microsoft.com/office/drawing/2014/main" id="{B82432AF-9057-C73F-17BC-26E4C399F37D}"/>
                    </a:ext>
                  </a:extLst>
                </p:cNvPr>
                <p:cNvSpPr/>
                <p:nvPr/>
              </p:nvSpPr>
              <p:spPr>
                <a:xfrm>
                  <a:off x="11896182" y="2673968"/>
                  <a:ext cx="494348" cy="632082"/>
                </a:xfrm>
                <a:prstGeom prst="star7">
                  <a:avLst>
                    <a:gd name="adj" fmla="val 48261"/>
                    <a:gd name="hf" fmla="val 102572"/>
                    <a:gd name="vf" fmla="val 105210"/>
                  </a:avLst>
                </a:prstGeom>
                <a:gradFill>
                  <a:gsLst>
                    <a:gs pos="0">
                      <a:srgbClr val="4E7F47"/>
                    </a:gs>
                    <a:gs pos="60000">
                      <a:srgbClr val="AD6943"/>
                    </a:gs>
                  </a:gsLst>
                  <a:lin ang="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7FAA268-D81F-0C0E-136B-3ED899AC60D9}"/>
              </a:ext>
            </a:extLst>
          </p:cNvPr>
          <p:cNvGrpSpPr/>
          <p:nvPr/>
        </p:nvGrpSpPr>
        <p:grpSpPr>
          <a:xfrm rot="5806812">
            <a:off x="1632421" y="7510147"/>
            <a:ext cx="6034300" cy="3052958"/>
            <a:chOff x="2475914" y="1868829"/>
            <a:chExt cx="7599598" cy="3844896"/>
          </a:xfrm>
        </p:grpSpPr>
        <p:sp>
          <p:nvSpPr>
            <p:cNvPr id="222" name="Rectangle 20">
              <a:extLst>
                <a:ext uri="{FF2B5EF4-FFF2-40B4-BE49-F238E27FC236}">
                  <a16:creationId xmlns:a16="http://schemas.microsoft.com/office/drawing/2014/main" id="{C1B9D6BD-C5F8-6B8D-9059-0CC318E6B0B6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Rectangle 17">
              <a:extLst>
                <a:ext uri="{FF2B5EF4-FFF2-40B4-BE49-F238E27FC236}">
                  <a16:creationId xmlns:a16="http://schemas.microsoft.com/office/drawing/2014/main" id="{C9FDCE96-099F-43E8-06F4-5C826DEE47BB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Rectangle 18">
              <a:extLst>
                <a:ext uri="{FF2B5EF4-FFF2-40B4-BE49-F238E27FC236}">
                  <a16:creationId xmlns:a16="http://schemas.microsoft.com/office/drawing/2014/main" id="{1DB76E99-F291-3D17-CFCA-25519AFC3609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8E626F8-2F76-3818-805C-E346ABFA85DC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9BD5778-461C-B2F3-D34D-0AC14EBB400F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1CD49656-AAE6-FBEE-542C-047296E47CAA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3B07F7F-68DC-3F53-E9B3-6F383D9C8FC2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6E6A971-2B83-2CBB-4251-5A1FE5E3AD6F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Rectangle 20">
              <a:extLst>
                <a:ext uri="{FF2B5EF4-FFF2-40B4-BE49-F238E27FC236}">
                  <a16:creationId xmlns:a16="http://schemas.microsoft.com/office/drawing/2014/main" id="{D59BC5AE-E702-5F64-39E0-F627A9EF83C7}"/>
                </a:ext>
              </a:extLst>
            </p:cNvPr>
            <p:cNvSpPr/>
            <p:nvPr/>
          </p:nvSpPr>
          <p:spPr>
            <a:xfrm rot="14125111">
              <a:off x="4420748" y="2591187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DFE6C57C-140F-87DA-8956-D8C679226EF8}"/>
                </a:ext>
              </a:extLst>
            </p:cNvPr>
            <p:cNvSpPr/>
            <p:nvPr/>
          </p:nvSpPr>
          <p:spPr>
            <a:xfrm rot="21171380">
              <a:off x="5011496" y="3281134"/>
              <a:ext cx="2152338" cy="734356"/>
            </a:xfrm>
            <a:prstGeom prst="ellipse">
              <a:avLst/>
            </a:prstGeom>
            <a:solidFill>
              <a:srgbClr val="0B075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0825066-EAC4-2CFA-A951-A754AB2145F6}"/>
                </a:ext>
              </a:extLst>
            </p:cNvPr>
            <p:cNvSpPr/>
            <p:nvPr/>
          </p:nvSpPr>
          <p:spPr>
            <a:xfrm>
              <a:off x="4081602" y="3316597"/>
              <a:ext cx="379244" cy="37924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B59AD267-AF38-C0E9-E12D-858A8EBAC0D0}"/>
                </a:ext>
              </a:extLst>
            </p:cNvPr>
            <p:cNvSpPr/>
            <p:nvPr/>
          </p:nvSpPr>
          <p:spPr>
            <a:xfrm>
              <a:off x="4220825" y="3467460"/>
              <a:ext cx="169080" cy="16908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F0D39F86-18A1-7C26-7A4E-0EB34ADB0F1D}"/>
                </a:ext>
              </a:extLst>
            </p:cNvPr>
            <p:cNvSpPr/>
            <p:nvPr/>
          </p:nvSpPr>
          <p:spPr>
            <a:xfrm>
              <a:off x="4192598" y="3481979"/>
              <a:ext cx="36103" cy="3610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35" name="ttsMP3.com_VoiceText_2025-1-31_23-53-8">
            <a:hlinkClick r:id="" action="ppaction://media"/>
            <a:extLst>
              <a:ext uri="{FF2B5EF4-FFF2-40B4-BE49-F238E27FC236}">
                <a16:creationId xmlns:a16="http://schemas.microsoft.com/office/drawing/2014/main" id="{92D949C1-FEE6-A44D-A21B-AF45C746CA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776" fill="hold"/>
                                        <p:tgtEl>
                                          <p:spTgt spid="2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-168442" y="-48048008"/>
            <a:ext cx="5894374" cy="48048008"/>
            <a:chOff x="8050469" y="-9193101"/>
            <a:chExt cx="5894374" cy="4804800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050469" y="-9193101"/>
              <a:ext cx="5894374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solidFill>
                      <a:prstClr val="black"/>
                    </a:solidFill>
                  </a:ln>
                  <a:solidFill>
                    <a:srgbClr val="0B075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 </a:t>
              </a:r>
              <a:r>
                <a:rPr kumimoji="0" lang="en-US" sz="19000" b="0" i="0" u="none" strike="noStrike" kern="0" cap="none" spc="0" normalizeH="0" baseline="0" noProof="0" dirty="0" err="1">
                  <a:ln>
                    <a:solidFill>
                      <a:prstClr val="black"/>
                    </a:solidFill>
                  </a:ln>
                  <a:solidFill>
                    <a:srgbClr val="0B075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0B075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B1B60D-2AA6-40CD-BF5C-69FAC21E29C5}"/>
              </a:ext>
            </a:extLst>
          </p:cNvPr>
          <p:cNvGrpSpPr/>
          <p:nvPr/>
        </p:nvGrpSpPr>
        <p:grpSpPr>
          <a:xfrm rot="17765252" flipH="1">
            <a:off x="862" y="6537885"/>
            <a:ext cx="7217676" cy="3651668"/>
            <a:chOff x="2475914" y="1868829"/>
            <a:chExt cx="7599598" cy="3844896"/>
          </a:xfrm>
        </p:grpSpPr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491626E3-C489-5380-119D-CD0A131544B0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9321051C-47AB-E6A8-EA80-8B6221DA7599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64E6FCBA-3BDA-BEE0-6F4C-B1417ED80695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CE0D49-3A8C-4B52-43A0-84A2EE7C67FE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A74A1C-8C15-D8C0-FF00-2A9C83E3E515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E2EDE80-1C60-B7BF-676B-928B00E98146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C4891E3-69A4-14E9-47A7-DE1C29C30882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F5016C1-A8BA-9E8C-FE9B-544F14A81EFC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20">
              <a:extLst>
                <a:ext uri="{FF2B5EF4-FFF2-40B4-BE49-F238E27FC236}">
                  <a16:creationId xmlns:a16="http://schemas.microsoft.com/office/drawing/2014/main" id="{5587D3F2-0AC6-E42F-813C-80B8BF0D2005}"/>
                </a:ext>
              </a:extLst>
            </p:cNvPr>
            <p:cNvSpPr/>
            <p:nvPr/>
          </p:nvSpPr>
          <p:spPr>
            <a:xfrm rot="14125111">
              <a:off x="4420748" y="2591187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D5E7C13-B7CD-F8B6-3EDA-3E6B79FCE082}"/>
                </a:ext>
              </a:extLst>
            </p:cNvPr>
            <p:cNvSpPr/>
            <p:nvPr/>
          </p:nvSpPr>
          <p:spPr>
            <a:xfrm rot="21171380">
              <a:off x="5011496" y="3281134"/>
              <a:ext cx="2152338" cy="734356"/>
            </a:xfrm>
            <a:prstGeom prst="ellipse">
              <a:avLst/>
            </a:prstGeom>
            <a:solidFill>
              <a:srgbClr val="0B075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14152A7-89F3-4C5E-C9B3-04662347AE84}"/>
                </a:ext>
              </a:extLst>
            </p:cNvPr>
            <p:cNvSpPr/>
            <p:nvPr/>
          </p:nvSpPr>
          <p:spPr>
            <a:xfrm>
              <a:off x="4149030" y="3489211"/>
              <a:ext cx="379245" cy="3792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0359C6B-C750-C162-C222-FFC6367159E9}"/>
                </a:ext>
              </a:extLst>
            </p:cNvPr>
            <p:cNvSpPr/>
            <p:nvPr/>
          </p:nvSpPr>
          <p:spPr>
            <a:xfrm>
              <a:off x="4288253" y="3640075"/>
              <a:ext cx="169080" cy="16908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A926BC5-AF93-D63F-F9FF-06F9E7BA4A83}"/>
                </a:ext>
              </a:extLst>
            </p:cNvPr>
            <p:cNvSpPr/>
            <p:nvPr/>
          </p:nvSpPr>
          <p:spPr>
            <a:xfrm>
              <a:off x="4267555" y="3624684"/>
              <a:ext cx="36103" cy="3610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1" name="ttsMP3.com_VoiceText_2025-1-31_19-51-44">
            <a:hlinkClick r:id="" action="ppaction://media"/>
            <a:extLst>
              <a:ext uri="{FF2B5EF4-FFF2-40B4-BE49-F238E27FC236}">
                <a16:creationId xmlns:a16="http://schemas.microsoft.com/office/drawing/2014/main" id="{8EE1E9E3-7CD4-6035-FCD4-8143193AB51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174113" y="7792389"/>
            <a:ext cx="609600" cy="609600"/>
          </a:xfrm>
          <a:prstGeom prst="rect">
            <a:avLst/>
          </a:prstGeom>
        </p:spPr>
      </p:pic>
      <p:pic>
        <p:nvPicPr>
          <p:cNvPr id="62" name="2sec">
            <a:hlinkClick r:id="" action="ppaction://media"/>
            <a:extLst>
              <a:ext uri="{FF2B5EF4-FFF2-40B4-BE49-F238E27FC236}">
                <a16:creationId xmlns:a16="http://schemas.microsoft.com/office/drawing/2014/main" id="{CDA17218-4F02-E087-691F-3B4383729C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706825" y="1035802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7056" fill="hold"/>
                                        <p:tgtEl>
                                          <p:spTgt spid="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56"/>
                            </p:stCondLst>
                            <p:childTnLst>
                              <p:par>
                                <p:cTn id="1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64" fill="hold"/>
                                        <p:tgtEl>
                                          <p:spTgt spid="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"/>
                </p:tgtEl>
              </p:cMediaNode>
            </p:audio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EF57E57-2E91-FD57-5943-E1955D0106CC}"/>
              </a:ext>
            </a:extLst>
          </p:cNvPr>
          <p:cNvSpPr txBox="1"/>
          <p:nvPr/>
        </p:nvSpPr>
        <p:spPr>
          <a:xfrm>
            <a:off x="445075" y="2767382"/>
            <a:ext cx="632021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</a:rPr>
              <a:t>W </a:t>
            </a:r>
            <a:r>
              <a:rPr kumimoji="0" lang="en-US" sz="20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endParaRPr kumimoji="0" lang="en-US" sz="202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0B0754"/>
              </a:solidFill>
              <a:effectLst/>
              <a:uLnTx/>
              <a:uFillTx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9045F7B-2DDD-F3A6-CF84-96A974EB63B3}"/>
              </a:ext>
            </a:extLst>
          </p:cNvPr>
          <p:cNvGrpSpPr/>
          <p:nvPr/>
        </p:nvGrpSpPr>
        <p:grpSpPr>
          <a:xfrm rot="544397">
            <a:off x="265179" y="5560674"/>
            <a:ext cx="6327641" cy="3193534"/>
            <a:chOff x="2475914" y="1878239"/>
            <a:chExt cx="7599598" cy="3835486"/>
          </a:xfrm>
        </p:grpSpPr>
        <p:sp>
          <p:nvSpPr>
            <p:cNvPr id="37" name="Rectangle 20">
              <a:extLst>
                <a:ext uri="{FF2B5EF4-FFF2-40B4-BE49-F238E27FC236}">
                  <a16:creationId xmlns:a16="http://schemas.microsoft.com/office/drawing/2014/main" id="{E1F9B086-E748-88DA-E48F-198041F6FB48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17">
              <a:extLst>
                <a:ext uri="{FF2B5EF4-FFF2-40B4-BE49-F238E27FC236}">
                  <a16:creationId xmlns:a16="http://schemas.microsoft.com/office/drawing/2014/main" id="{01556334-6833-B303-C72E-BD08CF274948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18">
              <a:extLst>
                <a:ext uri="{FF2B5EF4-FFF2-40B4-BE49-F238E27FC236}">
                  <a16:creationId xmlns:a16="http://schemas.microsoft.com/office/drawing/2014/main" id="{5C26E5D7-F64D-68FE-AB46-A525B90BF1A6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5781AE4-1094-1BAA-C77A-5F08E9AB5471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B5B24A0-73F3-B7C6-537B-F2A589DAF4B4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229F25D-CF7F-FDA1-1AB0-5D098D3BCAD9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132FDD8-9301-32B8-819D-F0AE56EDE4D3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05B3113-4028-88BE-420B-4FFF4019164F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0C02721B-CB91-392F-12F6-9D5CEBB507F3}"/>
                </a:ext>
              </a:extLst>
            </p:cNvPr>
            <p:cNvSpPr/>
            <p:nvPr/>
          </p:nvSpPr>
          <p:spPr>
            <a:xfrm rot="4855603">
              <a:off x="5478803" y="3656317"/>
              <a:ext cx="1684284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EFC6736-C022-A4A6-BEDE-AFB477462A9E}"/>
                </a:ext>
              </a:extLst>
            </p:cNvPr>
            <p:cNvSpPr/>
            <p:nvPr/>
          </p:nvSpPr>
          <p:spPr>
            <a:xfrm rot="21318596">
              <a:off x="5300813" y="3295219"/>
              <a:ext cx="1454627" cy="879082"/>
            </a:xfrm>
            <a:prstGeom prst="ellipse">
              <a:avLst/>
            </a:prstGeom>
            <a:solidFill>
              <a:srgbClr val="0B075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8DC06B6-9FA2-E5C2-E97E-02E2F7256441}"/>
                </a:ext>
              </a:extLst>
            </p:cNvPr>
            <p:cNvSpPr/>
            <p:nvPr/>
          </p:nvSpPr>
          <p:spPr>
            <a:xfrm>
              <a:off x="4057925" y="3321078"/>
              <a:ext cx="379245" cy="3792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6A6051F-443E-DE44-1181-BDE6D04DAACB}"/>
                </a:ext>
              </a:extLst>
            </p:cNvPr>
            <p:cNvSpPr/>
            <p:nvPr/>
          </p:nvSpPr>
          <p:spPr>
            <a:xfrm>
              <a:off x="4144703" y="3399149"/>
              <a:ext cx="169080" cy="16908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8A171F0-9A51-6DB6-81D5-1DC5906B579C}"/>
                </a:ext>
              </a:extLst>
            </p:cNvPr>
            <p:cNvSpPr/>
            <p:nvPr/>
          </p:nvSpPr>
          <p:spPr>
            <a:xfrm>
              <a:off x="4330910" y="3601375"/>
              <a:ext cx="36103" cy="3610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0" name="ttsMP3.com_VoiceText_2025-1-31_20-16-24">
            <a:hlinkClick r:id="" action="ppaction://media"/>
            <a:extLst>
              <a:ext uri="{FF2B5EF4-FFF2-40B4-BE49-F238E27FC236}">
                <a16:creationId xmlns:a16="http://schemas.microsoft.com/office/drawing/2014/main" id="{5E00442A-252C-514A-CA26-52657F79CE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5075" y="3361248"/>
            <a:ext cx="609600" cy="609600"/>
          </a:xfrm>
          <a:prstGeom prst="rect">
            <a:avLst/>
          </a:prstGeom>
        </p:spPr>
      </p:pic>
      <p:pic>
        <p:nvPicPr>
          <p:cNvPr id="51" name="alphasounds-w">
            <a:hlinkClick r:id="" action="ppaction://media"/>
            <a:extLst>
              <a:ext uri="{FF2B5EF4-FFF2-40B4-BE49-F238E27FC236}">
                <a16:creationId xmlns:a16="http://schemas.microsoft.com/office/drawing/2014/main" id="{BDFA6CB2-0FC5-FE8C-FA30-020A1B31ACE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219416" y="3367539"/>
            <a:ext cx="609600" cy="609600"/>
          </a:xfrm>
          <a:prstGeom prst="rect">
            <a:avLst/>
          </a:prstGeom>
        </p:spPr>
      </p:pic>
      <p:pic>
        <p:nvPicPr>
          <p:cNvPr id="52" name="ttsMP3.com_VoiceText_2025-1-31_20-18-28">
            <a:hlinkClick r:id="" action="ppaction://media"/>
            <a:extLst>
              <a:ext uri="{FF2B5EF4-FFF2-40B4-BE49-F238E27FC236}">
                <a16:creationId xmlns:a16="http://schemas.microsoft.com/office/drawing/2014/main" id="{85068919-457E-A10B-E30B-61E61CE4FC9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019275" y="3392694"/>
            <a:ext cx="609600" cy="609600"/>
          </a:xfrm>
          <a:prstGeom prst="rect">
            <a:avLst/>
          </a:prstGeom>
        </p:spPr>
      </p:pic>
      <p:pic>
        <p:nvPicPr>
          <p:cNvPr id="53" name="alphasounds-w">
            <a:hlinkClick r:id="" action="ppaction://media"/>
            <a:extLst>
              <a:ext uri="{FF2B5EF4-FFF2-40B4-BE49-F238E27FC236}">
                <a16:creationId xmlns:a16="http://schemas.microsoft.com/office/drawing/2014/main" id="{635B7188-2E10-4ADE-C293-FA320AD0612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948258" y="3062739"/>
            <a:ext cx="609600" cy="609600"/>
          </a:xfrm>
          <a:prstGeom prst="rect">
            <a:avLst/>
          </a:prstGeom>
        </p:spPr>
      </p:pic>
      <p:pic>
        <p:nvPicPr>
          <p:cNvPr id="54" name="ttsMP3.com_VoiceText_2025-1-31_20-19-34">
            <a:hlinkClick r:id="" action="ppaction://media"/>
            <a:extLst>
              <a:ext uri="{FF2B5EF4-FFF2-40B4-BE49-F238E27FC236}">
                <a16:creationId xmlns:a16="http://schemas.microsoft.com/office/drawing/2014/main" id="{F5339705-8D14-0DDD-6C2A-CE0747C3693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67167" y="28951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24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22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272" fill="hold"/>
                                        <p:tgtEl>
                                          <p:spTgt spid="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49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520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1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272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28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504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1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13DC4DC-7C91-06C0-5193-1C6ED62EF1FD}"/>
              </a:ext>
            </a:extLst>
          </p:cNvPr>
          <p:cNvSpPr txBox="1"/>
          <p:nvPr/>
        </p:nvSpPr>
        <p:spPr>
          <a:xfrm>
            <a:off x="248962" y="2846021"/>
            <a:ext cx="724401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0B0754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hale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62DF0C-AE2C-8B23-31AE-76239C42FFDE}"/>
              </a:ext>
            </a:extLst>
          </p:cNvPr>
          <p:cNvGrpSpPr/>
          <p:nvPr/>
        </p:nvGrpSpPr>
        <p:grpSpPr>
          <a:xfrm rot="19966045" flipH="1">
            <a:off x="316411" y="5626062"/>
            <a:ext cx="6667853" cy="3365238"/>
            <a:chOff x="2475914" y="1878239"/>
            <a:chExt cx="7599598" cy="3835486"/>
          </a:xfrm>
        </p:grpSpPr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7EEFB839-507A-F3AF-F922-DA7082B15E49}"/>
                </a:ext>
              </a:extLst>
            </p:cNvPr>
            <p:cNvSpPr/>
            <p:nvPr/>
          </p:nvSpPr>
          <p:spPr>
            <a:xfrm rot="4143027">
              <a:off x="4197943" y="3977632"/>
              <a:ext cx="2458451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FEB8D4AF-3F07-9511-EF01-08B438267E2E}"/>
                </a:ext>
              </a:extLst>
            </p:cNvPr>
            <p:cNvSpPr/>
            <p:nvPr/>
          </p:nvSpPr>
          <p:spPr>
            <a:xfrm>
              <a:off x="2475914" y="1878239"/>
              <a:ext cx="7599598" cy="2825118"/>
            </a:xfrm>
            <a:custGeom>
              <a:avLst/>
              <a:gdLst>
                <a:gd name="connsiteX0" fmla="*/ 0 w 4557333"/>
                <a:gd name="connsiteY0" fmla="*/ 0 h 1268088"/>
                <a:gd name="connsiteX1" fmla="*/ 4557333 w 4557333"/>
                <a:gd name="connsiteY1" fmla="*/ 0 h 1268088"/>
                <a:gd name="connsiteX2" fmla="*/ 4557333 w 4557333"/>
                <a:gd name="connsiteY2" fmla="*/ 1268088 h 1268088"/>
                <a:gd name="connsiteX3" fmla="*/ 0 w 4557333"/>
                <a:gd name="connsiteY3" fmla="*/ 1268088 h 1268088"/>
                <a:gd name="connsiteX4" fmla="*/ 0 w 4557333"/>
                <a:gd name="connsiteY4" fmla="*/ 0 h 1268088"/>
                <a:gd name="connsiteX0" fmla="*/ 609600 w 4557333"/>
                <a:gd name="connsiteY0" fmla="*/ 0 h 1496688"/>
                <a:gd name="connsiteX1" fmla="*/ 4557333 w 4557333"/>
                <a:gd name="connsiteY1" fmla="*/ 228600 h 1496688"/>
                <a:gd name="connsiteX2" fmla="*/ 4557333 w 4557333"/>
                <a:gd name="connsiteY2" fmla="*/ 1496688 h 1496688"/>
                <a:gd name="connsiteX3" fmla="*/ 0 w 4557333"/>
                <a:gd name="connsiteY3" fmla="*/ 1496688 h 1496688"/>
                <a:gd name="connsiteX4" fmla="*/ 609600 w 4557333"/>
                <a:gd name="connsiteY4" fmla="*/ 0 h 1496688"/>
                <a:gd name="connsiteX0" fmla="*/ 304800 w 4252533"/>
                <a:gd name="connsiteY0" fmla="*/ 0 h 1496688"/>
                <a:gd name="connsiteX1" fmla="*/ 4252533 w 4252533"/>
                <a:gd name="connsiteY1" fmla="*/ 228600 h 1496688"/>
                <a:gd name="connsiteX2" fmla="*/ 4252533 w 4252533"/>
                <a:gd name="connsiteY2" fmla="*/ 1496688 h 1496688"/>
                <a:gd name="connsiteX3" fmla="*/ 0 w 4252533"/>
                <a:gd name="connsiteY3" fmla="*/ 1001388 h 1496688"/>
                <a:gd name="connsiteX4" fmla="*/ 304800 w 4252533"/>
                <a:gd name="connsiteY4" fmla="*/ 0 h 1496688"/>
                <a:gd name="connsiteX0" fmla="*/ 317500 w 4265233"/>
                <a:gd name="connsiteY0" fmla="*/ 0 h 1496688"/>
                <a:gd name="connsiteX1" fmla="*/ 4265233 w 4265233"/>
                <a:gd name="connsiteY1" fmla="*/ 228600 h 1496688"/>
                <a:gd name="connsiteX2" fmla="*/ 4265233 w 4265233"/>
                <a:gd name="connsiteY2" fmla="*/ 1496688 h 1496688"/>
                <a:gd name="connsiteX3" fmla="*/ 0 w 4265233"/>
                <a:gd name="connsiteY3" fmla="*/ 1026788 h 1496688"/>
                <a:gd name="connsiteX4" fmla="*/ 317500 w 4265233"/>
                <a:gd name="connsiteY4" fmla="*/ 0 h 1496688"/>
                <a:gd name="connsiteX0" fmla="*/ 877533 w 4825266"/>
                <a:gd name="connsiteY0" fmla="*/ 0 h 1496688"/>
                <a:gd name="connsiteX1" fmla="*/ 4825266 w 4825266"/>
                <a:gd name="connsiteY1" fmla="*/ 228600 h 1496688"/>
                <a:gd name="connsiteX2" fmla="*/ 4825266 w 4825266"/>
                <a:gd name="connsiteY2" fmla="*/ 1496688 h 1496688"/>
                <a:gd name="connsiteX3" fmla="*/ 560033 w 4825266"/>
                <a:gd name="connsiteY3" fmla="*/ 1026788 h 1496688"/>
                <a:gd name="connsiteX4" fmla="*/ 877533 w 4825266"/>
                <a:gd name="connsiteY4" fmla="*/ 0 h 1496688"/>
                <a:gd name="connsiteX0" fmla="*/ 902286 w 4850019"/>
                <a:gd name="connsiteY0" fmla="*/ 0 h 1496688"/>
                <a:gd name="connsiteX1" fmla="*/ 4850019 w 4850019"/>
                <a:gd name="connsiteY1" fmla="*/ 228600 h 1496688"/>
                <a:gd name="connsiteX2" fmla="*/ 4850019 w 4850019"/>
                <a:gd name="connsiteY2" fmla="*/ 1496688 h 1496688"/>
                <a:gd name="connsiteX3" fmla="*/ 584786 w 4850019"/>
                <a:gd name="connsiteY3" fmla="*/ 1026788 h 1496688"/>
                <a:gd name="connsiteX4" fmla="*/ 902286 w 4850019"/>
                <a:gd name="connsiteY4" fmla="*/ 0 h 1496688"/>
                <a:gd name="connsiteX0" fmla="*/ 902286 w 5827919"/>
                <a:gd name="connsiteY0" fmla="*/ 546100 h 2042788"/>
                <a:gd name="connsiteX1" fmla="*/ 5827919 w 5827919"/>
                <a:gd name="connsiteY1" fmla="*/ 0 h 2042788"/>
                <a:gd name="connsiteX2" fmla="*/ 4850019 w 5827919"/>
                <a:gd name="connsiteY2" fmla="*/ 2042788 h 2042788"/>
                <a:gd name="connsiteX3" fmla="*/ 584786 w 5827919"/>
                <a:gd name="connsiteY3" fmla="*/ 1572888 h 2042788"/>
                <a:gd name="connsiteX4" fmla="*/ 902286 w 5827919"/>
                <a:gd name="connsiteY4" fmla="*/ 546100 h 20427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46100 h 1572888"/>
                <a:gd name="connsiteX1" fmla="*/ 5827919 w 5954919"/>
                <a:gd name="connsiteY1" fmla="*/ 0 h 1572888"/>
                <a:gd name="connsiteX2" fmla="*/ 5954919 w 5954919"/>
                <a:gd name="connsiteY2" fmla="*/ 252088 h 1572888"/>
                <a:gd name="connsiteX3" fmla="*/ 584786 w 5954919"/>
                <a:gd name="connsiteY3" fmla="*/ 1572888 h 1572888"/>
                <a:gd name="connsiteX4" fmla="*/ 902286 w 5954919"/>
                <a:gd name="connsiteY4" fmla="*/ 546100 h 1572888"/>
                <a:gd name="connsiteX0" fmla="*/ 902286 w 5954919"/>
                <a:gd name="connsiteY0" fmla="*/ 584200 h 1610988"/>
                <a:gd name="connsiteX1" fmla="*/ 5827919 w 5954919"/>
                <a:gd name="connsiteY1" fmla="*/ 0 h 1610988"/>
                <a:gd name="connsiteX2" fmla="*/ 5954919 w 5954919"/>
                <a:gd name="connsiteY2" fmla="*/ 290188 h 1610988"/>
                <a:gd name="connsiteX3" fmla="*/ 584786 w 5954919"/>
                <a:gd name="connsiteY3" fmla="*/ 1610988 h 1610988"/>
                <a:gd name="connsiteX4" fmla="*/ 902286 w 5954919"/>
                <a:gd name="connsiteY4" fmla="*/ 584200 h 1610988"/>
                <a:gd name="connsiteX0" fmla="*/ 902286 w 5985399"/>
                <a:gd name="connsiteY0" fmla="*/ 584200 h 1610988"/>
                <a:gd name="connsiteX1" fmla="*/ 5827919 w 5985399"/>
                <a:gd name="connsiteY1" fmla="*/ 0 h 1610988"/>
                <a:gd name="connsiteX2" fmla="*/ 5985399 w 5985399"/>
                <a:gd name="connsiteY2" fmla="*/ 282568 h 1610988"/>
                <a:gd name="connsiteX3" fmla="*/ 584786 w 5985399"/>
                <a:gd name="connsiteY3" fmla="*/ 1610988 h 1610988"/>
                <a:gd name="connsiteX4" fmla="*/ 902286 w 5985399"/>
                <a:gd name="connsiteY4" fmla="*/ 584200 h 1610988"/>
                <a:gd name="connsiteX0" fmla="*/ 902286 w 5985399"/>
                <a:gd name="connsiteY0" fmla="*/ 584200 h 1845089"/>
                <a:gd name="connsiteX1" fmla="*/ 5827919 w 5985399"/>
                <a:gd name="connsiteY1" fmla="*/ 0 h 1845089"/>
                <a:gd name="connsiteX2" fmla="*/ 5985399 w 5985399"/>
                <a:gd name="connsiteY2" fmla="*/ 282568 h 1845089"/>
                <a:gd name="connsiteX3" fmla="*/ 584786 w 5985399"/>
                <a:gd name="connsiteY3" fmla="*/ 1610988 h 1845089"/>
                <a:gd name="connsiteX4" fmla="*/ 902286 w 5985399"/>
                <a:gd name="connsiteY4" fmla="*/ 584200 h 1845089"/>
                <a:gd name="connsiteX0" fmla="*/ 902286 w 5985399"/>
                <a:gd name="connsiteY0" fmla="*/ 584200 h 2087156"/>
                <a:gd name="connsiteX1" fmla="*/ 5827919 w 5985399"/>
                <a:gd name="connsiteY1" fmla="*/ 0 h 2087156"/>
                <a:gd name="connsiteX2" fmla="*/ 5985399 w 5985399"/>
                <a:gd name="connsiteY2" fmla="*/ 282568 h 2087156"/>
                <a:gd name="connsiteX3" fmla="*/ 584786 w 5985399"/>
                <a:gd name="connsiteY3" fmla="*/ 1610988 h 2087156"/>
                <a:gd name="connsiteX4" fmla="*/ 902286 w 5985399"/>
                <a:gd name="connsiteY4" fmla="*/ 584200 h 2087156"/>
                <a:gd name="connsiteX0" fmla="*/ 902286 w 6769687"/>
                <a:gd name="connsiteY0" fmla="*/ 1107854 h 2610810"/>
                <a:gd name="connsiteX1" fmla="*/ 5827919 w 6769687"/>
                <a:gd name="connsiteY1" fmla="*/ 523654 h 2610810"/>
                <a:gd name="connsiteX2" fmla="*/ 6769687 w 6769687"/>
                <a:gd name="connsiteY2" fmla="*/ 2952 h 2610810"/>
                <a:gd name="connsiteX3" fmla="*/ 5985399 w 6769687"/>
                <a:gd name="connsiteY3" fmla="*/ 806222 h 2610810"/>
                <a:gd name="connsiteX4" fmla="*/ 584786 w 6769687"/>
                <a:gd name="connsiteY4" fmla="*/ 2134642 h 2610810"/>
                <a:gd name="connsiteX5" fmla="*/ 902286 w 6769687"/>
                <a:gd name="connsiteY5" fmla="*/ 1107854 h 2610810"/>
                <a:gd name="connsiteX0" fmla="*/ 902286 w 7588448"/>
                <a:gd name="connsiteY0" fmla="*/ 1107854 h 2610810"/>
                <a:gd name="connsiteX1" fmla="*/ 5827919 w 7588448"/>
                <a:gd name="connsiteY1" fmla="*/ 523654 h 2610810"/>
                <a:gd name="connsiteX2" fmla="*/ 6769687 w 7588448"/>
                <a:gd name="connsiteY2" fmla="*/ 2952 h 2610810"/>
                <a:gd name="connsiteX3" fmla="*/ 7569787 w 7588448"/>
                <a:gd name="connsiteY3" fmla="*/ 1044352 h 2610810"/>
                <a:gd name="connsiteX4" fmla="*/ 5985399 w 7588448"/>
                <a:gd name="connsiteY4" fmla="*/ 806222 h 2610810"/>
                <a:gd name="connsiteX5" fmla="*/ 584786 w 7588448"/>
                <a:gd name="connsiteY5" fmla="*/ 2134642 h 2610810"/>
                <a:gd name="connsiteX6" fmla="*/ 902286 w 7588448"/>
                <a:gd name="connsiteY6" fmla="*/ 1107854 h 2610810"/>
                <a:gd name="connsiteX0" fmla="*/ 902286 w 7583936"/>
                <a:gd name="connsiteY0" fmla="*/ 1108326 h 2611282"/>
                <a:gd name="connsiteX1" fmla="*/ 5827919 w 7583936"/>
                <a:gd name="connsiteY1" fmla="*/ 524126 h 2611282"/>
                <a:gd name="connsiteX2" fmla="*/ 6769687 w 7583936"/>
                <a:gd name="connsiteY2" fmla="*/ 3424 h 2611282"/>
                <a:gd name="connsiteX3" fmla="*/ 6439486 w 7583936"/>
                <a:gd name="connsiteY3" fmla="*/ 460624 h 2611282"/>
                <a:gd name="connsiteX4" fmla="*/ 7569787 w 7583936"/>
                <a:gd name="connsiteY4" fmla="*/ 1044824 h 2611282"/>
                <a:gd name="connsiteX5" fmla="*/ 5985399 w 7583936"/>
                <a:gd name="connsiteY5" fmla="*/ 806694 h 2611282"/>
                <a:gd name="connsiteX6" fmla="*/ 584786 w 7583936"/>
                <a:gd name="connsiteY6" fmla="*/ 2135114 h 2611282"/>
                <a:gd name="connsiteX7" fmla="*/ 902286 w 7583936"/>
                <a:gd name="connsiteY7" fmla="*/ 1108326 h 2611282"/>
                <a:gd name="connsiteX0" fmla="*/ 902286 w 7583936"/>
                <a:gd name="connsiteY0" fmla="*/ 1109371 h 2612327"/>
                <a:gd name="connsiteX1" fmla="*/ 5827919 w 7583936"/>
                <a:gd name="connsiteY1" fmla="*/ 525171 h 2612327"/>
                <a:gd name="connsiteX2" fmla="*/ 6769687 w 7583936"/>
                <a:gd name="connsiteY2" fmla="*/ 4469 h 2612327"/>
                <a:gd name="connsiteX3" fmla="*/ 6439486 w 7583936"/>
                <a:gd name="connsiteY3" fmla="*/ 461669 h 2612327"/>
                <a:gd name="connsiteX4" fmla="*/ 7569787 w 7583936"/>
                <a:gd name="connsiteY4" fmla="*/ 1045869 h 2612327"/>
                <a:gd name="connsiteX5" fmla="*/ 5985399 w 7583936"/>
                <a:gd name="connsiteY5" fmla="*/ 807739 h 2612327"/>
                <a:gd name="connsiteX6" fmla="*/ 584786 w 7583936"/>
                <a:gd name="connsiteY6" fmla="*/ 2136159 h 2612327"/>
                <a:gd name="connsiteX7" fmla="*/ 902286 w 7583936"/>
                <a:gd name="connsiteY7" fmla="*/ 1109371 h 2612327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275148 h 2778104"/>
                <a:gd name="connsiteX1" fmla="*/ 5827919 w 7583936"/>
                <a:gd name="connsiteY1" fmla="*/ 690948 h 2778104"/>
                <a:gd name="connsiteX2" fmla="*/ 6769687 w 7583936"/>
                <a:gd name="connsiteY2" fmla="*/ 170246 h 2778104"/>
                <a:gd name="connsiteX3" fmla="*/ 6439486 w 7583936"/>
                <a:gd name="connsiteY3" fmla="*/ 627446 h 2778104"/>
                <a:gd name="connsiteX4" fmla="*/ 7569787 w 7583936"/>
                <a:gd name="connsiteY4" fmla="*/ 1211646 h 2778104"/>
                <a:gd name="connsiteX5" fmla="*/ 5985399 w 7583936"/>
                <a:gd name="connsiteY5" fmla="*/ 973516 h 2778104"/>
                <a:gd name="connsiteX6" fmla="*/ 584786 w 7583936"/>
                <a:gd name="connsiteY6" fmla="*/ 2301936 h 2778104"/>
                <a:gd name="connsiteX7" fmla="*/ 902286 w 7583936"/>
                <a:gd name="connsiteY7" fmla="*/ 1275148 h 2778104"/>
                <a:gd name="connsiteX0" fmla="*/ 902286 w 7583936"/>
                <a:gd name="connsiteY0" fmla="*/ 1482140 h 2985096"/>
                <a:gd name="connsiteX1" fmla="*/ 5827919 w 7583936"/>
                <a:gd name="connsiteY1" fmla="*/ 897940 h 2985096"/>
                <a:gd name="connsiteX2" fmla="*/ 6795087 w 7583936"/>
                <a:gd name="connsiteY2" fmla="*/ 148638 h 2985096"/>
                <a:gd name="connsiteX3" fmla="*/ 6439486 w 7583936"/>
                <a:gd name="connsiteY3" fmla="*/ 834438 h 2985096"/>
                <a:gd name="connsiteX4" fmla="*/ 7569787 w 7583936"/>
                <a:gd name="connsiteY4" fmla="*/ 1418638 h 2985096"/>
                <a:gd name="connsiteX5" fmla="*/ 5985399 w 7583936"/>
                <a:gd name="connsiteY5" fmla="*/ 1180508 h 2985096"/>
                <a:gd name="connsiteX6" fmla="*/ 584786 w 7583936"/>
                <a:gd name="connsiteY6" fmla="*/ 2508928 h 2985096"/>
                <a:gd name="connsiteX7" fmla="*/ 902286 w 7583936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82140 h 2985096"/>
                <a:gd name="connsiteX1" fmla="*/ 5827919 w 7599598"/>
                <a:gd name="connsiteY1" fmla="*/ 897940 h 2985096"/>
                <a:gd name="connsiteX2" fmla="*/ 6795087 w 7599598"/>
                <a:gd name="connsiteY2" fmla="*/ 148638 h 2985096"/>
                <a:gd name="connsiteX3" fmla="*/ 6439486 w 7599598"/>
                <a:gd name="connsiteY3" fmla="*/ 834438 h 2985096"/>
                <a:gd name="connsiteX4" fmla="*/ 7569787 w 7599598"/>
                <a:gd name="connsiteY4" fmla="*/ 1418638 h 2985096"/>
                <a:gd name="connsiteX5" fmla="*/ 5985399 w 7599598"/>
                <a:gd name="connsiteY5" fmla="*/ 1180508 h 2985096"/>
                <a:gd name="connsiteX6" fmla="*/ 584786 w 7599598"/>
                <a:gd name="connsiteY6" fmla="*/ 2508928 h 2985096"/>
                <a:gd name="connsiteX7" fmla="*/ 902286 w 7599598"/>
                <a:gd name="connsiteY7" fmla="*/ 1482140 h 2985096"/>
                <a:gd name="connsiteX0" fmla="*/ 902286 w 7599598"/>
                <a:gd name="connsiteY0" fmla="*/ 1470497 h 2973453"/>
                <a:gd name="connsiteX1" fmla="*/ 5827919 w 7599598"/>
                <a:gd name="connsiteY1" fmla="*/ 886297 h 2973453"/>
                <a:gd name="connsiteX2" fmla="*/ 6795087 w 7599598"/>
                <a:gd name="connsiteY2" fmla="*/ 149695 h 2973453"/>
                <a:gd name="connsiteX3" fmla="*/ 6439486 w 7599598"/>
                <a:gd name="connsiteY3" fmla="*/ 822795 h 2973453"/>
                <a:gd name="connsiteX4" fmla="*/ 7569787 w 7599598"/>
                <a:gd name="connsiteY4" fmla="*/ 1406995 h 2973453"/>
                <a:gd name="connsiteX5" fmla="*/ 5985399 w 7599598"/>
                <a:gd name="connsiteY5" fmla="*/ 1168865 h 2973453"/>
                <a:gd name="connsiteX6" fmla="*/ 584786 w 7599598"/>
                <a:gd name="connsiteY6" fmla="*/ 2497285 h 2973453"/>
                <a:gd name="connsiteX7" fmla="*/ 902286 w 7599598"/>
                <a:gd name="connsiteY7" fmla="*/ 1470497 h 2973453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0829 h 2833785"/>
                <a:gd name="connsiteX1" fmla="*/ 5827919 w 7599598"/>
                <a:gd name="connsiteY1" fmla="*/ 746629 h 2833785"/>
                <a:gd name="connsiteX2" fmla="*/ 6795087 w 7599598"/>
                <a:gd name="connsiteY2" fmla="*/ 10027 h 2833785"/>
                <a:gd name="connsiteX3" fmla="*/ 6439486 w 7599598"/>
                <a:gd name="connsiteY3" fmla="*/ 683127 h 2833785"/>
                <a:gd name="connsiteX4" fmla="*/ 7569787 w 7599598"/>
                <a:gd name="connsiteY4" fmla="*/ 1267327 h 2833785"/>
                <a:gd name="connsiteX5" fmla="*/ 5985399 w 7599598"/>
                <a:gd name="connsiteY5" fmla="*/ 1029197 h 2833785"/>
                <a:gd name="connsiteX6" fmla="*/ 584786 w 7599598"/>
                <a:gd name="connsiteY6" fmla="*/ 2357617 h 2833785"/>
                <a:gd name="connsiteX7" fmla="*/ 902286 w 7599598"/>
                <a:gd name="connsiteY7" fmla="*/ 1330829 h 2833785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38264 h 2841220"/>
                <a:gd name="connsiteX1" fmla="*/ 5827919 w 7599598"/>
                <a:gd name="connsiteY1" fmla="*/ 754064 h 2841220"/>
                <a:gd name="connsiteX2" fmla="*/ 6795087 w 7599598"/>
                <a:gd name="connsiteY2" fmla="*/ 17462 h 2841220"/>
                <a:gd name="connsiteX3" fmla="*/ 6439486 w 7599598"/>
                <a:gd name="connsiteY3" fmla="*/ 690562 h 2841220"/>
                <a:gd name="connsiteX4" fmla="*/ 7569787 w 7599598"/>
                <a:gd name="connsiteY4" fmla="*/ 1274762 h 2841220"/>
                <a:gd name="connsiteX5" fmla="*/ 5985399 w 7599598"/>
                <a:gd name="connsiteY5" fmla="*/ 1036632 h 2841220"/>
                <a:gd name="connsiteX6" fmla="*/ 584786 w 7599598"/>
                <a:gd name="connsiteY6" fmla="*/ 2365052 h 2841220"/>
                <a:gd name="connsiteX7" fmla="*/ 902286 w 7599598"/>
                <a:gd name="connsiteY7" fmla="*/ 1338264 h 2841220"/>
                <a:gd name="connsiteX0" fmla="*/ 902286 w 7599598"/>
                <a:gd name="connsiteY0" fmla="*/ 1321499 h 2824455"/>
                <a:gd name="connsiteX1" fmla="*/ 5827919 w 7599598"/>
                <a:gd name="connsiteY1" fmla="*/ 737299 h 2824455"/>
                <a:gd name="connsiteX2" fmla="*/ 6795087 w 7599598"/>
                <a:gd name="connsiteY2" fmla="*/ 697 h 2824455"/>
                <a:gd name="connsiteX3" fmla="*/ 6439486 w 7599598"/>
                <a:gd name="connsiteY3" fmla="*/ 673797 h 2824455"/>
                <a:gd name="connsiteX4" fmla="*/ 7569787 w 7599598"/>
                <a:gd name="connsiteY4" fmla="*/ 1257997 h 2824455"/>
                <a:gd name="connsiteX5" fmla="*/ 5985399 w 7599598"/>
                <a:gd name="connsiteY5" fmla="*/ 1019867 h 2824455"/>
                <a:gd name="connsiteX6" fmla="*/ 584786 w 7599598"/>
                <a:gd name="connsiteY6" fmla="*/ 2348287 h 2824455"/>
                <a:gd name="connsiteX7" fmla="*/ 902286 w 7599598"/>
                <a:gd name="connsiteY7" fmla="*/ 1321499 h 2824455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  <a:gd name="connsiteX0" fmla="*/ 902286 w 7599598"/>
                <a:gd name="connsiteY0" fmla="*/ 1322162 h 2825118"/>
                <a:gd name="connsiteX1" fmla="*/ 5827919 w 7599598"/>
                <a:gd name="connsiteY1" fmla="*/ 737962 h 2825118"/>
                <a:gd name="connsiteX2" fmla="*/ 6795087 w 7599598"/>
                <a:gd name="connsiteY2" fmla="*/ 1360 h 2825118"/>
                <a:gd name="connsiteX3" fmla="*/ 6439486 w 7599598"/>
                <a:gd name="connsiteY3" fmla="*/ 674460 h 2825118"/>
                <a:gd name="connsiteX4" fmla="*/ 7569787 w 7599598"/>
                <a:gd name="connsiteY4" fmla="*/ 1258660 h 2825118"/>
                <a:gd name="connsiteX5" fmla="*/ 5985399 w 7599598"/>
                <a:gd name="connsiteY5" fmla="*/ 1020530 h 2825118"/>
                <a:gd name="connsiteX6" fmla="*/ 584786 w 7599598"/>
                <a:gd name="connsiteY6" fmla="*/ 2348950 h 2825118"/>
                <a:gd name="connsiteX7" fmla="*/ 902286 w 7599598"/>
                <a:gd name="connsiteY7" fmla="*/ 1322162 h 2825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9598" h="2825118">
                  <a:moveTo>
                    <a:pt x="902286" y="1322162"/>
                  </a:moveTo>
                  <a:cubicBezTo>
                    <a:pt x="2544164" y="1140129"/>
                    <a:pt x="2372481" y="1918215"/>
                    <a:pt x="5827919" y="737962"/>
                  </a:cubicBezTo>
                  <a:cubicBezTo>
                    <a:pt x="5705808" y="160111"/>
                    <a:pt x="6802898" y="-17689"/>
                    <a:pt x="6795087" y="1360"/>
                  </a:cubicBezTo>
                  <a:cubicBezTo>
                    <a:pt x="6822931" y="43693"/>
                    <a:pt x="7017336" y="500893"/>
                    <a:pt x="6439486" y="674460"/>
                  </a:cubicBezTo>
                  <a:cubicBezTo>
                    <a:pt x="7271336" y="467027"/>
                    <a:pt x="7723785" y="1171348"/>
                    <a:pt x="7569787" y="1258660"/>
                  </a:cubicBezTo>
                  <a:cubicBezTo>
                    <a:pt x="7041658" y="1179283"/>
                    <a:pt x="6391608" y="1358987"/>
                    <a:pt x="5985399" y="1020530"/>
                  </a:cubicBezTo>
                  <a:cubicBezTo>
                    <a:pt x="3537495" y="3825537"/>
                    <a:pt x="1013390" y="2584323"/>
                    <a:pt x="584786" y="2348950"/>
                  </a:cubicBezTo>
                  <a:cubicBezTo>
                    <a:pt x="-795281" y="1397087"/>
                    <a:pt x="669453" y="1397725"/>
                    <a:pt x="902286" y="1322162"/>
                  </a:cubicBezTo>
                  <a:close/>
                </a:path>
              </a:pathLst>
            </a:custGeom>
            <a:solidFill>
              <a:srgbClr val="0B07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CA60E08D-D413-8556-ED1F-3F1119AD84D4}"/>
                </a:ext>
              </a:extLst>
            </p:cNvPr>
            <p:cNvSpPr/>
            <p:nvPr/>
          </p:nvSpPr>
          <p:spPr>
            <a:xfrm>
              <a:off x="2480171" y="3490515"/>
              <a:ext cx="5095694" cy="1239447"/>
            </a:xfrm>
            <a:custGeom>
              <a:avLst/>
              <a:gdLst>
                <a:gd name="connsiteX0" fmla="*/ 0 w 933607"/>
                <a:gd name="connsiteY0" fmla="*/ 0 h 482674"/>
                <a:gd name="connsiteX1" fmla="*/ 933607 w 933607"/>
                <a:gd name="connsiteY1" fmla="*/ 0 h 482674"/>
                <a:gd name="connsiteX2" fmla="*/ 933607 w 933607"/>
                <a:gd name="connsiteY2" fmla="*/ 482674 h 482674"/>
                <a:gd name="connsiteX3" fmla="*/ 0 w 933607"/>
                <a:gd name="connsiteY3" fmla="*/ 482674 h 482674"/>
                <a:gd name="connsiteX4" fmla="*/ 0 w 933607"/>
                <a:gd name="connsiteY4" fmla="*/ 0 h 482674"/>
                <a:gd name="connsiteX0" fmla="*/ 617220 w 933607"/>
                <a:gd name="connsiteY0" fmla="*/ 0 h 566494"/>
                <a:gd name="connsiteX1" fmla="*/ 933607 w 933607"/>
                <a:gd name="connsiteY1" fmla="*/ 83820 h 566494"/>
                <a:gd name="connsiteX2" fmla="*/ 933607 w 933607"/>
                <a:gd name="connsiteY2" fmla="*/ 566494 h 566494"/>
                <a:gd name="connsiteX3" fmla="*/ 0 w 933607"/>
                <a:gd name="connsiteY3" fmla="*/ 566494 h 566494"/>
                <a:gd name="connsiteX4" fmla="*/ 617220 w 933607"/>
                <a:gd name="connsiteY4" fmla="*/ 0 h 566494"/>
                <a:gd name="connsiteX0" fmla="*/ 441960 w 758347"/>
                <a:gd name="connsiteY0" fmla="*/ 0 h 566494"/>
                <a:gd name="connsiteX1" fmla="*/ 758347 w 758347"/>
                <a:gd name="connsiteY1" fmla="*/ 83820 h 566494"/>
                <a:gd name="connsiteX2" fmla="*/ 758347 w 758347"/>
                <a:gd name="connsiteY2" fmla="*/ 566494 h 566494"/>
                <a:gd name="connsiteX3" fmla="*/ 0 w 758347"/>
                <a:gd name="connsiteY3" fmla="*/ 566494 h 566494"/>
                <a:gd name="connsiteX4" fmla="*/ 441960 w 758347"/>
                <a:gd name="connsiteY4" fmla="*/ 0 h 566494"/>
                <a:gd name="connsiteX0" fmla="*/ 855769 w 1172156"/>
                <a:gd name="connsiteY0" fmla="*/ 0 h 566494"/>
                <a:gd name="connsiteX1" fmla="*/ 1172156 w 1172156"/>
                <a:gd name="connsiteY1" fmla="*/ 83820 h 566494"/>
                <a:gd name="connsiteX2" fmla="*/ 1172156 w 1172156"/>
                <a:gd name="connsiteY2" fmla="*/ 566494 h 566494"/>
                <a:gd name="connsiteX3" fmla="*/ 413809 w 1172156"/>
                <a:gd name="connsiteY3" fmla="*/ 566494 h 566494"/>
                <a:gd name="connsiteX4" fmla="*/ 855769 w 1172156"/>
                <a:gd name="connsiteY4" fmla="*/ 0 h 566494"/>
                <a:gd name="connsiteX0" fmla="*/ 906105 w 1222492"/>
                <a:gd name="connsiteY0" fmla="*/ 81109 h 647603"/>
                <a:gd name="connsiteX1" fmla="*/ 1222492 w 1222492"/>
                <a:gd name="connsiteY1" fmla="*/ 164929 h 647603"/>
                <a:gd name="connsiteX2" fmla="*/ 1222492 w 1222492"/>
                <a:gd name="connsiteY2" fmla="*/ 647603 h 647603"/>
                <a:gd name="connsiteX3" fmla="*/ 464145 w 1222492"/>
                <a:gd name="connsiteY3" fmla="*/ 647603 h 647603"/>
                <a:gd name="connsiteX4" fmla="*/ 906105 w 1222492"/>
                <a:gd name="connsiteY4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1222492 w 5085832"/>
                <a:gd name="connsiteY2" fmla="*/ 647603 h 647603"/>
                <a:gd name="connsiteX3" fmla="*/ 464145 w 5085832"/>
                <a:gd name="connsiteY3" fmla="*/ 647603 h 647603"/>
                <a:gd name="connsiteX4" fmla="*/ 906105 w 5085832"/>
                <a:gd name="connsiteY4" fmla="*/ 81109 h 647603"/>
                <a:gd name="connsiteX0" fmla="*/ 906105 w 5085832"/>
                <a:gd name="connsiteY0" fmla="*/ 81109 h 921923"/>
                <a:gd name="connsiteX1" fmla="*/ 5085832 w 5085832"/>
                <a:gd name="connsiteY1" fmla="*/ 279229 h 921923"/>
                <a:gd name="connsiteX2" fmla="*/ 3036052 w 5085832"/>
                <a:gd name="connsiteY2" fmla="*/ 921923 h 921923"/>
                <a:gd name="connsiteX3" fmla="*/ 464145 w 5085832"/>
                <a:gd name="connsiteY3" fmla="*/ 647603 h 921923"/>
                <a:gd name="connsiteX4" fmla="*/ 906105 w 5085832"/>
                <a:gd name="connsiteY4" fmla="*/ 81109 h 92192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647603"/>
                <a:gd name="connsiteX1" fmla="*/ 5085832 w 5085832"/>
                <a:gd name="connsiteY1" fmla="*/ 279229 h 647603"/>
                <a:gd name="connsiteX2" fmla="*/ 464145 w 5085832"/>
                <a:gd name="connsiteY2" fmla="*/ 647603 h 647603"/>
                <a:gd name="connsiteX3" fmla="*/ 906105 w 5085832"/>
                <a:gd name="connsiteY3" fmla="*/ 81109 h 647603"/>
                <a:gd name="connsiteX0" fmla="*/ 906105 w 5085832"/>
                <a:gd name="connsiteY0" fmla="*/ 81109 h 1132288"/>
                <a:gd name="connsiteX1" fmla="*/ 5085832 w 5085832"/>
                <a:gd name="connsiteY1" fmla="*/ 279229 h 1132288"/>
                <a:gd name="connsiteX2" fmla="*/ 464145 w 5085832"/>
                <a:gd name="connsiteY2" fmla="*/ 647603 h 1132288"/>
                <a:gd name="connsiteX3" fmla="*/ 906105 w 5085832"/>
                <a:gd name="connsiteY3" fmla="*/ 81109 h 113228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06105 w 5085832"/>
                <a:gd name="connsiteY0" fmla="*/ 81109 h 1224568"/>
                <a:gd name="connsiteX1" fmla="*/ 5085832 w 5085832"/>
                <a:gd name="connsiteY1" fmla="*/ 279229 h 1224568"/>
                <a:gd name="connsiteX2" fmla="*/ 464145 w 5085832"/>
                <a:gd name="connsiteY2" fmla="*/ 647603 h 1224568"/>
                <a:gd name="connsiteX3" fmla="*/ 906105 w 5085832"/>
                <a:gd name="connsiteY3" fmla="*/ 81109 h 1224568"/>
                <a:gd name="connsiteX0" fmla="*/ 918349 w 5098076"/>
                <a:gd name="connsiteY0" fmla="*/ 75644 h 1232996"/>
                <a:gd name="connsiteX1" fmla="*/ 5098076 w 5098076"/>
                <a:gd name="connsiteY1" fmla="*/ 273764 h 1232996"/>
                <a:gd name="connsiteX2" fmla="*/ 460514 w 5098076"/>
                <a:gd name="connsiteY2" fmla="*/ 661188 h 1232996"/>
                <a:gd name="connsiteX3" fmla="*/ 918349 w 5098076"/>
                <a:gd name="connsiteY3" fmla="*/ 75644 h 1232996"/>
                <a:gd name="connsiteX0" fmla="*/ 918349 w 5098076"/>
                <a:gd name="connsiteY0" fmla="*/ 75644 h 1230449"/>
                <a:gd name="connsiteX1" fmla="*/ 5098076 w 5098076"/>
                <a:gd name="connsiteY1" fmla="*/ 264239 h 1230449"/>
                <a:gd name="connsiteX2" fmla="*/ 460514 w 5098076"/>
                <a:gd name="connsiteY2" fmla="*/ 661188 h 1230449"/>
                <a:gd name="connsiteX3" fmla="*/ 918349 w 5098076"/>
                <a:gd name="connsiteY3" fmla="*/ 75644 h 1230449"/>
                <a:gd name="connsiteX0" fmla="*/ 918349 w 5098076"/>
                <a:gd name="connsiteY0" fmla="*/ 75644 h 1227922"/>
                <a:gd name="connsiteX1" fmla="*/ 5098076 w 5098076"/>
                <a:gd name="connsiteY1" fmla="*/ 254714 h 1227922"/>
                <a:gd name="connsiteX2" fmla="*/ 460514 w 5098076"/>
                <a:gd name="connsiteY2" fmla="*/ 661188 h 1227922"/>
                <a:gd name="connsiteX3" fmla="*/ 918349 w 5098076"/>
                <a:gd name="connsiteY3" fmla="*/ 75644 h 1227922"/>
                <a:gd name="connsiteX0" fmla="*/ 918349 w 5095694"/>
                <a:gd name="connsiteY0" fmla="*/ 75644 h 1224791"/>
                <a:gd name="connsiteX1" fmla="*/ 5095694 w 5095694"/>
                <a:gd name="connsiteY1" fmla="*/ 242807 h 1224791"/>
                <a:gd name="connsiteX2" fmla="*/ 460514 w 5095694"/>
                <a:gd name="connsiteY2" fmla="*/ 661188 h 1224791"/>
                <a:gd name="connsiteX3" fmla="*/ 918349 w 5095694"/>
                <a:gd name="connsiteY3" fmla="*/ 75644 h 1224791"/>
                <a:gd name="connsiteX0" fmla="*/ 918349 w 5095694"/>
                <a:gd name="connsiteY0" fmla="*/ 75644 h 1239447"/>
                <a:gd name="connsiteX1" fmla="*/ 5095694 w 5095694"/>
                <a:gd name="connsiteY1" fmla="*/ 242807 h 1239447"/>
                <a:gd name="connsiteX2" fmla="*/ 460514 w 5095694"/>
                <a:gd name="connsiteY2" fmla="*/ 661188 h 1239447"/>
                <a:gd name="connsiteX3" fmla="*/ 918349 w 5095694"/>
                <a:gd name="connsiteY3" fmla="*/ 75644 h 123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5694" h="1239447">
                  <a:moveTo>
                    <a:pt x="918349" y="75644"/>
                  </a:moveTo>
                  <a:cubicBezTo>
                    <a:pt x="1244791" y="179784"/>
                    <a:pt x="2132732" y="1388347"/>
                    <a:pt x="5095694" y="242807"/>
                  </a:cubicBezTo>
                  <a:cubicBezTo>
                    <a:pt x="4297129" y="879471"/>
                    <a:pt x="2481136" y="1887137"/>
                    <a:pt x="460514" y="661188"/>
                  </a:cubicBezTo>
                  <a:cubicBezTo>
                    <a:pt x="-626606" y="-144863"/>
                    <a:pt x="496709" y="-32705"/>
                    <a:pt x="918349" y="75644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9B8289-E5B6-1B3E-D779-AD2AB1647B8D}"/>
                </a:ext>
              </a:extLst>
            </p:cNvPr>
            <p:cNvSpPr/>
            <p:nvPr/>
          </p:nvSpPr>
          <p:spPr>
            <a:xfrm>
              <a:off x="3431453" y="3575246"/>
              <a:ext cx="3794070" cy="726811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4146327"/>
                <a:gd name="connsiteY0" fmla="*/ 0 h 810486"/>
                <a:gd name="connsiteX1" fmla="*/ 3512914 w 4146327"/>
                <a:gd name="connsiteY1" fmla="*/ 434340 h 810486"/>
                <a:gd name="connsiteX2" fmla="*/ 4146327 w 4146327"/>
                <a:gd name="connsiteY2" fmla="*/ 193833 h 810486"/>
                <a:gd name="connsiteX0" fmla="*/ 94 w 3786758"/>
                <a:gd name="connsiteY0" fmla="*/ 0 h 810486"/>
                <a:gd name="connsiteX1" fmla="*/ 3512914 w 3786758"/>
                <a:gd name="connsiteY1" fmla="*/ 434340 h 810486"/>
                <a:gd name="connsiteX2" fmla="*/ 3786758 w 3786758"/>
                <a:gd name="connsiteY2" fmla="*/ 303370 h 810486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0" fmla="*/ 86 w 3787887"/>
                <a:gd name="connsiteY0" fmla="*/ 0 h 735493"/>
                <a:gd name="connsiteX1" fmla="*/ 3787888 w 3787887"/>
                <a:gd name="connsiteY1" fmla="*/ 305587 h 735493"/>
                <a:gd name="connsiteX0" fmla="*/ 86 w 3794070"/>
                <a:gd name="connsiteY0" fmla="*/ 0 h 726811"/>
                <a:gd name="connsiteX1" fmla="*/ 3794070 w 3794070"/>
                <a:gd name="connsiteY1" fmla="*/ 289712 h 726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94070" h="726811">
                  <a:moveTo>
                    <a:pt x="86" y="0"/>
                  </a:moveTo>
                  <a:cubicBezTo>
                    <a:pt x="-17694" y="975360"/>
                    <a:pt x="2752670" y="861212"/>
                    <a:pt x="3794070" y="289712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87ED53-D043-8727-F79D-615223A773C8}"/>
                </a:ext>
              </a:extLst>
            </p:cNvPr>
            <p:cNvSpPr/>
            <p:nvPr/>
          </p:nvSpPr>
          <p:spPr>
            <a:xfrm>
              <a:off x="3104064" y="3517590"/>
              <a:ext cx="4433907" cy="982810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5714 w 4439621"/>
                <a:gd name="connsiteY0" fmla="*/ 0 h 445779"/>
                <a:gd name="connsiteX1" fmla="*/ 4439621 w 4439621"/>
                <a:gd name="connsiteY1" fmla="*/ 259473 h 445779"/>
                <a:gd name="connsiteX0" fmla="*/ 0 w 4433907"/>
                <a:gd name="connsiteY0" fmla="*/ 0 h 747560"/>
                <a:gd name="connsiteX1" fmla="*/ 4433907 w 4433907"/>
                <a:gd name="connsiteY1" fmla="*/ 259473 h 747560"/>
                <a:gd name="connsiteX0" fmla="*/ 0 w 4433907"/>
                <a:gd name="connsiteY0" fmla="*/ 0 h 982810"/>
                <a:gd name="connsiteX1" fmla="*/ 4433907 w 4433907"/>
                <a:gd name="connsiteY1" fmla="*/ 259473 h 98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33907" h="982810">
                  <a:moveTo>
                    <a:pt x="0" y="0"/>
                  </a:moveTo>
                  <a:cubicBezTo>
                    <a:pt x="218015" y="1370186"/>
                    <a:pt x="3183358" y="1163840"/>
                    <a:pt x="4433907" y="25947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E12611C-D7AC-5E0C-4EB9-95E589381F35}"/>
                </a:ext>
              </a:extLst>
            </p:cNvPr>
            <p:cNvSpPr/>
            <p:nvPr/>
          </p:nvSpPr>
          <p:spPr>
            <a:xfrm>
              <a:off x="2873652" y="3496850"/>
              <a:ext cx="4158743" cy="1109656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1785 w 2999460"/>
                <a:gd name="connsiteY0" fmla="*/ 0 h 1064469"/>
                <a:gd name="connsiteX1" fmla="*/ 2999460 w 2999460"/>
                <a:gd name="connsiteY1" fmla="*/ 1009015 h 1064469"/>
                <a:gd name="connsiteX0" fmla="*/ 6902 w 4160083"/>
                <a:gd name="connsiteY0" fmla="*/ 0 h 719393"/>
                <a:gd name="connsiteX1" fmla="*/ 4160082 w 4160083"/>
                <a:gd name="connsiteY1" fmla="*/ 607278 h 719393"/>
                <a:gd name="connsiteX0" fmla="*/ 6810 w 4159990"/>
                <a:gd name="connsiteY0" fmla="*/ 0 h 1045079"/>
                <a:gd name="connsiteX1" fmla="*/ 4159990 w 4159990"/>
                <a:gd name="connsiteY1" fmla="*/ 607278 h 1045079"/>
                <a:gd name="connsiteX0" fmla="*/ 7224 w 4160404"/>
                <a:gd name="connsiteY0" fmla="*/ 0 h 1070211"/>
                <a:gd name="connsiteX1" fmla="*/ 4160404 w 4160404"/>
                <a:gd name="connsiteY1" fmla="*/ 607278 h 1070211"/>
                <a:gd name="connsiteX0" fmla="*/ 5563 w 4158743"/>
                <a:gd name="connsiteY0" fmla="*/ 0 h 1109656"/>
                <a:gd name="connsiteX1" fmla="*/ 4158743 w 4158743"/>
                <a:gd name="connsiteY1" fmla="*/ 607278 h 110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58743" h="1109656">
                  <a:moveTo>
                    <a:pt x="5563" y="0"/>
                  </a:moveTo>
                  <a:cubicBezTo>
                    <a:pt x="-133887" y="942154"/>
                    <a:pt x="2378666" y="1618067"/>
                    <a:pt x="4158743" y="60727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B60A881-1983-F37D-FA18-0CBB78D1A887}"/>
                </a:ext>
              </a:extLst>
            </p:cNvPr>
            <p:cNvSpPr/>
            <p:nvPr/>
          </p:nvSpPr>
          <p:spPr>
            <a:xfrm>
              <a:off x="2670335" y="3490587"/>
              <a:ext cx="3303975" cy="1182542"/>
            </a:xfrm>
            <a:custGeom>
              <a:avLst/>
              <a:gdLst>
                <a:gd name="connsiteX0" fmla="*/ 34462 w 3547282"/>
                <a:gd name="connsiteY0" fmla="*/ 0 h 902955"/>
                <a:gd name="connsiteX1" fmla="*/ 34462 w 3547282"/>
                <a:gd name="connsiteY1" fmla="*/ 182880 h 902955"/>
                <a:gd name="connsiteX2" fmla="*/ 392602 w 3547282"/>
                <a:gd name="connsiteY2" fmla="*/ 548640 h 902955"/>
                <a:gd name="connsiteX3" fmla="*/ 1299382 w 3547282"/>
                <a:gd name="connsiteY3" fmla="*/ 746760 h 902955"/>
                <a:gd name="connsiteX4" fmla="*/ 2084242 w 3547282"/>
                <a:gd name="connsiteY4" fmla="*/ 891540 h 902955"/>
                <a:gd name="connsiteX5" fmla="*/ 3547282 w 3547282"/>
                <a:gd name="connsiteY5" fmla="*/ 434340 h 902955"/>
                <a:gd name="connsiteX6" fmla="*/ 3547282 w 3547282"/>
                <a:gd name="connsiteY6" fmla="*/ 434340 h 902955"/>
                <a:gd name="connsiteX0" fmla="*/ 34462 w 3547282"/>
                <a:gd name="connsiteY0" fmla="*/ 0 h 892594"/>
                <a:gd name="connsiteX1" fmla="*/ 34462 w 3547282"/>
                <a:gd name="connsiteY1" fmla="*/ 182880 h 892594"/>
                <a:gd name="connsiteX2" fmla="*/ 392602 w 3547282"/>
                <a:gd name="connsiteY2" fmla="*/ 548640 h 892594"/>
                <a:gd name="connsiteX3" fmla="*/ 2084242 w 3547282"/>
                <a:gd name="connsiteY3" fmla="*/ 891540 h 892594"/>
                <a:gd name="connsiteX4" fmla="*/ 3547282 w 3547282"/>
                <a:gd name="connsiteY4" fmla="*/ 434340 h 892594"/>
                <a:gd name="connsiteX5" fmla="*/ 3547282 w 3547282"/>
                <a:gd name="connsiteY5" fmla="*/ 434340 h 892594"/>
                <a:gd name="connsiteX0" fmla="*/ 0 w 3512820"/>
                <a:gd name="connsiteY0" fmla="*/ 0 h 892594"/>
                <a:gd name="connsiteX1" fmla="*/ 358140 w 3512820"/>
                <a:gd name="connsiteY1" fmla="*/ 548640 h 892594"/>
                <a:gd name="connsiteX2" fmla="*/ 2049780 w 3512820"/>
                <a:gd name="connsiteY2" fmla="*/ 891540 h 892594"/>
                <a:gd name="connsiteX3" fmla="*/ 3512820 w 3512820"/>
                <a:gd name="connsiteY3" fmla="*/ 434340 h 892594"/>
                <a:gd name="connsiteX4" fmla="*/ 3512820 w 3512820"/>
                <a:gd name="connsiteY4" fmla="*/ 434340 h 892594"/>
                <a:gd name="connsiteX0" fmla="*/ 0 w 3512820"/>
                <a:gd name="connsiteY0" fmla="*/ 0 h 892272"/>
                <a:gd name="connsiteX1" fmla="*/ 358140 w 3512820"/>
                <a:gd name="connsiteY1" fmla="*/ 548640 h 892272"/>
                <a:gd name="connsiteX2" fmla="*/ 350520 w 3512820"/>
                <a:gd name="connsiteY2" fmla="*/ 541020 h 892272"/>
                <a:gd name="connsiteX3" fmla="*/ 2049780 w 3512820"/>
                <a:gd name="connsiteY3" fmla="*/ 891540 h 892272"/>
                <a:gd name="connsiteX4" fmla="*/ 3512820 w 3512820"/>
                <a:gd name="connsiteY4" fmla="*/ 434340 h 892272"/>
                <a:gd name="connsiteX5" fmla="*/ 3512820 w 3512820"/>
                <a:gd name="connsiteY5" fmla="*/ 434340 h 892272"/>
                <a:gd name="connsiteX0" fmla="*/ 0 w 3512820"/>
                <a:gd name="connsiteY0" fmla="*/ 0 h 591045"/>
                <a:gd name="connsiteX1" fmla="*/ 358140 w 3512820"/>
                <a:gd name="connsiteY1" fmla="*/ 548640 h 591045"/>
                <a:gd name="connsiteX2" fmla="*/ 350520 w 3512820"/>
                <a:gd name="connsiteY2" fmla="*/ 541020 h 591045"/>
                <a:gd name="connsiteX3" fmla="*/ 3512820 w 3512820"/>
                <a:gd name="connsiteY3" fmla="*/ 434340 h 591045"/>
                <a:gd name="connsiteX4" fmla="*/ 3512820 w 3512820"/>
                <a:gd name="connsiteY4" fmla="*/ 434340 h 591045"/>
                <a:gd name="connsiteX0" fmla="*/ 0 w 3512820"/>
                <a:gd name="connsiteY0" fmla="*/ 0 h 566675"/>
                <a:gd name="connsiteX1" fmla="*/ 358140 w 3512820"/>
                <a:gd name="connsiteY1" fmla="*/ 548640 h 566675"/>
                <a:gd name="connsiteX2" fmla="*/ 3512820 w 3512820"/>
                <a:gd name="connsiteY2" fmla="*/ 434340 h 566675"/>
                <a:gd name="connsiteX3" fmla="*/ 3512820 w 3512820"/>
                <a:gd name="connsiteY3" fmla="*/ 434340 h 566675"/>
                <a:gd name="connsiteX0" fmla="*/ 0 w 3512820"/>
                <a:gd name="connsiteY0" fmla="*/ 0 h 434340"/>
                <a:gd name="connsiteX1" fmla="*/ 3512820 w 3512820"/>
                <a:gd name="connsiteY1" fmla="*/ 434340 h 434340"/>
                <a:gd name="connsiteX2" fmla="*/ 3512820 w 3512820"/>
                <a:gd name="connsiteY2" fmla="*/ 434340 h 434340"/>
                <a:gd name="connsiteX0" fmla="*/ 32 w 3512852"/>
                <a:gd name="connsiteY0" fmla="*/ 0 h 592614"/>
                <a:gd name="connsiteX1" fmla="*/ 3512852 w 3512852"/>
                <a:gd name="connsiteY1" fmla="*/ 434340 h 592614"/>
                <a:gd name="connsiteX2" fmla="*/ 3512852 w 3512852"/>
                <a:gd name="connsiteY2" fmla="*/ 434340 h 592614"/>
                <a:gd name="connsiteX0" fmla="*/ 31 w 3512851"/>
                <a:gd name="connsiteY0" fmla="*/ 0 h 826919"/>
                <a:gd name="connsiteX1" fmla="*/ 3512851 w 3512851"/>
                <a:gd name="connsiteY1" fmla="*/ 434340 h 826919"/>
                <a:gd name="connsiteX2" fmla="*/ 3512851 w 3512851"/>
                <a:gd name="connsiteY2" fmla="*/ 434340 h 826919"/>
                <a:gd name="connsiteX0" fmla="*/ 92 w 3512912"/>
                <a:gd name="connsiteY0" fmla="*/ 0 h 781653"/>
                <a:gd name="connsiteX1" fmla="*/ 3512912 w 3512912"/>
                <a:gd name="connsiteY1" fmla="*/ 434340 h 781653"/>
                <a:gd name="connsiteX2" fmla="*/ 3512912 w 3512912"/>
                <a:gd name="connsiteY2" fmla="*/ 434340 h 781653"/>
                <a:gd name="connsiteX0" fmla="*/ 94 w 3512914"/>
                <a:gd name="connsiteY0" fmla="*/ 0 h 810486"/>
                <a:gd name="connsiteX1" fmla="*/ 3512914 w 3512914"/>
                <a:gd name="connsiteY1" fmla="*/ 434340 h 810486"/>
                <a:gd name="connsiteX2" fmla="*/ 3512914 w 3512914"/>
                <a:gd name="connsiteY2" fmla="*/ 434340 h 810486"/>
                <a:gd name="connsiteX0" fmla="*/ 94 w 3520534"/>
                <a:gd name="connsiteY0" fmla="*/ 0 h 810486"/>
                <a:gd name="connsiteX1" fmla="*/ 3512914 w 3520534"/>
                <a:gd name="connsiteY1" fmla="*/ 434340 h 810486"/>
                <a:gd name="connsiteX2" fmla="*/ 3520534 w 3520534"/>
                <a:gd name="connsiteY2" fmla="*/ 769620 h 810486"/>
                <a:gd name="connsiteX0" fmla="*/ 0 w 3520440"/>
                <a:gd name="connsiteY0" fmla="*/ 0 h 769620"/>
                <a:gd name="connsiteX1" fmla="*/ 3520440 w 3520440"/>
                <a:gd name="connsiteY1" fmla="*/ 769620 h 769620"/>
                <a:gd name="connsiteX0" fmla="*/ 0 w 2766060"/>
                <a:gd name="connsiteY0" fmla="*/ 0 h 937260"/>
                <a:gd name="connsiteX1" fmla="*/ 2766060 w 2766060"/>
                <a:gd name="connsiteY1" fmla="*/ 937260 h 937260"/>
                <a:gd name="connsiteX0" fmla="*/ 0 w 2766060"/>
                <a:gd name="connsiteY0" fmla="*/ 0 h 973615"/>
                <a:gd name="connsiteX1" fmla="*/ 2766060 w 2766060"/>
                <a:gd name="connsiteY1" fmla="*/ 937260 h 973615"/>
                <a:gd name="connsiteX0" fmla="*/ 12455 w 2778515"/>
                <a:gd name="connsiteY0" fmla="*/ 0 h 987650"/>
                <a:gd name="connsiteX1" fmla="*/ 2778515 w 2778515"/>
                <a:gd name="connsiteY1" fmla="*/ 937260 h 987650"/>
                <a:gd name="connsiteX0" fmla="*/ 11147 w 2944847"/>
                <a:gd name="connsiteY0" fmla="*/ 0 h 1052093"/>
                <a:gd name="connsiteX1" fmla="*/ 2944847 w 2944847"/>
                <a:gd name="connsiteY1" fmla="*/ 1005840 h 1052093"/>
                <a:gd name="connsiteX0" fmla="*/ 0 w 2933700"/>
                <a:gd name="connsiteY0" fmla="*/ 0 h 1068214"/>
                <a:gd name="connsiteX1" fmla="*/ 2933700 w 2933700"/>
                <a:gd name="connsiteY1" fmla="*/ 1005840 h 1068214"/>
                <a:gd name="connsiteX0" fmla="*/ 12180 w 2945880"/>
                <a:gd name="connsiteY0" fmla="*/ 0 h 1061539"/>
                <a:gd name="connsiteX1" fmla="*/ 2945880 w 2945880"/>
                <a:gd name="connsiteY1" fmla="*/ 1005840 h 1061539"/>
                <a:gd name="connsiteX0" fmla="*/ 10444 w 3210844"/>
                <a:gd name="connsiteY0" fmla="*/ 0 h 1054516"/>
                <a:gd name="connsiteX1" fmla="*/ 3210844 w 3210844"/>
                <a:gd name="connsiteY1" fmla="*/ 998220 h 1054516"/>
                <a:gd name="connsiteX0" fmla="*/ 10360 w 3210760"/>
                <a:gd name="connsiteY0" fmla="*/ 0 h 1082488"/>
                <a:gd name="connsiteX1" fmla="*/ 3210760 w 3210760"/>
                <a:gd name="connsiteY1" fmla="*/ 998220 h 1082488"/>
                <a:gd name="connsiteX0" fmla="*/ 10104 w 3258129"/>
                <a:gd name="connsiteY0" fmla="*/ 0 h 1140152"/>
                <a:gd name="connsiteX1" fmla="*/ 3258129 w 3258129"/>
                <a:gd name="connsiteY1" fmla="*/ 1061720 h 1140152"/>
                <a:gd name="connsiteX0" fmla="*/ 9842 w 3309198"/>
                <a:gd name="connsiteY0" fmla="*/ 0 h 1148400"/>
                <a:gd name="connsiteX1" fmla="*/ 3309198 w 3309198"/>
                <a:gd name="connsiteY1" fmla="*/ 1070737 h 1148400"/>
                <a:gd name="connsiteX0" fmla="*/ 10386 w 3309742"/>
                <a:gd name="connsiteY0" fmla="*/ 0 h 1186383"/>
                <a:gd name="connsiteX1" fmla="*/ 3309742 w 3309742"/>
                <a:gd name="connsiteY1" fmla="*/ 1070737 h 1186383"/>
                <a:gd name="connsiteX0" fmla="*/ 10383 w 3309739"/>
                <a:gd name="connsiteY0" fmla="*/ 0 h 1180204"/>
                <a:gd name="connsiteX1" fmla="*/ 3309739 w 3309739"/>
                <a:gd name="connsiteY1" fmla="*/ 1070737 h 1180204"/>
                <a:gd name="connsiteX0" fmla="*/ 2949 w 3302305"/>
                <a:gd name="connsiteY0" fmla="*/ 0 h 1173633"/>
                <a:gd name="connsiteX1" fmla="*/ 3302305 w 3302305"/>
                <a:gd name="connsiteY1" fmla="*/ 1070737 h 1173633"/>
                <a:gd name="connsiteX0" fmla="*/ 2946 w 3303974"/>
                <a:gd name="connsiteY0" fmla="*/ 0 h 1182541"/>
                <a:gd name="connsiteX1" fmla="*/ 3303974 w 3303974"/>
                <a:gd name="connsiteY1" fmla="*/ 1080528 h 118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03974" h="1182541">
                  <a:moveTo>
                    <a:pt x="2946" y="0"/>
                  </a:moveTo>
                  <a:cubicBezTo>
                    <a:pt x="-78984" y="695826"/>
                    <a:pt x="1561119" y="1463135"/>
                    <a:pt x="3303974" y="108052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012ACB6-9F70-8DD3-45D7-2FC9D4F09397}"/>
                </a:ext>
              </a:extLst>
            </p:cNvPr>
            <p:cNvSpPr/>
            <p:nvPr/>
          </p:nvSpPr>
          <p:spPr>
            <a:xfrm>
              <a:off x="3991548" y="3240960"/>
              <a:ext cx="660349" cy="6603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8F28C0AD-6960-CF96-BF7C-7A7F5C089B71}"/>
                </a:ext>
              </a:extLst>
            </p:cNvPr>
            <p:cNvSpPr/>
            <p:nvPr/>
          </p:nvSpPr>
          <p:spPr>
            <a:xfrm rot="4855603">
              <a:off x="5478803" y="3656317"/>
              <a:ext cx="1684284" cy="1013735"/>
            </a:xfrm>
            <a:custGeom>
              <a:avLst/>
              <a:gdLst>
                <a:gd name="connsiteX0" fmla="*/ 0 w 890731"/>
                <a:gd name="connsiteY0" fmla="*/ 0 h 303004"/>
                <a:gd name="connsiteX1" fmla="*/ 890731 w 890731"/>
                <a:gd name="connsiteY1" fmla="*/ 0 h 303004"/>
                <a:gd name="connsiteX2" fmla="*/ 890731 w 890731"/>
                <a:gd name="connsiteY2" fmla="*/ 303004 h 303004"/>
                <a:gd name="connsiteX3" fmla="*/ 0 w 890731"/>
                <a:gd name="connsiteY3" fmla="*/ 303004 h 303004"/>
                <a:gd name="connsiteX4" fmla="*/ 0 w 890731"/>
                <a:gd name="connsiteY4" fmla="*/ 0 h 303004"/>
                <a:gd name="connsiteX0" fmla="*/ 0 w 1655078"/>
                <a:gd name="connsiteY0" fmla="*/ 0 h 303004"/>
                <a:gd name="connsiteX1" fmla="*/ 890731 w 1655078"/>
                <a:gd name="connsiteY1" fmla="*/ 0 h 303004"/>
                <a:gd name="connsiteX2" fmla="*/ 1655078 w 1655078"/>
                <a:gd name="connsiteY2" fmla="*/ 184148 h 303004"/>
                <a:gd name="connsiteX3" fmla="*/ 0 w 1655078"/>
                <a:gd name="connsiteY3" fmla="*/ 303004 h 303004"/>
                <a:gd name="connsiteX4" fmla="*/ 0 w 1655078"/>
                <a:gd name="connsiteY4" fmla="*/ 0 h 303004"/>
                <a:gd name="connsiteX0" fmla="*/ 0 w 1655078"/>
                <a:gd name="connsiteY0" fmla="*/ 367531 h 670535"/>
                <a:gd name="connsiteX1" fmla="*/ 1173148 w 1655078"/>
                <a:gd name="connsiteY1" fmla="*/ 0 h 670535"/>
                <a:gd name="connsiteX2" fmla="*/ 1655078 w 1655078"/>
                <a:gd name="connsiteY2" fmla="*/ 551679 h 670535"/>
                <a:gd name="connsiteX3" fmla="*/ 0 w 1655078"/>
                <a:gd name="connsiteY3" fmla="*/ 670535 h 670535"/>
                <a:gd name="connsiteX4" fmla="*/ 0 w 1655078"/>
                <a:gd name="connsiteY4" fmla="*/ 367531 h 670535"/>
                <a:gd name="connsiteX0" fmla="*/ 0 w 1891852"/>
                <a:gd name="connsiteY0" fmla="*/ 367531 h 670535"/>
                <a:gd name="connsiteX1" fmla="*/ 1173148 w 1891852"/>
                <a:gd name="connsiteY1" fmla="*/ 0 h 670535"/>
                <a:gd name="connsiteX2" fmla="*/ 1655078 w 1891852"/>
                <a:gd name="connsiteY2" fmla="*/ 551679 h 670535"/>
                <a:gd name="connsiteX3" fmla="*/ 0 w 1891852"/>
                <a:gd name="connsiteY3" fmla="*/ 670535 h 670535"/>
                <a:gd name="connsiteX4" fmla="*/ 0 w 1891852"/>
                <a:gd name="connsiteY4" fmla="*/ 367531 h 670535"/>
                <a:gd name="connsiteX0" fmla="*/ 0 w 1992269"/>
                <a:gd name="connsiteY0" fmla="*/ 367531 h 670535"/>
                <a:gd name="connsiteX1" fmla="*/ 1173148 w 1992269"/>
                <a:gd name="connsiteY1" fmla="*/ 0 h 670535"/>
                <a:gd name="connsiteX2" fmla="*/ 1655078 w 1992269"/>
                <a:gd name="connsiteY2" fmla="*/ 551679 h 670535"/>
                <a:gd name="connsiteX3" fmla="*/ 0 w 1992269"/>
                <a:gd name="connsiteY3" fmla="*/ 670535 h 670535"/>
                <a:gd name="connsiteX4" fmla="*/ 0 w 1992269"/>
                <a:gd name="connsiteY4" fmla="*/ 367531 h 670535"/>
                <a:gd name="connsiteX0" fmla="*/ 0 w 1992269"/>
                <a:gd name="connsiteY0" fmla="*/ 367531 h 826142"/>
                <a:gd name="connsiteX1" fmla="*/ 1173148 w 1992269"/>
                <a:gd name="connsiteY1" fmla="*/ 0 h 826142"/>
                <a:gd name="connsiteX2" fmla="*/ 1655078 w 1992269"/>
                <a:gd name="connsiteY2" fmla="*/ 551679 h 826142"/>
                <a:gd name="connsiteX3" fmla="*/ 0 w 1992269"/>
                <a:gd name="connsiteY3" fmla="*/ 670535 h 826142"/>
                <a:gd name="connsiteX4" fmla="*/ 0 w 1992269"/>
                <a:gd name="connsiteY4" fmla="*/ 367531 h 826142"/>
                <a:gd name="connsiteX0" fmla="*/ 466182 w 2458451"/>
                <a:gd name="connsiteY0" fmla="*/ 367531 h 921924"/>
                <a:gd name="connsiteX1" fmla="*/ 1639330 w 2458451"/>
                <a:gd name="connsiteY1" fmla="*/ 0 h 921924"/>
                <a:gd name="connsiteX2" fmla="*/ 2121260 w 2458451"/>
                <a:gd name="connsiteY2" fmla="*/ 551679 h 921924"/>
                <a:gd name="connsiteX3" fmla="*/ 0 w 2458451"/>
                <a:gd name="connsiteY3" fmla="*/ 896857 h 921924"/>
                <a:gd name="connsiteX4" fmla="*/ 466182 w 2458451"/>
                <a:gd name="connsiteY4" fmla="*/ 367531 h 921924"/>
                <a:gd name="connsiteX0" fmla="*/ 466182 w 2458451"/>
                <a:gd name="connsiteY0" fmla="*/ 367531 h 995897"/>
                <a:gd name="connsiteX1" fmla="*/ 1639330 w 2458451"/>
                <a:gd name="connsiteY1" fmla="*/ 0 h 995897"/>
                <a:gd name="connsiteX2" fmla="*/ 2121260 w 2458451"/>
                <a:gd name="connsiteY2" fmla="*/ 551679 h 995897"/>
                <a:gd name="connsiteX3" fmla="*/ 0 w 2458451"/>
                <a:gd name="connsiteY3" fmla="*/ 896857 h 995897"/>
                <a:gd name="connsiteX4" fmla="*/ 466182 w 2458451"/>
                <a:gd name="connsiteY4" fmla="*/ 367531 h 995897"/>
                <a:gd name="connsiteX0" fmla="*/ 466182 w 2458451"/>
                <a:gd name="connsiteY0" fmla="*/ 367531 h 976043"/>
                <a:gd name="connsiteX1" fmla="*/ 1639330 w 2458451"/>
                <a:gd name="connsiteY1" fmla="*/ 0 h 976043"/>
                <a:gd name="connsiteX2" fmla="*/ 2121260 w 2458451"/>
                <a:gd name="connsiteY2" fmla="*/ 551679 h 976043"/>
                <a:gd name="connsiteX3" fmla="*/ 469461 w 2458451"/>
                <a:gd name="connsiteY3" fmla="*/ 933636 h 976043"/>
                <a:gd name="connsiteX4" fmla="*/ 0 w 2458451"/>
                <a:gd name="connsiteY4" fmla="*/ 896857 h 976043"/>
                <a:gd name="connsiteX5" fmla="*/ 466182 w 2458451"/>
                <a:gd name="connsiteY5" fmla="*/ 367531 h 976043"/>
                <a:gd name="connsiteX0" fmla="*/ 466182 w 2458451"/>
                <a:gd name="connsiteY0" fmla="*/ 367531 h 1013547"/>
                <a:gd name="connsiteX1" fmla="*/ 1639330 w 2458451"/>
                <a:gd name="connsiteY1" fmla="*/ 0 h 1013547"/>
                <a:gd name="connsiteX2" fmla="*/ 2121260 w 2458451"/>
                <a:gd name="connsiteY2" fmla="*/ 551679 h 1013547"/>
                <a:gd name="connsiteX3" fmla="*/ 469461 w 2458451"/>
                <a:gd name="connsiteY3" fmla="*/ 933636 h 1013547"/>
                <a:gd name="connsiteX4" fmla="*/ 0 w 2458451"/>
                <a:gd name="connsiteY4" fmla="*/ 896857 h 1013547"/>
                <a:gd name="connsiteX5" fmla="*/ 466182 w 2458451"/>
                <a:gd name="connsiteY5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531 h 1013547"/>
                <a:gd name="connsiteX1" fmla="*/ 1071047 w 2458451"/>
                <a:gd name="connsiteY1" fmla="*/ 226816 h 1013547"/>
                <a:gd name="connsiteX2" fmla="*/ 1639330 w 2458451"/>
                <a:gd name="connsiteY2" fmla="*/ 0 h 1013547"/>
                <a:gd name="connsiteX3" fmla="*/ 2121260 w 2458451"/>
                <a:gd name="connsiteY3" fmla="*/ 551679 h 1013547"/>
                <a:gd name="connsiteX4" fmla="*/ 469461 w 2458451"/>
                <a:gd name="connsiteY4" fmla="*/ 933636 h 1013547"/>
                <a:gd name="connsiteX5" fmla="*/ 0 w 2458451"/>
                <a:gd name="connsiteY5" fmla="*/ 896857 h 1013547"/>
                <a:gd name="connsiteX6" fmla="*/ 466182 w 2458451"/>
                <a:gd name="connsiteY6" fmla="*/ 367531 h 1013547"/>
                <a:gd name="connsiteX0" fmla="*/ 466182 w 2458451"/>
                <a:gd name="connsiteY0" fmla="*/ 367719 h 1013735"/>
                <a:gd name="connsiteX1" fmla="*/ 1071047 w 2458451"/>
                <a:gd name="connsiteY1" fmla="*/ 227004 h 1013735"/>
                <a:gd name="connsiteX2" fmla="*/ 1639330 w 2458451"/>
                <a:gd name="connsiteY2" fmla="*/ 188 h 1013735"/>
                <a:gd name="connsiteX3" fmla="*/ 2121260 w 2458451"/>
                <a:gd name="connsiteY3" fmla="*/ 551867 h 1013735"/>
                <a:gd name="connsiteX4" fmla="*/ 469461 w 2458451"/>
                <a:gd name="connsiteY4" fmla="*/ 933824 h 1013735"/>
                <a:gd name="connsiteX5" fmla="*/ 0 w 2458451"/>
                <a:gd name="connsiteY5" fmla="*/ 897045 h 1013735"/>
                <a:gd name="connsiteX6" fmla="*/ 466182 w 2458451"/>
                <a:gd name="connsiteY6" fmla="*/ 367719 h 101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8451" h="1013735">
                  <a:moveTo>
                    <a:pt x="466182" y="367719"/>
                  </a:moveTo>
                  <a:cubicBezTo>
                    <a:pt x="677468" y="301383"/>
                    <a:pt x="859761" y="293340"/>
                    <a:pt x="1071047" y="227004"/>
                  </a:cubicBezTo>
                  <a:cubicBezTo>
                    <a:pt x="1252340" y="75635"/>
                    <a:pt x="1468880" y="-4416"/>
                    <a:pt x="1639330" y="188"/>
                  </a:cubicBezTo>
                  <a:cubicBezTo>
                    <a:pt x="3017025" y="70264"/>
                    <a:pt x="2274749" y="481390"/>
                    <a:pt x="2121260" y="551867"/>
                  </a:cubicBezTo>
                  <a:cubicBezTo>
                    <a:pt x="1927763" y="716511"/>
                    <a:pt x="784600" y="1203830"/>
                    <a:pt x="469461" y="933824"/>
                  </a:cubicBezTo>
                  <a:cubicBezTo>
                    <a:pt x="115918" y="991354"/>
                    <a:pt x="2028" y="1000433"/>
                    <a:pt x="0" y="897045"/>
                  </a:cubicBezTo>
                  <a:lnTo>
                    <a:pt x="466182" y="367719"/>
                  </a:lnTo>
                  <a:close/>
                </a:path>
              </a:pathLst>
            </a:custGeom>
            <a:solidFill>
              <a:srgbClr val="0B075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5D92001-5E91-0606-BCD2-9BC3249E67C7}"/>
                </a:ext>
              </a:extLst>
            </p:cNvPr>
            <p:cNvSpPr/>
            <p:nvPr/>
          </p:nvSpPr>
          <p:spPr>
            <a:xfrm rot="21318596">
              <a:off x="5300813" y="3295219"/>
              <a:ext cx="1454627" cy="879082"/>
            </a:xfrm>
            <a:prstGeom prst="ellipse">
              <a:avLst/>
            </a:prstGeom>
            <a:solidFill>
              <a:srgbClr val="0B075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3735A6-3A0C-8C8C-1170-09DDE5D047DF}"/>
                </a:ext>
              </a:extLst>
            </p:cNvPr>
            <p:cNvSpPr/>
            <p:nvPr/>
          </p:nvSpPr>
          <p:spPr>
            <a:xfrm>
              <a:off x="4057925" y="3321078"/>
              <a:ext cx="379245" cy="37924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F0C11B-CD79-CB85-6395-3691C19FA3F5}"/>
                </a:ext>
              </a:extLst>
            </p:cNvPr>
            <p:cNvSpPr/>
            <p:nvPr/>
          </p:nvSpPr>
          <p:spPr>
            <a:xfrm>
              <a:off x="4144703" y="3399149"/>
              <a:ext cx="169080" cy="16908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E3975D-87AF-8664-1A6E-048F2316CC99}"/>
                </a:ext>
              </a:extLst>
            </p:cNvPr>
            <p:cNvSpPr/>
            <p:nvPr/>
          </p:nvSpPr>
          <p:spPr>
            <a:xfrm>
              <a:off x="4330910" y="3601375"/>
              <a:ext cx="36103" cy="3610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6" name="ttsMP3.com_VoiceText_2025-1-31_23-40-42">
            <a:hlinkClick r:id="" action="ppaction://media"/>
            <a:extLst>
              <a:ext uri="{FF2B5EF4-FFF2-40B4-BE49-F238E27FC236}">
                <a16:creationId xmlns:a16="http://schemas.microsoft.com/office/drawing/2014/main" id="{847379D4-FCB4-B6EF-989F-5FFF965D5D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13684" y="55064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64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A7A3BF-62AA-1294-329E-8C315F828663}"/>
              </a:ext>
            </a:extLst>
          </p:cNvPr>
          <p:cNvSpPr txBox="1"/>
          <p:nvPr/>
        </p:nvSpPr>
        <p:spPr>
          <a:xfrm>
            <a:off x="292606" y="3381404"/>
            <a:ext cx="6364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E7F47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atermelon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790F0C-1F77-19EB-C513-FF3A5829B0CA}"/>
              </a:ext>
            </a:extLst>
          </p:cNvPr>
          <p:cNvGrpSpPr/>
          <p:nvPr/>
        </p:nvGrpSpPr>
        <p:grpSpPr>
          <a:xfrm>
            <a:off x="766652" y="4756675"/>
            <a:ext cx="4910239" cy="4297667"/>
            <a:chOff x="2679137" y="516730"/>
            <a:chExt cx="6579160" cy="5758383"/>
          </a:xfrm>
        </p:grpSpPr>
        <p:sp>
          <p:nvSpPr>
            <p:cNvPr id="12" name="Oval 3">
              <a:extLst>
                <a:ext uri="{FF2B5EF4-FFF2-40B4-BE49-F238E27FC236}">
                  <a16:creationId xmlns:a16="http://schemas.microsoft.com/office/drawing/2014/main" id="{BF24B940-6BEF-A770-F9E2-C1F658CCA986}"/>
                </a:ext>
              </a:extLst>
            </p:cNvPr>
            <p:cNvSpPr/>
            <p:nvPr/>
          </p:nvSpPr>
          <p:spPr>
            <a:xfrm>
              <a:off x="2679137" y="516730"/>
              <a:ext cx="6579160" cy="5758383"/>
            </a:xfrm>
            <a:custGeom>
              <a:avLst/>
              <a:gdLst>
                <a:gd name="connsiteX0" fmla="*/ 0 w 6578600"/>
                <a:gd name="connsiteY0" fmla="*/ 2774950 h 5549900"/>
                <a:gd name="connsiteX1" fmla="*/ 3289300 w 6578600"/>
                <a:gd name="connsiteY1" fmla="*/ 0 h 5549900"/>
                <a:gd name="connsiteX2" fmla="*/ 6578600 w 6578600"/>
                <a:gd name="connsiteY2" fmla="*/ 2774950 h 5549900"/>
                <a:gd name="connsiteX3" fmla="*/ 3289300 w 6578600"/>
                <a:gd name="connsiteY3" fmla="*/ 5549900 h 5549900"/>
                <a:gd name="connsiteX4" fmla="*/ 0 w 6578600"/>
                <a:gd name="connsiteY4" fmla="*/ 2774950 h 5549900"/>
                <a:gd name="connsiteX0" fmla="*/ 242 w 6578842"/>
                <a:gd name="connsiteY0" fmla="*/ 2927350 h 5702300"/>
                <a:gd name="connsiteX1" fmla="*/ 3162542 w 6578842"/>
                <a:gd name="connsiteY1" fmla="*/ 0 h 5702300"/>
                <a:gd name="connsiteX2" fmla="*/ 6578842 w 6578842"/>
                <a:gd name="connsiteY2" fmla="*/ 2927350 h 5702300"/>
                <a:gd name="connsiteX3" fmla="*/ 3289542 w 6578842"/>
                <a:gd name="connsiteY3" fmla="*/ 5702300 h 5702300"/>
                <a:gd name="connsiteX4" fmla="*/ 242 w 6578842"/>
                <a:gd name="connsiteY4" fmla="*/ 2927350 h 5702300"/>
                <a:gd name="connsiteX0" fmla="*/ 10 w 6578610"/>
                <a:gd name="connsiteY0" fmla="*/ 2927350 h 5702300"/>
                <a:gd name="connsiteX1" fmla="*/ 3162310 w 6578610"/>
                <a:gd name="connsiteY1" fmla="*/ 0 h 5702300"/>
                <a:gd name="connsiteX2" fmla="*/ 6578610 w 6578610"/>
                <a:gd name="connsiteY2" fmla="*/ 2927350 h 5702300"/>
                <a:gd name="connsiteX3" fmla="*/ 3289310 w 6578610"/>
                <a:gd name="connsiteY3" fmla="*/ 5702300 h 5702300"/>
                <a:gd name="connsiteX4" fmla="*/ 10 w 6578610"/>
                <a:gd name="connsiteY4" fmla="*/ 2927350 h 5702300"/>
                <a:gd name="connsiteX0" fmla="*/ 12045 w 6590645"/>
                <a:gd name="connsiteY0" fmla="*/ 2927350 h 5702300"/>
                <a:gd name="connsiteX1" fmla="*/ 3174345 w 6590645"/>
                <a:gd name="connsiteY1" fmla="*/ 0 h 5702300"/>
                <a:gd name="connsiteX2" fmla="*/ 6590645 w 6590645"/>
                <a:gd name="connsiteY2" fmla="*/ 2927350 h 5702300"/>
                <a:gd name="connsiteX3" fmla="*/ 3301345 w 6590645"/>
                <a:gd name="connsiteY3" fmla="*/ 5702300 h 5702300"/>
                <a:gd name="connsiteX4" fmla="*/ 12045 w 6590645"/>
                <a:gd name="connsiteY4" fmla="*/ 2927350 h 5702300"/>
                <a:gd name="connsiteX0" fmla="*/ 487121 w 3776421"/>
                <a:gd name="connsiteY0" fmla="*/ 5774327 h 5858354"/>
                <a:gd name="connsiteX1" fmla="*/ 360121 w 3776421"/>
                <a:gd name="connsiteY1" fmla="*/ 72027 h 5858354"/>
                <a:gd name="connsiteX2" fmla="*/ 3776421 w 3776421"/>
                <a:gd name="connsiteY2" fmla="*/ 2999377 h 5858354"/>
                <a:gd name="connsiteX3" fmla="*/ 487121 w 3776421"/>
                <a:gd name="connsiteY3" fmla="*/ 5774327 h 5858354"/>
                <a:gd name="connsiteX0" fmla="*/ 384829 w 3674129"/>
                <a:gd name="connsiteY0" fmla="*/ 5772718 h 6292242"/>
                <a:gd name="connsiteX1" fmla="*/ 257830 w 3674129"/>
                <a:gd name="connsiteY1" fmla="*/ 5734618 h 6292242"/>
                <a:gd name="connsiteX2" fmla="*/ 257829 w 3674129"/>
                <a:gd name="connsiteY2" fmla="*/ 70418 h 6292242"/>
                <a:gd name="connsiteX3" fmla="*/ 3674129 w 3674129"/>
                <a:gd name="connsiteY3" fmla="*/ 2997768 h 6292242"/>
                <a:gd name="connsiteX4" fmla="*/ 384829 w 3674129"/>
                <a:gd name="connsiteY4" fmla="*/ 5772718 h 6292242"/>
                <a:gd name="connsiteX0" fmla="*/ 3843336 w 3843336"/>
                <a:gd name="connsiteY0" fmla="*/ 2983607 h 5788066"/>
                <a:gd name="connsiteX1" fmla="*/ 427037 w 3843336"/>
                <a:gd name="connsiteY1" fmla="*/ 5720457 h 5788066"/>
                <a:gd name="connsiteX2" fmla="*/ 427036 w 3843336"/>
                <a:gd name="connsiteY2" fmla="*/ 56257 h 5788066"/>
                <a:gd name="connsiteX3" fmla="*/ 3843336 w 3843336"/>
                <a:gd name="connsiteY3" fmla="*/ 2983607 h 5788066"/>
                <a:gd name="connsiteX0" fmla="*/ 5743144 w 5743144"/>
                <a:gd name="connsiteY0" fmla="*/ 2983607 h 5788066"/>
                <a:gd name="connsiteX1" fmla="*/ 2326845 w 5743144"/>
                <a:gd name="connsiteY1" fmla="*/ 5720457 h 5788066"/>
                <a:gd name="connsiteX2" fmla="*/ 2326844 w 5743144"/>
                <a:gd name="connsiteY2" fmla="*/ 56257 h 5788066"/>
                <a:gd name="connsiteX3" fmla="*/ 5743144 w 5743144"/>
                <a:gd name="connsiteY3" fmla="*/ 2983607 h 5788066"/>
                <a:gd name="connsiteX0" fmla="*/ 5743144 w 5743144"/>
                <a:gd name="connsiteY0" fmla="*/ 2984956 h 5826567"/>
                <a:gd name="connsiteX1" fmla="*/ 2326845 w 5743144"/>
                <a:gd name="connsiteY1" fmla="*/ 5759906 h 5826567"/>
                <a:gd name="connsiteX2" fmla="*/ 2326844 w 5743144"/>
                <a:gd name="connsiteY2" fmla="*/ 57606 h 5826567"/>
                <a:gd name="connsiteX3" fmla="*/ 5743144 w 5743144"/>
                <a:gd name="connsiteY3" fmla="*/ 2984956 h 5826567"/>
                <a:gd name="connsiteX0" fmla="*/ 6317706 w 6317706"/>
                <a:gd name="connsiteY0" fmla="*/ 2984956 h 5826567"/>
                <a:gd name="connsiteX1" fmla="*/ 2901407 w 6317706"/>
                <a:gd name="connsiteY1" fmla="*/ 5759906 h 5826567"/>
                <a:gd name="connsiteX2" fmla="*/ 2901406 w 6317706"/>
                <a:gd name="connsiteY2" fmla="*/ 57606 h 5826567"/>
                <a:gd name="connsiteX3" fmla="*/ 6317706 w 6317706"/>
                <a:gd name="connsiteY3" fmla="*/ 2984956 h 5826567"/>
                <a:gd name="connsiteX0" fmla="*/ 6533541 w 6533541"/>
                <a:gd name="connsiteY0" fmla="*/ 2941248 h 5782859"/>
                <a:gd name="connsiteX1" fmla="*/ 3117242 w 6533541"/>
                <a:gd name="connsiteY1" fmla="*/ 5716198 h 5782859"/>
                <a:gd name="connsiteX2" fmla="*/ 3117241 w 6533541"/>
                <a:gd name="connsiteY2" fmla="*/ 13898 h 5782859"/>
                <a:gd name="connsiteX3" fmla="*/ 6533541 w 6533541"/>
                <a:gd name="connsiteY3" fmla="*/ 2941248 h 5782859"/>
                <a:gd name="connsiteX0" fmla="*/ 6193850 w 6194128"/>
                <a:gd name="connsiteY0" fmla="*/ 3482465 h 6324076"/>
                <a:gd name="connsiteX1" fmla="*/ 2777551 w 6194128"/>
                <a:gd name="connsiteY1" fmla="*/ 6257415 h 6324076"/>
                <a:gd name="connsiteX2" fmla="*/ 2777550 w 6194128"/>
                <a:gd name="connsiteY2" fmla="*/ 555115 h 6324076"/>
                <a:gd name="connsiteX3" fmla="*/ 2968052 w 6194128"/>
                <a:gd name="connsiteY3" fmla="*/ 549747 h 6324076"/>
                <a:gd name="connsiteX4" fmla="*/ 6193850 w 6194128"/>
                <a:gd name="connsiteY4" fmla="*/ 3482465 h 6324076"/>
                <a:gd name="connsiteX0" fmla="*/ 3746374 w 3746652"/>
                <a:gd name="connsiteY0" fmla="*/ 2932718 h 5774329"/>
                <a:gd name="connsiteX1" fmla="*/ 330075 w 3746652"/>
                <a:gd name="connsiteY1" fmla="*/ 5707668 h 5774329"/>
                <a:gd name="connsiteX2" fmla="*/ 520576 w 3746652"/>
                <a:gd name="connsiteY2" fmla="*/ 0 h 5774329"/>
                <a:gd name="connsiteX3" fmla="*/ 3746374 w 3746652"/>
                <a:gd name="connsiteY3" fmla="*/ 2932718 h 5774329"/>
                <a:gd name="connsiteX0" fmla="*/ 6145646 w 6145924"/>
                <a:gd name="connsiteY0" fmla="*/ 2932718 h 5774329"/>
                <a:gd name="connsiteX1" fmla="*/ 2729347 w 6145924"/>
                <a:gd name="connsiteY1" fmla="*/ 5707668 h 5774329"/>
                <a:gd name="connsiteX2" fmla="*/ 2919848 w 6145924"/>
                <a:gd name="connsiteY2" fmla="*/ 0 h 5774329"/>
                <a:gd name="connsiteX3" fmla="*/ 6145646 w 6145924"/>
                <a:gd name="connsiteY3" fmla="*/ 2932718 h 5774329"/>
                <a:gd name="connsiteX0" fmla="*/ 6679549 w 6679827"/>
                <a:gd name="connsiteY0" fmla="*/ 2932718 h 5774329"/>
                <a:gd name="connsiteX1" fmla="*/ 3263250 w 6679827"/>
                <a:gd name="connsiteY1" fmla="*/ 5707668 h 5774329"/>
                <a:gd name="connsiteX2" fmla="*/ 3453751 w 6679827"/>
                <a:gd name="connsiteY2" fmla="*/ 0 h 5774329"/>
                <a:gd name="connsiteX3" fmla="*/ 6679549 w 6679827"/>
                <a:gd name="connsiteY3" fmla="*/ 2932718 h 5774329"/>
                <a:gd name="connsiteX0" fmla="*/ 6679549 w 6679549"/>
                <a:gd name="connsiteY0" fmla="*/ 2932718 h 5774329"/>
                <a:gd name="connsiteX1" fmla="*/ 3263250 w 6679549"/>
                <a:gd name="connsiteY1" fmla="*/ 5707668 h 5774329"/>
                <a:gd name="connsiteX2" fmla="*/ 3453751 w 6679549"/>
                <a:gd name="connsiteY2" fmla="*/ 0 h 5774329"/>
                <a:gd name="connsiteX3" fmla="*/ 6679549 w 6679549"/>
                <a:gd name="connsiteY3" fmla="*/ 2932718 h 5774329"/>
                <a:gd name="connsiteX0" fmla="*/ 6679549 w 6683498"/>
                <a:gd name="connsiteY0" fmla="*/ 2932718 h 5850884"/>
                <a:gd name="connsiteX1" fmla="*/ 3263250 w 6683498"/>
                <a:gd name="connsiteY1" fmla="*/ 5707668 h 5850884"/>
                <a:gd name="connsiteX2" fmla="*/ 3453751 w 6683498"/>
                <a:gd name="connsiteY2" fmla="*/ 0 h 5850884"/>
                <a:gd name="connsiteX3" fmla="*/ 6679549 w 6683498"/>
                <a:gd name="connsiteY3" fmla="*/ 2932718 h 5850884"/>
                <a:gd name="connsiteX0" fmla="*/ 6679549 w 6683226"/>
                <a:gd name="connsiteY0" fmla="*/ 2932718 h 5760855"/>
                <a:gd name="connsiteX1" fmla="*/ 3263250 w 6683226"/>
                <a:gd name="connsiteY1" fmla="*/ 5707668 h 5760855"/>
                <a:gd name="connsiteX2" fmla="*/ 3453751 w 6683226"/>
                <a:gd name="connsiteY2" fmla="*/ 0 h 5760855"/>
                <a:gd name="connsiteX3" fmla="*/ 6679549 w 6683226"/>
                <a:gd name="connsiteY3" fmla="*/ 2932718 h 5760855"/>
                <a:gd name="connsiteX0" fmla="*/ 6679549 w 6683482"/>
                <a:gd name="connsiteY0" fmla="*/ 2932718 h 5760855"/>
                <a:gd name="connsiteX1" fmla="*/ 3263250 w 6683482"/>
                <a:gd name="connsiteY1" fmla="*/ 5707668 h 5760855"/>
                <a:gd name="connsiteX2" fmla="*/ 3453751 w 6683482"/>
                <a:gd name="connsiteY2" fmla="*/ 0 h 5760855"/>
                <a:gd name="connsiteX3" fmla="*/ 6679549 w 6683482"/>
                <a:gd name="connsiteY3" fmla="*/ 2932718 h 5760855"/>
                <a:gd name="connsiteX0" fmla="*/ 6679549 w 6679549"/>
                <a:gd name="connsiteY0" fmla="*/ 2932718 h 5760855"/>
                <a:gd name="connsiteX1" fmla="*/ 3263250 w 6679549"/>
                <a:gd name="connsiteY1" fmla="*/ 5707668 h 5760855"/>
                <a:gd name="connsiteX2" fmla="*/ 3453751 w 6679549"/>
                <a:gd name="connsiteY2" fmla="*/ 0 h 5760855"/>
                <a:gd name="connsiteX3" fmla="*/ 6679549 w 6679549"/>
                <a:gd name="connsiteY3" fmla="*/ 2932718 h 5760855"/>
                <a:gd name="connsiteX0" fmla="*/ 6781688 w 6781688"/>
                <a:gd name="connsiteY0" fmla="*/ 2932718 h 5719899"/>
                <a:gd name="connsiteX1" fmla="*/ 3365389 w 6781688"/>
                <a:gd name="connsiteY1" fmla="*/ 5707668 h 5719899"/>
                <a:gd name="connsiteX2" fmla="*/ 3555890 w 6781688"/>
                <a:gd name="connsiteY2" fmla="*/ 0 h 5719899"/>
                <a:gd name="connsiteX3" fmla="*/ 6781688 w 6781688"/>
                <a:gd name="connsiteY3" fmla="*/ 2932718 h 5719899"/>
                <a:gd name="connsiteX0" fmla="*/ 6781688 w 6781688"/>
                <a:gd name="connsiteY0" fmla="*/ 2932718 h 5719899"/>
                <a:gd name="connsiteX1" fmla="*/ 3365389 w 6781688"/>
                <a:gd name="connsiteY1" fmla="*/ 5707668 h 5719899"/>
                <a:gd name="connsiteX2" fmla="*/ 3555890 w 6781688"/>
                <a:gd name="connsiteY2" fmla="*/ 0 h 5719899"/>
                <a:gd name="connsiteX3" fmla="*/ 6781688 w 6781688"/>
                <a:gd name="connsiteY3" fmla="*/ 2932718 h 5719899"/>
                <a:gd name="connsiteX0" fmla="*/ 6513730 w 6513730"/>
                <a:gd name="connsiteY0" fmla="*/ 2932718 h 5719899"/>
                <a:gd name="connsiteX1" fmla="*/ 3097431 w 6513730"/>
                <a:gd name="connsiteY1" fmla="*/ 5707668 h 5719899"/>
                <a:gd name="connsiteX2" fmla="*/ 3287932 w 6513730"/>
                <a:gd name="connsiteY2" fmla="*/ 0 h 5719899"/>
                <a:gd name="connsiteX3" fmla="*/ 6513730 w 6513730"/>
                <a:gd name="connsiteY3" fmla="*/ 2932718 h 5719899"/>
                <a:gd name="connsiteX0" fmla="*/ 6486436 w 6486436"/>
                <a:gd name="connsiteY0" fmla="*/ 2952708 h 5739889"/>
                <a:gd name="connsiteX1" fmla="*/ 3070137 w 6486436"/>
                <a:gd name="connsiteY1" fmla="*/ 5727658 h 5739889"/>
                <a:gd name="connsiteX2" fmla="*/ 367 w 6486436"/>
                <a:gd name="connsiteY2" fmla="*/ 1868747 h 5739889"/>
                <a:gd name="connsiteX3" fmla="*/ 3260638 w 6486436"/>
                <a:gd name="connsiteY3" fmla="*/ 19990 h 5739889"/>
                <a:gd name="connsiteX4" fmla="*/ 6486436 w 6486436"/>
                <a:gd name="connsiteY4" fmla="*/ 2952708 h 5739889"/>
                <a:gd name="connsiteX0" fmla="*/ 6486436 w 6486436"/>
                <a:gd name="connsiteY0" fmla="*/ 2962088 h 5749269"/>
                <a:gd name="connsiteX1" fmla="*/ 3070137 w 6486436"/>
                <a:gd name="connsiteY1" fmla="*/ 5737038 h 5749269"/>
                <a:gd name="connsiteX2" fmla="*/ 367 w 6486436"/>
                <a:gd name="connsiteY2" fmla="*/ 1878127 h 5749269"/>
                <a:gd name="connsiteX3" fmla="*/ 3260638 w 6486436"/>
                <a:gd name="connsiteY3" fmla="*/ 29370 h 5749269"/>
                <a:gd name="connsiteX4" fmla="*/ 6486436 w 6486436"/>
                <a:gd name="connsiteY4" fmla="*/ 2962088 h 5749269"/>
                <a:gd name="connsiteX0" fmla="*/ 6574119 w 6574119"/>
                <a:gd name="connsiteY0" fmla="*/ 2962088 h 5749269"/>
                <a:gd name="connsiteX1" fmla="*/ 3157820 w 6574119"/>
                <a:gd name="connsiteY1" fmla="*/ 5737038 h 5749269"/>
                <a:gd name="connsiteX2" fmla="*/ 88050 w 6574119"/>
                <a:gd name="connsiteY2" fmla="*/ 1878127 h 5749269"/>
                <a:gd name="connsiteX3" fmla="*/ 3348321 w 6574119"/>
                <a:gd name="connsiteY3" fmla="*/ 29370 h 5749269"/>
                <a:gd name="connsiteX4" fmla="*/ 6574119 w 6574119"/>
                <a:gd name="connsiteY4" fmla="*/ 2962088 h 5749269"/>
                <a:gd name="connsiteX0" fmla="*/ 6579160 w 6579160"/>
                <a:gd name="connsiteY0" fmla="*/ 2962088 h 5749269"/>
                <a:gd name="connsiteX1" fmla="*/ 3162861 w 6579160"/>
                <a:gd name="connsiteY1" fmla="*/ 5737038 h 5749269"/>
                <a:gd name="connsiteX2" fmla="*/ 93091 w 6579160"/>
                <a:gd name="connsiteY2" fmla="*/ 1878127 h 5749269"/>
                <a:gd name="connsiteX3" fmla="*/ 3353362 w 6579160"/>
                <a:gd name="connsiteY3" fmla="*/ 29370 h 5749269"/>
                <a:gd name="connsiteX4" fmla="*/ 6579160 w 6579160"/>
                <a:gd name="connsiteY4" fmla="*/ 2962088 h 5749269"/>
                <a:gd name="connsiteX0" fmla="*/ 6579160 w 6579160"/>
                <a:gd name="connsiteY0" fmla="*/ 2962088 h 5758383"/>
                <a:gd name="connsiteX1" fmla="*/ 3162861 w 6579160"/>
                <a:gd name="connsiteY1" fmla="*/ 5737038 h 5758383"/>
                <a:gd name="connsiteX2" fmla="*/ 93091 w 6579160"/>
                <a:gd name="connsiteY2" fmla="*/ 1878127 h 5758383"/>
                <a:gd name="connsiteX3" fmla="*/ 3353362 w 6579160"/>
                <a:gd name="connsiteY3" fmla="*/ 29370 h 5758383"/>
                <a:gd name="connsiteX4" fmla="*/ 6579160 w 6579160"/>
                <a:gd name="connsiteY4" fmla="*/ 2962088 h 5758383"/>
                <a:gd name="connsiteX0" fmla="*/ 6579160 w 6579160"/>
                <a:gd name="connsiteY0" fmla="*/ 2962088 h 5758383"/>
                <a:gd name="connsiteX1" fmla="*/ 3162861 w 6579160"/>
                <a:gd name="connsiteY1" fmla="*/ 5737038 h 5758383"/>
                <a:gd name="connsiteX2" fmla="*/ 93091 w 6579160"/>
                <a:gd name="connsiteY2" fmla="*/ 1878127 h 5758383"/>
                <a:gd name="connsiteX3" fmla="*/ 3353362 w 6579160"/>
                <a:gd name="connsiteY3" fmla="*/ 29370 h 5758383"/>
                <a:gd name="connsiteX4" fmla="*/ 6579160 w 6579160"/>
                <a:gd name="connsiteY4" fmla="*/ 2962088 h 5758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9160" h="5758383">
                  <a:moveTo>
                    <a:pt x="6579160" y="2962088"/>
                  </a:moveTo>
                  <a:cubicBezTo>
                    <a:pt x="6477560" y="5861921"/>
                    <a:pt x="3748573" y="5809459"/>
                    <a:pt x="3162861" y="5737038"/>
                  </a:cubicBezTo>
                  <a:cubicBezTo>
                    <a:pt x="1924612" y="5745064"/>
                    <a:pt x="-504716" y="5050091"/>
                    <a:pt x="93091" y="1878127"/>
                  </a:cubicBezTo>
                  <a:cubicBezTo>
                    <a:pt x="357069" y="505934"/>
                    <a:pt x="2289284" y="-151290"/>
                    <a:pt x="3353362" y="29370"/>
                  </a:cubicBezTo>
                  <a:cubicBezTo>
                    <a:pt x="3951773" y="168919"/>
                    <a:pt x="6204510" y="385210"/>
                    <a:pt x="6579160" y="2962088"/>
                  </a:cubicBezTo>
                  <a:close/>
                </a:path>
              </a:pathLst>
            </a:custGeom>
            <a:solidFill>
              <a:srgbClr val="62A45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97955022-057C-3040-CD4E-750FFBD935FB}"/>
                </a:ext>
              </a:extLst>
            </p:cNvPr>
            <p:cNvSpPr/>
            <p:nvPr/>
          </p:nvSpPr>
          <p:spPr>
            <a:xfrm>
              <a:off x="4432751" y="517410"/>
              <a:ext cx="3750402" cy="3817643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251654 h 3821488"/>
                <a:gd name="connsiteX1" fmla="*/ 1303339 w 3731352"/>
                <a:gd name="connsiteY1" fmla="*/ 17793 h 3821488"/>
                <a:gd name="connsiteX2" fmla="*/ 3731352 w 3731352"/>
                <a:gd name="connsiteY2" fmla="*/ 3821488 h 3821488"/>
                <a:gd name="connsiteX3" fmla="*/ 0 w 3731352"/>
                <a:gd name="connsiteY3" fmla="*/ 251654 h 3821488"/>
                <a:gd name="connsiteX0" fmla="*/ 0 w 3731352"/>
                <a:gd name="connsiteY0" fmla="*/ 254954 h 3824788"/>
                <a:gd name="connsiteX1" fmla="*/ 1303339 w 3731352"/>
                <a:gd name="connsiteY1" fmla="*/ 21093 h 3824788"/>
                <a:gd name="connsiteX2" fmla="*/ 3731352 w 3731352"/>
                <a:gd name="connsiteY2" fmla="*/ 3824788 h 3824788"/>
                <a:gd name="connsiteX3" fmla="*/ 0 w 3731352"/>
                <a:gd name="connsiteY3" fmla="*/ 254954 h 3824788"/>
                <a:gd name="connsiteX0" fmla="*/ 0 w 3740877"/>
                <a:gd name="connsiteY0" fmla="*/ 254954 h 3824788"/>
                <a:gd name="connsiteX1" fmla="*/ 1312864 w 3740877"/>
                <a:gd name="connsiteY1" fmla="*/ 21093 h 3824788"/>
                <a:gd name="connsiteX2" fmla="*/ 3740877 w 3740877"/>
                <a:gd name="connsiteY2" fmla="*/ 3824788 h 3824788"/>
                <a:gd name="connsiteX3" fmla="*/ 0 w 3740877"/>
                <a:gd name="connsiteY3" fmla="*/ 254954 h 3824788"/>
                <a:gd name="connsiteX0" fmla="*/ 0 w 3750402"/>
                <a:gd name="connsiteY0" fmla="*/ 254954 h 3824788"/>
                <a:gd name="connsiteX1" fmla="*/ 1322389 w 3750402"/>
                <a:gd name="connsiteY1" fmla="*/ 21093 h 3824788"/>
                <a:gd name="connsiteX2" fmla="*/ 3750402 w 3750402"/>
                <a:gd name="connsiteY2" fmla="*/ 3824788 h 3824788"/>
                <a:gd name="connsiteX3" fmla="*/ 0 w 3750402"/>
                <a:gd name="connsiteY3" fmla="*/ 254954 h 3824788"/>
                <a:gd name="connsiteX0" fmla="*/ 0 w 3750402"/>
                <a:gd name="connsiteY0" fmla="*/ 241830 h 3825952"/>
                <a:gd name="connsiteX1" fmla="*/ 1322389 w 3750402"/>
                <a:gd name="connsiteY1" fmla="*/ 22257 h 3825952"/>
                <a:gd name="connsiteX2" fmla="*/ 3750402 w 3750402"/>
                <a:gd name="connsiteY2" fmla="*/ 3825952 h 3825952"/>
                <a:gd name="connsiteX3" fmla="*/ 0 w 3750402"/>
                <a:gd name="connsiteY3" fmla="*/ 241830 h 3825952"/>
                <a:gd name="connsiteX0" fmla="*/ 0 w 3750402"/>
                <a:gd name="connsiteY0" fmla="*/ 233521 h 3817643"/>
                <a:gd name="connsiteX1" fmla="*/ 1322389 w 3750402"/>
                <a:gd name="connsiteY1" fmla="*/ 13948 h 3817643"/>
                <a:gd name="connsiteX2" fmla="*/ 3750402 w 3750402"/>
                <a:gd name="connsiteY2" fmla="*/ 3817643 h 3817643"/>
                <a:gd name="connsiteX3" fmla="*/ 0 w 3750402"/>
                <a:gd name="connsiteY3" fmla="*/ 233521 h 381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50402" h="3817643">
                  <a:moveTo>
                    <a:pt x="0" y="233521"/>
                  </a:moveTo>
                  <a:cubicBezTo>
                    <a:pt x="324909" y="109848"/>
                    <a:pt x="954617" y="-48115"/>
                    <a:pt x="1322389" y="13948"/>
                  </a:cubicBezTo>
                  <a:cubicBezTo>
                    <a:pt x="2372392" y="434121"/>
                    <a:pt x="3530979" y="1035270"/>
                    <a:pt x="3750402" y="3817643"/>
                  </a:cubicBezTo>
                  <a:cubicBezTo>
                    <a:pt x="2765698" y="1604078"/>
                    <a:pt x="1632404" y="656386"/>
                    <a:pt x="0" y="233521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6008A70F-4070-58FF-E52E-DF33FA47B85B}"/>
                </a:ext>
              </a:extLst>
            </p:cNvPr>
            <p:cNvSpPr/>
            <p:nvPr/>
          </p:nvSpPr>
          <p:spPr>
            <a:xfrm>
              <a:off x="2809306" y="1547075"/>
              <a:ext cx="5309575" cy="2723705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4327700"/>
                <a:gd name="connsiteY0" fmla="*/ 1098813 h 3740995"/>
                <a:gd name="connsiteX1" fmla="*/ 1947312 w 4327700"/>
                <a:gd name="connsiteY1" fmla="*/ 3975 h 3740995"/>
                <a:gd name="connsiteX2" fmla="*/ 4327700 w 4327700"/>
                <a:gd name="connsiteY2" fmla="*/ 3740995 h 3740995"/>
                <a:gd name="connsiteX3" fmla="*/ 0 w 4327700"/>
                <a:gd name="connsiteY3" fmla="*/ 1098813 h 3740995"/>
                <a:gd name="connsiteX0" fmla="*/ 0 w 4327700"/>
                <a:gd name="connsiteY0" fmla="*/ 690356 h 3332538"/>
                <a:gd name="connsiteX1" fmla="*/ 396807 w 4327700"/>
                <a:gd name="connsiteY1" fmla="*/ 6335 h 3332538"/>
                <a:gd name="connsiteX2" fmla="*/ 4327700 w 4327700"/>
                <a:gd name="connsiteY2" fmla="*/ 3332538 h 3332538"/>
                <a:gd name="connsiteX3" fmla="*/ 0 w 4327700"/>
                <a:gd name="connsiteY3" fmla="*/ 690356 h 3332538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22612 w 5185199"/>
                <a:gd name="connsiteY0" fmla="*/ 689352 h 2642420"/>
                <a:gd name="connsiteX1" fmla="*/ 419419 w 5185199"/>
                <a:gd name="connsiteY1" fmla="*/ 5331 h 2642420"/>
                <a:gd name="connsiteX2" fmla="*/ 5185199 w 5185199"/>
                <a:gd name="connsiteY2" fmla="*/ 2642420 h 2642420"/>
                <a:gd name="connsiteX3" fmla="*/ 22612 w 5185199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3480 w 5211787"/>
                <a:gd name="connsiteY0" fmla="*/ 704495 h 2642323"/>
                <a:gd name="connsiteX1" fmla="*/ 446007 w 5211787"/>
                <a:gd name="connsiteY1" fmla="*/ 5234 h 2642323"/>
                <a:gd name="connsiteX2" fmla="*/ 5211787 w 5211787"/>
                <a:gd name="connsiteY2" fmla="*/ 2642323 h 2642323"/>
                <a:gd name="connsiteX3" fmla="*/ 3480 w 5211787"/>
                <a:gd name="connsiteY3" fmla="*/ 704495 h 2642323"/>
                <a:gd name="connsiteX0" fmla="*/ 4844 w 5213151"/>
                <a:gd name="connsiteY0" fmla="*/ 734790 h 2672618"/>
                <a:gd name="connsiteX1" fmla="*/ 378791 w 5213151"/>
                <a:gd name="connsiteY1" fmla="*/ 5049 h 2672618"/>
                <a:gd name="connsiteX2" fmla="*/ 5213151 w 5213151"/>
                <a:gd name="connsiteY2" fmla="*/ 2672618 h 2672618"/>
                <a:gd name="connsiteX3" fmla="*/ 4844 w 5213151"/>
                <a:gd name="connsiteY3" fmla="*/ 734790 h 2672618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720 h 2670548"/>
                <a:gd name="connsiteX1" fmla="*/ 376976 w 5211336"/>
                <a:gd name="connsiteY1" fmla="*/ 2979 h 2670548"/>
                <a:gd name="connsiteX2" fmla="*/ 5211336 w 5211336"/>
                <a:gd name="connsiteY2" fmla="*/ 2670548 h 2670548"/>
                <a:gd name="connsiteX3" fmla="*/ 3029 w 5211336"/>
                <a:gd name="connsiteY3" fmla="*/ 732720 h 2670548"/>
                <a:gd name="connsiteX0" fmla="*/ 3029 w 5272296"/>
                <a:gd name="connsiteY0" fmla="*/ 732632 h 2723800"/>
                <a:gd name="connsiteX1" fmla="*/ 376976 w 5272296"/>
                <a:gd name="connsiteY1" fmla="*/ 2891 h 2723800"/>
                <a:gd name="connsiteX2" fmla="*/ 5272296 w 5272296"/>
                <a:gd name="connsiteY2" fmla="*/ 2723800 h 2723800"/>
                <a:gd name="connsiteX3" fmla="*/ 3029 w 5272296"/>
                <a:gd name="connsiteY3" fmla="*/ 732632 h 2723800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2602 w 5316319"/>
                <a:gd name="connsiteY0" fmla="*/ 732537 h 2723705"/>
                <a:gd name="connsiteX1" fmla="*/ 420999 w 5316319"/>
                <a:gd name="connsiteY1" fmla="*/ 2796 h 2723705"/>
                <a:gd name="connsiteX2" fmla="*/ 5316319 w 5316319"/>
                <a:gd name="connsiteY2" fmla="*/ 2723705 h 2723705"/>
                <a:gd name="connsiteX3" fmla="*/ 2602 w 5316319"/>
                <a:gd name="connsiteY3" fmla="*/ 732537 h 2723705"/>
                <a:gd name="connsiteX0" fmla="*/ 2101 w 5315818"/>
                <a:gd name="connsiteY0" fmla="*/ 732537 h 2723705"/>
                <a:gd name="connsiteX1" fmla="*/ 420498 w 5315818"/>
                <a:gd name="connsiteY1" fmla="*/ 2796 h 2723705"/>
                <a:gd name="connsiteX2" fmla="*/ 5315818 w 5315818"/>
                <a:gd name="connsiteY2" fmla="*/ 2723705 h 2723705"/>
                <a:gd name="connsiteX3" fmla="*/ 2101 w 5315818"/>
                <a:gd name="connsiteY3" fmla="*/ 732537 h 2723705"/>
                <a:gd name="connsiteX0" fmla="*/ 2066 w 5322133"/>
                <a:gd name="connsiteY0" fmla="*/ 700787 h 2723705"/>
                <a:gd name="connsiteX1" fmla="*/ 426813 w 5322133"/>
                <a:gd name="connsiteY1" fmla="*/ 2796 h 2723705"/>
                <a:gd name="connsiteX2" fmla="*/ 5322133 w 5322133"/>
                <a:gd name="connsiteY2" fmla="*/ 2723705 h 2723705"/>
                <a:gd name="connsiteX3" fmla="*/ 2066 w 5322133"/>
                <a:gd name="connsiteY3" fmla="*/ 700787 h 2723705"/>
                <a:gd name="connsiteX0" fmla="*/ 2136 w 5309503"/>
                <a:gd name="connsiteY0" fmla="*/ 719837 h 2723705"/>
                <a:gd name="connsiteX1" fmla="*/ 414183 w 5309503"/>
                <a:gd name="connsiteY1" fmla="*/ 2796 h 2723705"/>
                <a:gd name="connsiteX2" fmla="*/ 5309503 w 5309503"/>
                <a:gd name="connsiteY2" fmla="*/ 2723705 h 2723705"/>
                <a:gd name="connsiteX3" fmla="*/ 2136 w 5309503"/>
                <a:gd name="connsiteY3" fmla="*/ 719837 h 2723705"/>
                <a:gd name="connsiteX0" fmla="*/ 2208 w 5309575"/>
                <a:gd name="connsiteY0" fmla="*/ 719837 h 2723705"/>
                <a:gd name="connsiteX1" fmla="*/ 414255 w 5309575"/>
                <a:gd name="connsiteY1" fmla="*/ 2796 h 2723705"/>
                <a:gd name="connsiteX2" fmla="*/ 5309575 w 5309575"/>
                <a:gd name="connsiteY2" fmla="*/ 2723705 h 2723705"/>
                <a:gd name="connsiteX3" fmla="*/ 2208 w 5309575"/>
                <a:gd name="connsiteY3" fmla="*/ 719837 h 27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09575" h="2723705">
                  <a:moveTo>
                    <a:pt x="2208" y="719837"/>
                  </a:moveTo>
                  <a:cubicBezTo>
                    <a:pt x="-30692" y="728686"/>
                    <a:pt x="313363" y="-31645"/>
                    <a:pt x="414255" y="2796"/>
                  </a:cubicBezTo>
                  <a:cubicBezTo>
                    <a:pt x="1456638" y="-79951"/>
                    <a:pt x="4023352" y="1693932"/>
                    <a:pt x="5309575" y="2723705"/>
                  </a:cubicBezTo>
                  <a:cubicBezTo>
                    <a:pt x="3210363" y="2108684"/>
                    <a:pt x="559529" y="1509125"/>
                    <a:pt x="2208" y="719837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717D67A1-62AD-7E29-925E-6BB16BD8C955}"/>
                </a:ext>
              </a:extLst>
            </p:cNvPr>
            <p:cNvSpPr/>
            <p:nvPr/>
          </p:nvSpPr>
          <p:spPr>
            <a:xfrm>
              <a:off x="2689797" y="3622987"/>
              <a:ext cx="5516202" cy="1719590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4327700"/>
                <a:gd name="connsiteY0" fmla="*/ 1098813 h 3740995"/>
                <a:gd name="connsiteX1" fmla="*/ 1947312 w 4327700"/>
                <a:gd name="connsiteY1" fmla="*/ 3975 h 3740995"/>
                <a:gd name="connsiteX2" fmla="*/ 4327700 w 4327700"/>
                <a:gd name="connsiteY2" fmla="*/ 3740995 h 3740995"/>
                <a:gd name="connsiteX3" fmla="*/ 0 w 4327700"/>
                <a:gd name="connsiteY3" fmla="*/ 1098813 h 3740995"/>
                <a:gd name="connsiteX0" fmla="*/ 0 w 4327700"/>
                <a:gd name="connsiteY0" fmla="*/ 690356 h 3332538"/>
                <a:gd name="connsiteX1" fmla="*/ 396807 w 4327700"/>
                <a:gd name="connsiteY1" fmla="*/ 6335 h 3332538"/>
                <a:gd name="connsiteX2" fmla="*/ 4327700 w 4327700"/>
                <a:gd name="connsiteY2" fmla="*/ 3332538 h 3332538"/>
                <a:gd name="connsiteX3" fmla="*/ 0 w 4327700"/>
                <a:gd name="connsiteY3" fmla="*/ 690356 h 3332538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22612 w 5185199"/>
                <a:gd name="connsiteY0" fmla="*/ 689352 h 2642420"/>
                <a:gd name="connsiteX1" fmla="*/ 419419 w 5185199"/>
                <a:gd name="connsiteY1" fmla="*/ 5331 h 2642420"/>
                <a:gd name="connsiteX2" fmla="*/ 5185199 w 5185199"/>
                <a:gd name="connsiteY2" fmla="*/ 2642420 h 2642420"/>
                <a:gd name="connsiteX3" fmla="*/ 22612 w 5185199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3480 w 5211787"/>
                <a:gd name="connsiteY0" fmla="*/ 704495 h 2642323"/>
                <a:gd name="connsiteX1" fmla="*/ 446007 w 5211787"/>
                <a:gd name="connsiteY1" fmla="*/ 5234 h 2642323"/>
                <a:gd name="connsiteX2" fmla="*/ 5211787 w 5211787"/>
                <a:gd name="connsiteY2" fmla="*/ 2642323 h 2642323"/>
                <a:gd name="connsiteX3" fmla="*/ 3480 w 5211787"/>
                <a:gd name="connsiteY3" fmla="*/ 704495 h 2642323"/>
                <a:gd name="connsiteX0" fmla="*/ 4844 w 5213151"/>
                <a:gd name="connsiteY0" fmla="*/ 734790 h 2672618"/>
                <a:gd name="connsiteX1" fmla="*/ 378791 w 5213151"/>
                <a:gd name="connsiteY1" fmla="*/ 5049 h 2672618"/>
                <a:gd name="connsiteX2" fmla="*/ 5213151 w 5213151"/>
                <a:gd name="connsiteY2" fmla="*/ 2672618 h 2672618"/>
                <a:gd name="connsiteX3" fmla="*/ 4844 w 5213151"/>
                <a:gd name="connsiteY3" fmla="*/ 734790 h 2672618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720 h 2670548"/>
                <a:gd name="connsiteX1" fmla="*/ 376976 w 5211336"/>
                <a:gd name="connsiteY1" fmla="*/ 2979 h 2670548"/>
                <a:gd name="connsiteX2" fmla="*/ 5211336 w 5211336"/>
                <a:gd name="connsiteY2" fmla="*/ 2670548 h 2670548"/>
                <a:gd name="connsiteX3" fmla="*/ 3029 w 5211336"/>
                <a:gd name="connsiteY3" fmla="*/ 732720 h 2670548"/>
                <a:gd name="connsiteX0" fmla="*/ 3029 w 5272296"/>
                <a:gd name="connsiteY0" fmla="*/ 732632 h 2723800"/>
                <a:gd name="connsiteX1" fmla="*/ 376976 w 5272296"/>
                <a:gd name="connsiteY1" fmla="*/ 2891 h 2723800"/>
                <a:gd name="connsiteX2" fmla="*/ 5272296 w 5272296"/>
                <a:gd name="connsiteY2" fmla="*/ 2723800 h 2723800"/>
                <a:gd name="connsiteX3" fmla="*/ 3029 w 5272296"/>
                <a:gd name="connsiteY3" fmla="*/ 732632 h 2723800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1113 w 5570380"/>
                <a:gd name="connsiteY0" fmla="*/ 0 h 1991168"/>
                <a:gd name="connsiteX1" fmla="*/ 40060 w 5570380"/>
                <a:gd name="connsiteY1" fmla="*/ 197359 h 1991168"/>
                <a:gd name="connsiteX2" fmla="*/ 5570380 w 5570380"/>
                <a:gd name="connsiteY2" fmla="*/ 1991168 h 1991168"/>
                <a:gd name="connsiteX3" fmla="*/ 301113 w 5570380"/>
                <a:gd name="connsiteY3" fmla="*/ 0 h 1991168"/>
                <a:gd name="connsiteX0" fmla="*/ 396055 w 5563722"/>
                <a:gd name="connsiteY0" fmla="*/ 1141734 h 1799402"/>
                <a:gd name="connsiteX1" fmla="*/ 33402 w 5563722"/>
                <a:gd name="connsiteY1" fmla="*/ 5593 h 1799402"/>
                <a:gd name="connsiteX2" fmla="*/ 5563722 w 5563722"/>
                <a:gd name="connsiteY2" fmla="*/ 1799402 h 1799402"/>
                <a:gd name="connsiteX3" fmla="*/ 396055 w 5563722"/>
                <a:gd name="connsiteY3" fmla="*/ 1141734 h 1799402"/>
                <a:gd name="connsiteX0" fmla="*/ 396055 w 5538322"/>
                <a:gd name="connsiteY0" fmla="*/ 1185676 h 1399153"/>
                <a:gd name="connsiteX1" fmla="*/ 33402 w 5538322"/>
                <a:gd name="connsiteY1" fmla="*/ 49535 h 1399153"/>
                <a:gd name="connsiteX2" fmla="*/ 5538322 w 5538322"/>
                <a:gd name="connsiteY2" fmla="*/ 890844 h 1399153"/>
                <a:gd name="connsiteX3" fmla="*/ 396055 w 5538322"/>
                <a:gd name="connsiteY3" fmla="*/ 1185676 h 1399153"/>
                <a:gd name="connsiteX0" fmla="*/ 396055 w 5538322"/>
                <a:gd name="connsiteY0" fmla="*/ 1185676 h 1683208"/>
                <a:gd name="connsiteX1" fmla="*/ 33402 w 5538322"/>
                <a:gd name="connsiteY1" fmla="*/ 49535 h 1683208"/>
                <a:gd name="connsiteX2" fmla="*/ 5538322 w 5538322"/>
                <a:gd name="connsiteY2" fmla="*/ 890844 h 1683208"/>
                <a:gd name="connsiteX3" fmla="*/ 396055 w 5538322"/>
                <a:gd name="connsiteY3" fmla="*/ 1185676 h 1683208"/>
                <a:gd name="connsiteX0" fmla="*/ 396055 w 5538322"/>
                <a:gd name="connsiteY0" fmla="*/ 1185676 h 1801896"/>
                <a:gd name="connsiteX1" fmla="*/ 33402 w 5538322"/>
                <a:gd name="connsiteY1" fmla="*/ 49535 h 1801896"/>
                <a:gd name="connsiteX2" fmla="*/ 5538322 w 5538322"/>
                <a:gd name="connsiteY2" fmla="*/ 890844 h 1801896"/>
                <a:gd name="connsiteX3" fmla="*/ 396055 w 5538322"/>
                <a:gd name="connsiteY3" fmla="*/ 1185676 h 1801896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46184"/>
                <a:gd name="connsiteX1" fmla="*/ 33402 w 5563722"/>
                <a:gd name="connsiteY1" fmla="*/ 1739 h 1746184"/>
                <a:gd name="connsiteX2" fmla="*/ 5563722 w 5563722"/>
                <a:gd name="connsiteY2" fmla="*/ 779548 h 1746184"/>
                <a:gd name="connsiteX3" fmla="*/ 396055 w 5563722"/>
                <a:gd name="connsiteY3" fmla="*/ 1137880 h 1746184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696139"/>
                <a:gd name="connsiteX1" fmla="*/ 35042 w 5536787"/>
                <a:gd name="connsiteY1" fmla="*/ 1774 h 1696139"/>
                <a:gd name="connsiteX2" fmla="*/ 5536787 w 5536787"/>
                <a:gd name="connsiteY2" fmla="*/ 755771 h 1696139"/>
                <a:gd name="connsiteX3" fmla="*/ 369120 w 5536787"/>
                <a:gd name="connsiteY3" fmla="*/ 1114103 h 1696139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53719 w 5521386"/>
                <a:gd name="connsiteY0" fmla="*/ 1113719 h 1711561"/>
                <a:gd name="connsiteX1" fmla="*/ 19641 w 5521386"/>
                <a:gd name="connsiteY1" fmla="*/ 1390 h 1711561"/>
                <a:gd name="connsiteX2" fmla="*/ 5521386 w 5521386"/>
                <a:gd name="connsiteY2" fmla="*/ 755387 h 1711561"/>
                <a:gd name="connsiteX3" fmla="*/ 353719 w 5521386"/>
                <a:gd name="connsiteY3" fmla="*/ 1113719 h 1711561"/>
                <a:gd name="connsiteX0" fmla="*/ 329380 w 5522447"/>
                <a:gd name="connsiteY0" fmla="*/ 1126404 h 1719569"/>
                <a:gd name="connsiteX1" fmla="*/ 20702 w 5522447"/>
                <a:gd name="connsiteY1" fmla="*/ 1375 h 1719569"/>
                <a:gd name="connsiteX2" fmla="*/ 5522447 w 5522447"/>
                <a:gd name="connsiteY2" fmla="*/ 755372 h 1719569"/>
                <a:gd name="connsiteX3" fmla="*/ 329380 w 5522447"/>
                <a:gd name="connsiteY3" fmla="*/ 1126404 h 1719569"/>
                <a:gd name="connsiteX0" fmla="*/ 331741 w 5524808"/>
                <a:gd name="connsiteY0" fmla="*/ 1126425 h 1719590"/>
                <a:gd name="connsiteX1" fmla="*/ 23063 w 5524808"/>
                <a:gd name="connsiteY1" fmla="*/ 1396 h 1719590"/>
                <a:gd name="connsiteX2" fmla="*/ 5524808 w 5524808"/>
                <a:gd name="connsiteY2" fmla="*/ 755393 h 1719590"/>
                <a:gd name="connsiteX3" fmla="*/ 331741 w 5524808"/>
                <a:gd name="connsiteY3" fmla="*/ 1126425 h 1719590"/>
                <a:gd name="connsiteX0" fmla="*/ 322425 w 5515492"/>
                <a:gd name="connsiteY0" fmla="*/ 1126425 h 1719590"/>
                <a:gd name="connsiteX1" fmla="*/ 13747 w 5515492"/>
                <a:gd name="connsiteY1" fmla="*/ 1396 h 1719590"/>
                <a:gd name="connsiteX2" fmla="*/ 5515492 w 5515492"/>
                <a:gd name="connsiteY2" fmla="*/ 755393 h 1719590"/>
                <a:gd name="connsiteX3" fmla="*/ 322425 w 5515492"/>
                <a:gd name="connsiteY3" fmla="*/ 1126425 h 1719590"/>
                <a:gd name="connsiteX0" fmla="*/ 323135 w 5516202"/>
                <a:gd name="connsiteY0" fmla="*/ 1126425 h 1719590"/>
                <a:gd name="connsiteX1" fmla="*/ 14457 w 5516202"/>
                <a:gd name="connsiteY1" fmla="*/ 1396 h 1719590"/>
                <a:gd name="connsiteX2" fmla="*/ 5516202 w 5516202"/>
                <a:gd name="connsiteY2" fmla="*/ 755393 h 1719590"/>
                <a:gd name="connsiteX3" fmla="*/ 323135 w 5516202"/>
                <a:gd name="connsiteY3" fmla="*/ 1126425 h 171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16202" h="1719590">
                  <a:moveTo>
                    <a:pt x="323135" y="1126425"/>
                  </a:moveTo>
                  <a:cubicBezTo>
                    <a:pt x="220385" y="1116224"/>
                    <a:pt x="-67385" y="-45745"/>
                    <a:pt x="14457" y="1396"/>
                  </a:cubicBezTo>
                  <a:cubicBezTo>
                    <a:pt x="1796615" y="1456937"/>
                    <a:pt x="4407779" y="690820"/>
                    <a:pt x="5516202" y="755393"/>
                  </a:cubicBezTo>
                  <a:cubicBezTo>
                    <a:pt x="3701470" y="1755812"/>
                    <a:pt x="829656" y="2134153"/>
                    <a:pt x="323135" y="1126425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04A3E98B-D872-573A-D682-11539B3B32B7}"/>
                </a:ext>
              </a:extLst>
            </p:cNvPr>
            <p:cNvSpPr/>
            <p:nvPr/>
          </p:nvSpPr>
          <p:spPr>
            <a:xfrm>
              <a:off x="5168753" y="4410508"/>
              <a:ext cx="2955093" cy="1855678"/>
            </a:xfrm>
            <a:custGeom>
              <a:avLst/>
              <a:gdLst>
                <a:gd name="connsiteX0" fmla="*/ 0 w 1190172"/>
                <a:gd name="connsiteY0" fmla="*/ 0 h 1001486"/>
                <a:gd name="connsiteX1" fmla="*/ 1190172 w 1190172"/>
                <a:gd name="connsiteY1" fmla="*/ 0 h 1001486"/>
                <a:gd name="connsiteX2" fmla="*/ 1190172 w 1190172"/>
                <a:gd name="connsiteY2" fmla="*/ 1001486 h 1001486"/>
                <a:gd name="connsiteX3" fmla="*/ 0 w 1190172"/>
                <a:gd name="connsiteY3" fmla="*/ 1001486 h 1001486"/>
                <a:gd name="connsiteX4" fmla="*/ 0 w 1190172"/>
                <a:gd name="connsiteY4" fmla="*/ 0 h 1001486"/>
                <a:gd name="connsiteX0" fmla="*/ 0 w 2598058"/>
                <a:gd name="connsiteY0" fmla="*/ 0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4" fmla="*/ 0 w 2598058"/>
                <a:gd name="connsiteY4" fmla="*/ 0 h 3497943"/>
                <a:gd name="connsiteX0" fmla="*/ 0 w 2598058"/>
                <a:gd name="connsiteY0" fmla="*/ 1001486 h 3497943"/>
                <a:gd name="connsiteX1" fmla="*/ 1190172 w 2598058"/>
                <a:gd name="connsiteY1" fmla="*/ 0 h 3497943"/>
                <a:gd name="connsiteX2" fmla="*/ 2598058 w 2598058"/>
                <a:gd name="connsiteY2" fmla="*/ 3497943 h 3497943"/>
                <a:gd name="connsiteX3" fmla="*/ 0 w 2598058"/>
                <a:gd name="connsiteY3" fmla="*/ 1001486 h 3497943"/>
                <a:gd name="connsiteX0" fmla="*/ 0 w 3744687"/>
                <a:gd name="connsiteY0" fmla="*/ 0 h 3526971"/>
                <a:gd name="connsiteX1" fmla="*/ 2336801 w 3744687"/>
                <a:gd name="connsiteY1" fmla="*/ 29028 h 3526971"/>
                <a:gd name="connsiteX2" fmla="*/ 3744687 w 3744687"/>
                <a:gd name="connsiteY2" fmla="*/ 3526971 h 3526971"/>
                <a:gd name="connsiteX3" fmla="*/ 0 w 3744687"/>
                <a:gd name="connsiteY3" fmla="*/ 0 h 3526971"/>
                <a:gd name="connsiteX0" fmla="*/ 0 w 3744687"/>
                <a:gd name="connsiteY0" fmla="*/ 156709 h 3683680"/>
                <a:gd name="connsiteX1" fmla="*/ 1303339 w 3744687"/>
                <a:gd name="connsiteY1" fmla="*/ 0 h 3683680"/>
                <a:gd name="connsiteX2" fmla="*/ 3744687 w 3744687"/>
                <a:gd name="connsiteY2" fmla="*/ 3683680 h 3683680"/>
                <a:gd name="connsiteX3" fmla="*/ 0 w 3744687"/>
                <a:gd name="connsiteY3" fmla="*/ 156709 h 3683680"/>
                <a:gd name="connsiteX0" fmla="*/ 0 w 3744687"/>
                <a:gd name="connsiteY0" fmla="*/ 175246 h 3702217"/>
                <a:gd name="connsiteX1" fmla="*/ 1303339 w 3744687"/>
                <a:gd name="connsiteY1" fmla="*/ 18537 h 3702217"/>
                <a:gd name="connsiteX2" fmla="*/ 3744687 w 3744687"/>
                <a:gd name="connsiteY2" fmla="*/ 3702217 h 3702217"/>
                <a:gd name="connsiteX3" fmla="*/ 0 w 3744687"/>
                <a:gd name="connsiteY3" fmla="*/ 175246 h 3702217"/>
                <a:gd name="connsiteX0" fmla="*/ 0 w 3754212"/>
                <a:gd name="connsiteY0" fmla="*/ 170857 h 3702591"/>
                <a:gd name="connsiteX1" fmla="*/ 1312864 w 3754212"/>
                <a:gd name="connsiteY1" fmla="*/ 18911 h 3702591"/>
                <a:gd name="connsiteX2" fmla="*/ 3754212 w 3754212"/>
                <a:gd name="connsiteY2" fmla="*/ 3702591 h 3702591"/>
                <a:gd name="connsiteX3" fmla="*/ 0 w 3754212"/>
                <a:gd name="connsiteY3" fmla="*/ 170857 h 3702591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54212"/>
                <a:gd name="connsiteY0" fmla="*/ 177892 h 3709626"/>
                <a:gd name="connsiteX1" fmla="*/ 1312864 w 3754212"/>
                <a:gd name="connsiteY1" fmla="*/ 25946 h 3709626"/>
                <a:gd name="connsiteX2" fmla="*/ 3754212 w 3754212"/>
                <a:gd name="connsiteY2" fmla="*/ 3709626 h 3709626"/>
                <a:gd name="connsiteX3" fmla="*/ 0 w 3754212"/>
                <a:gd name="connsiteY3" fmla="*/ 177892 h 3709626"/>
                <a:gd name="connsiteX0" fmla="*/ 0 w 3716112"/>
                <a:gd name="connsiteY0" fmla="*/ 177892 h 3747726"/>
                <a:gd name="connsiteX1" fmla="*/ 1312864 w 3716112"/>
                <a:gd name="connsiteY1" fmla="*/ 25946 h 3747726"/>
                <a:gd name="connsiteX2" fmla="*/ 3716112 w 3716112"/>
                <a:gd name="connsiteY2" fmla="*/ 3747726 h 3747726"/>
                <a:gd name="connsiteX3" fmla="*/ 0 w 3716112"/>
                <a:gd name="connsiteY3" fmla="*/ 177892 h 374772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693252"/>
                <a:gd name="connsiteY0" fmla="*/ 177892 h 3762966"/>
                <a:gd name="connsiteX1" fmla="*/ 1312864 w 3693252"/>
                <a:gd name="connsiteY1" fmla="*/ 25946 h 3762966"/>
                <a:gd name="connsiteX2" fmla="*/ 3693252 w 3693252"/>
                <a:gd name="connsiteY2" fmla="*/ 3762966 h 3762966"/>
                <a:gd name="connsiteX3" fmla="*/ 0 w 3693252"/>
                <a:gd name="connsiteY3" fmla="*/ 177892 h 3762966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3731352"/>
                <a:gd name="connsiteY0" fmla="*/ 191139 h 3760973"/>
                <a:gd name="connsiteX1" fmla="*/ 1350964 w 3731352"/>
                <a:gd name="connsiteY1" fmla="*/ 23953 h 3760973"/>
                <a:gd name="connsiteX2" fmla="*/ 3731352 w 3731352"/>
                <a:gd name="connsiteY2" fmla="*/ 3760973 h 3760973"/>
                <a:gd name="connsiteX3" fmla="*/ 0 w 3731352"/>
                <a:gd name="connsiteY3" fmla="*/ 191139 h 3760973"/>
                <a:gd name="connsiteX0" fmla="*/ 0 w 4327700"/>
                <a:gd name="connsiteY0" fmla="*/ 1098813 h 3740995"/>
                <a:gd name="connsiteX1" fmla="*/ 1947312 w 4327700"/>
                <a:gd name="connsiteY1" fmla="*/ 3975 h 3740995"/>
                <a:gd name="connsiteX2" fmla="*/ 4327700 w 4327700"/>
                <a:gd name="connsiteY2" fmla="*/ 3740995 h 3740995"/>
                <a:gd name="connsiteX3" fmla="*/ 0 w 4327700"/>
                <a:gd name="connsiteY3" fmla="*/ 1098813 h 3740995"/>
                <a:gd name="connsiteX0" fmla="*/ 0 w 4327700"/>
                <a:gd name="connsiteY0" fmla="*/ 690356 h 3332538"/>
                <a:gd name="connsiteX1" fmla="*/ 396807 w 4327700"/>
                <a:gd name="connsiteY1" fmla="*/ 6335 h 3332538"/>
                <a:gd name="connsiteX2" fmla="*/ 4327700 w 4327700"/>
                <a:gd name="connsiteY2" fmla="*/ 3332538 h 3332538"/>
                <a:gd name="connsiteX3" fmla="*/ 0 w 4327700"/>
                <a:gd name="connsiteY3" fmla="*/ 690356 h 3332538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0 w 5162587"/>
                <a:gd name="connsiteY0" fmla="*/ 690356 h 2643424"/>
                <a:gd name="connsiteX1" fmla="*/ 396807 w 5162587"/>
                <a:gd name="connsiteY1" fmla="*/ 6335 h 2643424"/>
                <a:gd name="connsiteX2" fmla="*/ 5162587 w 5162587"/>
                <a:gd name="connsiteY2" fmla="*/ 2643424 h 2643424"/>
                <a:gd name="connsiteX3" fmla="*/ 0 w 5162587"/>
                <a:gd name="connsiteY3" fmla="*/ 690356 h 2643424"/>
                <a:gd name="connsiteX0" fmla="*/ 22612 w 5185199"/>
                <a:gd name="connsiteY0" fmla="*/ 689352 h 2642420"/>
                <a:gd name="connsiteX1" fmla="*/ 419419 w 5185199"/>
                <a:gd name="connsiteY1" fmla="*/ 5331 h 2642420"/>
                <a:gd name="connsiteX2" fmla="*/ 5185199 w 5185199"/>
                <a:gd name="connsiteY2" fmla="*/ 2642420 h 2642420"/>
                <a:gd name="connsiteX3" fmla="*/ 22612 w 5185199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4290 w 5166877"/>
                <a:gd name="connsiteY0" fmla="*/ 689352 h 2642420"/>
                <a:gd name="connsiteX1" fmla="*/ 401097 w 5166877"/>
                <a:gd name="connsiteY1" fmla="*/ 5331 h 2642420"/>
                <a:gd name="connsiteX2" fmla="*/ 5166877 w 5166877"/>
                <a:gd name="connsiteY2" fmla="*/ 2642420 h 2642420"/>
                <a:gd name="connsiteX3" fmla="*/ 4290 w 5166877"/>
                <a:gd name="connsiteY3" fmla="*/ 689352 h 2642420"/>
                <a:gd name="connsiteX0" fmla="*/ 3480 w 5211787"/>
                <a:gd name="connsiteY0" fmla="*/ 704495 h 2642323"/>
                <a:gd name="connsiteX1" fmla="*/ 446007 w 5211787"/>
                <a:gd name="connsiteY1" fmla="*/ 5234 h 2642323"/>
                <a:gd name="connsiteX2" fmla="*/ 5211787 w 5211787"/>
                <a:gd name="connsiteY2" fmla="*/ 2642323 h 2642323"/>
                <a:gd name="connsiteX3" fmla="*/ 3480 w 5211787"/>
                <a:gd name="connsiteY3" fmla="*/ 704495 h 2642323"/>
                <a:gd name="connsiteX0" fmla="*/ 4844 w 5213151"/>
                <a:gd name="connsiteY0" fmla="*/ 734790 h 2672618"/>
                <a:gd name="connsiteX1" fmla="*/ 378791 w 5213151"/>
                <a:gd name="connsiteY1" fmla="*/ 5049 h 2672618"/>
                <a:gd name="connsiteX2" fmla="*/ 5213151 w 5213151"/>
                <a:gd name="connsiteY2" fmla="*/ 2672618 h 2672618"/>
                <a:gd name="connsiteX3" fmla="*/ 4844 w 5213151"/>
                <a:gd name="connsiteY3" fmla="*/ 734790 h 2672618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334 h 2670162"/>
                <a:gd name="connsiteX1" fmla="*/ 376976 w 5211336"/>
                <a:gd name="connsiteY1" fmla="*/ 2593 h 2670162"/>
                <a:gd name="connsiteX2" fmla="*/ 5211336 w 5211336"/>
                <a:gd name="connsiteY2" fmla="*/ 2670162 h 2670162"/>
                <a:gd name="connsiteX3" fmla="*/ 3029 w 5211336"/>
                <a:gd name="connsiteY3" fmla="*/ 732334 h 2670162"/>
                <a:gd name="connsiteX0" fmla="*/ 3029 w 5211336"/>
                <a:gd name="connsiteY0" fmla="*/ 732720 h 2670548"/>
                <a:gd name="connsiteX1" fmla="*/ 376976 w 5211336"/>
                <a:gd name="connsiteY1" fmla="*/ 2979 h 2670548"/>
                <a:gd name="connsiteX2" fmla="*/ 5211336 w 5211336"/>
                <a:gd name="connsiteY2" fmla="*/ 2670548 h 2670548"/>
                <a:gd name="connsiteX3" fmla="*/ 3029 w 5211336"/>
                <a:gd name="connsiteY3" fmla="*/ 732720 h 2670548"/>
                <a:gd name="connsiteX0" fmla="*/ 3029 w 5272296"/>
                <a:gd name="connsiteY0" fmla="*/ 732632 h 2723800"/>
                <a:gd name="connsiteX1" fmla="*/ 376976 w 5272296"/>
                <a:gd name="connsiteY1" fmla="*/ 2891 h 2723800"/>
                <a:gd name="connsiteX2" fmla="*/ 5272296 w 5272296"/>
                <a:gd name="connsiteY2" fmla="*/ 2723800 h 2723800"/>
                <a:gd name="connsiteX3" fmla="*/ 3029 w 5272296"/>
                <a:gd name="connsiteY3" fmla="*/ 732632 h 2723800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29 w 5272296"/>
                <a:gd name="connsiteY0" fmla="*/ 732537 h 2723705"/>
                <a:gd name="connsiteX1" fmla="*/ 376976 w 5272296"/>
                <a:gd name="connsiteY1" fmla="*/ 2796 h 2723705"/>
                <a:gd name="connsiteX2" fmla="*/ 5272296 w 5272296"/>
                <a:gd name="connsiteY2" fmla="*/ 2723705 h 2723705"/>
                <a:gd name="connsiteX3" fmla="*/ 3029 w 5272296"/>
                <a:gd name="connsiteY3" fmla="*/ 732537 h 2723705"/>
                <a:gd name="connsiteX0" fmla="*/ 301113 w 5570380"/>
                <a:gd name="connsiteY0" fmla="*/ 0 h 1991168"/>
                <a:gd name="connsiteX1" fmla="*/ 40060 w 5570380"/>
                <a:gd name="connsiteY1" fmla="*/ 197359 h 1991168"/>
                <a:gd name="connsiteX2" fmla="*/ 5570380 w 5570380"/>
                <a:gd name="connsiteY2" fmla="*/ 1991168 h 1991168"/>
                <a:gd name="connsiteX3" fmla="*/ 301113 w 5570380"/>
                <a:gd name="connsiteY3" fmla="*/ 0 h 1991168"/>
                <a:gd name="connsiteX0" fmla="*/ 396055 w 5563722"/>
                <a:gd name="connsiteY0" fmla="*/ 1141734 h 1799402"/>
                <a:gd name="connsiteX1" fmla="*/ 33402 w 5563722"/>
                <a:gd name="connsiteY1" fmla="*/ 5593 h 1799402"/>
                <a:gd name="connsiteX2" fmla="*/ 5563722 w 5563722"/>
                <a:gd name="connsiteY2" fmla="*/ 1799402 h 1799402"/>
                <a:gd name="connsiteX3" fmla="*/ 396055 w 5563722"/>
                <a:gd name="connsiteY3" fmla="*/ 1141734 h 1799402"/>
                <a:gd name="connsiteX0" fmla="*/ 396055 w 5538322"/>
                <a:gd name="connsiteY0" fmla="*/ 1185676 h 1399153"/>
                <a:gd name="connsiteX1" fmla="*/ 33402 w 5538322"/>
                <a:gd name="connsiteY1" fmla="*/ 49535 h 1399153"/>
                <a:gd name="connsiteX2" fmla="*/ 5538322 w 5538322"/>
                <a:gd name="connsiteY2" fmla="*/ 890844 h 1399153"/>
                <a:gd name="connsiteX3" fmla="*/ 396055 w 5538322"/>
                <a:gd name="connsiteY3" fmla="*/ 1185676 h 1399153"/>
                <a:gd name="connsiteX0" fmla="*/ 396055 w 5538322"/>
                <a:gd name="connsiteY0" fmla="*/ 1185676 h 1683208"/>
                <a:gd name="connsiteX1" fmla="*/ 33402 w 5538322"/>
                <a:gd name="connsiteY1" fmla="*/ 49535 h 1683208"/>
                <a:gd name="connsiteX2" fmla="*/ 5538322 w 5538322"/>
                <a:gd name="connsiteY2" fmla="*/ 890844 h 1683208"/>
                <a:gd name="connsiteX3" fmla="*/ 396055 w 5538322"/>
                <a:gd name="connsiteY3" fmla="*/ 1185676 h 1683208"/>
                <a:gd name="connsiteX0" fmla="*/ 396055 w 5538322"/>
                <a:gd name="connsiteY0" fmla="*/ 1185676 h 1801896"/>
                <a:gd name="connsiteX1" fmla="*/ 33402 w 5538322"/>
                <a:gd name="connsiteY1" fmla="*/ 49535 h 1801896"/>
                <a:gd name="connsiteX2" fmla="*/ 5538322 w 5538322"/>
                <a:gd name="connsiteY2" fmla="*/ 890844 h 1801896"/>
                <a:gd name="connsiteX3" fmla="*/ 396055 w 5538322"/>
                <a:gd name="connsiteY3" fmla="*/ 1185676 h 1801896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38322"/>
                <a:gd name="connsiteY0" fmla="*/ 1137880 h 1754100"/>
                <a:gd name="connsiteX1" fmla="*/ 33402 w 5538322"/>
                <a:gd name="connsiteY1" fmla="*/ 1739 h 1754100"/>
                <a:gd name="connsiteX2" fmla="*/ 5538322 w 5538322"/>
                <a:gd name="connsiteY2" fmla="*/ 843048 h 1754100"/>
                <a:gd name="connsiteX3" fmla="*/ 396055 w 5538322"/>
                <a:gd name="connsiteY3" fmla="*/ 1137880 h 175410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31670"/>
                <a:gd name="connsiteX1" fmla="*/ 33402 w 5563722"/>
                <a:gd name="connsiteY1" fmla="*/ 1739 h 1731670"/>
                <a:gd name="connsiteX2" fmla="*/ 5563722 w 5563722"/>
                <a:gd name="connsiteY2" fmla="*/ 779548 h 1731670"/>
                <a:gd name="connsiteX3" fmla="*/ 396055 w 5563722"/>
                <a:gd name="connsiteY3" fmla="*/ 1137880 h 1731670"/>
                <a:gd name="connsiteX0" fmla="*/ 396055 w 5563722"/>
                <a:gd name="connsiteY0" fmla="*/ 1137880 h 1746184"/>
                <a:gd name="connsiteX1" fmla="*/ 33402 w 5563722"/>
                <a:gd name="connsiteY1" fmla="*/ 1739 h 1746184"/>
                <a:gd name="connsiteX2" fmla="*/ 5563722 w 5563722"/>
                <a:gd name="connsiteY2" fmla="*/ 779548 h 1746184"/>
                <a:gd name="connsiteX3" fmla="*/ 396055 w 5563722"/>
                <a:gd name="connsiteY3" fmla="*/ 1137880 h 1746184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722407"/>
                <a:gd name="connsiteX1" fmla="*/ 35042 w 5536787"/>
                <a:gd name="connsiteY1" fmla="*/ 1774 h 1722407"/>
                <a:gd name="connsiteX2" fmla="*/ 5536787 w 5536787"/>
                <a:gd name="connsiteY2" fmla="*/ 755771 h 1722407"/>
                <a:gd name="connsiteX3" fmla="*/ 369120 w 5536787"/>
                <a:gd name="connsiteY3" fmla="*/ 1114103 h 1722407"/>
                <a:gd name="connsiteX0" fmla="*/ 369120 w 5536787"/>
                <a:gd name="connsiteY0" fmla="*/ 1114103 h 1696139"/>
                <a:gd name="connsiteX1" fmla="*/ 35042 w 5536787"/>
                <a:gd name="connsiteY1" fmla="*/ 1774 h 1696139"/>
                <a:gd name="connsiteX2" fmla="*/ 5536787 w 5536787"/>
                <a:gd name="connsiteY2" fmla="*/ 755771 h 1696139"/>
                <a:gd name="connsiteX3" fmla="*/ 369120 w 5536787"/>
                <a:gd name="connsiteY3" fmla="*/ 1114103 h 1696139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69120 w 5536787"/>
                <a:gd name="connsiteY0" fmla="*/ 1114103 h 1711945"/>
                <a:gd name="connsiteX1" fmla="*/ 35042 w 5536787"/>
                <a:gd name="connsiteY1" fmla="*/ 1774 h 1711945"/>
                <a:gd name="connsiteX2" fmla="*/ 5536787 w 5536787"/>
                <a:gd name="connsiteY2" fmla="*/ 755771 h 1711945"/>
                <a:gd name="connsiteX3" fmla="*/ 369120 w 5536787"/>
                <a:gd name="connsiteY3" fmla="*/ 1114103 h 1711945"/>
                <a:gd name="connsiteX0" fmla="*/ 3052962 w 5507909"/>
                <a:gd name="connsiteY0" fmla="*/ 2172455 h 2517178"/>
                <a:gd name="connsiteX1" fmla="*/ 6164 w 5507909"/>
                <a:gd name="connsiteY1" fmla="*/ 946 h 2517178"/>
                <a:gd name="connsiteX2" fmla="*/ 5507909 w 5507909"/>
                <a:gd name="connsiteY2" fmla="*/ 754943 h 2517178"/>
                <a:gd name="connsiteX3" fmla="*/ 3052962 w 5507909"/>
                <a:gd name="connsiteY3" fmla="*/ 2172455 h 2517178"/>
                <a:gd name="connsiteX0" fmla="*/ 1466167 w 3921114"/>
                <a:gd name="connsiteY0" fmla="*/ 1418597 h 1763320"/>
                <a:gd name="connsiteX1" fmla="*/ 11949 w 3921114"/>
                <a:gd name="connsiteY1" fmla="*/ 1327348 h 1763320"/>
                <a:gd name="connsiteX2" fmla="*/ 3921114 w 3921114"/>
                <a:gd name="connsiteY2" fmla="*/ 1085 h 1763320"/>
                <a:gd name="connsiteX3" fmla="*/ 1466167 w 3921114"/>
                <a:gd name="connsiteY3" fmla="*/ 1418597 h 1763320"/>
                <a:gd name="connsiteX0" fmla="*/ 1466167 w 3121014"/>
                <a:gd name="connsiteY0" fmla="*/ 1837558 h 2129636"/>
                <a:gd name="connsiteX1" fmla="*/ 11949 w 3121014"/>
                <a:gd name="connsiteY1" fmla="*/ 1746309 h 2129636"/>
                <a:gd name="connsiteX2" fmla="*/ 3121014 w 3121014"/>
                <a:gd name="connsiteY2" fmla="*/ 946 h 2129636"/>
                <a:gd name="connsiteX3" fmla="*/ 1466167 w 3121014"/>
                <a:gd name="connsiteY3" fmla="*/ 1837558 h 2129636"/>
                <a:gd name="connsiteX0" fmla="*/ 1466167 w 3121014"/>
                <a:gd name="connsiteY0" fmla="*/ 1837558 h 2120437"/>
                <a:gd name="connsiteX1" fmla="*/ 11949 w 3121014"/>
                <a:gd name="connsiteY1" fmla="*/ 1746309 h 2120437"/>
                <a:gd name="connsiteX2" fmla="*/ 3121014 w 3121014"/>
                <a:gd name="connsiteY2" fmla="*/ 946 h 2120437"/>
                <a:gd name="connsiteX3" fmla="*/ 1466167 w 3121014"/>
                <a:gd name="connsiteY3" fmla="*/ 1837558 h 2120437"/>
                <a:gd name="connsiteX0" fmla="*/ 1466167 w 3121014"/>
                <a:gd name="connsiteY0" fmla="*/ 1837558 h 2120437"/>
                <a:gd name="connsiteX1" fmla="*/ 11949 w 3121014"/>
                <a:gd name="connsiteY1" fmla="*/ 1746309 h 2120437"/>
                <a:gd name="connsiteX2" fmla="*/ 3121014 w 3121014"/>
                <a:gd name="connsiteY2" fmla="*/ 946 h 2120437"/>
                <a:gd name="connsiteX3" fmla="*/ 1466167 w 3121014"/>
                <a:gd name="connsiteY3" fmla="*/ 1837558 h 2120437"/>
                <a:gd name="connsiteX0" fmla="*/ 1466167 w 3121014"/>
                <a:gd name="connsiteY0" fmla="*/ 1838411 h 1861583"/>
                <a:gd name="connsiteX1" fmla="*/ 11949 w 3121014"/>
                <a:gd name="connsiteY1" fmla="*/ 1747162 h 1861583"/>
                <a:gd name="connsiteX2" fmla="*/ 3121014 w 3121014"/>
                <a:gd name="connsiteY2" fmla="*/ 1799 h 1861583"/>
                <a:gd name="connsiteX3" fmla="*/ 1466167 w 3121014"/>
                <a:gd name="connsiteY3" fmla="*/ 1838411 h 1861583"/>
                <a:gd name="connsiteX0" fmla="*/ 1466167 w 3121014"/>
                <a:gd name="connsiteY0" fmla="*/ 1836612 h 1859784"/>
                <a:gd name="connsiteX1" fmla="*/ 11949 w 3121014"/>
                <a:gd name="connsiteY1" fmla="*/ 1745363 h 1859784"/>
                <a:gd name="connsiteX2" fmla="*/ 3121014 w 3121014"/>
                <a:gd name="connsiteY2" fmla="*/ 0 h 1859784"/>
                <a:gd name="connsiteX3" fmla="*/ 1466167 w 3121014"/>
                <a:gd name="connsiteY3" fmla="*/ 1836612 h 1859784"/>
                <a:gd name="connsiteX0" fmla="*/ 1466167 w 3121014"/>
                <a:gd name="connsiteY0" fmla="*/ 1836612 h 1868066"/>
                <a:gd name="connsiteX1" fmla="*/ 11949 w 3121014"/>
                <a:gd name="connsiteY1" fmla="*/ 1745363 h 1868066"/>
                <a:gd name="connsiteX2" fmla="*/ 3121014 w 3121014"/>
                <a:gd name="connsiteY2" fmla="*/ 0 h 1868066"/>
                <a:gd name="connsiteX3" fmla="*/ 1466167 w 3121014"/>
                <a:gd name="connsiteY3" fmla="*/ 1836612 h 1868066"/>
                <a:gd name="connsiteX0" fmla="*/ 1239425 w 3122872"/>
                <a:gd name="connsiteY0" fmla="*/ 1865187 h 1895827"/>
                <a:gd name="connsiteX1" fmla="*/ 13807 w 3122872"/>
                <a:gd name="connsiteY1" fmla="*/ 1745363 h 1895827"/>
                <a:gd name="connsiteX2" fmla="*/ 3122872 w 3122872"/>
                <a:gd name="connsiteY2" fmla="*/ 0 h 1895827"/>
                <a:gd name="connsiteX3" fmla="*/ 1239425 w 3122872"/>
                <a:gd name="connsiteY3" fmla="*/ 1865187 h 1895827"/>
                <a:gd name="connsiteX0" fmla="*/ 1239425 w 3122872"/>
                <a:gd name="connsiteY0" fmla="*/ 1865187 h 1871564"/>
                <a:gd name="connsiteX1" fmla="*/ 13807 w 3122872"/>
                <a:gd name="connsiteY1" fmla="*/ 1745363 h 1871564"/>
                <a:gd name="connsiteX2" fmla="*/ 3122872 w 3122872"/>
                <a:gd name="connsiteY2" fmla="*/ 0 h 1871564"/>
                <a:gd name="connsiteX3" fmla="*/ 1239425 w 3122872"/>
                <a:gd name="connsiteY3" fmla="*/ 1865187 h 1871564"/>
                <a:gd name="connsiteX0" fmla="*/ 1239425 w 3122872"/>
                <a:gd name="connsiteY0" fmla="*/ 1865187 h 1869168"/>
                <a:gd name="connsiteX1" fmla="*/ 13807 w 3122872"/>
                <a:gd name="connsiteY1" fmla="*/ 1745363 h 1869168"/>
                <a:gd name="connsiteX2" fmla="*/ 3122872 w 3122872"/>
                <a:gd name="connsiteY2" fmla="*/ 0 h 1869168"/>
                <a:gd name="connsiteX3" fmla="*/ 1239425 w 3122872"/>
                <a:gd name="connsiteY3" fmla="*/ 1865187 h 1869168"/>
                <a:gd name="connsiteX0" fmla="*/ 1220557 w 3123054"/>
                <a:gd name="connsiteY0" fmla="*/ 1874712 h 1878647"/>
                <a:gd name="connsiteX1" fmla="*/ 13989 w 3123054"/>
                <a:gd name="connsiteY1" fmla="*/ 1745363 h 1878647"/>
                <a:gd name="connsiteX2" fmla="*/ 3123054 w 3123054"/>
                <a:gd name="connsiteY2" fmla="*/ 0 h 1878647"/>
                <a:gd name="connsiteX3" fmla="*/ 1220557 w 3123054"/>
                <a:gd name="connsiteY3" fmla="*/ 1874712 h 1878647"/>
                <a:gd name="connsiteX0" fmla="*/ 1220557 w 3123054"/>
                <a:gd name="connsiteY0" fmla="*/ 1874712 h 1878647"/>
                <a:gd name="connsiteX1" fmla="*/ 13989 w 3123054"/>
                <a:gd name="connsiteY1" fmla="*/ 1745363 h 1878647"/>
                <a:gd name="connsiteX2" fmla="*/ 3123054 w 3123054"/>
                <a:gd name="connsiteY2" fmla="*/ 0 h 1878647"/>
                <a:gd name="connsiteX3" fmla="*/ 1220557 w 3123054"/>
                <a:gd name="connsiteY3" fmla="*/ 1874712 h 1878647"/>
                <a:gd name="connsiteX0" fmla="*/ 1220557 w 2961129"/>
                <a:gd name="connsiteY0" fmla="*/ 1893762 h 1897607"/>
                <a:gd name="connsiteX1" fmla="*/ 13989 w 2961129"/>
                <a:gd name="connsiteY1" fmla="*/ 1764413 h 1897607"/>
                <a:gd name="connsiteX2" fmla="*/ 2961129 w 2961129"/>
                <a:gd name="connsiteY2" fmla="*/ 0 h 1897607"/>
                <a:gd name="connsiteX3" fmla="*/ 1220557 w 2961129"/>
                <a:gd name="connsiteY3" fmla="*/ 1893762 h 1897607"/>
                <a:gd name="connsiteX0" fmla="*/ 1220557 w 2961129"/>
                <a:gd name="connsiteY0" fmla="*/ 1893762 h 1897607"/>
                <a:gd name="connsiteX1" fmla="*/ 13989 w 2961129"/>
                <a:gd name="connsiteY1" fmla="*/ 1764413 h 1897607"/>
                <a:gd name="connsiteX2" fmla="*/ 2961129 w 2961129"/>
                <a:gd name="connsiteY2" fmla="*/ 0 h 1897607"/>
                <a:gd name="connsiteX3" fmla="*/ 1220557 w 2961129"/>
                <a:gd name="connsiteY3" fmla="*/ 1893762 h 1897607"/>
                <a:gd name="connsiteX0" fmla="*/ 1220557 w 2961129"/>
                <a:gd name="connsiteY0" fmla="*/ 1893762 h 1897325"/>
                <a:gd name="connsiteX1" fmla="*/ 13989 w 2961129"/>
                <a:gd name="connsiteY1" fmla="*/ 1764413 h 1897325"/>
                <a:gd name="connsiteX2" fmla="*/ 2961129 w 2961129"/>
                <a:gd name="connsiteY2" fmla="*/ 0 h 1897325"/>
                <a:gd name="connsiteX3" fmla="*/ 1220557 w 2961129"/>
                <a:gd name="connsiteY3" fmla="*/ 1893762 h 1897325"/>
                <a:gd name="connsiteX0" fmla="*/ 1216444 w 2957016"/>
                <a:gd name="connsiteY0" fmla="*/ 1893762 h 1897325"/>
                <a:gd name="connsiteX1" fmla="*/ 9876 w 2957016"/>
                <a:gd name="connsiteY1" fmla="*/ 1764413 h 1897325"/>
                <a:gd name="connsiteX2" fmla="*/ 2957016 w 2957016"/>
                <a:gd name="connsiteY2" fmla="*/ 0 h 1897325"/>
                <a:gd name="connsiteX3" fmla="*/ 1216444 w 2957016"/>
                <a:gd name="connsiteY3" fmla="*/ 1893762 h 1897325"/>
                <a:gd name="connsiteX0" fmla="*/ 1216444 w 2957016"/>
                <a:gd name="connsiteY0" fmla="*/ 1893762 h 1897325"/>
                <a:gd name="connsiteX1" fmla="*/ 9876 w 2957016"/>
                <a:gd name="connsiteY1" fmla="*/ 1764413 h 1897325"/>
                <a:gd name="connsiteX2" fmla="*/ 2957016 w 2957016"/>
                <a:gd name="connsiteY2" fmla="*/ 0 h 1897325"/>
                <a:gd name="connsiteX3" fmla="*/ 1216444 w 2957016"/>
                <a:gd name="connsiteY3" fmla="*/ 1893762 h 1897325"/>
                <a:gd name="connsiteX0" fmla="*/ 1216444 w 2957016"/>
                <a:gd name="connsiteY0" fmla="*/ 1893762 h 1897325"/>
                <a:gd name="connsiteX1" fmla="*/ 9876 w 2957016"/>
                <a:gd name="connsiteY1" fmla="*/ 1764413 h 1897325"/>
                <a:gd name="connsiteX2" fmla="*/ 2957016 w 2957016"/>
                <a:gd name="connsiteY2" fmla="*/ 0 h 1897325"/>
                <a:gd name="connsiteX3" fmla="*/ 1216444 w 2957016"/>
                <a:gd name="connsiteY3" fmla="*/ 1893762 h 1897325"/>
                <a:gd name="connsiteX0" fmla="*/ 1487884 w 2955406"/>
                <a:gd name="connsiteY0" fmla="*/ 1839787 h 1848421"/>
                <a:gd name="connsiteX1" fmla="*/ 8266 w 2955406"/>
                <a:gd name="connsiteY1" fmla="*/ 1764413 h 1848421"/>
                <a:gd name="connsiteX2" fmla="*/ 2955406 w 2955406"/>
                <a:gd name="connsiteY2" fmla="*/ 0 h 1848421"/>
                <a:gd name="connsiteX3" fmla="*/ 1487884 w 2955406"/>
                <a:gd name="connsiteY3" fmla="*/ 1839787 h 1848421"/>
                <a:gd name="connsiteX0" fmla="*/ 1487884 w 2955406"/>
                <a:gd name="connsiteY0" fmla="*/ 1839787 h 1848421"/>
                <a:gd name="connsiteX1" fmla="*/ 8266 w 2955406"/>
                <a:gd name="connsiteY1" fmla="*/ 1764413 h 1848421"/>
                <a:gd name="connsiteX2" fmla="*/ 2955406 w 2955406"/>
                <a:gd name="connsiteY2" fmla="*/ 0 h 1848421"/>
                <a:gd name="connsiteX3" fmla="*/ 1487884 w 2955406"/>
                <a:gd name="connsiteY3" fmla="*/ 1839787 h 1848421"/>
                <a:gd name="connsiteX0" fmla="*/ 1488170 w 2955692"/>
                <a:gd name="connsiteY0" fmla="*/ 1839787 h 1863873"/>
                <a:gd name="connsiteX1" fmla="*/ 8552 w 2955692"/>
                <a:gd name="connsiteY1" fmla="*/ 1764413 h 1863873"/>
                <a:gd name="connsiteX2" fmla="*/ 2955692 w 2955692"/>
                <a:gd name="connsiteY2" fmla="*/ 0 h 1863873"/>
                <a:gd name="connsiteX3" fmla="*/ 1488170 w 2955692"/>
                <a:gd name="connsiteY3" fmla="*/ 1839787 h 1863873"/>
                <a:gd name="connsiteX0" fmla="*/ 1494487 w 2962009"/>
                <a:gd name="connsiteY0" fmla="*/ 1839787 h 1867869"/>
                <a:gd name="connsiteX1" fmla="*/ 8519 w 2962009"/>
                <a:gd name="connsiteY1" fmla="*/ 1777113 h 1867869"/>
                <a:gd name="connsiteX2" fmla="*/ 2962009 w 2962009"/>
                <a:gd name="connsiteY2" fmla="*/ 0 h 1867869"/>
                <a:gd name="connsiteX3" fmla="*/ 1494487 w 2962009"/>
                <a:gd name="connsiteY3" fmla="*/ 1839787 h 1867869"/>
                <a:gd name="connsiteX0" fmla="*/ 1487571 w 2955093"/>
                <a:gd name="connsiteY0" fmla="*/ 1839787 h 1855678"/>
                <a:gd name="connsiteX1" fmla="*/ 1603 w 2955093"/>
                <a:gd name="connsiteY1" fmla="*/ 1777113 h 1855678"/>
                <a:gd name="connsiteX2" fmla="*/ 2955093 w 2955093"/>
                <a:gd name="connsiteY2" fmla="*/ 0 h 1855678"/>
                <a:gd name="connsiteX3" fmla="*/ 1487571 w 2955093"/>
                <a:gd name="connsiteY3" fmla="*/ 1839787 h 185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093" h="1855678">
                  <a:moveTo>
                    <a:pt x="1487571" y="1839787"/>
                  </a:moveTo>
                  <a:cubicBezTo>
                    <a:pt x="1397521" y="1883561"/>
                    <a:pt x="-54839" y="1828397"/>
                    <a:pt x="1603" y="1777113"/>
                  </a:cubicBezTo>
                  <a:cubicBezTo>
                    <a:pt x="974136" y="1765804"/>
                    <a:pt x="2722970" y="745052"/>
                    <a:pt x="2955093" y="0"/>
                  </a:cubicBezTo>
                  <a:cubicBezTo>
                    <a:pt x="2900581" y="1133769"/>
                    <a:pt x="1914717" y="1882315"/>
                    <a:pt x="1487571" y="1839787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E99205FF-A767-EE67-C981-0D513A050307}"/>
                </a:ext>
              </a:extLst>
            </p:cNvPr>
            <p:cNvSpPr/>
            <p:nvPr/>
          </p:nvSpPr>
          <p:spPr>
            <a:xfrm>
              <a:off x="8226424" y="4356100"/>
              <a:ext cx="547687" cy="1330325"/>
            </a:xfrm>
            <a:custGeom>
              <a:avLst/>
              <a:gdLst>
                <a:gd name="connsiteX0" fmla="*/ 0 w 190500"/>
                <a:gd name="connsiteY0" fmla="*/ 0 h 466725"/>
                <a:gd name="connsiteX1" fmla="*/ 190500 w 190500"/>
                <a:gd name="connsiteY1" fmla="*/ 0 h 466725"/>
                <a:gd name="connsiteX2" fmla="*/ 190500 w 190500"/>
                <a:gd name="connsiteY2" fmla="*/ 466725 h 466725"/>
                <a:gd name="connsiteX3" fmla="*/ 0 w 190500"/>
                <a:gd name="connsiteY3" fmla="*/ 466725 h 466725"/>
                <a:gd name="connsiteX4" fmla="*/ 0 w 190500"/>
                <a:gd name="connsiteY4" fmla="*/ 0 h 466725"/>
                <a:gd name="connsiteX0" fmla="*/ 0 w 349250"/>
                <a:gd name="connsiteY0" fmla="*/ 0 h 466725"/>
                <a:gd name="connsiteX1" fmla="*/ 190500 w 349250"/>
                <a:gd name="connsiteY1" fmla="*/ 0 h 466725"/>
                <a:gd name="connsiteX2" fmla="*/ 349250 w 349250"/>
                <a:gd name="connsiteY2" fmla="*/ 346075 h 466725"/>
                <a:gd name="connsiteX3" fmla="*/ 0 w 349250"/>
                <a:gd name="connsiteY3" fmla="*/ 466725 h 466725"/>
                <a:gd name="connsiteX4" fmla="*/ 0 w 349250"/>
                <a:gd name="connsiteY4" fmla="*/ 0 h 466725"/>
                <a:gd name="connsiteX0" fmla="*/ 203200 w 552450"/>
                <a:gd name="connsiteY0" fmla="*/ 0 h 885825"/>
                <a:gd name="connsiteX1" fmla="*/ 393700 w 552450"/>
                <a:gd name="connsiteY1" fmla="*/ 0 h 885825"/>
                <a:gd name="connsiteX2" fmla="*/ 552450 w 552450"/>
                <a:gd name="connsiteY2" fmla="*/ 346075 h 885825"/>
                <a:gd name="connsiteX3" fmla="*/ 0 w 552450"/>
                <a:gd name="connsiteY3" fmla="*/ 885825 h 885825"/>
                <a:gd name="connsiteX4" fmla="*/ 203200 w 552450"/>
                <a:gd name="connsiteY4" fmla="*/ 0 h 885825"/>
                <a:gd name="connsiteX0" fmla="*/ 203200 w 552450"/>
                <a:gd name="connsiteY0" fmla="*/ 0 h 885825"/>
                <a:gd name="connsiteX1" fmla="*/ 393700 w 552450"/>
                <a:gd name="connsiteY1" fmla="*/ 0 h 885825"/>
                <a:gd name="connsiteX2" fmla="*/ 552450 w 552450"/>
                <a:gd name="connsiteY2" fmla="*/ 346075 h 885825"/>
                <a:gd name="connsiteX3" fmla="*/ 0 w 552450"/>
                <a:gd name="connsiteY3" fmla="*/ 885825 h 885825"/>
                <a:gd name="connsiteX4" fmla="*/ 203200 w 552450"/>
                <a:gd name="connsiteY4" fmla="*/ 0 h 885825"/>
                <a:gd name="connsiteX0" fmla="*/ 69850 w 552450"/>
                <a:gd name="connsiteY0" fmla="*/ 0 h 1228725"/>
                <a:gd name="connsiteX1" fmla="*/ 393700 w 552450"/>
                <a:gd name="connsiteY1" fmla="*/ 342900 h 1228725"/>
                <a:gd name="connsiteX2" fmla="*/ 552450 w 552450"/>
                <a:gd name="connsiteY2" fmla="*/ 688975 h 1228725"/>
                <a:gd name="connsiteX3" fmla="*/ 0 w 552450"/>
                <a:gd name="connsiteY3" fmla="*/ 1228725 h 1228725"/>
                <a:gd name="connsiteX4" fmla="*/ 69850 w 552450"/>
                <a:gd name="connsiteY4" fmla="*/ 0 h 1228725"/>
                <a:gd name="connsiteX0" fmla="*/ 69850 w 552450"/>
                <a:gd name="connsiteY0" fmla="*/ 0 h 1228725"/>
                <a:gd name="connsiteX1" fmla="*/ 552450 w 552450"/>
                <a:gd name="connsiteY1" fmla="*/ 688975 h 1228725"/>
                <a:gd name="connsiteX2" fmla="*/ 0 w 552450"/>
                <a:gd name="connsiteY2" fmla="*/ 1228725 h 1228725"/>
                <a:gd name="connsiteX3" fmla="*/ 69850 w 552450"/>
                <a:gd name="connsiteY3" fmla="*/ 0 h 12287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52450"/>
                <a:gd name="connsiteY0" fmla="*/ 0 h 1330325"/>
                <a:gd name="connsiteX1" fmla="*/ 552450 w 552450"/>
                <a:gd name="connsiteY1" fmla="*/ 790575 h 1330325"/>
                <a:gd name="connsiteX2" fmla="*/ 0 w 552450"/>
                <a:gd name="connsiteY2" fmla="*/ 1330325 h 1330325"/>
                <a:gd name="connsiteX3" fmla="*/ 31750 w 552450"/>
                <a:gd name="connsiteY3" fmla="*/ 0 h 1330325"/>
                <a:gd name="connsiteX0" fmla="*/ 31750 w 547687"/>
                <a:gd name="connsiteY0" fmla="*/ 0 h 1330325"/>
                <a:gd name="connsiteX1" fmla="*/ 547687 w 547687"/>
                <a:gd name="connsiteY1" fmla="*/ 778669 h 1330325"/>
                <a:gd name="connsiteX2" fmla="*/ 0 w 547687"/>
                <a:gd name="connsiteY2" fmla="*/ 1330325 h 1330325"/>
                <a:gd name="connsiteX3" fmla="*/ 31750 w 547687"/>
                <a:gd name="connsiteY3" fmla="*/ 0 h 1330325"/>
                <a:gd name="connsiteX0" fmla="*/ 31750 w 547687"/>
                <a:gd name="connsiteY0" fmla="*/ 0 h 1330325"/>
                <a:gd name="connsiteX1" fmla="*/ 547687 w 547687"/>
                <a:gd name="connsiteY1" fmla="*/ 778669 h 1330325"/>
                <a:gd name="connsiteX2" fmla="*/ 0 w 547687"/>
                <a:gd name="connsiteY2" fmla="*/ 1330325 h 1330325"/>
                <a:gd name="connsiteX3" fmla="*/ 31750 w 547687"/>
                <a:gd name="connsiteY3" fmla="*/ 0 h 133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687" h="1330325">
                  <a:moveTo>
                    <a:pt x="31750" y="0"/>
                  </a:moveTo>
                  <a:cubicBezTo>
                    <a:pt x="205317" y="263525"/>
                    <a:pt x="494770" y="546894"/>
                    <a:pt x="547687" y="778669"/>
                  </a:cubicBezTo>
                  <a:cubicBezTo>
                    <a:pt x="363537" y="1025261"/>
                    <a:pt x="209550" y="1175808"/>
                    <a:pt x="0" y="1330325"/>
                  </a:cubicBezTo>
                  <a:cubicBezTo>
                    <a:pt x="86783" y="1026583"/>
                    <a:pt x="116417" y="589492"/>
                    <a:pt x="31750" y="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EFEA312E-D7A2-6024-2E79-D9224CB9FEF8}"/>
                </a:ext>
              </a:extLst>
            </p:cNvPr>
            <p:cNvSpPr/>
            <p:nvPr/>
          </p:nvSpPr>
          <p:spPr>
            <a:xfrm>
              <a:off x="8181976" y="3740150"/>
              <a:ext cx="1053306" cy="715591"/>
            </a:xfrm>
            <a:custGeom>
              <a:avLst/>
              <a:gdLst>
                <a:gd name="connsiteX0" fmla="*/ 0 w 282575"/>
                <a:gd name="connsiteY0" fmla="*/ 0 h 171450"/>
                <a:gd name="connsiteX1" fmla="*/ 282575 w 282575"/>
                <a:gd name="connsiteY1" fmla="*/ 0 h 171450"/>
                <a:gd name="connsiteX2" fmla="*/ 282575 w 282575"/>
                <a:gd name="connsiteY2" fmla="*/ 171450 h 171450"/>
                <a:gd name="connsiteX3" fmla="*/ 0 w 282575"/>
                <a:gd name="connsiteY3" fmla="*/ 171450 h 171450"/>
                <a:gd name="connsiteX4" fmla="*/ 0 w 282575"/>
                <a:gd name="connsiteY4" fmla="*/ 0 h 171450"/>
                <a:gd name="connsiteX0" fmla="*/ 0 w 454025"/>
                <a:gd name="connsiteY0" fmla="*/ 444500 h 615950"/>
                <a:gd name="connsiteX1" fmla="*/ 454025 w 454025"/>
                <a:gd name="connsiteY1" fmla="*/ 0 h 615950"/>
                <a:gd name="connsiteX2" fmla="*/ 282575 w 454025"/>
                <a:gd name="connsiteY2" fmla="*/ 615950 h 615950"/>
                <a:gd name="connsiteX3" fmla="*/ 0 w 454025"/>
                <a:gd name="connsiteY3" fmla="*/ 615950 h 615950"/>
                <a:gd name="connsiteX4" fmla="*/ 0 w 454025"/>
                <a:gd name="connsiteY4" fmla="*/ 444500 h 615950"/>
                <a:gd name="connsiteX0" fmla="*/ 0 w 454025"/>
                <a:gd name="connsiteY0" fmla="*/ 444500 h 717550"/>
                <a:gd name="connsiteX1" fmla="*/ 454025 w 454025"/>
                <a:gd name="connsiteY1" fmla="*/ 0 h 717550"/>
                <a:gd name="connsiteX2" fmla="*/ 346075 w 454025"/>
                <a:gd name="connsiteY2" fmla="*/ 717550 h 717550"/>
                <a:gd name="connsiteX3" fmla="*/ 0 w 454025"/>
                <a:gd name="connsiteY3" fmla="*/ 615950 h 717550"/>
                <a:gd name="connsiteX4" fmla="*/ 0 w 454025"/>
                <a:gd name="connsiteY4" fmla="*/ 444500 h 717550"/>
                <a:gd name="connsiteX0" fmla="*/ 0 w 454025"/>
                <a:gd name="connsiteY0" fmla="*/ 444500 h 717550"/>
                <a:gd name="connsiteX1" fmla="*/ 454025 w 454025"/>
                <a:gd name="connsiteY1" fmla="*/ 0 h 717550"/>
                <a:gd name="connsiteX2" fmla="*/ 346075 w 454025"/>
                <a:gd name="connsiteY2" fmla="*/ 717550 h 717550"/>
                <a:gd name="connsiteX3" fmla="*/ 0 w 454025"/>
                <a:gd name="connsiteY3" fmla="*/ 615950 h 717550"/>
                <a:gd name="connsiteX4" fmla="*/ 0 w 454025"/>
                <a:gd name="connsiteY4" fmla="*/ 444500 h 717550"/>
                <a:gd name="connsiteX0" fmla="*/ 0 w 454025"/>
                <a:gd name="connsiteY0" fmla="*/ 444500 h 717550"/>
                <a:gd name="connsiteX1" fmla="*/ 454025 w 454025"/>
                <a:gd name="connsiteY1" fmla="*/ 0 h 717550"/>
                <a:gd name="connsiteX2" fmla="*/ 346075 w 454025"/>
                <a:gd name="connsiteY2" fmla="*/ 717550 h 717550"/>
                <a:gd name="connsiteX3" fmla="*/ 0 w 454025"/>
                <a:gd name="connsiteY3" fmla="*/ 44450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7550"/>
                <a:gd name="connsiteX1" fmla="*/ 1050925 w 1050925"/>
                <a:gd name="connsiteY1" fmla="*/ 0 h 717550"/>
                <a:gd name="connsiteX2" fmla="*/ 942975 w 1050925"/>
                <a:gd name="connsiteY2" fmla="*/ 717550 h 717550"/>
                <a:gd name="connsiteX3" fmla="*/ 0 w 1050925"/>
                <a:gd name="connsiteY3" fmla="*/ 603250 h 717550"/>
                <a:gd name="connsiteX0" fmla="*/ 0 w 1050925"/>
                <a:gd name="connsiteY0" fmla="*/ 603250 h 718647"/>
                <a:gd name="connsiteX1" fmla="*/ 1050925 w 1050925"/>
                <a:gd name="connsiteY1" fmla="*/ 0 h 718647"/>
                <a:gd name="connsiteX2" fmla="*/ 942975 w 1050925"/>
                <a:gd name="connsiteY2" fmla="*/ 717550 h 718647"/>
                <a:gd name="connsiteX3" fmla="*/ 0 w 1050925"/>
                <a:gd name="connsiteY3" fmla="*/ 603250 h 718647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23925 w 1050925"/>
                <a:gd name="connsiteY2" fmla="*/ 714375 h 715591"/>
                <a:gd name="connsiteX3" fmla="*/ 0 w 1050925"/>
                <a:gd name="connsiteY3" fmla="*/ 603250 h 715591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23925 w 1050925"/>
                <a:gd name="connsiteY2" fmla="*/ 714375 h 715591"/>
                <a:gd name="connsiteX3" fmla="*/ 0 w 1050925"/>
                <a:gd name="connsiteY3" fmla="*/ 603250 h 715591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16781 w 1050925"/>
                <a:gd name="connsiteY2" fmla="*/ 714375 h 715591"/>
                <a:gd name="connsiteX3" fmla="*/ 0 w 1050925"/>
                <a:gd name="connsiteY3" fmla="*/ 603250 h 715591"/>
                <a:gd name="connsiteX0" fmla="*/ 0 w 1050925"/>
                <a:gd name="connsiteY0" fmla="*/ 603250 h 715591"/>
                <a:gd name="connsiteX1" fmla="*/ 1050925 w 1050925"/>
                <a:gd name="connsiteY1" fmla="*/ 0 h 715591"/>
                <a:gd name="connsiteX2" fmla="*/ 916781 w 1050925"/>
                <a:gd name="connsiteY2" fmla="*/ 714375 h 715591"/>
                <a:gd name="connsiteX3" fmla="*/ 0 w 1050925"/>
                <a:gd name="connsiteY3" fmla="*/ 603250 h 715591"/>
                <a:gd name="connsiteX0" fmla="*/ 0 w 1053306"/>
                <a:gd name="connsiteY0" fmla="*/ 603250 h 715591"/>
                <a:gd name="connsiteX1" fmla="*/ 1053306 w 1053306"/>
                <a:gd name="connsiteY1" fmla="*/ 0 h 715591"/>
                <a:gd name="connsiteX2" fmla="*/ 916781 w 1053306"/>
                <a:gd name="connsiteY2" fmla="*/ 714375 h 715591"/>
                <a:gd name="connsiteX3" fmla="*/ 0 w 1053306"/>
                <a:gd name="connsiteY3" fmla="*/ 603250 h 715591"/>
                <a:gd name="connsiteX0" fmla="*/ 0 w 1053306"/>
                <a:gd name="connsiteY0" fmla="*/ 603250 h 715591"/>
                <a:gd name="connsiteX1" fmla="*/ 1053306 w 1053306"/>
                <a:gd name="connsiteY1" fmla="*/ 0 h 715591"/>
                <a:gd name="connsiteX2" fmla="*/ 916781 w 1053306"/>
                <a:gd name="connsiteY2" fmla="*/ 714375 h 715591"/>
                <a:gd name="connsiteX3" fmla="*/ 0 w 1053306"/>
                <a:gd name="connsiteY3" fmla="*/ 603250 h 71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3306" h="715591">
                  <a:moveTo>
                    <a:pt x="0" y="603250"/>
                  </a:moveTo>
                  <a:cubicBezTo>
                    <a:pt x="509058" y="491067"/>
                    <a:pt x="779198" y="239183"/>
                    <a:pt x="1053306" y="0"/>
                  </a:cubicBezTo>
                  <a:cubicBezTo>
                    <a:pt x="1029230" y="241565"/>
                    <a:pt x="1037695" y="260086"/>
                    <a:pt x="916781" y="714375"/>
                  </a:cubicBezTo>
                  <a:cubicBezTo>
                    <a:pt x="621506" y="720725"/>
                    <a:pt x="314325" y="704850"/>
                    <a:pt x="0" y="60325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EA09C450-8BF9-518F-06A5-833EB2064EC8}"/>
                </a:ext>
              </a:extLst>
            </p:cNvPr>
            <p:cNvSpPr/>
            <p:nvPr/>
          </p:nvSpPr>
          <p:spPr>
            <a:xfrm>
              <a:off x="8145780" y="1417320"/>
              <a:ext cx="822960" cy="2971800"/>
            </a:xfrm>
            <a:custGeom>
              <a:avLst/>
              <a:gdLst>
                <a:gd name="connsiteX0" fmla="*/ 0 w 289560"/>
                <a:gd name="connsiteY0" fmla="*/ 0 h 304800"/>
                <a:gd name="connsiteX1" fmla="*/ 289560 w 289560"/>
                <a:gd name="connsiteY1" fmla="*/ 0 h 304800"/>
                <a:gd name="connsiteX2" fmla="*/ 289560 w 289560"/>
                <a:gd name="connsiteY2" fmla="*/ 304800 h 304800"/>
                <a:gd name="connsiteX3" fmla="*/ 0 w 289560"/>
                <a:gd name="connsiteY3" fmla="*/ 304800 h 304800"/>
                <a:gd name="connsiteX4" fmla="*/ 0 w 289560"/>
                <a:gd name="connsiteY4" fmla="*/ 0 h 304800"/>
                <a:gd name="connsiteX0" fmla="*/ 0 w 457200"/>
                <a:gd name="connsiteY0" fmla="*/ 0 h 502920"/>
                <a:gd name="connsiteX1" fmla="*/ 457200 w 457200"/>
                <a:gd name="connsiteY1" fmla="*/ 198120 h 502920"/>
                <a:gd name="connsiteX2" fmla="*/ 457200 w 457200"/>
                <a:gd name="connsiteY2" fmla="*/ 502920 h 502920"/>
                <a:gd name="connsiteX3" fmla="*/ 167640 w 457200"/>
                <a:gd name="connsiteY3" fmla="*/ 502920 h 502920"/>
                <a:gd name="connsiteX4" fmla="*/ 0 w 457200"/>
                <a:gd name="connsiteY4" fmla="*/ 0 h 502920"/>
                <a:gd name="connsiteX0" fmla="*/ 0 w 815340"/>
                <a:gd name="connsiteY0" fmla="*/ 0 h 929640"/>
                <a:gd name="connsiteX1" fmla="*/ 815340 w 815340"/>
                <a:gd name="connsiteY1" fmla="*/ 929640 h 929640"/>
                <a:gd name="connsiteX2" fmla="*/ 457200 w 815340"/>
                <a:gd name="connsiteY2" fmla="*/ 502920 h 929640"/>
                <a:gd name="connsiteX3" fmla="*/ 167640 w 815340"/>
                <a:gd name="connsiteY3" fmla="*/ 502920 h 929640"/>
                <a:gd name="connsiteX4" fmla="*/ 0 w 815340"/>
                <a:gd name="connsiteY4" fmla="*/ 0 h 929640"/>
                <a:gd name="connsiteX0" fmla="*/ 0 w 815340"/>
                <a:gd name="connsiteY0" fmla="*/ 0 h 929640"/>
                <a:gd name="connsiteX1" fmla="*/ 815340 w 815340"/>
                <a:gd name="connsiteY1" fmla="*/ 929640 h 929640"/>
                <a:gd name="connsiteX2" fmla="*/ 167640 w 815340"/>
                <a:gd name="connsiteY2" fmla="*/ 502920 h 929640"/>
                <a:gd name="connsiteX3" fmla="*/ 0 w 815340"/>
                <a:gd name="connsiteY3" fmla="*/ 0 h 9296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0 w 815340"/>
                <a:gd name="connsiteY0" fmla="*/ 0 h 2872740"/>
                <a:gd name="connsiteX1" fmla="*/ 815340 w 815340"/>
                <a:gd name="connsiteY1" fmla="*/ 929640 h 2872740"/>
                <a:gd name="connsiteX2" fmla="*/ 60960 w 815340"/>
                <a:gd name="connsiteY2" fmla="*/ 2872740 h 2872740"/>
                <a:gd name="connsiteX3" fmla="*/ 0 w 815340"/>
                <a:gd name="connsiteY3" fmla="*/ 0 h 2872740"/>
                <a:gd name="connsiteX0" fmla="*/ 7620 w 822960"/>
                <a:gd name="connsiteY0" fmla="*/ 0 h 2865120"/>
                <a:gd name="connsiteX1" fmla="*/ 822960 w 822960"/>
                <a:gd name="connsiteY1" fmla="*/ 929640 h 2865120"/>
                <a:gd name="connsiteX2" fmla="*/ 0 w 822960"/>
                <a:gd name="connsiteY2" fmla="*/ 2865120 h 2865120"/>
                <a:gd name="connsiteX3" fmla="*/ 7620 w 822960"/>
                <a:gd name="connsiteY3" fmla="*/ 0 h 2865120"/>
                <a:gd name="connsiteX0" fmla="*/ 7620 w 822960"/>
                <a:gd name="connsiteY0" fmla="*/ 0 h 2865120"/>
                <a:gd name="connsiteX1" fmla="*/ 822960 w 822960"/>
                <a:gd name="connsiteY1" fmla="*/ 929640 h 2865120"/>
                <a:gd name="connsiteX2" fmla="*/ 0 w 822960"/>
                <a:gd name="connsiteY2" fmla="*/ 2865120 h 2865120"/>
                <a:gd name="connsiteX3" fmla="*/ 7620 w 822960"/>
                <a:gd name="connsiteY3" fmla="*/ 0 h 2865120"/>
                <a:gd name="connsiteX0" fmla="*/ 7620 w 822960"/>
                <a:gd name="connsiteY0" fmla="*/ 0 h 2865120"/>
                <a:gd name="connsiteX1" fmla="*/ 822960 w 822960"/>
                <a:gd name="connsiteY1" fmla="*/ 929640 h 2865120"/>
                <a:gd name="connsiteX2" fmla="*/ 0 w 822960"/>
                <a:gd name="connsiteY2" fmla="*/ 2865120 h 2865120"/>
                <a:gd name="connsiteX3" fmla="*/ 7620 w 822960"/>
                <a:gd name="connsiteY3" fmla="*/ 0 h 2865120"/>
                <a:gd name="connsiteX0" fmla="*/ 22860 w 822960"/>
                <a:gd name="connsiteY0" fmla="*/ 0 h 2956560"/>
                <a:gd name="connsiteX1" fmla="*/ 822960 w 822960"/>
                <a:gd name="connsiteY1" fmla="*/ 1021080 h 2956560"/>
                <a:gd name="connsiteX2" fmla="*/ 0 w 822960"/>
                <a:gd name="connsiteY2" fmla="*/ 2956560 h 2956560"/>
                <a:gd name="connsiteX3" fmla="*/ 22860 w 822960"/>
                <a:gd name="connsiteY3" fmla="*/ 0 h 2956560"/>
                <a:gd name="connsiteX0" fmla="*/ 22860 w 822960"/>
                <a:gd name="connsiteY0" fmla="*/ 0 h 2956560"/>
                <a:gd name="connsiteX1" fmla="*/ 822960 w 822960"/>
                <a:gd name="connsiteY1" fmla="*/ 1021080 h 2956560"/>
                <a:gd name="connsiteX2" fmla="*/ 0 w 822960"/>
                <a:gd name="connsiteY2" fmla="*/ 2956560 h 2956560"/>
                <a:gd name="connsiteX3" fmla="*/ 22860 w 822960"/>
                <a:gd name="connsiteY3" fmla="*/ 0 h 2956560"/>
                <a:gd name="connsiteX0" fmla="*/ 22860 w 822960"/>
                <a:gd name="connsiteY0" fmla="*/ 0 h 2956560"/>
                <a:gd name="connsiteX1" fmla="*/ 822960 w 822960"/>
                <a:gd name="connsiteY1" fmla="*/ 1021080 h 2956560"/>
                <a:gd name="connsiteX2" fmla="*/ 0 w 822960"/>
                <a:gd name="connsiteY2" fmla="*/ 2956560 h 2956560"/>
                <a:gd name="connsiteX3" fmla="*/ 22860 w 822960"/>
                <a:gd name="connsiteY3" fmla="*/ 0 h 2956560"/>
                <a:gd name="connsiteX0" fmla="*/ 30480 w 822960"/>
                <a:gd name="connsiteY0" fmla="*/ 0 h 2971800"/>
                <a:gd name="connsiteX1" fmla="*/ 822960 w 822960"/>
                <a:gd name="connsiteY1" fmla="*/ 1036320 h 2971800"/>
                <a:gd name="connsiteX2" fmla="*/ 0 w 822960"/>
                <a:gd name="connsiteY2" fmla="*/ 2971800 h 2971800"/>
                <a:gd name="connsiteX3" fmla="*/ 30480 w 822960"/>
                <a:gd name="connsiteY3" fmla="*/ 0 h 2971800"/>
                <a:gd name="connsiteX0" fmla="*/ 30480 w 822960"/>
                <a:gd name="connsiteY0" fmla="*/ 0 h 2971800"/>
                <a:gd name="connsiteX1" fmla="*/ 822960 w 822960"/>
                <a:gd name="connsiteY1" fmla="*/ 1036320 h 2971800"/>
                <a:gd name="connsiteX2" fmla="*/ 0 w 822960"/>
                <a:gd name="connsiteY2" fmla="*/ 2971800 h 2971800"/>
                <a:gd name="connsiteX3" fmla="*/ 30480 w 822960"/>
                <a:gd name="connsiteY3" fmla="*/ 0 h 297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960" h="2971800">
                  <a:moveTo>
                    <a:pt x="30480" y="0"/>
                  </a:moveTo>
                  <a:cubicBezTo>
                    <a:pt x="309880" y="187960"/>
                    <a:pt x="657860" y="711200"/>
                    <a:pt x="822960" y="1036320"/>
                  </a:cubicBezTo>
                  <a:cubicBezTo>
                    <a:pt x="807720" y="1874520"/>
                    <a:pt x="502920" y="2400300"/>
                    <a:pt x="0" y="2971800"/>
                  </a:cubicBezTo>
                  <a:cubicBezTo>
                    <a:pt x="314960" y="2319020"/>
                    <a:pt x="683260" y="1216660"/>
                    <a:pt x="30480" y="0"/>
                  </a:cubicBezTo>
                  <a:close/>
                </a:path>
              </a:pathLst>
            </a:custGeom>
            <a:gradFill>
              <a:gsLst>
                <a:gs pos="0">
                  <a:srgbClr val="92D050"/>
                </a:gs>
                <a:gs pos="16000">
                  <a:srgbClr val="4E7F47"/>
                </a:gs>
              </a:gsLst>
              <a:lin ang="108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61B1D0-16DC-1D7F-1FAF-D523CA9D0362}"/>
                </a:ext>
              </a:extLst>
            </p:cNvPr>
            <p:cNvGrpSpPr/>
            <p:nvPr/>
          </p:nvGrpSpPr>
          <p:grpSpPr>
            <a:xfrm>
              <a:off x="7935061" y="4160150"/>
              <a:ext cx="1240539" cy="672387"/>
              <a:chOff x="11149991" y="2633663"/>
              <a:chExt cx="1240539" cy="672387"/>
            </a:xfrm>
          </p:grpSpPr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4FBF10D4-AD1F-EB6B-96E4-BA040C323C3C}"/>
                  </a:ext>
                </a:extLst>
              </p:cNvPr>
              <p:cNvSpPr/>
              <p:nvPr/>
            </p:nvSpPr>
            <p:spPr>
              <a:xfrm>
                <a:off x="11149991" y="2633663"/>
                <a:ext cx="941718" cy="672387"/>
              </a:xfrm>
              <a:custGeom>
                <a:avLst/>
                <a:gdLst>
                  <a:gd name="connsiteX0" fmla="*/ 0 w 464101"/>
                  <a:gd name="connsiteY0" fmla="*/ 0 h 381000"/>
                  <a:gd name="connsiteX1" fmla="*/ 464101 w 464101"/>
                  <a:gd name="connsiteY1" fmla="*/ 0 h 381000"/>
                  <a:gd name="connsiteX2" fmla="*/ 464101 w 464101"/>
                  <a:gd name="connsiteY2" fmla="*/ 381000 h 381000"/>
                  <a:gd name="connsiteX3" fmla="*/ 0 w 464101"/>
                  <a:gd name="connsiteY3" fmla="*/ 381000 h 381000"/>
                  <a:gd name="connsiteX4" fmla="*/ 0 w 464101"/>
                  <a:gd name="connsiteY4" fmla="*/ 0 h 381000"/>
                  <a:gd name="connsiteX0" fmla="*/ 0 w 583164"/>
                  <a:gd name="connsiteY0" fmla="*/ 0 h 452438"/>
                  <a:gd name="connsiteX1" fmla="*/ 583164 w 583164"/>
                  <a:gd name="connsiteY1" fmla="*/ 71438 h 452438"/>
                  <a:gd name="connsiteX2" fmla="*/ 583164 w 583164"/>
                  <a:gd name="connsiteY2" fmla="*/ 452438 h 452438"/>
                  <a:gd name="connsiteX3" fmla="*/ 119063 w 583164"/>
                  <a:gd name="connsiteY3" fmla="*/ 452438 h 452438"/>
                  <a:gd name="connsiteX4" fmla="*/ 0 w 583164"/>
                  <a:gd name="connsiteY4" fmla="*/ 0 h 452438"/>
                  <a:gd name="connsiteX0" fmla="*/ 33058 w 616222"/>
                  <a:gd name="connsiteY0" fmla="*/ 0 h 452438"/>
                  <a:gd name="connsiteX1" fmla="*/ 616222 w 616222"/>
                  <a:gd name="connsiteY1" fmla="*/ 71438 h 452438"/>
                  <a:gd name="connsiteX2" fmla="*/ 616222 w 616222"/>
                  <a:gd name="connsiteY2" fmla="*/ 452438 h 452438"/>
                  <a:gd name="connsiteX3" fmla="*/ 152121 w 616222"/>
                  <a:gd name="connsiteY3" fmla="*/ 452438 h 452438"/>
                  <a:gd name="connsiteX4" fmla="*/ 0 w 616222"/>
                  <a:gd name="connsiteY4" fmla="*/ 114301 h 452438"/>
                  <a:gd name="connsiteX5" fmla="*/ 33058 w 616222"/>
                  <a:gd name="connsiteY5" fmla="*/ 0 h 452438"/>
                  <a:gd name="connsiteX0" fmla="*/ 55404 w 638568"/>
                  <a:gd name="connsiteY0" fmla="*/ 0 h 452438"/>
                  <a:gd name="connsiteX1" fmla="*/ 638568 w 638568"/>
                  <a:gd name="connsiteY1" fmla="*/ 71438 h 452438"/>
                  <a:gd name="connsiteX2" fmla="*/ 638568 w 638568"/>
                  <a:gd name="connsiteY2" fmla="*/ 452438 h 452438"/>
                  <a:gd name="connsiteX3" fmla="*/ 174467 w 638568"/>
                  <a:gd name="connsiteY3" fmla="*/ 452438 h 452438"/>
                  <a:gd name="connsiteX4" fmla="*/ 8058 w 638568"/>
                  <a:gd name="connsiteY4" fmla="*/ 285751 h 452438"/>
                  <a:gd name="connsiteX5" fmla="*/ 22346 w 638568"/>
                  <a:gd name="connsiteY5" fmla="*/ 114301 h 452438"/>
                  <a:gd name="connsiteX6" fmla="*/ 55404 w 638568"/>
                  <a:gd name="connsiteY6" fmla="*/ 0 h 452438"/>
                  <a:gd name="connsiteX0" fmla="*/ 58231 w 641395"/>
                  <a:gd name="connsiteY0" fmla="*/ 0 h 452438"/>
                  <a:gd name="connsiteX1" fmla="*/ 641395 w 641395"/>
                  <a:gd name="connsiteY1" fmla="*/ 71438 h 452438"/>
                  <a:gd name="connsiteX2" fmla="*/ 641395 w 641395"/>
                  <a:gd name="connsiteY2" fmla="*/ 452438 h 452438"/>
                  <a:gd name="connsiteX3" fmla="*/ 177294 w 641395"/>
                  <a:gd name="connsiteY3" fmla="*/ 452438 h 452438"/>
                  <a:gd name="connsiteX4" fmla="*/ 10885 w 641395"/>
                  <a:gd name="connsiteY4" fmla="*/ 419101 h 452438"/>
                  <a:gd name="connsiteX5" fmla="*/ 10885 w 641395"/>
                  <a:gd name="connsiteY5" fmla="*/ 285751 h 452438"/>
                  <a:gd name="connsiteX6" fmla="*/ 25173 w 641395"/>
                  <a:gd name="connsiteY6" fmla="*/ 114301 h 452438"/>
                  <a:gd name="connsiteX7" fmla="*/ 58231 w 641395"/>
                  <a:gd name="connsiteY7" fmla="*/ 0 h 452438"/>
                  <a:gd name="connsiteX0" fmla="*/ 58231 w 901194"/>
                  <a:gd name="connsiteY0" fmla="*/ 0 h 614363"/>
                  <a:gd name="connsiteX1" fmla="*/ 641395 w 901194"/>
                  <a:gd name="connsiteY1" fmla="*/ 71438 h 614363"/>
                  <a:gd name="connsiteX2" fmla="*/ 641395 w 901194"/>
                  <a:gd name="connsiteY2" fmla="*/ 452438 h 614363"/>
                  <a:gd name="connsiteX3" fmla="*/ 901194 w 901194"/>
                  <a:gd name="connsiteY3" fmla="*/ 614363 h 614363"/>
                  <a:gd name="connsiteX4" fmla="*/ 10885 w 901194"/>
                  <a:gd name="connsiteY4" fmla="*/ 419101 h 614363"/>
                  <a:gd name="connsiteX5" fmla="*/ 10885 w 901194"/>
                  <a:gd name="connsiteY5" fmla="*/ 285751 h 614363"/>
                  <a:gd name="connsiteX6" fmla="*/ 25173 w 901194"/>
                  <a:gd name="connsiteY6" fmla="*/ 114301 h 614363"/>
                  <a:gd name="connsiteX7" fmla="*/ 58231 w 901194"/>
                  <a:gd name="connsiteY7" fmla="*/ 0 h 614363"/>
                  <a:gd name="connsiteX0" fmla="*/ 58231 w 901194"/>
                  <a:gd name="connsiteY0" fmla="*/ 0 h 614363"/>
                  <a:gd name="connsiteX1" fmla="*/ 641395 w 901194"/>
                  <a:gd name="connsiteY1" fmla="*/ 71438 h 614363"/>
                  <a:gd name="connsiteX2" fmla="*/ 793795 w 901194"/>
                  <a:gd name="connsiteY2" fmla="*/ 481013 h 614363"/>
                  <a:gd name="connsiteX3" fmla="*/ 901194 w 901194"/>
                  <a:gd name="connsiteY3" fmla="*/ 614363 h 614363"/>
                  <a:gd name="connsiteX4" fmla="*/ 10885 w 901194"/>
                  <a:gd name="connsiteY4" fmla="*/ 419101 h 614363"/>
                  <a:gd name="connsiteX5" fmla="*/ 10885 w 901194"/>
                  <a:gd name="connsiteY5" fmla="*/ 285751 h 614363"/>
                  <a:gd name="connsiteX6" fmla="*/ 25173 w 901194"/>
                  <a:gd name="connsiteY6" fmla="*/ 114301 h 614363"/>
                  <a:gd name="connsiteX7" fmla="*/ 58231 w 901194"/>
                  <a:gd name="connsiteY7" fmla="*/ 0 h 614363"/>
                  <a:gd name="connsiteX0" fmla="*/ 58231 w 901194"/>
                  <a:gd name="connsiteY0" fmla="*/ 0 h 614363"/>
                  <a:gd name="connsiteX1" fmla="*/ 641395 w 901194"/>
                  <a:gd name="connsiteY1" fmla="*/ 71438 h 614363"/>
                  <a:gd name="connsiteX2" fmla="*/ 730023 w 901194"/>
                  <a:gd name="connsiteY2" fmla="*/ 257176 h 614363"/>
                  <a:gd name="connsiteX3" fmla="*/ 793795 w 901194"/>
                  <a:gd name="connsiteY3" fmla="*/ 481013 h 614363"/>
                  <a:gd name="connsiteX4" fmla="*/ 901194 w 901194"/>
                  <a:gd name="connsiteY4" fmla="*/ 614363 h 614363"/>
                  <a:gd name="connsiteX5" fmla="*/ 10885 w 901194"/>
                  <a:gd name="connsiteY5" fmla="*/ 419101 h 614363"/>
                  <a:gd name="connsiteX6" fmla="*/ 10885 w 901194"/>
                  <a:gd name="connsiteY6" fmla="*/ 285751 h 614363"/>
                  <a:gd name="connsiteX7" fmla="*/ 25173 w 901194"/>
                  <a:gd name="connsiteY7" fmla="*/ 114301 h 614363"/>
                  <a:gd name="connsiteX8" fmla="*/ 58231 w 901194"/>
                  <a:gd name="connsiteY8" fmla="*/ 0 h 614363"/>
                  <a:gd name="connsiteX0" fmla="*/ 58231 w 901194"/>
                  <a:gd name="connsiteY0" fmla="*/ 0 h 614363"/>
                  <a:gd name="connsiteX1" fmla="*/ 846182 w 901194"/>
                  <a:gd name="connsiteY1" fmla="*/ 80963 h 614363"/>
                  <a:gd name="connsiteX2" fmla="*/ 730023 w 901194"/>
                  <a:gd name="connsiteY2" fmla="*/ 257176 h 614363"/>
                  <a:gd name="connsiteX3" fmla="*/ 793795 w 901194"/>
                  <a:gd name="connsiteY3" fmla="*/ 481013 h 614363"/>
                  <a:gd name="connsiteX4" fmla="*/ 901194 w 901194"/>
                  <a:gd name="connsiteY4" fmla="*/ 614363 h 614363"/>
                  <a:gd name="connsiteX5" fmla="*/ 10885 w 901194"/>
                  <a:gd name="connsiteY5" fmla="*/ 419101 h 614363"/>
                  <a:gd name="connsiteX6" fmla="*/ 10885 w 901194"/>
                  <a:gd name="connsiteY6" fmla="*/ 285751 h 614363"/>
                  <a:gd name="connsiteX7" fmla="*/ 25173 w 901194"/>
                  <a:gd name="connsiteY7" fmla="*/ 114301 h 614363"/>
                  <a:gd name="connsiteX8" fmla="*/ 58231 w 901194"/>
                  <a:gd name="connsiteY8" fmla="*/ 0 h 614363"/>
                  <a:gd name="connsiteX0" fmla="*/ 58231 w 901194"/>
                  <a:gd name="connsiteY0" fmla="*/ 38143 h 652506"/>
                  <a:gd name="connsiteX1" fmla="*/ 234723 w 901194"/>
                  <a:gd name="connsiteY1" fmla="*/ 44 h 652506"/>
                  <a:gd name="connsiteX2" fmla="*/ 846182 w 901194"/>
                  <a:gd name="connsiteY2" fmla="*/ 119106 h 652506"/>
                  <a:gd name="connsiteX3" fmla="*/ 730023 w 901194"/>
                  <a:gd name="connsiteY3" fmla="*/ 295319 h 652506"/>
                  <a:gd name="connsiteX4" fmla="*/ 793795 w 901194"/>
                  <a:gd name="connsiteY4" fmla="*/ 519156 h 652506"/>
                  <a:gd name="connsiteX5" fmla="*/ 901194 w 901194"/>
                  <a:gd name="connsiteY5" fmla="*/ 652506 h 652506"/>
                  <a:gd name="connsiteX6" fmla="*/ 10885 w 901194"/>
                  <a:gd name="connsiteY6" fmla="*/ 457244 h 652506"/>
                  <a:gd name="connsiteX7" fmla="*/ 10885 w 901194"/>
                  <a:gd name="connsiteY7" fmla="*/ 323894 h 652506"/>
                  <a:gd name="connsiteX8" fmla="*/ 25173 w 901194"/>
                  <a:gd name="connsiteY8" fmla="*/ 152444 h 652506"/>
                  <a:gd name="connsiteX9" fmla="*/ 58231 w 901194"/>
                  <a:gd name="connsiteY9" fmla="*/ 38143 h 652506"/>
                  <a:gd name="connsiteX0" fmla="*/ 58231 w 901194"/>
                  <a:gd name="connsiteY0" fmla="*/ 38143 h 672431"/>
                  <a:gd name="connsiteX1" fmla="*/ 234723 w 901194"/>
                  <a:gd name="connsiteY1" fmla="*/ 44 h 672431"/>
                  <a:gd name="connsiteX2" fmla="*/ 846182 w 901194"/>
                  <a:gd name="connsiteY2" fmla="*/ 119106 h 672431"/>
                  <a:gd name="connsiteX3" fmla="*/ 730023 w 901194"/>
                  <a:gd name="connsiteY3" fmla="*/ 295319 h 672431"/>
                  <a:gd name="connsiteX4" fmla="*/ 793795 w 901194"/>
                  <a:gd name="connsiteY4" fmla="*/ 519156 h 672431"/>
                  <a:gd name="connsiteX5" fmla="*/ 901194 w 901194"/>
                  <a:gd name="connsiteY5" fmla="*/ 652506 h 672431"/>
                  <a:gd name="connsiteX6" fmla="*/ 10885 w 901194"/>
                  <a:gd name="connsiteY6" fmla="*/ 457244 h 672431"/>
                  <a:gd name="connsiteX7" fmla="*/ 10885 w 901194"/>
                  <a:gd name="connsiteY7" fmla="*/ 323894 h 672431"/>
                  <a:gd name="connsiteX8" fmla="*/ 25173 w 901194"/>
                  <a:gd name="connsiteY8" fmla="*/ 152444 h 672431"/>
                  <a:gd name="connsiteX9" fmla="*/ 58231 w 901194"/>
                  <a:gd name="connsiteY9" fmla="*/ 38143 h 672431"/>
                  <a:gd name="connsiteX0" fmla="*/ 58231 w 901194"/>
                  <a:gd name="connsiteY0" fmla="*/ 38143 h 672431"/>
                  <a:gd name="connsiteX1" fmla="*/ 234723 w 901194"/>
                  <a:gd name="connsiteY1" fmla="*/ 44 h 672431"/>
                  <a:gd name="connsiteX2" fmla="*/ 846182 w 901194"/>
                  <a:gd name="connsiteY2" fmla="*/ 119106 h 672431"/>
                  <a:gd name="connsiteX3" fmla="*/ 730023 w 901194"/>
                  <a:gd name="connsiteY3" fmla="*/ 295319 h 672431"/>
                  <a:gd name="connsiteX4" fmla="*/ 793795 w 901194"/>
                  <a:gd name="connsiteY4" fmla="*/ 519156 h 672431"/>
                  <a:gd name="connsiteX5" fmla="*/ 901194 w 901194"/>
                  <a:gd name="connsiteY5" fmla="*/ 652506 h 672431"/>
                  <a:gd name="connsiteX6" fmla="*/ 10885 w 901194"/>
                  <a:gd name="connsiteY6" fmla="*/ 457244 h 672431"/>
                  <a:gd name="connsiteX7" fmla="*/ 10885 w 901194"/>
                  <a:gd name="connsiteY7" fmla="*/ 323894 h 672431"/>
                  <a:gd name="connsiteX8" fmla="*/ 25173 w 901194"/>
                  <a:gd name="connsiteY8" fmla="*/ 152444 h 672431"/>
                  <a:gd name="connsiteX9" fmla="*/ 58231 w 901194"/>
                  <a:gd name="connsiteY9" fmla="*/ 38143 h 672431"/>
                  <a:gd name="connsiteX0" fmla="*/ 58231 w 901194"/>
                  <a:gd name="connsiteY0" fmla="*/ 38143 h 672431"/>
                  <a:gd name="connsiteX1" fmla="*/ 234723 w 901194"/>
                  <a:gd name="connsiteY1" fmla="*/ 44 h 672431"/>
                  <a:gd name="connsiteX2" fmla="*/ 846182 w 901194"/>
                  <a:gd name="connsiteY2" fmla="*/ 119106 h 672431"/>
                  <a:gd name="connsiteX3" fmla="*/ 730023 w 901194"/>
                  <a:gd name="connsiteY3" fmla="*/ 295319 h 672431"/>
                  <a:gd name="connsiteX4" fmla="*/ 793795 w 901194"/>
                  <a:gd name="connsiteY4" fmla="*/ 519156 h 672431"/>
                  <a:gd name="connsiteX5" fmla="*/ 901194 w 901194"/>
                  <a:gd name="connsiteY5" fmla="*/ 652506 h 672431"/>
                  <a:gd name="connsiteX6" fmla="*/ 10885 w 901194"/>
                  <a:gd name="connsiteY6" fmla="*/ 457244 h 672431"/>
                  <a:gd name="connsiteX7" fmla="*/ 10885 w 901194"/>
                  <a:gd name="connsiteY7" fmla="*/ 323894 h 672431"/>
                  <a:gd name="connsiteX8" fmla="*/ 25173 w 901194"/>
                  <a:gd name="connsiteY8" fmla="*/ 152444 h 672431"/>
                  <a:gd name="connsiteX9" fmla="*/ 58231 w 901194"/>
                  <a:gd name="connsiteY9" fmla="*/ 38143 h 672431"/>
                  <a:gd name="connsiteX0" fmla="*/ 98755 w 941718"/>
                  <a:gd name="connsiteY0" fmla="*/ 38143 h 672431"/>
                  <a:gd name="connsiteX1" fmla="*/ 275247 w 941718"/>
                  <a:gd name="connsiteY1" fmla="*/ 44 h 672431"/>
                  <a:gd name="connsiteX2" fmla="*/ 886706 w 941718"/>
                  <a:gd name="connsiteY2" fmla="*/ 119106 h 672431"/>
                  <a:gd name="connsiteX3" fmla="*/ 770547 w 941718"/>
                  <a:gd name="connsiteY3" fmla="*/ 295319 h 672431"/>
                  <a:gd name="connsiteX4" fmla="*/ 834319 w 941718"/>
                  <a:gd name="connsiteY4" fmla="*/ 519156 h 672431"/>
                  <a:gd name="connsiteX5" fmla="*/ 941718 w 941718"/>
                  <a:gd name="connsiteY5" fmla="*/ 652506 h 672431"/>
                  <a:gd name="connsiteX6" fmla="*/ 51409 w 941718"/>
                  <a:gd name="connsiteY6" fmla="*/ 457244 h 672431"/>
                  <a:gd name="connsiteX7" fmla="*/ 51409 w 941718"/>
                  <a:gd name="connsiteY7" fmla="*/ 323894 h 672431"/>
                  <a:gd name="connsiteX8" fmla="*/ 65697 w 941718"/>
                  <a:gd name="connsiteY8" fmla="*/ 152444 h 672431"/>
                  <a:gd name="connsiteX9" fmla="*/ 98755 w 941718"/>
                  <a:gd name="connsiteY9" fmla="*/ 38143 h 672431"/>
                  <a:gd name="connsiteX0" fmla="*/ 98755 w 941718"/>
                  <a:gd name="connsiteY0" fmla="*/ 38099 h 672387"/>
                  <a:gd name="connsiteX1" fmla="*/ 275247 w 941718"/>
                  <a:gd name="connsiteY1" fmla="*/ 0 h 672387"/>
                  <a:gd name="connsiteX2" fmla="*/ 886706 w 941718"/>
                  <a:gd name="connsiteY2" fmla="*/ 119062 h 672387"/>
                  <a:gd name="connsiteX3" fmla="*/ 770547 w 941718"/>
                  <a:gd name="connsiteY3" fmla="*/ 295275 h 672387"/>
                  <a:gd name="connsiteX4" fmla="*/ 834319 w 941718"/>
                  <a:gd name="connsiteY4" fmla="*/ 519112 h 672387"/>
                  <a:gd name="connsiteX5" fmla="*/ 941718 w 941718"/>
                  <a:gd name="connsiteY5" fmla="*/ 652462 h 672387"/>
                  <a:gd name="connsiteX6" fmla="*/ 51409 w 941718"/>
                  <a:gd name="connsiteY6" fmla="*/ 457200 h 672387"/>
                  <a:gd name="connsiteX7" fmla="*/ 51409 w 941718"/>
                  <a:gd name="connsiteY7" fmla="*/ 323850 h 672387"/>
                  <a:gd name="connsiteX8" fmla="*/ 65697 w 941718"/>
                  <a:gd name="connsiteY8" fmla="*/ 152400 h 672387"/>
                  <a:gd name="connsiteX9" fmla="*/ 98755 w 941718"/>
                  <a:gd name="connsiteY9" fmla="*/ 38099 h 672387"/>
                  <a:gd name="connsiteX0" fmla="*/ 98755 w 941718"/>
                  <a:gd name="connsiteY0" fmla="*/ 38099 h 672387"/>
                  <a:gd name="connsiteX1" fmla="*/ 275247 w 941718"/>
                  <a:gd name="connsiteY1" fmla="*/ 0 h 672387"/>
                  <a:gd name="connsiteX2" fmla="*/ 886706 w 941718"/>
                  <a:gd name="connsiteY2" fmla="*/ 119062 h 672387"/>
                  <a:gd name="connsiteX3" fmla="*/ 770547 w 941718"/>
                  <a:gd name="connsiteY3" fmla="*/ 295275 h 672387"/>
                  <a:gd name="connsiteX4" fmla="*/ 834319 w 941718"/>
                  <a:gd name="connsiteY4" fmla="*/ 519112 h 672387"/>
                  <a:gd name="connsiteX5" fmla="*/ 941718 w 941718"/>
                  <a:gd name="connsiteY5" fmla="*/ 652462 h 672387"/>
                  <a:gd name="connsiteX6" fmla="*/ 51409 w 941718"/>
                  <a:gd name="connsiteY6" fmla="*/ 457200 h 672387"/>
                  <a:gd name="connsiteX7" fmla="*/ 51409 w 941718"/>
                  <a:gd name="connsiteY7" fmla="*/ 323850 h 672387"/>
                  <a:gd name="connsiteX8" fmla="*/ 65697 w 941718"/>
                  <a:gd name="connsiteY8" fmla="*/ 152400 h 672387"/>
                  <a:gd name="connsiteX9" fmla="*/ 98755 w 941718"/>
                  <a:gd name="connsiteY9" fmla="*/ 38099 h 672387"/>
                  <a:gd name="connsiteX0" fmla="*/ 98755 w 941718"/>
                  <a:gd name="connsiteY0" fmla="*/ 38099 h 672387"/>
                  <a:gd name="connsiteX1" fmla="*/ 275247 w 941718"/>
                  <a:gd name="connsiteY1" fmla="*/ 0 h 672387"/>
                  <a:gd name="connsiteX2" fmla="*/ 886706 w 941718"/>
                  <a:gd name="connsiteY2" fmla="*/ 119062 h 672387"/>
                  <a:gd name="connsiteX3" fmla="*/ 770547 w 941718"/>
                  <a:gd name="connsiteY3" fmla="*/ 295275 h 672387"/>
                  <a:gd name="connsiteX4" fmla="*/ 834319 w 941718"/>
                  <a:gd name="connsiteY4" fmla="*/ 519112 h 672387"/>
                  <a:gd name="connsiteX5" fmla="*/ 941718 w 941718"/>
                  <a:gd name="connsiteY5" fmla="*/ 652462 h 672387"/>
                  <a:gd name="connsiteX6" fmla="*/ 51409 w 941718"/>
                  <a:gd name="connsiteY6" fmla="*/ 457200 h 672387"/>
                  <a:gd name="connsiteX7" fmla="*/ 51409 w 941718"/>
                  <a:gd name="connsiteY7" fmla="*/ 323850 h 672387"/>
                  <a:gd name="connsiteX8" fmla="*/ 65697 w 941718"/>
                  <a:gd name="connsiteY8" fmla="*/ 152400 h 672387"/>
                  <a:gd name="connsiteX9" fmla="*/ 98755 w 941718"/>
                  <a:gd name="connsiteY9" fmla="*/ 38099 h 672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1718" h="672387">
                    <a:moveTo>
                      <a:pt x="98755" y="38099"/>
                    </a:moveTo>
                    <a:cubicBezTo>
                      <a:pt x="141711" y="39687"/>
                      <a:pt x="222766" y="79374"/>
                      <a:pt x="275247" y="0"/>
                    </a:cubicBezTo>
                    <a:lnTo>
                      <a:pt x="886706" y="119062"/>
                    </a:lnTo>
                    <a:cubicBezTo>
                      <a:pt x="905136" y="180975"/>
                      <a:pt x="823555" y="276224"/>
                      <a:pt x="770547" y="295275"/>
                    </a:cubicBezTo>
                    <a:lnTo>
                      <a:pt x="834319" y="519112"/>
                    </a:lnTo>
                    <a:cubicBezTo>
                      <a:pt x="870119" y="563562"/>
                      <a:pt x="891630" y="460375"/>
                      <a:pt x="941718" y="652462"/>
                    </a:cubicBezTo>
                    <a:cubicBezTo>
                      <a:pt x="536596" y="745331"/>
                      <a:pt x="79144" y="484981"/>
                      <a:pt x="51409" y="457200"/>
                    </a:cubicBezTo>
                    <a:cubicBezTo>
                      <a:pt x="23674" y="429419"/>
                      <a:pt x="58553" y="368300"/>
                      <a:pt x="51409" y="323850"/>
                    </a:cubicBezTo>
                    <a:cubicBezTo>
                      <a:pt x="44265" y="279400"/>
                      <a:pt x="-69194" y="164306"/>
                      <a:pt x="65697" y="152400"/>
                    </a:cubicBezTo>
                    <a:lnTo>
                      <a:pt x="98755" y="38099"/>
                    </a:lnTo>
                    <a:close/>
                  </a:path>
                </a:pathLst>
              </a:custGeom>
              <a:gradFill>
                <a:gsLst>
                  <a:gs pos="0">
                    <a:srgbClr val="4E7F47"/>
                  </a:gs>
                  <a:gs pos="39000">
                    <a:srgbClr val="AD6943"/>
                  </a:gs>
                </a:gsLst>
                <a:lin ang="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Star: 7 Points 21">
                <a:extLst>
                  <a:ext uri="{FF2B5EF4-FFF2-40B4-BE49-F238E27FC236}">
                    <a16:creationId xmlns:a16="http://schemas.microsoft.com/office/drawing/2014/main" id="{3FD24C05-75FD-5969-FD1B-EF2FBB0369E0}"/>
                  </a:ext>
                </a:extLst>
              </p:cNvPr>
              <p:cNvSpPr/>
              <p:nvPr/>
            </p:nvSpPr>
            <p:spPr>
              <a:xfrm>
                <a:off x="11896182" y="2673968"/>
                <a:ext cx="494348" cy="632082"/>
              </a:xfrm>
              <a:prstGeom prst="star7">
                <a:avLst>
                  <a:gd name="adj" fmla="val 48261"/>
                  <a:gd name="hf" fmla="val 102572"/>
                  <a:gd name="vf" fmla="val 105210"/>
                </a:avLst>
              </a:prstGeom>
              <a:gradFill>
                <a:gsLst>
                  <a:gs pos="0">
                    <a:srgbClr val="4E7F47"/>
                  </a:gs>
                  <a:gs pos="60000">
                    <a:srgbClr val="AD6943"/>
                  </a:gs>
                </a:gsLst>
                <a:lin ang="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3" name="ttsMP3.com_VoiceText_2025-1-31_23-42-44">
            <a:hlinkClick r:id="" action="ppaction://media"/>
            <a:extLst>
              <a:ext uri="{FF2B5EF4-FFF2-40B4-BE49-F238E27FC236}">
                <a16:creationId xmlns:a16="http://schemas.microsoft.com/office/drawing/2014/main" id="{8802555D-A834-F78D-6F64-AC22A372E7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07768" y="593958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96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91248B8-D885-866A-3929-BDCD17BD0682}"/>
              </a:ext>
            </a:extLst>
          </p:cNvPr>
          <p:cNvSpPr txBox="1"/>
          <p:nvPr/>
        </p:nvSpPr>
        <p:spPr>
          <a:xfrm>
            <a:off x="471402" y="2770882"/>
            <a:ext cx="6375964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4976E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r>
              <a:rPr kumimoji="0" lang="en-US" sz="12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alrus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B9DCE-0916-997D-F06A-2AA471CB5BD0}"/>
              </a:ext>
            </a:extLst>
          </p:cNvPr>
          <p:cNvGrpSpPr/>
          <p:nvPr/>
        </p:nvGrpSpPr>
        <p:grpSpPr>
          <a:xfrm flipH="1">
            <a:off x="520015" y="5154974"/>
            <a:ext cx="5817970" cy="4092617"/>
            <a:chOff x="2650882" y="894745"/>
            <a:chExt cx="7226543" cy="5083470"/>
          </a:xfrm>
        </p:grpSpPr>
        <p:sp>
          <p:nvSpPr>
            <p:cNvPr id="19" name="Rectangle 36">
              <a:extLst>
                <a:ext uri="{FF2B5EF4-FFF2-40B4-BE49-F238E27FC236}">
                  <a16:creationId xmlns:a16="http://schemas.microsoft.com/office/drawing/2014/main" id="{3CE0496B-F384-83D0-B439-EBF2E3C83FA0}"/>
                </a:ext>
              </a:extLst>
            </p:cNvPr>
            <p:cNvSpPr/>
            <p:nvPr/>
          </p:nvSpPr>
          <p:spPr>
            <a:xfrm rot="313031" flipH="1">
              <a:off x="2650882" y="4621839"/>
              <a:ext cx="1834881" cy="1121194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  <a:gd name="connsiteX0" fmla="*/ 1772898 w 1806362"/>
                <a:gd name="connsiteY0" fmla="*/ 1117600 h 1157672"/>
                <a:gd name="connsiteX1" fmla="*/ 1070617 w 1806362"/>
                <a:gd name="connsiteY1" fmla="*/ 0 h 1157672"/>
                <a:gd name="connsiteX2" fmla="*/ 0 w 1806362"/>
                <a:gd name="connsiteY2" fmla="*/ 252931 h 1157672"/>
                <a:gd name="connsiteX3" fmla="*/ 1772898 w 1806362"/>
                <a:gd name="connsiteY3" fmla="*/ 1117600 h 1157672"/>
                <a:gd name="connsiteX0" fmla="*/ 1772898 w 1797588"/>
                <a:gd name="connsiteY0" fmla="*/ 1134098 h 1174170"/>
                <a:gd name="connsiteX1" fmla="*/ 785185 w 1797588"/>
                <a:gd name="connsiteY1" fmla="*/ 0 h 1174170"/>
                <a:gd name="connsiteX2" fmla="*/ 0 w 1797588"/>
                <a:gd name="connsiteY2" fmla="*/ 269429 h 1174170"/>
                <a:gd name="connsiteX3" fmla="*/ 1772898 w 1797588"/>
                <a:gd name="connsiteY3" fmla="*/ 1134098 h 1174170"/>
                <a:gd name="connsiteX0" fmla="*/ 1805685 w 1829650"/>
                <a:gd name="connsiteY0" fmla="*/ 1089269 h 1131529"/>
                <a:gd name="connsiteX1" fmla="*/ 785185 w 1829650"/>
                <a:gd name="connsiteY1" fmla="*/ 0 h 1131529"/>
                <a:gd name="connsiteX2" fmla="*/ 0 w 1829650"/>
                <a:gd name="connsiteY2" fmla="*/ 269429 h 1131529"/>
                <a:gd name="connsiteX3" fmla="*/ 1805685 w 1829650"/>
                <a:gd name="connsiteY3" fmla="*/ 1089269 h 1131529"/>
                <a:gd name="connsiteX0" fmla="*/ 1805685 w 1834881"/>
                <a:gd name="connsiteY0" fmla="*/ 1089269 h 1131529"/>
                <a:gd name="connsiteX1" fmla="*/ 785185 w 1834881"/>
                <a:gd name="connsiteY1" fmla="*/ 0 h 1131529"/>
                <a:gd name="connsiteX2" fmla="*/ 0 w 1834881"/>
                <a:gd name="connsiteY2" fmla="*/ 269429 h 1131529"/>
                <a:gd name="connsiteX3" fmla="*/ 1805685 w 1834881"/>
                <a:gd name="connsiteY3" fmla="*/ 1089269 h 1131529"/>
                <a:gd name="connsiteX0" fmla="*/ 1805685 w 1834881"/>
                <a:gd name="connsiteY0" fmla="*/ 1089269 h 1131958"/>
                <a:gd name="connsiteX1" fmla="*/ 785185 w 1834881"/>
                <a:gd name="connsiteY1" fmla="*/ 0 h 1131958"/>
                <a:gd name="connsiteX2" fmla="*/ 0 w 1834881"/>
                <a:gd name="connsiteY2" fmla="*/ 269429 h 1131958"/>
                <a:gd name="connsiteX3" fmla="*/ 1805685 w 1834881"/>
                <a:gd name="connsiteY3" fmla="*/ 1089269 h 1131958"/>
                <a:gd name="connsiteX0" fmla="*/ 1805685 w 1834881"/>
                <a:gd name="connsiteY0" fmla="*/ 1089269 h 1121194"/>
                <a:gd name="connsiteX1" fmla="*/ 785185 w 1834881"/>
                <a:gd name="connsiteY1" fmla="*/ 0 h 1121194"/>
                <a:gd name="connsiteX2" fmla="*/ 0 w 1834881"/>
                <a:gd name="connsiteY2" fmla="*/ 269429 h 1121194"/>
                <a:gd name="connsiteX3" fmla="*/ 1805685 w 1834881"/>
                <a:gd name="connsiteY3" fmla="*/ 1089269 h 112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4881" h="1121194">
                  <a:moveTo>
                    <a:pt x="1805685" y="1089269"/>
                  </a:moveTo>
                  <a:cubicBezTo>
                    <a:pt x="1993866" y="964386"/>
                    <a:pt x="1227755" y="917623"/>
                    <a:pt x="785185" y="0"/>
                  </a:cubicBezTo>
                  <a:lnTo>
                    <a:pt x="0" y="269429"/>
                  </a:lnTo>
                  <a:cubicBezTo>
                    <a:pt x="204296" y="675759"/>
                    <a:pt x="1215151" y="1265115"/>
                    <a:pt x="1805685" y="1089269"/>
                  </a:cubicBezTo>
                  <a:close/>
                </a:path>
              </a:pathLst>
            </a:custGeom>
            <a:solidFill>
              <a:srgbClr val="D4976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0FD76B2-A538-A647-63B7-3CA281BE0E5A}"/>
                </a:ext>
              </a:extLst>
            </p:cNvPr>
            <p:cNvSpPr/>
            <p:nvPr/>
          </p:nvSpPr>
          <p:spPr>
            <a:xfrm>
              <a:off x="7972425" y="4343400"/>
              <a:ext cx="1905000" cy="696985"/>
            </a:xfrm>
            <a:custGeom>
              <a:avLst/>
              <a:gdLst>
                <a:gd name="connsiteX0" fmla="*/ 0 w 438150"/>
                <a:gd name="connsiteY0" fmla="*/ 0 h 571500"/>
                <a:gd name="connsiteX1" fmla="*/ 438150 w 438150"/>
                <a:gd name="connsiteY1" fmla="*/ 0 h 571500"/>
                <a:gd name="connsiteX2" fmla="*/ 438150 w 438150"/>
                <a:gd name="connsiteY2" fmla="*/ 571500 h 571500"/>
                <a:gd name="connsiteX3" fmla="*/ 0 w 438150"/>
                <a:gd name="connsiteY3" fmla="*/ 571500 h 571500"/>
                <a:gd name="connsiteX4" fmla="*/ 0 w 438150"/>
                <a:gd name="connsiteY4" fmla="*/ 0 h 571500"/>
                <a:gd name="connsiteX0" fmla="*/ 0 w 1905000"/>
                <a:gd name="connsiteY0" fmla="*/ 0 h 571500"/>
                <a:gd name="connsiteX1" fmla="*/ 438150 w 1905000"/>
                <a:gd name="connsiteY1" fmla="*/ 0 h 571500"/>
                <a:gd name="connsiteX2" fmla="*/ 1905000 w 1905000"/>
                <a:gd name="connsiteY2" fmla="*/ 171450 h 571500"/>
                <a:gd name="connsiteX3" fmla="*/ 0 w 1905000"/>
                <a:gd name="connsiteY3" fmla="*/ 571500 h 571500"/>
                <a:gd name="connsiteX4" fmla="*/ 0 w 1905000"/>
                <a:gd name="connsiteY4" fmla="*/ 0 h 571500"/>
                <a:gd name="connsiteX0" fmla="*/ 0 w 1905000"/>
                <a:gd name="connsiteY0" fmla="*/ 0 h 616113"/>
                <a:gd name="connsiteX1" fmla="*/ 438150 w 1905000"/>
                <a:gd name="connsiteY1" fmla="*/ 0 h 616113"/>
                <a:gd name="connsiteX2" fmla="*/ 1905000 w 1905000"/>
                <a:gd name="connsiteY2" fmla="*/ 171450 h 616113"/>
                <a:gd name="connsiteX3" fmla="*/ 0 w 1905000"/>
                <a:gd name="connsiteY3" fmla="*/ 571500 h 616113"/>
                <a:gd name="connsiteX4" fmla="*/ 0 w 1905000"/>
                <a:gd name="connsiteY4" fmla="*/ 0 h 616113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905000 w 1905000"/>
                <a:gd name="connsiteY2" fmla="*/ 171450 h 726139"/>
                <a:gd name="connsiteX3" fmla="*/ 0 w 1905000"/>
                <a:gd name="connsiteY3" fmla="*/ 571500 h 726139"/>
                <a:gd name="connsiteX4" fmla="*/ 0 w 1905000"/>
                <a:gd name="connsiteY4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583055 w 1905000"/>
                <a:gd name="connsiteY2" fmla="*/ 220980 h 726139"/>
                <a:gd name="connsiteX3" fmla="*/ 1905000 w 1905000"/>
                <a:gd name="connsiteY3" fmla="*/ 171450 h 726139"/>
                <a:gd name="connsiteX4" fmla="*/ 0 w 1905000"/>
                <a:gd name="connsiteY4" fmla="*/ 571500 h 726139"/>
                <a:gd name="connsiteX5" fmla="*/ 0 w 1905000"/>
                <a:gd name="connsiteY5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726139"/>
                <a:gd name="connsiteX1" fmla="*/ 438150 w 1905000"/>
                <a:gd name="connsiteY1" fmla="*/ 0 h 726139"/>
                <a:gd name="connsiteX2" fmla="*/ 1644015 w 1905000"/>
                <a:gd name="connsiteY2" fmla="*/ 76200 h 726139"/>
                <a:gd name="connsiteX3" fmla="*/ 1583055 w 1905000"/>
                <a:gd name="connsiteY3" fmla="*/ 220980 h 726139"/>
                <a:gd name="connsiteX4" fmla="*/ 1905000 w 1905000"/>
                <a:gd name="connsiteY4" fmla="*/ 171450 h 726139"/>
                <a:gd name="connsiteX5" fmla="*/ 0 w 1905000"/>
                <a:gd name="connsiteY5" fmla="*/ 571500 h 726139"/>
                <a:gd name="connsiteX6" fmla="*/ 0 w 1905000"/>
                <a:gd name="connsiteY6" fmla="*/ 0 h 726139"/>
                <a:gd name="connsiteX0" fmla="*/ 0 w 1905000"/>
                <a:gd name="connsiteY0" fmla="*/ 0 h 696985"/>
                <a:gd name="connsiteX1" fmla="*/ 438150 w 1905000"/>
                <a:gd name="connsiteY1" fmla="*/ 0 h 696985"/>
                <a:gd name="connsiteX2" fmla="*/ 1644015 w 1905000"/>
                <a:gd name="connsiteY2" fmla="*/ 76200 h 696985"/>
                <a:gd name="connsiteX3" fmla="*/ 1583055 w 1905000"/>
                <a:gd name="connsiteY3" fmla="*/ 220980 h 696985"/>
                <a:gd name="connsiteX4" fmla="*/ 1905000 w 1905000"/>
                <a:gd name="connsiteY4" fmla="*/ 171450 h 696985"/>
                <a:gd name="connsiteX5" fmla="*/ 0 w 1905000"/>
                <a:gd name="connsiteY5" fmla="*/ 571500 h 696985"/>
                <a:gd name="connsiteX6" fmla="*/ 0 w 1905000"/>
                <a:gd name="connsiteY6" fmla="*/ 0 h 69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0" h="696985">
                  <a:moveTo>
                    <a:pt x="0" y="0"/>
                  </a:moveTo>
                  <a:lnTo>
                    <a:pt x="438150" y="0"/>
                  </a:lnTo>
                  <a:cubicBezTo>
                    <a:pt x="676592" y="227330"/>
                    <a:pt x="1399857" y="191770"/>
                    <a:pt x="1644015" y="76200"/>
                  </a:cubicBezTo>
                  <a:cubicBezTo>
                    <a:pt x="1834833" y="113030"/>
                    <a:pt x="1511618" y="191135"/>
                    <a:pt x="1583055" y="220980"/>
                  </a:cubicBezTo>
                  <a:cubicBezTo>
                    <a:pt x="1659890" y="288290"/>
                    <a:pt x="1828165" y="104140"/>
                    <a:pt x="1905000" y="171450"/>
                  </a:cubicBezTo>
                  <a:cubicBezTo>
                    <a:pt x="1628140" y="861060"/>
                    <a:pt x="246380" y="727710"/>
                    <a:pt x="0" y="5715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4976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EF165913-DF5B-F9A6-FB68-838BDE29C9AB}"/>
                </a:ext>
              </a:extLst>
            </p:cNvPr>
            <p:cNvSpPr/>
            <p:nvPr/>
          </p:nvSpPr>
          <p:spPr>
            <a:xfrm>
              <a:off x="3603521" y="894745"/>
              <a:ext cx="5208329" cy="4685821"/>
            </a:xfrm>
            <a:custGeom>
              <a:avLst/>
              <a:gdLst>
                <a:gd name="connsiteX0" fmla="*/ 0 w 1959428"/>
                <a:gd name="connsiteY0" fmla="*/ 0 h 3904343"/>
                <a:gd name="connsiteX1" fmla="*/ 1959428 w 1959428"/>
                <a:gd name="connsiteY1" fmla="*/ 0 h 3904343"/>
                <a:gd name="connsiteX2" fmla="*/ 1959428 w 1959428"/>
                <a:gd name="connsiteY2" fmla="*/ 3904343 h 3904343"/>
                <a:gd name="connsiteX3" fmla="*/ 0 w 1959428"/>
                <a:gd name="connsiteY3" fmla="*/ 3904343 h 3904343"/>
                <a:gd name="connsiteX4" fmla="*/ 0 w 1959428"/>
                <a:gd name="connsiteY4" fmla="*/ 0 h 3904343"/>
                <a:gd name="connsiteX0" fmla="*/ 0 w 2394856"/>
                <a:gd name="connsiteY0" fmla="*/ 1422400 h 3904343"/>
                <a:gd name="connsiteX1" fmla="*/ 2394856 w 2394856"/>
                <a:gd name="connsiteY1" fmla="*/ 0 h 3904343"/>
                <a:gd name="connsiteX2" fmla="*/ 2394856 w 2394856"/>
                <a:gd name="connsiteY2" fmla="*/ 3904343 h 3904343"/>
                <a:gd name="connsiteX3" fmla="*/ 435428 w 2394856"/>
                <a:gd name="connsiteY3" fmla="*/ 3904343 h 3904343"/>
                <a:gd name="connsiteX4" fmla="*/ 0 w 2394856"/>
                <a:gd name="connsiteY4" fmla="*/ 1422400 h 3904343"/>
                <a:gd name="connsiteX0" fmla="*/ 0 w 2394856"/>
                <a:gd name="connsiteY0" fmla="*/ 362857 h 2844800"/>
                <a:gd name="connsiteX1" fmla="*/ 2090056 w 2394856"/>
                <a:gd name="connsiteY1" fmla="*/ 0 h 2844800"/>
                <a:gd name="connsiteX2" fmla="*/ 2394856 w 2394856"/>
                <a:gd name="connsiteY2" fmla="*/ 2844800 h 2844800"/>
                <a:gd name="connsiteX3" fmla="*/ 435428 w 2394856"/>
                <a:gd name="connsiteY3" fmla="*/ 2844800 h 2844800"/>
                <a:gd name="connsiteX4" fmla="*/ 0 w 2394856"/>
                <a:gd name="connsiteY4" fmla="*/ 362857 h 2844800"/>
                <a:gd name="connsiteX0" fmla="*/ 0 w 2394856"/>
                <a:gd name="connsiteY0" fmla="*/ 1992818 h 4474761"/>
                <a:gd name="connsiteX1" fmla="*/ 2090056 w 2394856"/>
                <a:gd name="connsiteY1" fmla="*/ 1629961 h 4474761"/>
                <a:gd name="connsiteX2" fmla="*/ 2394856 w 2394856"/>
                <a:gd name="connsiteY2" fmla="*/ 4474761 h 4474761"/>
                <a:gd name="connsiteX3" fmla="*/ 435428 w 2394856"/>
                <a:gd name="connsiteY3" fmla="*/ 4474761 h 4474761"/>
                <a:gd name="connsiteX4" fmla="*/ 0 w 2394856"/>
                <a:gd name="connsiteY4" fmla="*/ 1992818 h 4474761"/>
                <a:gd name="connsiteX0" fmla="*/ 108246 w 2503102"/>
                <a:gd name="connsiteY0" fmla="*/ 2269429 h 4751372"/>
                <a:gd name="connsiteX1" fmla="*/ 2198302 w 2503102"/>
                <a:gd name="connsiteY1" fmla="*/ 1906572 h 4751372"/>
                <a:gd name="connsiteX2" fmla="*/ 2503102 w 2503102"/>
                <a:gd name="connsiteY2" fmla="*/ 4751372 h 4751372"/>
                <a:gd name="connsiteX3" fmla="*/ 543674 w 2503102"/>
                <a:gd name="connsiteY3" fmla="*/ 4751372 h 4751372"/>
                <a:gd name="connsiteX4" fmla="*/ 108246 w 2503102"/>
                <a:gd name="connsiteY4" fmla="*/ 2269429 h 4751372"/>
                <a:gd name="connsiteX0" fmla="*/ 94806 w 2489662"/>
                <a:gd name="connsiteY0" fmla="*/ 2110094 h 4592037"/>
                <a:gd name="connsiteX1" fmla="*/ 2184862 w 2489662"/>
                <a:gd name="connsiteY1" fmla="*/ 1747237 h 4592037"/>
                <a:gd name="connsiteX2" fmla="*/ 2489662 w 2489662"/>
                <a:gd name="connsiteY2" fmla="*/ 4592037 h 4592037"/>
                <a:gd name="connsiteX3" fmla="*/ 530234 w 2489662"/>
                <a:gd name="connsiteY3" fmla="*/ 4592037 h 4592037"/>
                <a:gd name="connsiteX4" fmla="*/ 94806 w 2489662"/>
                <a:gd name="connsiteY4" fmla="*/ 2110094 h 4592037"/>
                <a:gd name="connsiteX0" fmla="*/ 164427 w 2559283"/>
                <a:gd name="connsiteY0" fmla="*/ 2208237 h 4690180"/>
                <a:gd name="connsiteX1" fmla="*/ 2254483 w 2559283"/>
                <a:gd name="connsiteY1" fmla="*/ 1845380 h 4690180"/>
                <a:gd name="connsiteX2" fmla="*/ 2559283 w 2559283"/>
                <a:gd name="connsiteY2" fmla="*/ 4690180 h 4690180"/>
                <a:gd name="connsiteX3" fmla="*/ 599855 w 2559283"/>
                <a:gd name="connsiteY3" fmla="*/ 4690180 h 4690180"/>
                <a:gd name="connsiteX4" fmla="*/ 164427 w 2559283"/>
                <a:gd name="connsiteY4" fmla="*/ 2208237 h 4690180"/>
                <a:gd name="connsiteX0" fmla="*/ 228702 w 2623558"/>
                <a:gd name="connsiteY0" fmla="*/ 2208237 h 4690180"/>
                <a:gd name="connsiteX1" fmla="*/ 2318758 w 2623558"/>
                <a:gd name="connsiteY1" fmla="*/ 1845380 h 4690180"/>
                <a:gd name="connsiteX2" fmla="*/ 2623558 w 2623558"/>
                <a:gd name="connsiteY2" fmla="*/ 4690180 h 4690180"/>
                <a:gd name="connsiteX3" fmla="*/ 664130 w 2623558"/>
                <a:gd name="connsiteY3" fmla="*/ 4690180 h 4690180"/>
                <a:gd name="connsiteX4" fmla="*/ 228702 w 26235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14358"/>
                <a:gd name="connsiteY0" fmla="*/ 2208237 h 4690180"/>
                <a:gd name="connsiteX1" fmla="*/ 2318758 w 5214358"/>
                <a:gd name="connsiteY1" fmla="*/ 1845380 h 4690180"/>
                <a:gd name="connsiteX2" fmla="*/ 5214358 w 5214358"/>
                <a:gd name="connsiteY2" fmla="*/ 3832930 h 4690180"/>
                <a:gd name="connsiteX3" fmla="*/ 664130 w 5214358"/>
                <a:gd name="connsiteY3" fmla="*/ 4690180 h 4690180"/>
                <a:gd name="connsiteX4" fmla="*/ 228702 w 5214358"/>
                <a:gd name="connsiteY4" fmla="*/ 2208237 h 4690180"/>
                <a:gd name="connsiteX0" fmla="*/ 228702 w 5223296"/>
                <a:gd name="connsiteY0" fmla="*/ 2208237 h 4690180"/>
                <a:gd name="connsiteX1" fmla="*/ 2318758 w 5223296"/>
                <a:gd name="connsiteY1" fmla="*/ 1845380 h 4690180"/>
                <a:gd name="connsiteX2" fmla="*/ 5214358 w 5223296"/>
                <a:gd name="connsiteY2" fmla="*/ 3832930 h 4690180"/>
                <a:gd name="connsiteX3" fmla="*/ 664130 w 5223296"/>
                <a:gd name="connsiteY3" fmla="*/ 4690180 h 4690180"/>
                <a:gd name="connsiteX4" fmla="*/ 228702 w 5223296"/>
                <a:gd name="connsiteY4" fmla="*/ 2208237 h 4690180"/>
                <a:gd name="connsiteX0" fmla="*/ 206740 w 5201334"/>
                <a:gd name="connsiteY0" fmla="*/ 2208237 h 4537780"/>
                <a:gd name="connsiteX1" fmla="*/ 2296796 w 5201334"/>
                <a:gd name="connsiteY1" fmla="*/ 1845380 h 4537780"/>
                <a:gd name="connsiteX2" fmla="*/ 5192396 w 5201334"/>
                <a:gd name="connsiteY2" fmla="*/ 3832930 h 4537780"/>
                <a:gd name="connsiteX3" fmla="*/ 794568 w 5201334"/>
                <a:gd name="connsiteY3" fmla="*/ 4537780 h 4537780"/>
                <a:gd name="connsiteX4" fmla="*/ 206740 w 5201334"/>
                <a:gd name="connsiteY4" fmla="*/ 2208237 h 4537780"/>
                <a:gd name="connsiteX0" fmla="*/ 213735 w 5208329"/>
                <a:gd name="connsiteY0" fmla="*/ 2208237 h 4537780"/>
                <a:gd name="connsiteX1" fmla="*/ 2303791 w 5208329"/>
                <a:gd name="connsiteY1" fmla="*/ 1845380 h 4537780"/>
                <a:gd name="connsiteX2" fmla="*/ 5199391 w 5208329"/>
                <a:gd name="connsiteY2" fmla="*/ 3832930 h 4537780"/>
                <a:gd name="connsiteX3" fmla="*/ 801563 w 5208329"/>
                <a:gd name="connsiteY3" fmla="*/ 4537780 h 4537780"/>
                <a:gd name="connsiteX4" fmla="*/ 213735 w 5208329"/>
                <a:gd name="connsiteY4" fmla="*/ 2208237 h 4537780"/>
                <a:gd name="connsiteX0" fmla="*/ 213735 w 5208329"/>
                <a:gd name="connsiteY0" fmla="*/ 2208237 h 4660343"/>
                <a:gd name="connsiteX1" fmla="*/ 2303791 w 5208329"/>
                <a:gd name="connsiteY1" fmla="*/ 1845380 h 4660343"/>
                <a:gd name="connsiteX2" fmla="*/ 5199391 w 5208329"/>
                <a:gd name="connsiteY2" fmla="*/ 3832930 h 4660343"/>
                <a:gd name="connsiteX3" fmla="*/ 801563 w 5208329"/>
                <a:gd name="connsiteY3" fmla="*/ 4537780 h 4660343"/>
                <a:gd name="connsiteX4" fmla="*/ 213735 w 5208329"/>
                <a:gd name="connsiteY4" fmla="*/ 2208237 h 4660343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208237 h 4726289"/>
                <a:gd name="connsiteX1" fmla="*/ 2303791 w 5208329"/>
                <a:gd name="connsiteY1" fmla="*/ 1845380 h 4726289"/>
                <a:gd name="connsiteX2" fmla="*/ 5199391 w 5208329"/>
                <a:gd name="connsiteY2" fmla="*/ 3832930 h 4726289"/>
                <a:gd name="connsiteX3" fmla="*/ 801563 w 5208329"/>
                <a:gd name="connsiteY3" fmla="*/ 4537780 h 4726289"/>
                <a:gd name="connsiteX4" fmla="*/ 213735 w 5208329"/>
                <a:gd name="connsiteY4" fmla="*/ 2208237 h 4726289"/>
                <a:gd name="connsiteX0" fmla="*/ 213735 w 5208329"/>
                <a:gd name="connsiteY0" fmla="*/ 2133771 h 4651823"/>
                <a:gd name="connsiteX1" fmla="*/ 2303791 w 5208329"/>
                <a:gd name="connsiteY1" fmla="*/ 1770914 h 4651823"/>
                <a:gd name="connsiteX2" fmla="*/ 5199391 w 5208329"/>
                <a:gd name="connsiteY2" fmla="*/ 3758464 h 4651823"/>
                <a:gd name="connsiteX3" fmla="*/ 801563 w 5208329"/>
                <a:gd name="connsiteY3" fmla="*/ 4463314 h 4651823"/>
                <a:gd name="connsiteX4" fmla="*/ 213735 w 5208329"/>
                <a:gd name="connsiteY4" fmla="*/ 2133771 h 4651823"/>
                <a:gd name="connsiteX0" fmla="*/ 213735 w 5208329"/>
                <a:gd name="connsiteY0" fmla="*/ 2216663 h 4734715"/>
                <a:gd name="connsiteX1" fmla="*/ 2303791 w 5208329"/>
                <a:gd name="connsiteY1" fmla="*/ 1853806 h 4734715"/>
                <a:gd name="connsiteX2" fmla="*/ 5199391 w 5208329"/>
                <a:gd name="connsiteY2" fmla="*/ 3841356 h 4734715"/>
                <a:gd name="connsiteX3" fmla="*/ 801563 w 5208329"/>
                <a:gd name="connsiteY3" fmla="*/ 4546206 h 4734715"/>
                <a:gd name="connsiteX4" fmla="*/ 213735 w 5208329"/>
                <a:gd name="connsiteY4" fmla="*/ 2216663 h 4734715"/>
                <a:gd name="connsiteX0" fmla="*/ 213735 w 5208329"/>
                <a:gd name="connsiteY0" fmla="*/ 2159633 h 4677685"/>
                <a:gd name="connsiteX1" fmla="*/ 2303791 w 5208329"/>
                <a:gd name="connsiteY1" fmla="*/ 1796776 h 4677685"/>
                <a:gd name="connsiteX2" fmla="*/ 5199391 w 5208329"/>
                <a:gd name="connsiteY2" fmla="*/ 3784326 h 4677685"/>
                <a:gd name="connsiteX3" fmla="*/ 801563 w 5208329"/>
                <a:gd name="connsiteY3" fmla="*/ 4489176 h 4677685"/>
                <a:gd name="connsiteX4" fmla="*/ 213735 w 5208329"/>
                <a:gd name="connsiteY4" fmla="*/ 2159633 h 4677685"/>
                <a:gd name="connsiteX0" fmla="*/ 213735 w 5208329"/>
                <a:gd name="connsiteY0" fmla="*/ 2167769 h 4685821"/>
                <a:gd name="connsiteX1" fmla="*/ 2303791 w 5208329"/>
                <a:gd name="connsiteY1" fmla="*/ 1804912 h 4685821"/>
                <a:gd name="connsiteX2" fmla="*/ 5199391 w 5208329"/>
                <a:gd name="connsiteY2" fmla="*/ 3792462 h 4685821"/>
                <a:gd name="connsiteX3" fmla="*/ 801563 w 5208329"/>
                <a:gd name="connsiteY3" fmla="*/ 4497312 h 4685821"/>
                <a:gd name="connsiteX4" fmla="*/ 213735 w 5208329"/>
                <a:gd name="connsiteY4" fmla="*/ 2167769 h 4685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8329" h="4685821">
                  <a:moveTo>
                    <a:pt x="213735" y="2167769"/>
                  </a:moveTo>
                  <a:cubicBezTo>
                    <a:pt x="-532844" y="208945"/>
                    <a:pt x="1677863" y="-1359808"/>
                    <a:pt x="2303791" y="1804912"/>
                  </a:cubicBezTo>
                  <a:cubicBezTo>
                    <a:pt x="2849891" y="2486479"/>
                    <a:pt x="5377191" y="2882295"/>
                    <a:pt x="5199391" y="3792462"/>
                  </a:cubicBezTo>
                  <a:cubicBezTo>
                    <a:pt x="4438298" y="4541762"/>
                    <a:pt x="2438956" y="4948162"/>
                    <a:pt x="801563" y="4497312"/>
                  </a:cubicBezTo>
                  <a:cubicBezTo>
                    <a:pt x="599270" y="4298648"/>
                    <a:pt x="-441222" y="4766733"/>
                    <a:pt x="213735" y="2167769"/>
                  </a:cubicBezTo>
                  <a:close/>
                </a:path>
              </a:pathLst>
            </a:custGeom>
            <a:solidFill>
              <a:srgbClr val="D4976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Isosceles Triangle 31">
              <a:extLst>
                <a:ext uri="{FF2B5EF4-FFF2-40B4-BE49-F238E27FC236}">
                  <a16:creationId xmlns:a16="http://schemas.microsoft.com/office/drawing/2014/main" id="{56175597-BFC0-C7AD-9887-059F1CD295E7}"/>
                </a:ext>
              </a:extLst>
            </p:cNvPr>
            <p:cNvSpPr/>
            <p:nvPr/>
          </p:nvSpPr>
          <p:spPr>
            <a:xfrm rot="11781574">
              <a:off x="4656845" y="2167809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Isosceles Triangle 31">
              <a:extLst>
                <a:ext uri="{FF2B5EF4-FFF2-40B4-BE49-F238E27FC236}">
                  <a16:creationId xmlns:a16="http://schemas.microsoft.com/office/drawing/2014/main" id="{DCAFCF81-B566-40B6-8963-D20BDC77D9BD}"/>
                </a:ext>
              </a:extLst>
            </p:cNvPr>
            <p:cNvSpPr/>
            <p:nvPr/>
          </p:nvSpPr>
          <p:spPr>
            <a:xfrm rot="9818426" flipH="1">
              <a:off x="3808663" y="2190835"/>
              <a:ext cx="425121" cy="1119172"/>
            </a:xfrm>
            <a:custGeom>
              <a:avLst/>
              <a:gdLst>
                <a:gd name="connsiteX0" fmla="*/ 0 w 271671"/>
                <a:gd name="connsiteY0" fmla="*/ 1117600 h 1117600"/>
                <a:gd name="connsiteX1" fmla="*/ 135836 w 271671"/>
                <a:gd name="connsiteY1" fmla="*/ 0 h 1117600"/>
                <a:gd name="connsiteX2" fmla="*/ 271671 w 271671"/>
                <a:gd name="connsiteY2" fmla="*/ 1117600 h 1117600"/>
                <a:gd name="connsiteX3" fmla="*/ 0 w 271671"/>
                <a:gd name="connsiteY3" fmla="*/ 1117600 h 1117600"/>
                <a:gd name="connsiteX0" fmla="*/ 0 w 478830"/>
                <a:gd name="connsiteY0" fmla="*/ 1117600 h 1117600"/>
                <a:gd name="connsiteX1" fmla="*/ 135836 w 478830"/>
                <a:gd name="connsiteY1" fmla="*/ 0 h 1117600"/>
                <a:gd name="connsiteX2" fmla="*/ 478830 w 478830"/>
                <a:gd name="connsiteY2" fmla="*/ 1056789 h 1117600"/>
                <a:gd name="connsiteX3" fmla="*/ 0 w 478830"/>
                <a:gd name="connsiteY3" fmla="*/ 1117600 h 1117600"/>
                <a:gd name="connsiteX0" fmla="*/ 129343 w 342994"/>
                <a:gd name="connsiteY0" fmla="*/ 1119172 h 1119172"/>
                <a:gd name="connsiteX1" fmla="*/ 0 w 342994"/>
                <a:gd name="connsiteY1" fmla="*/ 0 h 1119172"/>
                <a:gd name="connsiteX2" fmla="*/ 342994 w 342994"/>
                <a:gd name="connsiteY2" fmla="*/ 1056789 h 1119172"/>
                <a:gd name="connsiteX3" fmla="*/ 129343 w 342994"/>
                <a:gd name="connsiteY3" fmla="*/ 1119172 h 1119172"/>
                <a:gd name="connsiteX0" fmla="*/ 151571 w 365222"/>
                <a:gd name="connsiteY0" fmla="*/ 1119172 h 1119172"/>
                <a:gd name="connsiteX1" fmla="*/ 22228 w 365222"/>
                <a:gd name="connsiteY1" fmla="*/ 0 h 1119172"/>
                <a:gd name="connsiteX2" fmla="*/ 365222 w 365222"/>
                <a:gd name="connsiteY2" fmla="*/ 1056789 h 1119172"/>
                <a:gd name="connsiteX3" fmla="*/ 151571 w 365222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  <a:gd name="connsiteX0" fmla="*/ 211470 w 425121"/>
                <a:gd name="connsiteY0" fmla="*/ 1119172 h 1119172"/>
                <a:gd name="connsiteX1" fmla="*/ 82127 w 425121"/>
                <a:gd name="connsiteY1" fmla="*/ 0 h 1119172"/>
                <a:gd name="connsiteX2" fmla="*/ 425121 w 425121"/>
                <a:gd name="connsiteY2" fmla="*/ 1056789 h 1119172"/>
                <a:gd name="connsiteX3" fmla="*/ 211470 w 425121"/>
                <a:gd name="connsiteY3" fmla="*/ 1119172 h 1119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121" h="1119172">
                  <a:moveTo>
                    <a:pt x="211470" y="1119172"/>
                  </a:moveTo>
                  <a:cubicBezTo>
                    <a:pt x="-60266" y="733812"/>
                    <a:pt x="-30934" y="246836"/>
                    <a:pt x="82127" y="0"/>
                  </a:cubicBezTo>
                  <a:cubicBezTo>
                    <a:pt x="128374" y="345777"/>
                    <a:pt x="310790" y="704526"/>
                    <a:pt x="425121" y="1056789"/>
                  </a:cubicBezTo>
                  <a:lnTo>
                    <a:pt x="211470" y="1119172"/>
                  </a:lnTo>
                  <a:close/>
                </a:path>
              </a:pathLst>
            </a:custGeom>
            <a:solidFill>
              <a:srgbClr val="FBFCFC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6">
              <a:extLst>
                <a:ext uri="{FF2B5EF4-FFF2-40B4-BE49-F238E27FC236}">
                  <a16:creationId xmlns:a16="http://schemas.microsoft.com/office/drawing/2014/main" id="{D2FF5547-EC67-00AB-520C-7B8E0D741719}"/>
                </a:ext>
              </a:extLst>
            </p:cNvPr>
            <p:cNvSpPr/>
            <p:nvPr/>
          </p:nvSpPr>
          <p:spPr>
            <a:xfrm>
              <a:off x="5505450" y="4827345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15">
              <a:extLst>
                <a:ext uri="{FF2B5EF4-FFF2-40B4-BE49-F238E27FC236}">
                  <a16:creationId xmlns:a16="http://schemas.microsoft.com/office/drawing/2014/main" id="{44E05AFE-59C0-7CAB-A3F9-114EC14AE606}"/>
                </a:ext>
              </a:extLst>
            </p:cNvPr>
            <p:cNvSpPr/>
            <p:nvPr/>
          </p:nvSpPr>
          <p:spPr>
            <a:xfrm>
              <a:off x="3603062" y="1602409"/>
              <a:ext cx="1567530" cy="791289"/>
            </a:xfrm>
            <a:custGeom>
              <a:avLst/>
              <a:gdLst>
                <a:gd name="connsiteX0" fmla="*/ 0 w 1003300"/>
                <a:gd name="connsiteY0" fmla="*/ 0 h 152400"/>
                <a:gd name="connsiteX1" fmla="*/ 1003300 w 1003300"/>
                <a:gd name="connsiteY1" fmla="*/ 0 h 152400"/>
                <a:gd name="connsiteX2" fmla="*/ 1003300 w 1003300"/>
                <a:gd name="connsiteY2" fmla="*/ 152400 h 152400"/>
                <a:gd name="connsiteX3" fmla="*/ 0 w 1003300"/>
                <a:gd name="connsiteY3" fmla="*/ 152400 h 152400"/>
                <a:gd name="connsiteX4" fmla="*/ 0 w 1003300"/>
                <a:gd name="connsiteY4" fmla="*/ 0 h 152400"/>
                <a:gd name="connsiteX0" fmla="*/ 0 w 1003300"/>
                <a:gd name="connsiteY0" fmla="*/ 0 h 558800"/>
                <a:gd name="connsiteX1" fmla="*/ 1003300 w 1003300"/>
                <a:gd name="connsiteY1" fmla="*/ 0 h 558800"/>
                <a:gd name="connsiteX2" fmla="*/ 1003300 w 1003300"/>
                <a:gd name="connsiteY2" fmla="*/ 152400 h 558800"/>
                <a:gd name="connsiteX3" fmla="*/ 444500 w 1003300"/>
                <a:gd name="connsiteY3" fmla="*/ 558800 h 558800"/>
                <a:gd name="connsiteX4" fmla="*/ 0 w 1003300"/>
                <a:gd name="connsiteY4" fmla="*/ 0 h 558800"/>
                <a:gd name="connsiteX0" fmla="*/ 296745 w 1300045"/>
                <a:gd name="connsiteY0" fmla="*/ 0 h 565184"/>
                <a:gd name="connsiteX1" fmla="*/ 1300045 w 1300045"/>
                <a:gd name="connsiteY1" fmla="*/ 0 h 565184"/>
                <a:gd name="connsiteX2" fmla="*/ 1300045 w 1300045"/>
                <a:gd name="connsiteY2" fmla="*/ 152400 h 565184"/>
                <a:gd name="connsiteX3" fmla="*/ 741245 w 1300045"/>
                <a:gd name="connsiteY3" fmla="*/ 558800 h 565184"/>
                <a:gd name="connsiteX4" fmla="*/ 296745 w 1300045"/>
                <a:gd name="connsiteY4" fmla="*/ 0 h 565184"/>
                <a:gd name="connsiteX0" fmla="*/ 302697 w 1305997"/>
                <a:gd name="connsiteY0" fmla="*/ 0 h 735868"/>
                <a:gd name="connsiteX1" fmla="*/ 1305997 w 1305997"/>
                <a:gd name="connsiteY1" fmla="*/ 0 h 735868"/>
                <a:gd name="connsiteX2" fmla="*/ 1305997 w 1305997"/>
                <a:gd name="connsiteY2" fmla="*/ 152400 h 735868"/>
                <a:gd name="connsiteX3" fmla="*/ 747197 w 1305997"/>
                <a:gd name="connsiteY3" fmla="*/ 558800 h 735868"/>
                <a:gd name="connsiteX4" fmla="*/ 302697 w 1305997"/>
                <a:gd name="connsiteY4" fmla="*/ 0 h 735868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1349937 w 1349937"/>
                <a:gd name="connsiteY2" fmla="*/ 152400 h 707562"/>
                <a:gd name="connsiteX3" fmla="*/ 791137 w 1349937"/>
                <a:gd name="connsiteY3" fmla="*/ 558800 h 707562"/>
                <a:gd name="connsiteX4" fmla="*/ 346637 w 1349937"/>
                <a:gd name="connsiteY4" fmla="*/ 0 h 707562"/>
                <a:gd name="connsiteX0" fmla="*/ 346637 w 1349937"/>
                <a:gd name="connsiteY0" fmla="*/ 0 h 707562"/>
                <a:gd name="connsiteX1" fmla="*/ 1349937 w 1349937"/>
                <a:gd name="connsiteY1" fmla="*/ 0 h 707562"/>
                <a:gd name="connsiteX2" fmla="*/ 791137 w 1349937"/>
                <a:gd name="connsiteY2" fmla="*/ 558800 h 707562"/>
                <a:gd name="connsiteX3" fmla="*/ 346637 w 1349937"/>
                <a:gd name="connsiteY3" fmla="*/ 0 h 707562"/>
                <a:gd name="connsiteX0" fmla="*/ 346637 w 1580253"/>
                <a:gd name="connsiteY0" fmla="*/ 0 h 707562"/>
                <a:gd name="connsiteX1" fmla="*/ 1349937 w 1580253"/>
                <a:gd name="connsiteY1" fmla="*/ 0 h 707562"/>
                <a:gd name="connsiteX2" fmla="*/ 791137 w 1580253"/>
                <a:gd name="connsiteY2" fmla="*/ 558800 h 707562"/>
                <a:gd name="connsiteX3" fmla="*/ 346637 w 1580253"/>
                <a:gd name="connsiteY3" fmla="*/ 0 h 707562"/>
                <a:gd name="connsiteX0" fmla="*/ 346637 w 1567530"/>
                <a:gd name="connsiteY0" fmla="*/ 0 h 717299"/>
                <a:gd name="connsiteX1" fmla="*/ 1349937 w 1567530"/>
                <a:gd name="connsiteY1" fmla="*/ 0 h 717299"/>
                <a:gd name="connsiteX2" fmla="*/ 791137 w 1567530"/>
                <a:gd name="connsiteY2" fmla="*/ 558800 h 717299"/>
                <a:gd name="connsiteX3" fmla="*/ 346637 w 1567530"/>
                <a:gd name="connsiteY3" fmla="*/ 0 h 717299"/>
                <a:gd name="connsiteX0" fmla="*/ 346637 w 1567530"/>
                <a:gd name="connsiteY0" fmla="*/ 39511 h 756810"/>
                <a:gd name="connsiteX1" fmla="*/ 1349937 w 1567530"/>
                <a:gd name="connsiteY1" fmla="*/ 39511 h 756810"/>
                <a:gd name="connsiteX2" fmla="*/ 791137 w 1567530"/>
                <a:gd name="connsiteY2" fmla="*/ 598311 h 756810"/>
                <a:gd name="connsiteX3" fmla="*/ 346637 w 1567530"/>
                <a:gd name="connsiteY3" fmla="*/ 39511 h 756810"/>
                <a:gd name="connsiteX0" fmla="*/ 346637 w 1567530"/>
                <a:gd name="connsiteY0" fmla="*/ 73990 h 791289"/>
                <a:gd name="connsiteX1" fmla="*/ 1349937 w 1567530"/>
                <a:gd name="connsiteY1" fmla="*/ 73990 h 791289"/>
                <a:gd name="connsiteX2" fmla="*/ 791137 w 1567530"/>
                <a:gd name="connsiteY2" fmla="*/ 632790 h 791289"/>
                <a:gd name="connsiteX3" fmla="*/ 346637 w 1567530"/>
                <a:gd name="connsiteY3" fmla="*/ 73990 h 79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67530" h="791289">
                  <a:moveTo>
                    <a:pt x="346637" y="73990"/>
                  </a:moveTo>
                  <a:cubicBezTo>
                    <a:pt x="744570" y="-33960"/>
                    <a:pt x="977404" y="-14910"/>
                    <a:pt x="1349937" y="73990"/>
                  </a:cubicBezTo>
                  <a:cubicBezTo>
                    <a:pt x="2039970" y="869857"/>
                    <a:pt x="875804" y="916423"/>
                    <a:pt x="791137" y="632790"/>
                  </a:cubicBezTo>
                  <a:cubicBezTo>
                    <a:pt x="604870" y="865623"/>
                    <a:pt x="-571996" y="920657"/>
                    <a:pt x="346637" y="73990"/>
                  </a:cubicBezTo>
                  <a:close/>
                </a:path>
              </a:pathLst>
            </a:custGeom>
            <a:solidFill>
              <a:srgbClr val="8D6E5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35F9D931-6C18-E66D-5943-3C4BA53E0F56}"/>
                </a:ext>
              </a:extLst>
            </p:cNvPr>
            <p:cNvSpPr/>
            <p:nvPr/>
          </p:nvSpPr>
          <p:spPr>
            <a:xfrm rot="10800000">
              <a:off x="4267792" y="1881856"/>
              <a:ext cx="212961" cy="210966"/>
            </a:xfrm>
            <a:custGeom>
              <a:avLst/>
              <a:gdLst>
                <a:gd name="connsiteX0" fmla="*/ 0 w 914400"/>
                <a:gd name="connsiteY0" fmla="*/ 457200 h 914400"/>
                <a:gd name="connsiteX1" fmla="*/ 457200 w 914400"/>
                <a:gd name="connsiteY1" fmla="*/ 0 h 914400"/>
                <a:gd name="connsiteX2" fmla="*/ 914400 w 914400"/>
                <a:gd name="connsiteY2" fmla="*/ 457200 h 914400"/>
                <a:gd name="connsiteX3" fmla="*/ 457200 w 914400"/>
                <a:gd name="connsiteY3" fmla="*/ 914400 h 914400"/>
                <a:gd name="connsiteX4" fmla="*/ 0 w 914400"/>
                <a:gd name="connsiteY4" fmla="*/ 457200 h 914400"/>
                <a:gd name="connsiteX0" fmla="*/ 0 w 914400"/>
                <a:gd name="connsiteY0" fmla="*/ 457200 h 514350"/>
                <a:gd name="connsiteX1" fmla="*/ 457200 w 914400"/>
                <a:gd name="connsiteY1" fmla="*/ 0 h 514350"/>
                <a:gd name="connsiteX2" fmla="*/ 914400 w 914400"/>
                <a:gd name="connsiteY2" fmla="*/ 457200 h 514350"/>
                <a:gd name="connsiteX3" fmla="*/ 0 w 914400"/>
                <a:gd name="connsiteY3" fmla="*/ 457200 h 514350"/>
                <a:gd name="connsiteX0" fmla="*/ 3587 w 727487"/>
                <a:gd name="connsiteY0" fmla="*/ 457208 h 521829"/>
                <a:gd name="connsiteX1" fmla="*/ 460787 w 727487"/>
                <a:gd name="connsiteY1" fmla="*/ 8 h 521829"/>
                <a:gd name="connsiteX2" fmla="*/ 727487 w 727487"/>
                <a:gd name="connsiteY2" fmla="*/ 469908 h 521829"/>
                <a:gd name="connsiteX3" fmla="*/ 3587 w 727487"/>
                <a:gd name="connsiteY3" fmla="*/ 457208 h 521829"/>
                <a:gd name="connsiteX0" fmla="*/ 6063 w 526763"/>
                <a:gd name="connsiteY0" fmla="*/ 457208 h 521829"/>
                <a:gd name="connsiteX1" fmla="*/ 260063 w 526763"/>
                <a:gd name="connsiteY1" fmla="*/ 8 h 521829"/>
                <a:gd name="connsiteX2" fmla="*/ 526763 w 526763"/>
                <a:gd name="connsiteY2" fmla="*/ 469908 h 521829"/>
                <a:gd name="connsiteX3" fmla="*/ 6063 w 526763"/>
                <a:gd name="connsiteY3" fmla="*/ 457208 h 52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763" h="521829">
                  <a:moveTo>
                    <a:pt x="6063" y="457208"/>
                  </a:moveTo>
                  <a:cubicBezTo>
                    <a:pt x="-38387" y="378891"/>
                    <a:pt x="173280" y="-2109"/>
                    <a:pt x="260063" y="8"/>
                  </a:cubicBezTo>
                  <a:cubicBezTo>
                    <a:pt x="346846" y="2125"/>
                    <a:pt x="526763" y="217403"/>
                    <a:pt x="526763" y="469908"/>
                  </a:cubicBezTo>
                  <a:cubicBezTo>
                    <a:pt x="450563" y="546108"/>
                    <a:pt x="50513" y="535525"/>
                    <a:pt x="6063" y="457208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C648E9-26C4-FB3E-C078-0279BD69E8A5}"/>
                </a:ext>
              </a:extLst>
            </p:cNvPr>
            <p:cNvSpPr/>
            <p:nvPr/>
          </p:nvSpPr>
          <p:spPr>
            <a:xfrm>
              <a:off x="4752069" y="1379580"/>
              <a:ext cx="298923" cy="2989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9718E2B-5FB1-E9DE-9731-99FB7335066D}"/>
                </a:ext>
              </a:extLst>
            </p:cNvPr>
            <p:cNvSpPr/>
            <p:nvPr/>
          </p:nvSpPr>
          <p:spPr>
            <a:xfrm>
              <a:off x="3859380" y="1379745"/>
              <a:ext cx="298923" cy="29892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078DD8-DC35-F142-4169-2460004E1CAF}"/>
                </a:ext>
              </a:extLst>
            </p:cNvPr>
            <p:cNvSpPr/>
            <p:nvPr/>
          </p:nvSpPr>
          <p:spPr>
            <a:xfrm flipV="1">
              <a:off x="3970874" y="1431670"/>
              <a:ext cx="127707" cy="12770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253FE6-BA29-5C06-97AA-DF4DD8A19770}"/>
                </a:ext>
              </a:extLst>
            </p:cNvPr>
            <p:cNvSpPr/>
            <p:nvPr/>
          </p:nvSpPr>
          <p:spPr>
            <a:xfrm flipV="1">
              <a:off x="4893455" y="1424009"/>
              <a:ext cx="127707" cy="12770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7B1591-A0A3-F20E-0FEE-BFCE7BA17575}"/>
                </a:ext>
              </a:extLst>
            </p:cNvPr>
            <p:cNvSpPr/>
            <p:nvPr/>
          </p:nvSpPr>
          <p:spPr>
            <a:xfrm>
              <a:off x="4738764" y="2053520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E3A2B1B-D262-8CC7-F2B2-10448B471996}"/>
                </a:ext>
              </a:extLst>
            </p:cNvPr>
            <p:cNvSpPr/>
            <p:nvPr/>
          </p:nvSpPr>
          <p:spPr>
            <a:xfrm>
              <a:off x="4612468" y="2055032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FFDAAD-60D1-3013-BA73-9A6EBACD888A}"/>
                </a:ext>
              </a:extLst>
            </p:cNvPr>
            <p:cNvSpPr/>
            <p:nvPr/>
          </p:nvSpPr>
          <p:spPr>
            <a:xfrm>
              <a:off x="4677281" y="2014697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EF07EFB-2C76-200D-46E5-F4C7231D4452}"/>
                </a:ext>
              </a:extLst>
            </p:cNvPr>
            <p:cNvSpPr/>
            <p:nvPr/>
          </p:nvSpPr>
          <p:spPr>
            <a:xfrm>
              <a:off x="4112584" y="2017974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E0387C-3ACA-F3D7-22B6-89F40B0C3E67}"/>
                </a:ext>
              </a:extLst>
            </p:cNvPr>
            <p:cNvSpPr/>
            <p:nvPr/>
          </p:nvSpPr>
          <p:spPr>
            <a:xfrm>
              <a:off x="4051101" y="1979151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36">
              <a:extLst>
                <a:ext uri="{FF2B5EF4-FFF2-40B4-BE49-F238E27FC236}">
                  <a16:creationId xmlns:a16="http://schemas.microsoft.com/office/drawing/2014/main" id="{E19805B3-B50B-C176-0944-A13F120CCFE4}"/>
                </a:ext>
              </a:extLst>
            </p:cNvPr>
            <p:cNvSpPr/>
            <p:nvPr/>
          </p:nvSpPr>
          <p:spPr>
            <a:xfrm rot="18230375">
              <a:off x="5171485" y="4316337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36">
              <a:extLst>
                <a:ext uri="{FF2B5EF4-FFF2-40B4-BE49-F238E27FC236}">
                  <a16:creationId xmlns:a16="http://schemas.microsoft.com/office/drawing/2014/main" id="{B884B8CC-7271-3FDB-F1C4-F5A4196C2B9A}"/>
                </a:ext>
              </a:extLst>
            </p:cNvPr>
            <p:cNvSpPr/>
            <p:nvPr/>
          </p:nvSpPr>
          <p:spPr>
            <a:xfrm rot="20274620">
              <a:off x="7356501" y="3976902"/>
              <a:ext cx="1532064" cy="1150870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36">
              <a:extLst>
                <a:ext uri="{FF2B5EF4-FFF2-40B4-BE49-F238E27FC236}">
                  <a16:creationId xmlns:a16="http://schemas.microsoft.com/office/drawing/2014/main" id="{64FA3FFC-C543-CF0F-452E-0894CA8EF4E2}"/>
                </a:ext>
              </a:extLst>
            </p:cNvPr>
            <p:cNvSpPr/>
            <p:nvPr/>
          </p:nvSpPr>
          <p:spPr>
            <a:xfrm rot="18283353">
              <a:off x="3334405" y="4483892"/>
              <a:ext cx="1532064" cy="835551"/>
            </a:xfrm>
            <a:custGeom>
              <a:avLst/>
              <a:gdLst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796319 w 796319"/>
                <a:gd name="connsiteY2" fmla="*/ 77120 h 77120"/>
                <a:gd name="connsiteX3" fmla="*/ 0 w 796319"/>
                <a:gd name="connsiteY3" fmla="*/ 77120 h 77120"/>
                <a:gd name="connsiteX4" fmla="*/ 0 w 796319"/>
                <a:gd name="connsiteY4" fmla="*/ 0 h 77120"/>
                <a:gd name="connsiteX0" fmla="*/ 0 w 796319"/>
                <a:gd name="connsiteY0" fmla="*/ 0 h 89820"/>
                <a:gd name="connsiteX1" fmla="*/ 796319 w 796319"/>
                <a:gd name="connsiteY1" fmla="*/ 0 h 89820"/>
                <a:gd name="connsiteX2" fmla="*/ 542319 w 796319"/>
                <a:gd name="connsiteY2" fmla="*/ 89820 h 89820"/>
                <a:gd name="connsiteX3" fmla="*/ 0 w 796319"/>
                <a:gd name="connsiteY3" fmla="*/ 77120 h 89820"/>
                <a:gd name="connsiteX4" fmla="*/ 0 w 796319"/>
                <a:gd name="connsiteY4" fmla="*/ 0 h 89820"/>
                <a:gd name="connsiteX0" fmla="*/ 0 w 796319"/>
                <a:gd name="connsiteY0" fmla="*/ 0 h 77120"/>
                <a:gd name="connsiteX1" fmla="*/ 796319 w 796319"/>
                <a:gd name="connsiteY1" fmla="*/ 0 h 77120"/>
                <a:gd name="connsiteX2" fmla="*/ 0 w 796319"/>
                <a:gd name="connsiteY2" fmla="*/ 77120 h 77120"/>
                <a:gd name="connsiteX3" fmla="*/ 0 w 796319"/>
                <a:gd name="connsiteY3" fmla="*/ 0 h 77120"/>
                <a:gd name="connsiteX0" fmla="*/ 1498600 w 1498600"/>
                <a:gd name="connsiteY0" fmla="*/ 1117600 h 1117600"/>
                <a:gd name="connsiteX1" fmla="*/ 796319 w 1498600"/>
                <a:gd name="connsiteY1" fmla="*/ 0 h 1117600"/>
                <a:gd name="connsiteX2" fmla="*/ 0 w 1498600"/>
                <a:gd name="connsiteY2" fmla="*/ 77120 h 1117600"/>
                <a:gd name="connsiteX3" fmla="*/ 1498600 w 1498600"/>
                <a:gd name="connsiteY3" fmla="*/ 1117600 h 1117600"/>
                <a:gd name="connsiteX0" fmla="*/ 1498600 w 1498600"/>
                <a:gd name="connsiteY0" fmla="*/ 1117600 h 1122379"/>
                <a:gd name="connsiteX1" fmla="*/ 796319 w 1498600"/>
                <a:gd name="connsiteY1" fmla="*/ 0 h 1122379"/>
                <a:gd name="connsiteX2" fmla="*/ 0 w 1498600"/>
                <a:gd name="connsiteY2" fmla="*/ 77120 h 1122379"/>
                <a:gd name="connsiteX3" fmla="*/ 1498600 w 1498600"/>
                <a:gd name="connsiteY3" fmla="*/ 1117600 h 1122379"/>
                <a:gd name="connsiteX0" fmla="*/ 1498600 w 1498600"/>
                <a:gd name="connsiteY0" fmla="*/ 1117600 h 1122687"/>
                <a:gd name="connsiteX1" fmla="*/ 796319 w 1498600"/>
                <a:gd name="connsiteY1" fmla="*/ 0 h 1122687"/>
                <a:gd name="connsiteX2" fmla="*/ 0 w 1498600"/>
                <a:gd name="connsiteY2" fmla="*/ 77120 h 1122687"/>
                <a:gd name="connsiteX3" fmla="*/ 1498600 w 1498600"/>
                <a:gd name="connsiteY3" fmla="*/ 1117600 h 1122687"/>
                <a:gd name="connsiteX0" fmla="*/ 1498600 w 1504941"/>
                <a:gd name="connsiteY0" fmla="*/ 1117600 h 1122687"/>
                <a:gd name="connsiteX1" fmla="*/ 796319 w 1504941"/>
                <a:gd name="connsiteY1" fmla="*/ 0 h 1122687"/>
                <a:gd name="connsiteX2" fmla="*/ 0 w 1504941"/>
                <a:gd name="connsiteY2" fmla="*/ 77120 h 1122687"/>
                <a:gd name="connsiteX3" fmla="*/ 1498600 w 1504941"/>
                <a:gd name="connsiteY3" fmla="*/ 1117600 h 1122687"/>
                <a:gd name="connsiteX0" fmla="*/ 1498600 w 1514907"/>
                <a:gd name="connsiteY0" fmla="*/ 1117600 h 1122687"/>
                <a:gd name="connsiteX1" fmla="*/ 796319 w 1514907"/>
                <a:gd name="connsiteY1" fmla="*/ 0 h 1122687"/>
                <a:gd name="connsiteX2" fmla="*/ 0 w 1514907"/>
                <a:gd name="connsiteY2" fmla="*/ 77120 h 1122687"/>
                <a:gd name="connsiteX3" fmla="*/ 1498600 w 1514907"/>
                <a:gd name="connsiteY3" fmla="*/ 1117600 h 1122687"/>
                <a:gd name="connsiteX0" fmla="*/ 1498600 w 1527654"/>
                <a:gd name="connsiteY0" fmla="*/ 1117600 h 1122687"/>
                <a:gd name="connsiteX1" fmla="*/ 796319 w 1527654"/>
                <a:gd name="connsiteY1" fmla="*/ 0 h 1122687"/>
                <a:gd name="connsiteX2" fmla="*/ 0 w 1527654"/>
                <a:gd name="connsiteY2" fmla="*/ 77120 h 1122687"/>
                <a:gd name="connsiteX3" fmla="*/ 1498600 w 1527654"/>
                <a:gd name="connsiteY3" fmla="*/ 1117600 h 1122687"/>
                <a:gd name="connsiteX0" fmla="*/ 1498600 w 1527654"/>
                <a:gd name="connsiteY0" fmla="*/ 1117600 h 1135911"/>
                <a:gd name="connsiteX1" fmla="*/ 796319 w 1527654"/>
                <a:gd name="connsiteY1" fmla="*/ 0 h 1135911"/>
                <a:gd name="connsiteX2" fmla="*/ 0 w 1527654"/>
                <a:gd name="connsiteY2" fmla="*/ 77120 h 1135911"/>
                <a:gd name="connsiteX3" fmla="*/ 1498600 w 1527654"/>
                <a:gd name="connsiteY3" fmla="*/ 1117600 h 1135911"/>
                <a:gd name="connsiteX0" fmla="*/ 1498600 w 1532064"/>
                <a:gd name="connsiteY0" fmla="*/ 1117600 h 1135911"/>
                <a:gd name="connsiteX1" fmla="*/ 796319 w 1532064"/>
                <a:gd name="connsiteY1" fmla="*/ 0 h 1135911"/>
                <a:gd name="connsiteX2" fmla="*/ 0 w 1532064"/>
                <a:gd name="connsiteY2" fmla="*/ 77120 h 1135911"/>
                <a:gd name="connsiteX3" fmla="*/ 1498600 w 1532064"/>
                <a:gd name="connsiteY3" fmla="*/ 1117600 h 1135911"/>
                <a:gd name="connsiteX0" fmla="*/ 1498600 w 1532064"/>
                <a:gd name="connsiteY0" fmla="*/ 1117600 h 1150870"/>
                <a:gd name="connsiteX1" fmla="*/ 796319 w 1532064"/>
                <a:gd name="connsiteY1" fmla="*/ 0 h 1150870"/>
                <a:gd name="connsiteX2" fmla="*/ 0 w 1532064"/>
                <a:gd name="connsiteY2" fmla="*/ 77120 h 1150870"/>
                <a:gd name="connsiteX3" fmla="*/ 1498600 w 1532064"/>
                <a:gd name="connsiteY3" fmla="*/ 1117600 h 115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2064" h="1150870">
                  <a:moveTo>
                    <a:pt x="1498600" y="1117600"/>
                  </a:moveTo>
                  <a:cubicBezTo>
                    <a:pt x="1686781" y="992717"/>
                    <a:pt x="1030413" y="372533"/>
                    <a:pt x="796319" y="0"/>
                  </a:cubicBezTo>
                  <a:lnTo>
                    <a:pt x="0" y="77120"/>
                  </a:lnTo>
                  <a:cubicBezTo>
                    <a:pt x="4233" y="474747"/>
                    <a:pt x="675217" y="1329573"/>
                    <a:pt x="1498600" y="1117600"/>
                  </a:cubicBezTo>
                  <a:close/>
                </a:path>
              </a:pathLst>
            </a:custGeom>
            <a:solidFill>
              <a:srgbClr val="D4976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31D19C4-4ADE-A899-2BAA-ACD934018678}"/>
                </a:ext>
              </a:extLst>
            </p:cNvPr>
            <p:cNvSpPr/>
            <p:nvPr/>
          </p:nvSpPr>
          <p:spPr>
            <a:xfrm rot="20687640">
              <a:off x="4749738" y="1903727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2F15F27-6E9A-4439-B5F0-165BE4DA29FF}"/>
                </a:ext>
              </a:extLst>
            </p:cNvPr>
            <p:cNvSpPr/>
            <p:nvPr/>
          </p:nvSpPr>
          <p:spPr>
            <a:xfrm>
              <a:off x="4767426" y="1998053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C62E554-80B3-E682-7F75-4B385CB22294}"/>
                </a:ext>
              </a:extLst>
            </p:cNvPr>
            <p:cNvSpPr/>
            <p:nvPr/>
          </p:nvSpPr>
          <p:spPr>
            <a:xfrm rot="700285" flipV="1">
              <a:off x="4760085" y="2159056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9FB0784-935B-4399-CACF-E3561A01B000}"/>
                </a:ext>
              </a:extLst>
            </p:cNvPr>
            <p:cNvSpPr/>
            <p:nvPr/>
          </p:nvSpPr>
          <p:spPr>
            <a:xfrm rot="648597" flipH="1">
              <a:off x="3237311" y="1909959"/>
              <a:ext cx="787400" cy="65499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6636168-954F-AB7E-82CD-36650AB52E8C}"/>
                </a:ext>
              </a:extLst>
            </p:cNvPr>
            <p:cNvSpPr/>
            <p:nvPr/>
          </p:nvSpPr>
          <p:spPr>
            <a:xfrm rot="21092179" flipH="1">
              <a:off x="3086594" y="2039329"/>
              <a:ext cx="927100" cy="77120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C0A406C-47EA-4E37-4177-7D722CF26AA4}"/>
                </a:ext>
              </a:extLst>
            </p:cNvPr>
            <p:cNvSpPr/>
            <p:nvPr/>
          </p:nvSpPr>
          <p:spPr>
            <a:xfrm rot="20899715" flipH="1" flipV="1">
              <a:off x="3228483" y="2131151"/>
              <a:ext cx="799395" cy="66497"/>
            </a:xfrm>
            <a:custGeom>
              <a:avLst/>
              <a:gdLst>
                <a:gd name="connsiteX0" fmla="*/ 0 w 787400"/>
                <a:gd name="connsiteY0" fmla="*/ 65499 h 65499"/>
                <a:gd name="connsiteX1" fmla="*/ 241300 w 787400"/>
                <a:gd name="connsiteY1" fmla="*/ 1999 h 65499"/>
                <a:gd name="connsiteX2" fmla="*/ 787400 w 787400"/>
                <a:gd name="connsiteY2" fmla="*/ 14699 h 65499"/>
                <a:gd name="connsiteX3" fmla="*/ 787400 w 787400"/>
                <a:gd name="connsiteY3" fmla="*/ 14699 h 65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7400" h="65499">
                  <a:moveTo>
                    <a:pt x="0" y="65499"/>
                  </a:moveTo>
                  <a:cubicBezTo>
                    <a:pt x="55033" y="37982"/>
                    <a:pt x="110067" y="10466"/>
                    <a:pt x="241300" y="1999"/>
                  </a:cubicBezTo>
                  <a:cubicBezTo>
                    <a:pt x="372533" y="-6468"/>
                    <a:pt x="787400" y="14699"/>
                    <a:pt x="787400" y="14699"/>
                  </a:cubicBezTo>
                  <a:lnTo>
                    <a:pt x="787400" y="14699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49FC0E-7A61-41AC-5F27-7FA44154AAF7}"/>
                </a:ext>
              </a:extLst>
            </p:cNvPr>
            <p:cNvSpPr/>
            <p:nvPr/>
          </p:nvSpPr>
          <p:spPr>
            <a:xfrm>
              <a:off x="3983787" y="2024870"/>
              <a:ext cx="45719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7" name="ttsMP3.com_VoiceText_2025-1-31_23-44-39">
            <a:hlinkClick r:id="" action="ppaction://media"/>
            <a:extLst>
              <a:ext uri="{FF2B5EF4-FFF2-40B4-BE49-F238E27FC236}">
                <a16:creationId xmlns:a16="http://schemas.microsoft.com/office/drawing/2014/main" id="{4CADC526-FBA9-164D-CAAB-B2D2FDA2D98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04634" y="515497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56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990E3CA-6E6A-421A-3B74-D759E16F3273}"/>
              </a:ext>
            </a:extLst>
          </p:cNvPr>
          <p:cNvGrpSpPr/>
          <p:nvPr/>
        </p:nvGrpSpPr>
        <p:grpSpPr>
          <a:xfrm>
            <a:off x="1665758" y="5994036"/>
            <a:ext cx="4483125" cy="5994505"/>
            <a:chOff x="911823" y="191568"/>
            <a:chExt cx="5137624" cy="686965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7DCE49-9C5F-2B26-F7FE-D87B1F834BD8}"/>
                </a:ext>
              </a:extLst>
            </p:cNvPr>
            <p:cNvSpPr txBox="1"/>
            <p:nvPr/>
          </p:nvSpPr>
          <p:spPr>
            <a:xfrm>
              <a:off x="911823" y="191568"/>
              <a:ext cx="5137624" cy="1516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</a:t>
              </a:r>
              <a:r>
                <a:rPr kumimoji="0" lang="en-US" sz="8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ulture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619B414-1112-788B-1B3B-B04E228AE2A4}"/>
                </a:ext>
              </a:extLst>
            </p:cNvPr>
            <p:cNvGrpSpPr/>
            <p:nvPr/>
          </p:nvGrpSpPr>
          <p:grpSpPr>
            <a:xfrm flipH="1">
              <a:off x="1181251" y="1700193"/>
              <a:ext cx="3198852" cy="5361029"/>
              <a:chOff x="3135414" y="23782"/>
              <a:chExt cx="4450514" cy="7458717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D4F940D-52F1-06A5-CBCF-8B93EECDA62E}"/>
                  </a:ext>
                </a:extLst>
              </p:cNvPr>
              <p:cNvGrpSpPr/>
              <p:nvPr/>
            </p:nvGrpSpPr>
            <p:grpSpPr>
              <a:xfrm>
                <a:off x="6087929" y="3899027"/>
                <a:ext cx="1488574" cy="3583472"/>
                <a:chOff x="6087929" y="3899027"/>
                <a:chExt cx="1488574" cy="3583472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E4F08478-CC84-B574-A6A3-E12C673D7D23}"/>
                    </a:ext>
                  </a:extLst>
                </p:cNvPr>
                <p:cNvGrpSpPr/>
                <p:nvPr/>
              </p:nvGrpSpPr>
              <p:grpSpPr>
                <a:xfrm>
                  <a:off x="6087929" y="3899027"/>
                  <a:ext cx="1331285" cy="2567761"/>
                  <a:chOff x="6087929" y="3899027"/>
                  <a:chExt cx="1331285" cy="2567761"/>
                </a:xfrm>
              </p:grpSpPr>
              <p:sp>
                <p:nvSpPr>
                  <p:cNvPr id="237" name="Rectangle 15">
                    <a:extLst>
                      <a:ext uri="{FF2B5EF4-FFF2-40B4-BE49-F238E27FC236}">
                        <a16:creationId xmlns:a16="http://schemas.microsoft.com/office/drawing/2014/main" id="{4D8B7E3A-7832-C41E-0CF6-AAEE3ABE7827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213347" y="3899027"/>
                    <a:ext cx="1205867" cy="256776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6E6355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8" name="Rectangle 15">
                    <a:extLst>
                      <a:ext uri="{FF2B5EF4-FFF2-40B4-BE49-F238E27FC236}">
                        <a16:creationId xmlns:a16="http://schemas.microsoft.com/office/drawing/2014/main" id="{DBC79811-D344-0ECE-600A-0D388EB44AED}"/>
                      </a:ext>
                    </a:extLst>
                  </p:cNvPr>
                  <p:cNvSpPr/>
                  <p:nvPr/>
                </p:nvSpPr>
                <p:spPr>
                  <a:xfrm rot="20489157">
                    <a:off x="6087929" y="3902213"/>
                    <a:ext cx="1131672" cy="2409771"/>
                  </a:xfrm>
                  <a:custGeom>
                    <a:avLst/>
                    <a:gdLst>
                      <a:gd name="connsiteX0" fmla="*/ 0 w 904468"/>
                      <a:gd name="connsiteY0" fmla="*/ 0 h 1879600"/>
                      <a:gd name="connsiteX1" fmla="*/ 904468 w 904468"/>
                      <a:gd name="connsiteY1" fmla="*/ 0 h 1879600"/>
                      <a:gd name="connsiteX2" fmla="*/ 904468 w 904468"/>
                      <a:gd name="connsiteY2" fmla="*/ 1879600 h 1879600"/>
                      <a:gd name="connsiteX3" fmla="*/ 0 w 904468"/>
                      <a:gd name="connsiteY3" fmla="*/ 1879600 h 1879600"/>
                      <a:gd name="connsiteX4" fmla="*/ 0 w 904468"/>
                      <a:gd name="connsiteY4" fmla="*/ 0 h 1879600"/>
                      <a:gd name="connsiteX0" fmla="*/ 0 w 904468"/>
                      <a:gd name="connsiteY0" fmla="*/ 0 h 2469915"/>
                      <a:gd name="connsiteX1" fmla="*/ 904468 w 904468"/>
                      <a:gd name="connsiteY1" fmla="*/ 0 h 2469915"/>
                      <a:gd name="connsiteX2" fmla="*/ 867508 w 904468"/>
                      <a:gd name="connsiteY2" fmla="*/ 2469915 h 2469915"/>
                      <a:gd name="connsiteX3" fmla="*/ 0 w 904468"/>
                      <a:gd name="connsiteY3" fmla="*/ 1879600 h 2469915"/>
                      <a:gd name="connsiteX4" fmla="*/ 0 w 904468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60580"/>
                      <a:gd name="connsiteY0" fmla="*/ 0 h 2469915"/>
                      <a:gd name="connsiteX1" fmla="*/ 1060580 w 1060580"/>
                      <a:gd name="connsiteY1" fmla="*/ 0 h 2469915"/>
                      <a:gd name="connsiteX2" fmla="*/ 1023620 w 1060580"/>
                      <a:gd name="connsiteY2" fmla="*/ 2469915 h 2469915"/>
                      <a:gd name="connsiteX3" fmla="*/ 0 w 1060580"/>
                      <a:gd name="connsiteY3" fmla="*/ 1505887 h 2469915"/>
                      <a:gd name="connsiteX4" fmla="*/ 156112 w 1060580"/>
                      <a:gd name="connsiteY4" fmla="*/ 0 h 2469915"/>
                      <a:gd name="connsiteX0" fmla="*/ 156112 w 1092010"/>
                      <a:gd name="connsiteY0" fmla="*/ 0 h 2385671"/>
                      <a:gd name="connsiteX1" fmla="*/ 1060580 w 1092010"/>
                      <a:gd name="connsiteY1" fmla="*/ 0 h 2385671"/>
                      <a:gd name="connsiteX2" fmla="*/ 1092010 w 1092010"/>
                      <a:gd name="connsiteY2" fmla="*/ 2385671 h 2385671"/>
                      <a:gd name="connsiteX3" fmla="*/ 0 w 1092010"/>
                      <a:gd name="connsiteY3" fmla="*/ 1505887 h 2385671"/>
                      <a:gd name="connsiteX4" fmla="*/ 156112 w 1092010"/>
                      <a:gd name="connsiteY4" fmla="*/ 0 h 2385671"/>
                      <a:gd name="connsiteX0" fmla="*/ 156112 w 1217191"/>
                      <a:gd name="connsiteY0" fmla="*/ 0 h 2385671"/>
                      <a:gd name="connsiteX1" fmla="*/ 1217191 w 1217191"/>
                      <a:gd name="connsiteY1" fmla="*/ 12264 h 2385671"/>
                      <a:gd name="connsiteX2" fmla="*/ 1092010 w 1217191"/>
                      <a:gd name="connsiteY2" fmla="*/ 2385671 h 2385671"/>
                      <a:gd name="connsiteX3" fmla="*/ 0 w 1217191"/>
                      <a:gd name="connsiteY3" fmla="*/ 1505887 h 2385671"/>
                      <a:gd name="connsiteX4" fmla="*/ 156112 w 1217191"/>
                      <a:gd name="connsiteY4" fmla="*/ 0 h 2385671"/>
                      <a:gd name="connsiteX0" fmla="*/ 156112 w 1217191"/>
                      <a:gd name="connsiteY0" fmla="*/ 0 h 2548690"/>
                      <a:gd name="connsiteX1" fmla="*/ 1217191 w 1217191"/>
                      <a:gd name="connsiteY1" fmla="*/ 12264 h 2548690"/>
                      <a:gd name="connsiteX2" fmla="*/ 1092010 w 1217191"/>
                      <a:gd name="connsiteY2" fmla="*/ 2385671 h 2548690"/>
                      <a:gd name="connsiteX3" fmla="*/ 0 w 1217191"/>
                      <a:gd name="connsiteY3" fmla="*/ 1505887 h 2548690"/>
                      <a:gd name="connsiteX4" fmla="*/ 156112 w 1217191"/>
                      <a:gd name="connsiteY4" fmla="*/ 0 h 2548690"/>
                      <a:gd name="connsiteX0" fmla="*/ 156112 w 1217191"/>
                      <a:gd name="connsiteY0" fmla="*/ 0 h 2515554"/>
                      <a:gd name="connsiteX1" fmla="*/ 1217191 w 1217191"/>
                      <a:gd name="connsiteY1" fmla="*/ 12264 h 2515554"/>
                      <a:gd name="connsiteX2" fmla="*/ 1092010 w 1217191"/>
                      <a:gd name="connsiteY2" fmla="*/ 2385671 h 2515554"/>
                      <a:gd name="connsiteX3" fmla="*/ 0 w 1217191"/>
                      <a:gd name="connsiteY3" fmla="*/ 1505887 h 2515554"/>
                      <a:gd name="connsiteX4" fmla="*/ 156112 w 1217191"/>
                      <a:gd name="connsiteY4" fmla="*/ 0 h 2515554"/>
                      <a:gd name="connsiteX0" fmla="*/ 156112 w 1217191"/>
                      <a:gd name="connsiteY0" fmla="*/ 0 h 2546838"/>
                      <a:gd name="connsiteX1" fmla="*/ 1217191 w 1217191"/>
                      <a:gd name="connsiteY1" fmla="*/ 12264 h 2546838"/>
                      <a:gd name="connsiteX2" fmla="*/ 1092010 w 1217191"/>
                      <a:gd name="connsiteY2" fmla="*/ 2385671 h 2546838"/>
                      <a:gd name="connsiteX3" fmla="*/ 0 w 1217191"/>
                      <a:gd name="connsiteY3" fmla="*/ 1505887 h 2546838"/>
                      <a:gd name="connsiteX4" fmla="*/ 156112 w 1217191"/>
                      <a:gd name="connsiteY4" fmla="*/ 0 h 2546838"/>
                      <a:gd name="connsiteX0" fmla="*/ 156112 w 1217191"/>
                      <a:gd name="connsiteY0" fmla="*/ 0 h 2567761"/>
                      <a:gd name="connsiteX1" fmla="*/ 1217191 w 1217191"/>
                      <a:gd name="connsiteY1" fmla="*/ 12264 h 2567761"/>
                      <a:gd name="connsiteX2" fmla="*/ 1092010 w 1217191"/>
                      <a:gd name="connsiteY2" fmla="*/ 2385671 h 2567761"/>
                      <a:gd name="connsiteX3" fmla="*/ 0 w 1217191"/>
                      <a:gd name="connsiteY3" fmla="*/ 1505887 h 2567761"/>
                      <a:gd name="connsiteX4" fmla="*/ 156112 w 1217191"/>
                      <a:gd name="connsiteY4" fmla="*/ 0 h 2567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7191" h="2567761">
                        <a:moveTo>
                          <a:pt x="156112" y="0"/>
                        </a:moveTo>
                        <a:lnTo>
                          <a:pt x="1217191" y="12264"/>
                        </a:lnTo>
                        <a:lnTo>
                          <a:pt x="1092010" y="2385671"/>
                        </a:lnTo>
                        <a:cubicBezTo>
                          <a:pt x="982983" y="2610837"/>
                          <a:pt x="151004" y="2875169"/>
                          <a:pt x="0" y="1505887"/>
                        </a:cubicBezTo>
                        <a:lnTo>
                          <a:pt x="156112" y="0"/>
                        </a:lnTo>
                        <a:close/>
                      </a:path>
                    </a:pathLst>
                  </a:custGeom>
                  <a:solidFill>
                    <a:srgbClr val="51433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35" name="Arc 234">
                  <a:extLst>
                    <a:ext uri="{FF2B5EF4-FFF2-40B4-BE49-F238E27FC236}">
                      <a16:creationId xmlns:a16="http://schemas.microsoft.com/office/drawing/2014/main" id="{8D2B08BA-0F40-31C7-9732-139DE996A2DA}"/>
                    </a:ext>
                  </a:extLst>
                </p:cNvPr>
                <p:cNvSpPr/>
                <p:nvPr/>
              </p:nvSpPr>
              <p:spPr>
                <a:xfrm rot="19046660" flipH="1">
                  <a:off x="7140163" y="5179358"/>
                  <a:ext cx="166637" cy="2303141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Arc 235">
                  <a:extLst>
                    <a:ext uri="{FF2B5EF4-FFF2-40B4-BE49-F238E27FC236}">
                      <a16:creationId xmlns:a16="http://schemas.microsoft.com/office/drawing/2014/main" id="{D0538696-2224-D79A-4E1F-CE4B4A243273}"/>
                    </a:ext>
                  </a:extLst>
                </p:cNvPr>
                <p:cNvSpPr/>
                <p:nvPr/>
              </p:nvSpPr>
              <p:spPr>
                <a:xfrm rot="19046660" flipH="1">
                  <a:off x="7409866" y="5075739"/>
                  <a:ext cx="166637" cy="2357163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FDB7B0A-AB01-E545-FD49-8C4A06A64871}"/>
                  </a:ext>
                </a:extLst>
              </p:cNvPr>
              <p:cNvGrpSpPr/>
              <p:nvPr/>
            </p:nvGrpSpPr>
            <p:grpSpPr>
              <a:xfrm>
                <a:off x="3763767" y="1960695"/>
                <a:ext cx="2021977" cy="3259329"/>
                <a:chOff x="3763767" y="1960695"/>
                <a:chExt cx="2021977" cy="3259329"/>
              </a:xfrm>
            </p:grpSpPr>
            <p:sp>
              <p:nvSpPr>
                <p:cNvPr id="136" name="Oval 11">
                  <a:extLst>
                    <a:ext uri="{FF2B5EF4-FFF2-40B4-BE49-F238E27FC236}">
                      <a16:creationId xmlns:a16="http://schemas.microsoft.com/office/drawing/2014/main" id="{44A4BF85-994D-8873-523C-A8F079616FE1}"/>
                    </a:ext>
                  </a:extLst>
                </p:cNvPr>
                <p:cNvSpPr/>
                <p:nvPr/>
              </p:nvSpPr>
              <p:spPr>
                <a:xfrm>
                  <a:off x="3763767" y="1960695"/>
                  <a:ext cx="1880717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514336"/>
                    </a:gs>
                    <a:gs pos="0">
                      <a:srgbClr val="6E6355"/>
                    </a:gs>
                  </a:gsLst>
                  <a:lin ang="21594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Oval 11">
                  <a:extLst>
                    <a:ext uri="{FF2B5EF4-FFF2-40B4-BE49-F238E27FC236}">
                      <a16:creationId xmlns:a16="http://schemas.microsoft.com/office/drawing/2014/main" id="{EC15740D-B8BE-E116-5AE6-951ABFF22934}"/>
                    </a:ext>
                  </a:extLst>
                </p:cNvPr>
                <p:cNvSpPr/>
                <p:nvPr/>
              </p:nvSpPr>
              <p:spPr>
                <a:xfrm>
                  <a:off x="3905028" y="1977110"/>
                  <a:ext cx="1880716" cy="3242914"/>
                </a:xfrm>
                <a:custGeom>
                  <a:avLst/>
                  <a:gdLst>
                    <a:gd name="connsiteX0" fmla="*/ 0 w 1658572"/>
                    <a:gd name="connsiteY0" fmla="*/ 1646260 h 3292519"/>
                    <a:gd name="connsiteX1" fmla="*/ 829286 w 1658572"/>
                    <a:gd name="connsiteY1" fmla="*/ 0 h 3292519"/>
                    <a:gd name="connsiteX2" fmla="*/ 1658572 w 1658572"/>
                    <a:gd name="connsiteY2" fmla="*/ 1646260 h 3292519"/>
                    <a:gd name="connsiteX3" fmla="*/ 829286 w 1658572"/>
                    <a:gd name="connsiteY3" fmla="*/ 3292520 h 3292519"/>
                    <a:gd name="connsiteX4" fmla="*/ 0 w 1658572"/>
                    <a:gd name="connsiteY4" fmla="*/ 1646260 h 3292519"/>
                    <a:gd name="connsiteX0" fmla="*/ 278 w 1658850"/>
                    <a:gd name="connsiteY0" fmla="*/ 1724471 h 3370731"/>
                    <a:gd name="connsiteX1" fmla="*/ 763480 w 1658850"/>
                    <a:gd name="connsiteY1" fmla="*/ 0 h 3370731"/>
                    <a:gd name="connsiteX2" fmla="*/ 1658850 w 1658850"/>
                    <a:gd name="connsiteY2" fmla="*/ 1724471 h 3370731"/>
                    <a:gd name="connsiteX3" fmla="*/ 829564 w 1658850"/>
                    <a:gd name="connsiteY3" fmla="*/ 3370731 h 3370731"/>
                    <a:gd name="connsiteX4" fmla="*/ 278 w 1658850"/>
                    <a:gd name="connsiteY4" fmla="*/ 1724471 h 3370731"/>
                    <a:gd name="connsiteX0" fmla="*/ 184 w 1722760"/>
                    <a:gd name="connsiteY0" fmla="*/ 1724472 h 3370734"/>
                    <a:gd name="connsiteX1" fmla="*/ 763386 w 1722760"/>
                    <a:gd name="connsiteY1" fmla="*/ 1 h 3370734"/>
                    <a:gd name="connsiteX2" fmla="*/ 1722760 w 1722760"/>
                    <a:gd name="connsiteY2" fmla="*/ 1734322 h 3370734"/>
                    <a:gd name="connsiteX3" fmla="*/ 829470 w 1722760"/>
                    <a:gd name="connsiteY3" fmla="*/ 3370732 h 3370734"/>
                    <a:gd name="connsiteX4" fmla="*/ 184 w 1722760"/>
                    <a:gd name="connsiteY4" fmla="*/ 1724472 h 3370734"/>
                    <a:gd name="connsiteX0" fmla="*/ 184 w 1722760"/>
                    <a:gd name="connsiteY0" fmla="*/ 1724472 h 3371417"/>
                    <a:gd name="connsiteX1" fmla="*/ 763386 w 1722760"/>
                    <a:gd name="connsiteY1" fmla="*/ 1 h 3371417"/>
                    <a:gd name="connsiteX2" fmla="*/ 1722760 w 1722760"/>
                    <a:gd name="connsiteY2" fmla="*/ 1734322 h 3371417"/>
                    <a:gd name="connsiteX3" fmla="*/ 829470 w 1722760"/>
                    <a:gd name="connsiteY3" fmla="*/ 3370732 h 3371417"/>
                    <a:gd name="connsiteX4" fmla="*/ 184 w 1722760"/>
                    <a:gd name="connsiteY4" fmla="*/ 1724472 h 3371417"/>
                    <a:gd name="connsiteX0" fmla="*/ 421 w 1722997"/>
                    <a:gd name="connsiteY0" fmla="*/ 1724474 h 3371419"/>
                    <a:gd name="connsiteX1" fmla="*/ 763623 w 1722997"/>
                    <a:gd name="connsiteY1" fmla="*/ 3 h 3371419"/>
                    <a:gd name="connsiteX2" fmla="*/ 1722997 w 1722997"/>
                    <a:gd name="connsiteY2" fmla="*/ 1734324 h 3371419"/>
                    <a:gd name="connsiteX3" fmla="*/ 829707 w 1722997"/>
                    <a:gd name="connsiteY3" fmla="*/ 3370734 h 3371419"/>
                    <a:gd name="connsiteX4" fmla="*/ 421 w 1722997"/>
                    <a:gd name="connsiteY4" fmla="*/ 1724474 h 3371419"/>
                    <a:gd name="connsiteX0" fmla="*/ 38378 w 1761950"/>
                    <a:gd name="connsiteY0" fmla="*/ 1726319 h 3373264"/>
                    <a:gd name="connsiteX1" fmla="*/ 801580 w 1761950"/>
                    <a:gd name="connsiteY1" fmla="*/ 1848 h 3373264"/>
                    <a:gd name="connsiteX2" fmla="*/ 1760954 w 1761950"/>
                    <a:gd name="connsiteY2" fmla="*/ 1736169 h 3373264"/>
                    <a:gd name="connsiteX3" fmla="*/ 867664 w 1761950"/>
                    <a:gd name="connsiteY3" fmla="*/ 3372579 h 3373264"/>
                    <a:gd name="connsiteX4" fmla="*/ 38378 w 1761950"/>
                    <a:gd name="connsiteY4" fmla="*/ 1726319 h 3373264"/>
                    <a:gd name="connsiteX0" fmla="*/ 0 w 1740142"/>
                    <a:gd name="connsiteY0" fmla="*/ 200298 h 1846936"/>
                    <a:gd name="connsiteX1" fmla="*/ 1722576 w 1740142"/>
                    <a:gd name="connsiteY1" fmla="*/ 210148 h 1846936"/>
                    <a:gd name="connsiteX2" fmla="*/ 829286 w 1740142"/>
                    <a:gd name="connsiteY2" fmla="*/ 1846558 h 1846936"/>
                    <a:gd name="connsiteX3" fmla="*/ 0 w 1740142"/>
                    <a:gd name="connsiteY3" fmla="*/ 200298 h 1846936"/>
                    <a:gd name="connsiteX0" fmla="*/ 273 w 1722852"/>
                    <a:gd name="connsiteY0" fmla="*/ 1714216 h 3360863"/>
                    <a:gd name="connsiteX1" fmla="*/ 749702 w 1722852"/>
                    <a:gd name="connsiteY1" fmla="*/ 1 h 3360863"/>
                    <a:gd name="connsiteX2" fmla="*/ 1722849 w 1722852"/>
                    <a:gd name="connsiteY2" fmla="*/ 1724066 h 3360863"/>
                    <a:gd name="connsiteX3" fmla="*/ 829559 w 1722852"/>
                    <a:gd name="connsiteY3" fmla="*/ 3360476 h 3360863"/>
                    <a:gd name="connsiteX4" fmla="*/ 273 w 1722852"/>
                    <a:gd name="connsiteY4" fmla="*/ 1714216 h 3360863"/>
                    <a:gd name="connsiteX0" fmla="*/ 273 w 1747008"/>
                    <a:gd name="connsiteY0" fmla="*/ 1714216 h 3360863"/>
                    <a:gd name="connsiteX1" fmla="*/ 749702 w 1747008"/>
                    <a:gd name="connsiteY1" fmla="*/ 1 h 3360863"/>
                    <a:gd name="connsiteX2" fmla="*/ 1722849 w 1747008"/>
                    <a:gd name="connsiteY2" fmla="*/ 1724066 h 3360863"/>
                    <a:gd name="connsiteX3" fmla="*/ 829559 w 1747008"/>
                    <a:gd name="connsiteY3" fmla="*/ 3360476 h 3360863"/>
                    <a:gd name="connsiteX4" fmla="*/ 273 w 1747008"/>
                    <a:gd name="connsiteY4" fmla="*/ 1714216 h 3360863"/>
                    <a:gd name="connsiteX0" fmla="*/ 584 w 1747319"/>
                    <a:gd name="connsiteY0" fmla="*/ 1714215 h 3360862"/>
                    <a:gd name="connsiteX1" fmla="*/ 750013 w 1747319"/>
                    <a:gd name="connsiteY1" fmla="*/ 0 h 3360862"/>
                    <a:gd name="connsiteX2" fmla="*/ 1723160 w 1747319"/>
                    <a:gd name="connsiteY2" fmla="*/ 1724065 h 3360862"/>
                    <a:gd name="connsiteX3" fmla="*/ 829870 w 1747319"/>
                    <a:gd name="connsiteY3" fmla="*/ 3360475 h 3360862"/>
                    <a:gd name="connsiteX4" fmla="*/ 584 w 1747319"/>
                    <a:gd name="connsiteY4" fmla="*/ 1714215 h 3360862"/>
                    <a:gd name="connsiteX0" fmla="*/ 584 w 1747319"/>
                    <a:gd name="connsiteY0" fmla="*/ 1714215 h 3361081"/>
                    <a:gd name="connsiteX1" fmla="*/ 750013 w 1747319"/>
                    <a:gd name="connsiteY1" fmla="*/ 0 h 3361081"/>
                    <a:gd name="connsiteX2" fmla="*/ 1723160 w 1747319"/>
                    <a:gd name="connsiteY2" fmla="*/ 1724065 h 3361081"/>
                    <a:gd name="connsiteX3" fmla="*/ 829870 w 1747319"/>
                    <a:gd name="connsiteY3" fmla="*/ 3360475 h 3361081"/>
                    <a:gd name="connsiteX4" fmla="*/ 584 w 1747319"/>
                    <a:gd name="connsiteY4" fmla="*/ 1714215 h 3361081"/>
                    <a:gd name="connsiteX0" fmla="*/ 584 w 1747319"/>
                    <a:gd name="connsiteY0" fmla="*/ 1714215 h 3361847"/>
                    <a:gd name="connsiteX1" fmla="*/ 750013 w 1747319"/>
                    <a:gd name="connsiteY1" fmla="*/ 0 h 3361847"/>
                    <a:gd name="connsiteX2" fmla="*/ 1723160 w 1747319"/>
                    <a:gd name="connsiteY2" fmla="*/ 1724065 h 3361847"/>
                    <a:gd name="connsiteX3" fmla="*/ 829870 w 1747319"/>
                    <a:gd name="connsiteY3" fmla="*/ 3360475 h 3361847"/>
                    <a:gd name="connsiteX4" fmla="*/ 584 w 1747319"/>
                    <a:gd name="connsiteY4" fmla="*/ 1714215 h 3361847"/>
                    <a:gd name="connsiteX0" fmla="*/ 584 w 1747319"/>
                    <a:gd name="connsiteY0" fmla="*/ 1714215 h 3360539"/>
                    <a:gd name="connsiteX1" fmla="*/ 750013 w 1747319"/>
                    <a:gd name="connsiteY1" fmla="*/ 0 h 3360539"/>
                    <a:gd name="connsiteX2" fmla="*/ 1723160 w 1747319"/>
                    <a:gd name="connsiteY2" fmla="*/ 1724065 h 3360539"/>
                    <a:gd name="connsiteX3" fmla="*/ 829870 w 1747319"/>
                    <a:gd name="connsiteY3" fmla="*/ 3360475 h 3360539"/>
                    <a:gd name="connsiteX4" fmla="*/ 584 w 1747319"/>
                    <a:gd name="connsiteY4" fmla="*/ 1714215 h 3360539"/>
                    <a:gd name="connsiteX0" fmla="*/ 382 w 1747117"/>
                    <a:gd name="connsiteY0" fmla="*/ 1714215 h 3360539"/>
                    <a:gd name="connsiteX1" fmla="*/ 749811 w 1747117"/>
                    <a:gd name="connsiteY1" fmla="*/ 0 h 3360539"/>
                    <a:gd name="connsiteX2" fmla="*/ 1722958 w 1747117"/>
                    <a:gd name="connsiteY2" fmla="*/ 1724065 h 3360539"/>
                    <a:gd name="connsiteX3" fmla="*/ 829668 w 1747117"/>
                    <a:gd name="connsiteY3" fmla="*/ 3360475 h 3360539"/>
                    <a:gd name="connsiteX4" fmla="*/ 382 w 1747117"/>
                    <a:gd name="connsiteY4" fmla="*/ 1714215 h 3360539"/>
                    <a:gd name="connsiteX0" fmla="*/ 811 w 1747546"/>
                    <a:gd name="connsiteY0" fmla="*/ 1714215 h 3360539"/>
                    <a:gd name="connsiteX1" fmla="*/ 750240 w 1747546"/>
                    <a:gd name="connsiteY1" fmla="*/ 0 h 3360539"/>
                    <a:gd name="connsiteX2" fmla="*/ 1723387 w 1747546"/>
                    <a:gd name="connsiteY2" fmla="*/ 1724065 h 3360539"/>
                    <a:gd name="connsiteX3" fmla="*/ 830097 w 1747546"/>
                    <a:gd name="connsiteY3" fmla="*/ 3360475 h 3360539"/>
                    <a:gd name="connsiteX4" fmla="*/ 811 w 1747546"/>
                    <a:gd name="connsiteY4" fmla="*/ 1714215 h 3360539"/>
                    <a:gd name="connsiteX0" fmla="*/ 162858 w 1080307"/>
                    <a:gd name="connsiteY0" fmla="*/ 3360475 h 3394546"/>
                    <a:gd name="connsiteX1" fmla="*/ 83001 w 1080307"/>
                    <a:gd name="connsiteY1" fmla="*/ 0 h 3394546"/>
                    <a:gd name="connsiteX2" fmla="*/ 1056148 w 1080307"/>
                    <a:gd name="connsiteY2" fmla="*/ 1724065 h 3394546"/>
                    <a:gd name="connsiteX3" fmla="*/ 162858 w 1080307"/>
                    <a:gd name="connsiteY3" fmla="*/ 3360475 h 3394546"/>
                    <a:gd name="connsiteX0" fmla="*/ 253687 w 1171136"/>
                    <a:gd name="connsiteY0" fmla="*/ 3360475 h 3450994"/>
                    <a:gd name="connsiteX1" fmla="*/ 173830 w 1171136"/>
                    <a:gd name="connsiteY1" fmla="*/ 0 h 3450994"/>
                    <a:gd name="connsiteX2" fmla="*/ 1146977 w 1171136"/>
                    <a:gd name="connsiteY2" fmla="*/ 1724065 h 3450994"/>
                    <a:gd name="connsiteX3" fmla="*/ 253687 w 1171136"/>
                    <a:gd name="connsiteY3" fmla="*/ 3360475 h 3450994"/>
                    <a:gd name="connsiteX0" fmla="*/ 138137 w 1055586"/>
                    <a:gd name="connsiteY0" fmla="*/ 3360475 h 3697586"/>
                    <a:gd name="connsiteX1" fmla="*/ 58280 w 1055586"/>
                    <a:gd name="connsiteY1" fmla="*/ 0 h 3697586"/>
                    <a:gd name="connsiteX2" fmla="*/ 1031427 w 1055586"/>
                    <a:gd name="connsiteY2" fmla="*/ 1724065 h 3697586"/>
                    <a:gd name="connsiteX3" fmla="*/ 367024 w 1055586"/>
                    <a:gd name="connsiteY3" fmla="*/ 3394989 h 3697586"/>
                    <a:gd name="connsiteX4" fmla="*/ 138137 w 1055586"/>
                    <a:gd name="connsiteY4" fmla="*/ 3360475 h 3697586"/>
                    <a:gd name="connsiteX0" fmla="*/ 335589 w 1024151"/>
                    <a:gd name="connsiteY0" fmla="*/ 3394989 h 3433741"/>
                    <a:gd name="connsiteX1" fmla="*/ 26845 w 1024151"/>
                    <a:gd name="connsiteY1" fmla="*/ 0 h 3433741"/>
                    <a:gd name="connsiteX2" fmla="*/ 999992 w 1024151"/>
                    <a:gd name="connsiteY2" fmla="*/ 1724065 h 3433741"/>
                    <a:gd name="connsiteX3" fmla="*/ 335589 w 1024151"/>
                    <a:gd name="connsiteY3" fmla="*/ 3394989 h 3433741"/>
                    <a:gd name="connsiteX0" fmla="*/ 94561 w 1113323"/>
                    <a:gd name="connsiteY0" fmla="*/ 3242589 h 3285358"/>
                    <a:gd name="connsiteX1" fmla="*/ 116017 w 1113323"/>
                    <a:gd name="connsiteY1" fmla="*/ 0 h 3285358"/>
                    <a:gd name="connsiteX2" fmla="*/ 1089164 w 1113323"/>
                    <a:gd name="connsiteY2" fmla="*/ 1724065 h 3285358"/>
                    <a:gd name="connsiteX3" fmla="*/ 94561 w 1113323"/>
                    <a:gd name="connsiteY3" fmla="*/ 3242589 h 3285358"/>
                    <a:gd name="connsiteX0" fmla="*/ 819576 w 2014399"/>
                    <a:gd name="connsiteY0" fmla="*/ 3242589 h 3941052"/>
                    <a:gd name="connsiteX1" fmla="*/ 841032 w 2014399"/>
                    <a:gd name="connsiteY1" fmla="*/ 0 h 3941052"/>
                    <a:gd name="connsiteX2" fmla="*/ 1814179 w 2014399"/>
                    <a:gd name="connsiteY2" fmla="*/ 1724065 h 3941052"/>
                    <a:gd name="connsiteX3" fmla="*/ 819576 w 2014399"/>
                    <a:gd name="connsiteY3" fmla="*/ 3242589 h 3941052"/>
                    <a:gd name="connsiteX0" fmla="*/ 819576 w 1838338"/>
                    <a:gd name="connsiteY0" fmla="*/ 3242589 h 3242914"/>
                    <a:gd name="connsiteX1" fmla="*/ 841032 w 1838338"/>
                    <a:gd name="connsiteY1" fmla="*/ 0 h 3242914"/>
                    <a:gd name="connsiteX2" fmla="*/ 1814179 w 1838338"/>
                    <a:gd name="connsiteY2" fmla="*/ 1724065 h 3242914"/>
                    <a:gd name="connsiteX3" fmla="*/ 819576 w 1838338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  <a:gd name="connsiteX0" fmla="*/ 861954 w 1880716"/>
                    <a:gd name="connsiteY0" fmla="*/ 3242589 h 3242914"/>
                    <a:gd name="connsiteX1" fmla="*/ 883410 w 1880716"/>
                    <a:gd name="connsiteY1" fmla="*/ 0 h 3242914"/>
                    <a:gd name="connsiteX2" fmla="*/ 1856557 w 1880716"/>
                    <a:gd name="connsiteY2" fmla="*/ 1724065 h 3242914"/>
                    <a:gd name="connsiteX3" fmla="*/ 861954 w 1880716"/>
                    <a:gd name="connsiteY3" fmla="*/ 3242589 h 324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0716" h="3242914">
                      <a:moveTo>
                        <a:pt x="861954" y="3242589"/>
                      </a:moveTo>
                      <a:cubicBezTo>
                        <a:pt x="-938537" y="1215345"/>
                        <a:pt x="594876" y="126087"/>
                        <a:pt x="883410" y="0"/>
                      </a:cubicBezTo>
                      <a:cubicBezTo>
                        <a:pt x="2127348" y="121180"/>
                        <a:pt x="1854849" y="1416091"/>
                        <a:pt x="1856557" y="1724065"/>
                      </a:cubicBezTo>
                      <a:cubicBezTo>
                        <a:pt x="1908014" y="2296246"/>
                        <a:pt x="973345" y="3263233"/>
                        <a:pt x="861954" y="3242589"/>
                      </a:cubicBezTo>
                      <a:close/>
                    </a:path>
                  </a:pathLst>
                </a:custGeom>
                <a:solidFill>
                  <a:srgbClr val="514336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" name="AutoShape 2" descr="How to Draw a Simple Vulture for Kids">
                <a:extLst>
                  <a:ext uri="{FF2B5EF4-FFF2-40B4-BE49-F238E27FC236}">
                    <a16:creationId xmlns:a16="http://schemas.microsoft.com/office/drawing/2014/main" id="{D34EB0D1-2BB8-DDCC-A4F3-5636FCE3926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Rectangle 14">
                <a:extLst>
                  <a:ext uri="{FF2B5EF4-FFF2-40B4-BE49-F238E27FC236}">
                    <a16:creationId xmlns:a16="http://schemas.microsoft.com/office/drawing/2014/main" id="{D8AA2580-D8B0-9164-208E-031DFA5E9A57}"/>
                  </a:ext>
                </a:extLst>
              </p:cNvPr>
              <p:cNvSpPr/>
              <p:nvPr/>
            </p:nvSpPr>
            <p:spPr>
              <a:xfrm>
                <a:off x="4062137" y="2133602"/>
                <a:ext cx="2935562" cy="3646680"/>
              </a:xfrm>
              <a:custGeom>
                <a:avLst/>
                <a:gdLst>
                  <a:gd name="connsiteX0" fmla="*/ 0 w 2478086"/>
                  <a:gd name="connsiteY0" fmla="*/ 0 h 2603823"/>
                  <a:gd name="connsiteX1" fmla="*/ 2478086 w 2478086"/>
                  <a:gd name="connsiteY1" fmla="*/ 0 h 2603823"/>
                  <a:gd name="connsiteX2" fmla="*/ 2478086 w 2478086"/>
                  <a:gd name="connsiteY2" fmla="*/ 2603823 h 2603823"/>
                  <a:gd name="connsiteX3" fmla="*/ 0 w 2478086"/>
                  <a:gd name="connsiteY3" fmla="*/ 2603823 h 2603823"/>
                  <a:gd name="connsiteX4" fmla="*/ 0 w 2478086"/>
                  <a:gd name="connsiteY4" fmla="*/ 0 h 2603823"/>
                  <a:gd name="connsiteX0" fmla="*/ 76200 w 2478086"/>
                  <a:gd name="connsiteY0" fmla="*/ 0 h 3086423"/>
                  <a:gd name="connsiteX1" fmla="*/ 2478086 w 2478086"/>
                  <a:gd name="connsiteY1" fmla="*/ 482600 h 3086423"/>
                  <a:gd name="connsiteX2" fmla="*/ 2478086 w 2478086"/>
                  <a:gd name="connsiteY2" fmla="*/ 3086423 h 3086423"/>
                  <a:gd name="connsiteX3" fmla="*/ 0 w 2478086"/>
                  <a:gd name="connsiteY3" fmla="*/ 3086423 h 3086423"/>
                  <a:gd name="connsiteX4" fmla="*/ 76200 w 2478086"/>
                  <a:gd name="connsiteY4" fmla="*/ 0 h 3086423"/>
                  <a:gd name="connsiteX0" fmla="*/ 404155 w 2806041"/>
                  <a:gd name="connsiteY0" fmla="*/ 0 h 3086423"/>
                  <a:gd name="connsiteX1" fmla="*/ 2806041 w 2806041"/>
                  <a:gd name="connsiteY1" fmla="*/ 482600 h 3086423"/>
                  <a:gd name="connsiteX2" fmla="*/ 2806041 w 2806041"/>
                  <a:gd name="connsiteY2" fmla="*/ 3086423 h 3086423"/>
                  <a:gd name="connsiteX3" fmla="*/ 327955 w 2806041"/>
                  <a:gd name="connsiteY3" fmla="*/ 3086423 h 3086423"/>
                  <a:gd name="connsiteX4" fmla="*/ 404155 w 2806041"/>
                  <a:gd name="connsiteY4" fmla="*/ 0 h 3086423"/>
                  <a:gd name="connsiteX0" fmla="*/ 467563 w 2869449"/>
                  <a:gd name="connsiteY0" fmla="*/ 0 h 3086423"/>
                  <a:gd name="connsiteX1" fmla="*/ 2869449 w 2869449"/>
                  <a:gd name="connsiteY1" fmla="*/ 482600 h 3086423"/>
                  <a:gd name="connsiteX2" fmla="*/ 2869449 w 2869449"/>
                  <a:gd name="connsiteY2" fmla="*/ 3086423 h 3086423"/>
                  <a:gd name="connsiteX3" fmla="*/ 391363 w 2869449"/>
                  <a:gd name="connsiteY3" fmla="*/ 3086423 h 3086423"/>
                  <a:gd name="connsiteX4" fmla="*/ 467563 w 2869449"/>
                  <a:gd name="connsiteY4" fmla="*/ 0 h 3086423"/>
                  <a:gd name="connsiteX0" fmla="*/ 467563 w 2869449"/>
                  <a:gd name="connsiteY0" fmla="*/ 0 h 3515400"/>
                  <a:gd name="connsiteX1" fmla="*/ 2869449 w 2869449"/>
                  <a:gd name="connsiteY1" fmla="*/ 482600 h 3515400"/>
                  <a:gd name="connsiteX2" fmla="*/ 2869449 w 2869449"/>
                  <a:gd name="connsiteY2" fmla="*/ 3086423 h 3515400"/>
                  <a:gd name="connsiteX3" fmla="*/ 391363 w 2869449"/>
                  <a:gd name="connsiteY3" fmla="*/ 3086423 h 3515400"/>
                  <a:gd name="connsiteX4" fmla="*/ 467563 w 2869449"/>
                  <a:gd name="connsiteY4" fmla="*/ 0 h 3515400"/>
                  <a:gd name="connsiteX0" fmla="*/ 467563 w 2869449"/>
                  <a:gd name="connsiteY0" fmla="*/ 0 h 3635878"/>
                  <a:gd name="connsiteX1" fmla="*/ 2869449 w 2869449"/>
                  <a:gd name="connsiteY1" fmla="*/ 4826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467563 w 2869449"/>
                  <a:gd name="connsiteY0" fmla="*/ 0 h 3635878"/>
                  <a:gd name="connsiteX1" fmla="*/ 1739149 w 2869449"/>
                  <a:gd name="connsiteY1" fmla="*/ 50800 h 3635878"/>
                  <a:gd name="connsiteX2" fmla="*/ 2869449 w 2869449"/>
                  <a:gd name="connsiteY2" fmla="*/ 3086423 h 3635878"/>
                  <a:gd name="connsiteX3" fmla="*/ 391363 w 2869449"/>
                  <a:gd name="connsiteY3" fmla="*/ 3086423 h 3635878"/>
                  <a:gd name="connsiteX4" fmla="*/ 467563 w 2869449"/>
                  <a:gd name="connsiteY4" fmla="*/ 0 h 3635878"/>
                  <a:gd name="connsiteX0" fmla="*/ 533676 w 2935562"/>
                  <a:gd name="connsiteY0" fmla="*/ 0 h 3635878"/>
                  <a:gd name="connsiteX1" fmla="*/ 1805262 w 2935562"/>
                  <a:gd name="connsiteY1" fmla="*/ 50800 h 3635878"/>
                  <a:gd name="connsiteX2" fmla="*/ 2935562 w 2935562"/>
                  <a:gd name="connsiteY2" fmla="*/ 3086423 h 3635878"/>
                  <a:gd name="connsiteX3" fmla="*/ 457476 w 2935562"/>
                  <a:gd name="connsiteY3" fmla="*/ 3086423 h 3635878"/>
                  <a:gd name="connsiteX4" fmla="*/ 533676 w 2935562"/>
                  <a:gd name="connsiteY4" fmla="*/ 0 h 3635878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  <a:gd name="connsiteX0" fmla="*/ 533676 w 2935562"/>
                  <a:gd name="connsiteY0" fmla="*/ 0 h 3646680"/>
                  <a:gd name="connsiteX1" fmla="*/ 1805262 w 2935562"/>
                  <a:gd name="connsiteY1" fmla="*/ 50800 h 3646680"/>
                  <a:gd name="connsiteX2" fmla="*/ 2935562 w 2935562"/>
                  <a:gd name="connsiteY2" fmla="*/ 3086423 h 3646680"/>
                  <a:gd name="connsiteX3" fmla="*/ 457476 w 2935562"/>
                  <a:gd name="connsiteY3" fmla="*/ 3086423 h 3646680"/>
                  <a:gd name="connsiteX4" fmla="*/ 533676 w 2935562"/>
                  <a:gd name="connsiteY4" fmla="*/ 0 h 3646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5562" h="3646680">
                    <a:moveTo>
                      <a:pt x="533676" y="0"/>
                    </a:moveTo>
                    <a:lnTo>
                      <a:pt x="1805262" y="50800"/>
                    </a:lnTo>
                    <a:lnTo>
                      <a:pt x="2935562" y="3086423"/>
                    </a:lnTo>
                    <a:cubicBezTo>
                      <a:pt x="2515933" y="3543623"/>
                      <a:pt x="1486705" y="4077023"/>
                      <a:pt x="457476" y="3086423"/>
                    </a:cubicBezTo>
                    <a:cubicBezTo>
                      <a:pt x="241576" y="2756115"/>
                      <a:pt x="-495024" y="1028808"/>
                      <a:pt x="533676" y="0"/>
                    </a:cubicBezTo>
                    <a:close/>
                  </a:path>
                </a:pathLst>
              </a:custGeom>
              <a:gradFill>
                <a:gsLst>
                  <a:gs pos="24000">
                    <a:srgbClr val="73614E"/>
                  </a:gs>
                  <a:gs pos="0">
                    <a:srgbClr val="6E6355"/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CF0060F-E73F-AE1B-3635-1CA149D7D86A}"/>
                  </a:ext>
                </a:extLst>
              </p:cNvPr>
              <p:cNvGrpSpPr/>
              <p:nvPr/>
            </p:nvGrpSpPr>
            <p:grpSpPr>
              <a:xfrm>
                <a:off x="4073879" y="5212366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33" name="Rectangle 18">
                  <a:extLst>
                    <a:ext uri="{FF2B5EF4-FFF2-40B4-BE49-F238E27FC236}">
                      <a16:creationId xmlns:a16="http://schemas.microsoft.com/office/drawing/2014/main" id="{AD75BE6C-438A-49FE-C1EB-1BE819ABE44A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: Rounded Corners 133">
                  <a:extLst>
                    <a:ext uri="{FF2B5EF4-FFF2-40B4-BE49-F238E27FC236}">
                      <a16:creationId xmlns:a16="http://schemas.microsoft.com/office/drawing/2014/main" id="{9ECD5930-C928-8AC1-0F8D-F266201C697F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: Rounded Corners 134">
                  <a:extLst>
                    <a:ext uri="{FF2B5EF4-FFF2-40B4-BE49-F238E27FC236}">
                      <a16:creationId xmlns:a16="http://schemas.microsoft.com/office/drawing/2014/main" id="{03EF9D4A-9ECF-8A25-39B3-5CAE8B9322AB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E422A26-39E1-3BB7-8B62-5AF21E636F5C}"/>
                  </a:ext>
                </a:extLst>
              </p:cNvPr>
              <p:cNvGrpSpPr/>
              <p:nvPr/>
            </p:nvGrpSpPr>
            <p:grpSpPr>
              <a:xfrm>
                <a:off x="5162477" y="5342149"/>
                <a:ext cx="1332917" cy="1633049"/>
                <a:chOff x="4441320" y="5345272"/>
                <a:chExt cx="1332917" cy="1633049"/>
              </a:xfrm>
            </p:grpSpPr>
            <p:sp>
              <p:nvSpPr>
                <p:cNvPr id="130" name="Rectangle 18">
                  <a:extLst>
                    <a:ext uri="{FF2B5EF4-FFF2-40B4-BE49-F238E27FC236}">
                      <a16:creationId xmlns:a16="http://schemas.microsoft.com/office/drawing/2014/main" id="{3CDF651C-56DF-7946-3106-2C8C80721059}"/>
                    </a:ext>
                  </a:extLst>
                </p:cNvPr>
                <p:cNvSpPr/>
                <p:nvPr/>
              </p:nvSpPr>
              <p:spPr>
                <a:xfrm>
                  <a:off x="4441320" y="6187265"/>
                  <a:ext cx="1332917" cy="791056"/>
                </a:xfrm>
                <a:custGeom>
                  <a:avLst/>
                  <a:gdLst>
                    <a:gd name="connsiteX0" fmla="*/ 0 w 413005"/>
                    <a:gd name="connsiteY0" fmla="*/ 0 h 190996"/>
                    <a:gd name="connsiteX1" fmla="*/ 413005 w 413005"/>
                    <a:gd name="connsiteY1" fmla="*/ 0 h 190996"/>
                    <a:gd name="connsiteX2" fmla="*/ 413005 w 413005"/>
                    <a:gd name="connsiteY2" fmla="*/ 190996 h 190996"/>
                    <a:gd name="connsiteX3" fmla="*/ 0 w 413005"/>
                    <a:gd name="connsiteY3" fmla="*/ 190996 h 190996"/>
                    <a:gd name="connsiteX4" fmla="*/ 0 w 413005"/>
                    <a:gd name="connsiteY4" fmla="*/ 0 h 190996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413005"/>
                    <a:gd name="connsiteY0" fmla="*/ 0 h 241719"/>
                    <a:gd name="connsiteX1" fmla="*/ 413005 w 413005"/>
                    <a:gd name="connsiteY1" fmla="*/ 0 h 241719"/>
                    <a:gd name="connsiteX2" fmla="*/ 413005 w 413005"/>
                    <a:gd name="connsiteY2" fmla="*/ 190996 h 241719"/>
                    <a:gd name="connsiteX3" fmla="*/ 147715 w 413005"/>
                    <a:gd name="connsiteY3" fmla="*/ 241569 h 241719"/>
                    <a:gd name="connsiteX4" fmla="*/ 0 w 413005"/>
                    <a:gd name="connsiteY4" fmla="*/ 190996 h 241719"/>
                    <a:gd name="connsiteX5" fmla="*/ 0 w 413005"/>
                    <a:gd name="connsiteY5" fmla="*/ 0 h 241719"/>
                    <a:gd name="connsiteX0" fmla="*/ 0 w 748285"/>
                    <a:gd name="connsiteY0" fmla="*/ 68580 h 310299"/>
                    <a:gd name="connsiteX1" fmla="*/ 748285 w 748285"/>
                    <a:gd name="connsiteY1" fmla="*/ 0 h 310299"/>
                    <a:gd name="connsiteX2" fmla="*/ 413005 w 748285"/>
                    <a:gd name="connsiteY2" fmla="*/ 259576 h 310299"/>
                    <a:gd name="connsiteX3" fmla="*/ 147715 w 748285"/>
                    <a:gd name="connsiteY3" fmla="*/ 310149 h 310299"/>
                    <a:gd name="connsiteX4" fmla="*/ 0 w 748285"/>
                    <a:gd name="connsiteY4" fmla="*/ 259576 h 310299"/>
                    <a:gd name="connsiteX5" fmla="*/ 0 w 748285"/>
                    <a:gd name="connsiteY5" fmla="*/ 68580 h 310299"/>
                    <a:gd name="connsiteX0" fmla="*/ 0 w 1266445"/>
                    <a:gd name="connsiteY0" fmla="*/ 121920 h 310299"/>
                    <a:gd name="connsiteX1" fmla="*/ 1266445 w 1266445"/>
                    <a:gd name="connsiteY1" fmla="*/ 0 h 310299"/>
                    <a:gd name="connsiteX2" fmla="*/ 931165 w 1266445"/>
                    <a:gd name="connsiteY2" fmla="*/ 259576 h 310299"/>
                    <a:gd name="connsiteX3" fmla="*/ 665875 w 1266445"/>
                    <a:gd name="connsiteY3" fmla="*/ 310149 h 310299"/>
                    <a:gd name="connsiteX4" fmla="*/ 518160 w 1266445"/>
                    <a:gd name="connsiteY4" fmla="*/ 259576 h 310299"/>
                    <a:gd name="connsiteX5" fmla="*/ 0 w 1266445"/>
                    <a:gd name="connsiteY5" fmla="*/ 121920 h 310299"/>
                    <a:gd name="connsiteX0" fmla="*/ 59165 w 1325610"/>
                    <a:gd name="connsiteY0" fmla="*/ 121920 h 315406"/>
                    <a:gd name="connsiteX1" fmla="*/ 1325610 w 1325610"/>
                    <a:gd name="connsiteY1" fmla="*/ 0 h 315406"/>
                    <a:gd name="connsiteX2" fmla="*/ 990330 w 1325610"/>
                    <a:gd name="connsiteY2" fmla="*/ 259576 h 315406"/>
                    <a:gd name="connsiteX3" fmla="*/ 725040 w 1325610"/>
                    <a:gd name="connsiteY3" fmla="*/ 310149 h 315406"/>
                    <a:gd name="connsiteX4" fmla="*/ 577325 w 1325610"/>
                    <a:gd name="connsiteY4" fmla="*/ 259576 h 315406"/>
                    <a:gd name="connsiteX5" fmla="*/ 59165 w 1325610"/>
                    <a:gd name="connsiteY5" fmla="*/ 121920 h 315406"/>
                    <a:gd name="connsiteX0" fmla="*/ 59165 w 1332917"/>
                    <a:gd name="connsiteY0" fmla="*/ 121920 h 315406"/>
                    <a:gd name="connsiteX1" fmla="*/ 1325610 w 1332917"/>
                    <a:gd name="connsiteY1" fmla="*/ 0 h 315406"/>
                    <a:gd name="connsiteX2" fmla="*/ 990330 w 1332917"/>
                    <a:gd name="connsiteY2" fmla="*/ 259576 h 315406"/>
                    <a:gd name="connsiteX3" fmla="*/ 725040 w 1332917"/>
                    <a:gd name="connsiteY3" fmla="*/ 310149 h 315406"/>
                    <a:gd name="connsiteX4" fmla="*/ 577325 w 1332917"/>
                    <a:gd name="connsiteY4" fmla="*/ 259576 h 315406"/>
                    <a:gd name="connsiteX5" fmla="*/ 59165 w 1332917"/>
                    <a:gd name="connsiteY5" fmla="*/ 121920 h 315406"/>
                    <a:gd name="connsiteX0" fmla="*/ 59165 w 1332917"/>
                    <a:gd name="connsiteY0" fmla="*/ 121920 h 708032"/>
                    <a:gd name="connsiteX1" fmla="*/ 1325610 w 1332917"/>
                    <a:gd name="connsiteY1" fmla="*/ 0 h 708032"/>
                    <a:gd name="connsiteX2" fmla="*/ 990330 w 1332917"/>
                    <a:gd name="connsiteY2" fmla="*/ 259576 h 708032"/>
                    <a:gd name="connsiteX3" fmla="*/ 725040 w 1332917"/>
                    <a:gd name="connsiteY3" fmla="*/ 310149 h 708032"/>
                    <a:gd name="connsiteX4" fmla="*/ 577325 w 1332917"/>
                    <a:gd name="connsiteY4" fmla="*/ 259576 h 708032"/>
                    <a:gd name="connsiteX5" fmla="*/ 59165 w 1332917"/>
                    <a:gd name="connsiteY5" fmla="*/ 121920 h 708032"/>
                    <a:gd name="connsiteX0" fmla="*/ 59165 w 1332917"/>
                    <a:gd name="connsiteY0" fmla="*/ 121920 h 694500"/>
                    <a:gd name="connsiteX1" fmla="*/ 1325610 w 1332917"/>
                    <a:gd name="connsiteY1" fmla="*/ 0 h 694500"/>
                    <a:gd name="connsiteX2" fmla="*/ 990330 w 1332917"/>
                    <a:gd name="connsiteY2" fmla="*/ 259576 h 694500"/>
                    <a:gd name="connsiteX3" fmla="*/ 725040 w 1332917"/>
                    <a:gd name="connsiteY3" fmla="*/ 310149 h 694500"/>
                    <a:gd name="connsiteX4" fmla="*/ 577325 w 1332917"/>
                    <a:gd name="connsiteY4" fmla="*/ 259576 h 694500"/>
                    <a:gd name="connsiteX5" fmla="*/ 59165 w 1332917"/>
                    <a:gd name="connsiteY5" fmla="*/ 121920 h 694500"/>
                    <a:gd name="connsiteX0" fmla="*/ 59165 w 1332917"/>
                    <a:gd name="connsiteY0" fmla="*/ 121920 h 777243"/>
                    <a:gd name="connsiteX1" fmla="*/ 1325610 w 1332917"/>
                    <a:gd name="connsiteY1" fmla="*/ 0 h 777243"/>
                    <a:gd name="connsiteX2" fmla="*/ 990330 w 1332917"/>
                    <a:gd name="connsiteY2" fmla="*/ 259576 h 777243"/>
                    <a:gd name="connsiteX3" fmla="*/ 725040 w 1332917"/>
                    <a:gd name="connsiteY3" fmla="*/ 310149 h 777243"/>
                    <a:gd name="connsiteX4" fmla="*/ 577325 w 1332917"/>
                    <a:gd name="connsiteY4" fmla="*/ 259576 h 777243"/>
                    <a:gd name="connsiteX5" fmla="*/ 59165 w 1332917"/>
                    <a:gd name="connsiteY5" fmla="*/ 121920 h 777243"/>
                    <a:gd name="connsiteX0" fmla="*/ 59165 w 1332917"/>
                    <a:gd name="connsiteY0" fmla="*/ 121920 h 727461"/>
                    <a:gd name="connsiteX1" fmla="*/ 1325610 w 1332917"/>
                    <a:gd name="connsiteY1" fmla="*/ 0 h 727461"/>
                    <a:gd name="connsiteX2" fmla="*/ 990330 w 1332917"/>
                    <a:gd name="connsiteY2" fmla="*/ 259576 h 727461"/>
                    <a:gd name="connsiteX3" fmla="*/ 725040 w 1332917"/>
                    <a:gd name="connsiteY3" fmla="*/ 310149 h 727461"/>
                    <a:gd name="connsiteX4" fmla="*/ 577325 w 1332917"/>
                    <a:gd name="connsiteY4" fmla="*/ 259576 h 727461"/>
                    <a:gd name="connsiteX5" fmla="*/ 59165 w 1332917"/>
                    <a:gd name="connsiteY5" fmla="*/ 121920 h 727461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21920 h 765749"/>
                    <a:gd name="connsiteX1" fmla="*/ 1325610 w 1332917"/>
                    <a:gd name="connsiteY1" fmla="*/ 0 h 765749"/>
                    <a:gd name="connsiteX2" fmla="*/ 990330 w 1332917"/>
                    <a:gd name="connsiteY2" fmla="*/ 259576 h 765749"/>
                    <a:gd name="connsiteX3" fmla="*/ 725040 w 1332917"/>
                    <a:gd name="connsiteY3" fmla="*/ 310149 h 765749"/>
                    <a:gd name="connsiteX4" fmla="*/ 577325 w 1332917"/>
                    <a:gd name="connsiteY4" fmla="*/ 259576 h 765749"/>
                    <a:gd name="connsiteX5" fmla="*/ 59165 w 1332917"/>
                    <a:gd name="connsiteY5" fmla="*/ 121920 h 765749"/>
                    <a:gd name="connsiteX0" fmla="*/ 59165 w 1332917"/>
                    <a:gd name="connsiteY0" fmla="*/ 147227 h 791056"/>
                    <a:gd name="connsiteX1" fmla="*/ 1325610 w 1332917"/>
                    <a:gd name="connsiteY1" fmla="*/ 25307 h 791056"/>
                    <a:gd name="connsiteX2" fmla="*/ 990330 w 1332917"/>
                    <a:gd name="connsiteY2" fmla="*/ 284883 h 791056"/>
                    <a:gd name="connsiteX3" fmla="*/ 725040 w 1332917"/>
                    <a:gd name="connsiteY3" fmla="*/ 335456 h 791056"/>
                    <a:gd name="connsiteX4" fmla="*/ 577325 w 1332917"/>
                    <a:gd name="connsiteY4" fmla="*/ 284883 h 791056"/>
                    <a:gd name="connsiteX5" fmla="*/ 59165 w 1332917"/>
                    <a:gd name="connsiteY5" fmla="*/ 147227 h 791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32917" h="791056">
                      <a:moveTo>
                        <a:pt x="59165" y="147227"/>
                      </a:moveTo>
                      <a:cubicBezTo>
                        <a:pt x="481313" y="30387"/>
                        <a:pt x="1055862" y="-40733"/>
                        <a:pt x="1325610" y="25307"/>
                      </a:cubicBezTo>
                      <a:cubicBezTo>
                        <a:pt x="1381490" y="248992"/>
                        <a:pt x="1102090" y="198358"/>
                        <a:pt x="990330" y="284883"/>
                      </a:cubicBezTo>
                      <a:cubicBezTo>
                        <a:pt x="919680" y="753861"/>
                        <a:pt x="445170" y="1116158"/>
                        <a:pt x="725040" y="335456"/>
                      </a:cubicBezTo>
                      <a:cubicBezTo>
                        <a:pt x="523402" y="920578"/>
                        <a:pt x="-470717" y="812281"/>
                        <a:pt x="577325" y="284883"/>
                      </a:cubicBezTo>
                      <a:cubicBezTo>
                        <a:pt x="404605" y="238998"/>
                        <a:pt x="-187215" y="513152"/>
                        <a:pt x="59165" y="147227"/>
                      </a:cubicBezTo>
                      <a:close/>
                    </a:path>
                  </a:pathLst>
                </a:cu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A1B0263E-C703-9D2F-727B-67F7CC5C42CC}"/>
                    </a:ext>
                  </a:extLst>
                </p:cNvPr>
                <p:cNvSpPr/>
                <p:nvPr/>
              </p:nvSpPr>
              <p:spPr>
                <a:xfrm>
                  <a:off x="5251497" y="5345272"/>
                  <a:ext cx="198911" cy="1003300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: Rounded Corners 131">
                  <a:extLst>
                    <a:ext uri="{FF2B5EF4-FFF2-40B4-BE49-F238E27FC236}">
                      <a16:creationId xmlns:a16="http://schemas.microsoft.com/office/drawing/2014/main" id="{28D99D1F-7135-F684-AFCD-B2B2FE5EE9EC}"/>
                    </a:ext>
                  </a:extLst>
                </p:cNvPr>
                <p:cNvSpPr/>
                <p:nvPr/>
              </p:nvSpPr>
              <p:spPr>
                <a:xfrm>
                  <a:off x="5191712" y="6271455"/>
                  <a:ext cx="301285" cy="154233"/>
                </a:xfrm>
                <a:prstGeom prst="roundRect">
                  <a:avLst/>
                </a:prstGeom>
                <a:solidFill>
                  <a:srgbClr val="E99E4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" name="Rectangle 10">
                <a:extLst>
                  <a:ext uri="{FF2B5EF4-FFF2-40B4-BE49-F238E27FC236}">
                    <a16:creationId xmlns:a16="http://schemas.microsoft.com/office/drawing/2014/main" id="{F314B8CD-A30F-F497-4373-8A272C3D317D}"/>
                  </a:ext>
                </a:extLst>
              </p:cNvPr>
              <p:cNvSpPr/>
              <p:nvPr/>
            </p:nvSpPr>
            <p:spPr>
              <a:xfrm rot="580953" flipV="1">
                <a:off x="4735435" y="5030816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10">
                <a:extLst>
                  <a:ext uri="{FF2B5EF4-FFF2-40B4-BE49-F238E27FC236}">
                    <a16:creationId xmlns:a16="http://schemas.microsoft.com/office/drawing/2014/main" id="{0C807E42-7B11-3010-39B5-1DFBBF44BA60}"/>
                  </a:ext>
                </a:extLst>
              </p:cNvPr>
              <p:cNvSpPr/>
              <p:nvPr/>
            </p:nvSpPr>
            <p:spPr>
              <a:xfrm rot="580953" flipV="1">
                <a:off x="5826083" y="5163918"/>
                <a:ext cx="472217" cy="339789"/>
              </a:xfrm>
              <a:custGeom>
                <a:avLst/>
                <a:gdLst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  <a:gd name="connsiteX0" fmla="*/ 0 w 982196"/>
                  <a:gd name="connsiteY0" fmla="*/ 0 h 301822"/>
                  <a:gd name="connsiteX1" fmla="*/ 982196 w 982196"/>
                  <a:gd name="connsiteY1" fmla="*/ 0 h 301822"/>
                  <a:gd name="connsiteX2" fmla="*/ 982196 w 982196"/>
                  <a:gd name="connsiteY2" fmla="*/ 301822 h 301822"/>
                  <a:gd name="connsiteX3" fmla="*/ 0 w 982196"/>
                  <a:gd name="connsiteY3" fmla="*/ 301822 h 301822"/>
                  <a:gd name="connsiteX4" fmla="*/ 0 w 982196"/>
                  <a:gd name="connsiteY4" fmla="*/ 0 h 30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2196" h="301822">
                    <a:moveTo>
                      <a:pt x="0" y="0"/>
                    </a:moveTo>
                    <a:cubicBezTo>
                      <a:pt x="320625" y="37493"/>
                      <a:pt x="601770" y="122057"/>
                      <a:pt x="982196" y="0"/>
                    </a:cubicBezTo>
                    <a:lnTo>
                      <a:pt x="982196" y="301822"/>
                    </a:lnTo>
                    <a:lnTo>
                      <a:pt x="0" y="301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3614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5BF8F98-4886-9855-CAF6-498A17748240}"/>
                  </a:ext>
                </a:extLst>
              </p:cNvPr>
              <p:cNvGrpSpPr/>
              <p:nvPr/>
            </p:nvGrpSpPr>
            <p:grpSpPr>
              <a:xfrm>
                <a:off x="5689919" y="2002004"/>
                <a:ext cx="1896009" cy="4213661"/>
                <a:chOff x="5689919" y="2002004"/>
                <a:chExt cx="1896009" cy="4213661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863B94CD-FF56-D46F-65ED-E4C0C6FA8DC3}"/>
                    </a:ext>
                  </a:extLst>
                </p:cNvPr>
                <p:cNvGrpSpPr/>
                <p:nvPr/>
              </p:nvGrpSpPr>
              <p:grpSpPr>
                <a:xfrm>
                  <a:off x="5689919" y="2002004"/>
                  <a:ext cx="1896009" cy="3395995"/>
                  <a:chOff x="5689919" y="2002004"/>
                  <a:chExt cx="1896009" cy="3395995"/>
                </a:xfrm>
              </p:grpSpPr>
              <p:sp>
                <p:nvSpPr>
                  <p:cNvPr id="128" name="Oval 11">
                    <a:extLst>
                      <a:ext uri="{FF2B5EF4-FFF2-40B4-BE49-F238E27FC236}">
                        <a16:creationId xmlns:a16="http://schemas.microsoft.com/office/drawing/2014/main" id="{B066520B-5951-DE16-1814-BB9FE9487AC7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689919" y="2037460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24000">
                        <a:srgbClr val="514336"/>
                      </a:gs>
                      <a:gs pos="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Oval 11">
                    <a:extLst>
                      <a:ext uri="{FF2B5EF4-FFF2-40B4-BE49-F238E27FC236}">
                        <a16:creationId xmlns:a16="http://schemas.microsoft.com/office/drawing/2014/main" id="{0490FB8F-F374-FFF5-69C5-691CED0EE801}"/>
                      </a:ext>
                    </a:extLst>
                  </p:cNvPr>
                  <p:cNvSpPr/>
                  <p:nvPr/>
                </p:nvSpPr>
                <p:spPr>
                  <a:xfrm rot="20396453">
                    <a:off x="5838382" y="2002004"/>
                    <a:ext cx="1747546" cy="3360539"/>
                  </a:xfrm>
                  <a:custGeom>
                    <a:avLst/>
                    <a:gdLst>
                      <a:gd name="connsiteX0" fmla="*/ 0 w 1658572"/>
                      <a:gd name="connsiteY0" fmla="*/ 1646260 h 3292519"/>
                      <a:gd name="connsiteX1" fmla="*/ 829286 w 1658572"/>
                      <a:gd name="connsiteY1" fmla="*/ 0 h 3292519"/>
                      <a:gd name="connsiteX2" fmla="*/ 1658572 w 1658572"/>
                      <a:gd name="connsiteY2" fmla="*/ 1646260 h 3292519"/>
                      <a:gd name="connsiteX3" fmla="*/ 829286 w 1658572"/>
                      <a:gd name="connsiteY3" fmla="*/ 3292520 h 3292519"/>
                      <a:gd name="connsiteX4" fmla="*/ 0 w 1658572"/>
                      <a:gd name="connsiteY4" fmla="*/ 1646260 h 3292519"/>
                      <a:gd name="connsiteX0" fmla="*/ 278 w 1658850"/>
                      <a:gd name="connsiteY0" fmla="*/ 1724471 h 3370731"/>
                      <a:gd name="connsiteX1" fmla="*/ 763480 w 1658850"/>
                      <a:gd name="connsiteY1" fmla="*/ 0 h 3370731"/>
                      <a:gd name="connsiteX2" fmla="*/ 1658850 w 1658850"/>
                      <a:gd name="connsiteY2" fmla="*/ 1724471 h 3370731"/>
                      <a:gd name="connsiteX3" fmla="*/ 829564 w 1658850"/>
                      <a:gd name="connsiteY3" fmla="*/ 3370731 h 3370731"/>
                      <a:gd name="connsiteX4" fmla="*/ 278 w 1658850"/>
                      <a:gd name="connsiteY4" fmla="*/ 1724471 h 3370731"/>
                      <a:gd name="connsiteX0" fmla="*/ 184 w 1722760"/>
                      <a:gd name="connsiteY0" fmla="*/ 1724472 h 3370734"/>
                      <a:gd name="connsiteX1" fmla="*/ 763386 w 1722760"/>
                      <a:gd name="connsiteY1" fmla="*/ 1 h 3370734"/>
                      <a:gd name="connsiteX2" fmla="*/ 1722760 w 1722760"/>
                      <a:gd name="connsiteY2" fmla="*/ 1734322 h 3370734"/>
                      <a:gd name="connsiteX3" fmla="*/ 829470 w 1722760"/>
                      <a:gd name="connsiteY3" fmla="*/ 3370732 h 3370734"/>
                      <a:gd name="connsiteX4" fmla="*/ 184 w 1722760"/>
                      <a:gd name="connsiteY4" fmla="*/ 1724472 h 3370734"/>
                      <a:gd name="connsiteX0" fmla="*/ 184 w 1722760"/>
                      <a:gd name="connsiteY0" fmla="*/ 1724472 h 3371417"/>
                      <a:gd name="connsiteX1" fmla="*/ 763386 w 1722760"/>
                      <a:gd name="connsiteY1" fmla="*/ 1 h 3371417"/>
                      <a:gd name="connsiteX2" fmla="*/ 1722760 w 1722760"/>
                      <a:gd name="connsiteY2" fmla="*/ 1734322 h 3371417"/>
                      <a:gd name="connsiteX3" fmla="*/ 829470 w 1722760"/>
                      <a:gd name="connsiteY3" fmla="*/ 3370732 h 3371417"/>
                      <a:gd name="connsiteX4" fmla="*/ 184 w 1722760"/>
                      <a:gd name="connsiteY4" fmla="*/ 1724472 h 3371417"/>
                      <a:gd name="connsiteX0" fmla="*/ 421 w 1722997"/>
                      <a:gd name="connsiteY0" fmla="*/ 1724474 h 3371419"/>
                      <a:gd name="connsiteX1" fmla="*/ 763623 w 1722997"/>
                      <a:gd name="connsiteY1" fmla="*/ 3 h 3371419"/>
                      <a:gd name="connsiteX2" fmla="*/ 1722997 w 1722997"/>
                      <a:gd name="connsiteY2" fmla="*/ 1734324 h 3371419"/>
                      <a:gd name="connsiteX3" fmla="*/ 829707 w 1722997"/>
                      <a:gd name="connsiteY3" fmla="*/ 3370734 h 3371419"/>
                      <a:gd name="connsiteX4" fmla="*/ 421 w 1722997"/>
                      <a:gd name="connsiteY4" fmla="*/ 1724474 h 3371419"/>
                      <a:gd name="connsiteX0" fmla="*/ 38378 w 1761950"/>
                      <a:gd name="connsiteY0" fmla="*/ 1726319 h 3373264"/>
                      <a:gd name="connsiteX1" fmla="*/ 801580 w 1761950"/>
                      <a:gd name="connsiteY1" fmla="*/ 1848 h 3373264"/>
                      <a:gd name="connsiteX2" fmla="*/ 1760954 w 1761950"/>
                      <a:gd name="connsiteY2" fmla="*/ 1736169 h 3373264"/>
                      <a:gd name="connsiteX3" fmla="*/ 867664 w 1761950"/>
                      <a:gd name="connsiteY3" fmla="*/ 3372579 h 3373264"/>
                      <a:gd name="connsiteX4" fmla="*/ 38378 w 1761950"/>
                      <a:gd name="connsiteY4" fmla="*/ 1726319 h 3373264"/>
                      <a:gd name="connsiteX0" fmla="*/ 0 w 1740142"/>
                      <a:gd name="connsiteY0" fmla="*/ 200298 h 1846936"/>
                      <a:gd name="connsiteX1" fmla="*/ 1722576 w 1740142"/>
                      <a:gd name="connsiteY1" fmla="*/ 210148 h 1846936"/>
                      <a:gd name="connsiteX2" fmla="*/ 829286 w 1740142"/>
                      <a:gd name="connsiteY2" fmla="*/ 1846558 h 1846936"/>
                      <a:gd name="connsiteX3" fmla="*/ 0 w 1740142"/>
                      <a:gd name="connsiteY3" fmla="*/ 200298 h 1846936"/>
                      <a:gd name="connsiteX0" fmla="*/ 273 w 1722852"/>
                      <a:gd name="connsiteY0" fmla="*/ 1714216 h 3360863"/>
                      <a:gd name="connsiteX1" fmla="*/ 749702 w 1722852"/>
                      <a:gd name="connsiteY1" fmla="*/ 1 h 3360863"/>
                      <a:gd name="connsiteX2" fmla="*/ 1722849 w 1722852"/>
                      <a:gd name="connsiteY2" fmla="*/ 1724066 h 3360863"/>
                      <a:gd name="connsiteX3" fmla="*/ 829559 w 1722852"/>
                      <a:gd name="connsiteY3" fmla="*/ 3360476 h 3360863"/>
                      <a:gd name="connsiteX4" fmla="*/ 273 w 1722852"/>
                      <a:gd name="connsiteY4" fmla="*/ 1714216 h 3360863"/>
                      <a:gd name="connsiteX0" fmla="*/ 273 w 1747008"/>
                      <a:gd name="connsiteY0" fmla="*/ 1714216 h 3360863"/>
                      <a:gd name="connsiteX1" fmla="*/ 749702 w 1747008"/>
                      <a:gd name="connsiteY1" fmla="*/ 1 h 3360863"/>
                      <a:gd name="connsiteX2" fmla="*/ 1722849 w 1747008"/>
                      <a:gd name="connsiteY2" fmla="*/ 1724066 h 3360863"/>
                      <a:gd name="connsiteX3" fmla="*/ 829559 w 1747008"/>
                      <a:gd name="connsiteY3" fmla="*/ 3360476 h 3360863"/>
                      <a:gd name="connsiteX4" fmla="*/ 273 w 1747008"/>
                      <a:gd name="connsiteY4" fmla="*/ 1714216 h 3360863"/>
                      <a:gd name="connsiteX0" fmla="*/ 584 w 1747319"/>
                      <a:gd name="connsiteY0" fmla="*/ 1714215 h 3360862"/>
                      <a:gd name="connsiteX1" fmla="*/ 750013 w 1747319"/>
                      <a:gd name="connsiteY1" fmla="*/ 0 h 3360862"/>
                      <a:gd name="connsiteX2" fmla="*/ 1723160 w 1747319"/>
                      <a:gd name="connsiteY2" fmla="*/ 1724065 h 3360862"/>
                      <a:gd name="connsiteX3" fmla="*/ 829870 w 1747319"/>
                      <a:gd name="connsiteY3" fmla="*/ 3360475 h 3360862"/>
                      <a:gd name="connsiteX4" fmla="*/ 584 w 1747319"/>
                      <a:gd name="connsiteY4" fmla="*/ 1714215 h 3360862"/>
                      <a:gd name="connsiteX0" fmla="*/ 584 w 1747319"/>
                      <a:gd name="connsiteY0" fmla="*/ 1714215 h 3361081"/>
                      <a:gd name="connsiteX1" fmla="*/ 750013 w 1747319"/>
                      <a:gd name="connsiteY1" fmla="*/ 0 h 3361081"/>
                      <a:gd name="connsiteX2" fmla="*/ 1723160 w 1747319"/>
                      <a:gd name="connsiteY2" fmla="*/ 1724065 h 3361081"/>
                      <a:gd name="connsiteX3" fmla="*/ 829870 w 1747319"/>
                      <a:gd name="connsiteY3" fmla="*/ 3360475 h 3361081"/>
                      <a:gd name="connsiteX4" fmla="*/ 584 w 1747319"/>
                      <a:gd name="connsiteY4" fmla="*/ 1714215 h 3361081"/>
                      <a:gd name="connsiteX0" fmla="*/ 584 w 1747319"/>
                      <a:gd name="connsiteY0" fmla="*/ 1714215 h 3361847"/>
                      <a:gd name="connsiteX1" fmla="*/ 750013 w 1747319"/>
                      <a:gd name="connsiteY1" fmla="*/ 0 h 3361847"/>
                      <a:gd name="connsiteX2" fmla="*/ 1723160 w 1747319"/>
                      <a:gd name="connsiteY2" fmla="*/ 1724065 h 3361847"/>
                      <a:gd name="connsiteX3" fmla="*/ 829870 w 1747319"/>
                      <a:gd name="connsiteY3" fmla="*/ 3360475 h 3361847"/>
                      <a:gd name="connsiteX4" fmla="*/ 584 w 1747319"/>
                      <a:gd name="connsiteY4" fmla="*/ 1714215 h 3361847"/>
                      <a:gd name="connsiteX0" fmla="*/ 584 w 1747319"/>
                      <a:gd name="connsiteY0" fmla="*/ 1714215 h 3360539"/>
                      <a:gd name="connsiteX1" fmla="*/ 750013 w 1747319"/>
                      <a:gd name="connsiteY1" fmla="*/ 0 h 3360539"/>
                      <a:gd name="connsiteX2" fmla="*/ 1723160 w 1747319"/>
                      <a:gd name="connsiteY2" fmla="*/ 1724065 h 3360539"/>
                      <a:gd name="connsiteX3" fmla="*/ 829870 w 1747319"/>
                      <a:gd name="connsiteY3" fmla="*/ 3360475 h 3360539"/>
                      <a:gd name="connsiteX4" fmla="*/ 584 w 1747319"/>
                      <a:gd name="connsiteY4" fmla="*/ 1714215 h 3360539"/>
                      <a:gd name="connsiteX0" fmla="*/ 382 w 1747117"/>
                      <a:gd name="connsiteY0" fmla="*/ 1714215 h 3360539"/>
                      <a:gd name="connsiteX1" fmla="*/ 749811 w 1747117"/>
                      <a:gd name="connsiteY1" fmla="*/ 0 h 3360539"/>
                      <a:gd name="connsiteX2" fmla="*/ 1722958 w 1747117"/>
                      <a:gd name="connsiteY2" fmla="*/ 1724065 h 3360539"/>
                      <a:gd name="connsiteX3" fmla="*/ 829668 w 1747117"/>
                      <a:gd name="connsiteY3" fmla="*/ 3360475 h 3360539"/>
                      <a:gd name="connsiteX4" fmla="*/ 382 w 1747117"/>
                      <a:gd name="connsiteY4" fmla="*/ 1714215 h 3360539"/>
                      <a:gd name="connsiteX0" fmla="*/ 811 w 1747546"/>
                      <a:gd name="connsiteY0" fmla="*/ 1714215 h 3360539"/>
                      <a:gd name="connsiteX1" fmla="*/ 750240 w 1747546"/>
                      <a:gd name="connsiteY1" fmla="*/ 0 h 3360539"/>
                      <a:gd name="connsiteX2" fmla="*/ 1723387 w 1747546"/>
                      <a:gd name="connsiteY2" fmla="*/ 1724065 h 3360539"/>
                      <a:gd name="connsiteX3" fmla="*/ 830097 w 1747546"/>
                      <a:gd name="connsiteY3" fmla="*/ 3360475 h 3360539"/>
                      <a:gd name="connsiteX4" fmla="*/ 811 w 1747546"/>
                      <a:gd name="connsiteY4" fmla="*/ 1714215 h 33605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7546" h="3360539">
                        <a:moveTo>
                          <a:pt x="811" y="1714215"/>
                        </a:moveTo>
                        <a:cubicBezTo>
                          <a:pt x="-18934" y="1097706"/>
                          <a:pt x="324148" y="82806"/>
                          <a:pt x="750240" y="0"/>
                        </a:cubicBezTo>
                        <a:cubicBezTo>
                          <a:pt x="1994178" y="121180"/>
                          <a:pt x="1721679" y="1416091"/>
                          <a:pt x="1723387" y="1724065"/>
                        </a:cubicBezTo>
                        <a:cubicBezTo>
                          <a:pt x="1725096" y="2032039"/>
                          <a:pt x="1438351" y="3371223"/>
                          <a:pt x="830097" y="3360475"/>
                        </a:cubicBezTo>
                        <a:cubicBezTo>
                          <a:pt x="221843" y="3349727"/>
                          <a:pt x="20556" y="2330724"/>
                          <a:pt x="811" y="171421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514336"/>
                      </a:gs>
                      <a:gs pos="22000">
                        <a:srgbClr val="6E6355"/>
                      </a:gs>
                    </a:gsLst>
                    <a:lin ang="21594000" scaled="0"/>
                  </a:gra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F7B89E45-3775-E8B8-64BE-2262F0A948D3}"/>
                    </a:ext>
                  </a:extLst>
                </p:cNvPr>
                <p:cNvSpPr/>
                <p:nvPr/>
              </p:nvSpPr>
              <p:spPr>
                <a:xfrm>
                  <a:off x="6980635" y="434756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Arc 61">
                  <a:extLst>
                    <a:ext uri="{FF2B5EF4-FFF2-40B4-BE49-F238E27FC236}">
                      <a16:creationId xmlns:a16="http://schemas.microsoft.com/office/drawing/2014/main" id="{5B0318D3-C024-B9A8-0B27-0CA3F11AEEBC}"/>
                    </a:ext>
                  </a:extLst>
                </p:cNvPr>
                <p:cNvSpPr/>
                <p:nvPr/>
              </p:nvSpPr>
              <p:spPr>
                <a:xfrm>
                  <a:off x="7235742" y="4248857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Arc 62">
                  <a:extLst>
                    <a:ext uri="{FF2B5EF4-FFF2-40B4-BE49-F238E27FC236}">
                      <a16:creationId xmlns:a16="http://schemas.microsoft.com/office/drawing/2014/main" id="{650A8BBC-C77B-7B38-8D7D-752D683FB1A2}"/>
                    </a:ext>
                  </a:extLst>
                </p:cNvPr>
                <p:cNvSpPr/>
                <p:nvPr/>
              </p:nvSpPr>
              <p:spPr>
                <a:xfrm>
                  <a:off x="6664425" y="4313476"/>
                  <a:ext cx="166637" cy="1868099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376519C-FD7E-079F-1C2E-374651C5986B}"/>
                  </a:ext>
                </a:extLst>
              </p:cNvPr>
              <p:cNvGrpSpPr/>
              <p:nvPr/>
            </p:nvGrpSpPr>
            <p:grpSpPr>
              <a:xfrm>
                <a:off x="3135414" y="23782"/>
                <a:ext cx="2922727" cy="2753979"/>
                <a:chOff x="3135414" y="23782"/>
                <a:chExt cx="2922727" cy="2753979"/>
              </a:xfrm>
            </p:grpSpPr>
            <p:sp>
              <p:nvSpPr>
                <p:cNvPr id="48" name="Oval 5">
                  <a:extLst>
                    <a:ext uri="{FF2B5EF4-FFF2-40B4-BE49-F238E27FC236}">
                      <a16:creationId xmlns:a16="http://schemas.microsoft.com/office/drawing/2014/main" id="{2A57F29C-68BF-0208-6674-9921278A2863}"/>
                    </a:ext>
                  </a:extLst>
                </p:cNvPr>
                <p:cNvSpPr/>
                <p:nvPr/>
              </p:nvSpPr>
              <p:spPr>
                <a:xfrm>
                  <a:off x="4054043" y="135138"/>
                  <a:ext cx="1603774" cy="1486208"/>
                </a:xfrm>
                <a:custGeom>
                  <a:avLst/>
                  <a:gdLst>
                    <a:gd name="connsiteX0" fmla="*/ 0 w 1497496"/>
                    <a:gd name="connsiteY0" fmla="*/ 715854 h 1431707"/>
                    <a:gd name="connsiteX1" fmla="*/ 748748 w 1497496"/>
                    <a:gd name="connsiteY1" fmla="*/ 0 h 1431707"/>
                    <a:gd name="connsiteX2" fmla="*/ 1497496 w 1497496"/>
                    <a:gd name="connsiteY2" fmla="*/ 715854 h 1431707"/>
                    <a:gd name="connsiteX3" fmla="*/ 748748 w 1497496"/>
                    <a:gd name="connsiteY3" fmla="*/ 1431708 h 1431707"/>
                    <a:gd name="connsiteX4" fmla="*/ 0 w 1497496"/>
                    <a:gd name="connsiteY4" fmla="*/ 715854 h 1431707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84101"/>
                    <a:gd name="connsiteX1" fmla="*/ 749872 w 1498620"/>
                    <a:gd name="connsiteY1" fmla="*/ 0 h 1484101"/>
                    <a:gd name="connsiteX2" fmla="*/ 1498620 w 1498620"/>
                    <a:gd name="connsiteY2" fmla="*/ 715854 h 1484101"/>
                    <a:gd name="connsiteX3" fmla="*/ 749872 w 1498620"/>
                    <a:gd name="connsiteY3" fmla="*/ 1431708 h 1484101"/>
                    <a:gd name="connsiteX4" fmla="*/ 584633 w 1498620"/>
                    <a:gd name="connsiteY4" fmla="*/ 1350065 h 1484101"/>
                    <a:gd name="connsiteX5" fmla="*/ 1124 w 1498620"/>
                    <a:gd name="connsiteY5" fmla="*/ 715854 h 1484101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50323"/>
                    <a:gd name="connsiteX1" fmla="*/ 749872 w 1498620"/>
                    <a:gd name="connsiteY1" fmla="*/ 0 h 1450323"/>
                    <a:gd name="connsiteX2" fmla="*/ 1498620 w 1498620"/>
                    <a:gd name="connsiteY2" fmla="*/ 715854 h 1450323"/>
                    <a:gd name="connsiteX3" fmla="*/ 749872 w 1498620"/>
                    <a:gd name="connsiteY3" fmla="*/ 1431708 h 1450323"/>
                    <a:gd name="connsiteX4" fmla="*/ 584633 w 1498620"/>
                    <a:gd name="connsiteY4" fmla="*/ 1350065 h 1450323"/>
                    <a:gd name="connsiteX5" fmla="*/ 1124 w 1498620"/>
                    <a:gd name="connsiteY5" fmla="*/ 715854 h 1450323"/>
                    <a:gd name="connsiteX0" fmla="*/ 1124 w 1498620"/>
                    <a:gd name="connsiteY0" fmla="*/ 715854 h 1434371"/>
                    <a:gd name="connsiteX1" fmla="*/ 749872 w 1498620"/>
                    <a:gd name="connsiteY1" fmla="*/ 0 h 1434371"/>
                    <a:gd name="connsiteX2" fmla="*/ 1498620 w 1498620"/>
                    <a:gd name="connsiteY2" fmla="*/ 715854 h 1434371"/>
                    <a:gd name="connsiteX3" fmla="*/ 749872 w 1498620"/>
                    <a:gd name="connsiteY3" fmla="*/ 1431708 h 1434371"/>
                    <a:gd name="connsiteX4" fmla="*/ 584633 w 1498620"/>
                    <a:gd name="connsiteY4" fmla="*/ 1350065 h 1434371"/>
                    <a:gd name="connsiteX5" fmla="*/ 1124 w 1498620"/>
                    <a:gd name="connsiteY5" fmla="*/ 715854 h 1434371"/>
                    <a:gd name="connsiteX0" fmla="*/ 1124 w 1603395"/>
                    <a:gd name="connsiteY0" fmla="*/ 715878 h 1485535"/>
                    <a:gd name="connsiteX1" fmla="*/ 749872 w 1603395"/>
                    <a:gd name="connsiteY1" fmla="*/ 24 h 1485535"/>
                    <a:gd name="connsiteX2" fmla="*/ 1603395 w 1603395"/>
                    <a:gd name="connsiteY2" fmla="*/ 696828 h 1485535"/>
                    <a:gd name="connsiteX3" fmla="*/ 749872 w 1603395"/>
                    <a:gd name="connsiteY3" fmla="*/ 1431732 h 1485535"/>
                    <a:gd name="connsiteX4" fmla="*/ 584633 w 1603395"/>
                    <a:gd name="connsiteY4" fmla="*/ 1350089 h 1485535"/>
                    <a:gd name="connsiteX5" fmla="*/ 1124 w 1603395"/>
                    <a:gd name="connsiteY5" fmla="*/ 715878 h 1485535"/>
                    <a:gd name="connsiteX0" fmla="*/ 1124 w 1603395"/>
                    <a:gd name="connsiteY0" fmla="*/ 716551 h 1486208"/>
                    <a:gd name="connsiteX1" fmla="*/ 749872 w 1603395"/>
                    <a:gd name="connsiteY1" fmla="*/ 697 h 1486208"/>
                    <a:gd name="connsiteX2" fmla="*/ 1603395 w 1603395"/>
                    <a:gd name="connsiteY2" fmla="*/ 697501 h 1486208"/>
                    <a:gd name="connsiteX3" fmla="*/ 749872 w 1603395"/>
                    <a:gd name="connsiteY3" fmla="*/ 1432405 h 1486208"/>
                    <a:gd name="connsiteX4" fmla="*/ 584633 w 1603395"/>
                    <a:gd name="connsiteY4" fmla="*/ 1350762 h 1486208"/>
                    <a:gd name="connsiteX5" fmla="*/ 1124 w 1603395"/>
                    <a:gd name="connsiteY5" fmla="*/ 716551 h 1486208"/>
                    <a:gd name="connsiteX0" fmla="*/ 1124 w 1603774"/>
                    <a:gd name="connsiteY0" fmla="*/ 716551 h 1486208"/>
                    <a:gd name="connsiteX1" fmla="*/ 749872 w 1603774"/>
                    <a:gd name="connsiteY1" fmla="*/ 697 h 1486208"/>
                    <a:gd name="connsiteX2" fmla="*/ 1603395 w 1603774"/>
                    <a:gd name="connsiteY2" fmla="*/ 697501 h 1486208"/>
                    <a:gd name="connsiteX3" fmla="*/ 749872 w 1603774"/>
                    <a:gd name="connsiteY3" fmla="*/ 1432405 h 1486208"/>
                    <a:gd name="connsiteX4" fmla="*/ 584633 w 1603774"/>
                    <a:gd name="connsiteY4" fmla="*/ 1350762 h 1486208"/>
                    <a:gd name="connsiteX5" fmla="*/ 1124 w 1603774"/>
                    <a:gd name="connsiteY5" fmla="*/ 716551 h 148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3774" h="1486208">
                      <a:moveTo>
                        <a:pt x="1124" y="716551"/>
                      </a:moveTo>
                      <a:cubicBezTo>
                        <a:pt x="28664" y="491540"/>
                        <a:pt x="482827" y="3872"/>
                        <a:pt x="749872" y="697"/>
                      </a:cubicBezTo>
                      <a:cubicBezTo>
                        <a:pt x="1016917" y="-2478"/>
                        <a:pt x="1603395" y="-21704"/>
                        <a:pt x="1603395" y="697501"/>
                      </a:cubicBezTo>
                      <a:cubicBezTo>
                        <a:pt x="1622445" y="1188106"/>
                        <a:pt x="919666" y="1323528"/>
                        <a:pt x="749872" y="1432405"/>
                      </a:cubicBezTo>
                      <a:cubicBezTo>
                        <a:pt x="580078" y="1541282"/>
                        <a:pt x="709424" y="1470071"/>
                        <a:pt x="584633" y="1350762"/>
                      </a:cubicBezTo>
                      <a:cubicBezTo>
                        <a:pt x="459842" y="1231453"/>
                        <a:pt x="-26416" y="941562"/>
                        <a:pt x="1124" y="716551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Rectangle 6">
                  <a:extLst>
                    <a:ext uri="{FF2B5EF4-FFF2-40B4-BE49-F238E27FC236}">
                      <a16:creationId xmlns:a16="http://schemas.microsoft.com/office/drawing/2014/main" id="{FF0211DD-3B12-89AC-D45D-250F3834F791}"/>
                    </a:ext>
                  </a:extLst>
                </p:cNvPr>
                <p:cNvSpPr/>
                <p:nvPr/>
              </p:nvSpPr>
              <p:spPr>
                <a:xfrm>
                  <a:off x="3135414" y="527924"/>
                  <a:ext cx="1502848" cy="1097329"/>
                </a:xfrm>
                <a:custGeom>
                  <a:avLst/>
                  <a:gdLst>
                    <a:gd name="connsiteX0" fmla="*/ 0 w 874643"/>
                    <a:gd name="connsiteY0" fmla="*/ 0 h 702365"/>
                    <a:gd name="connsiteX1" fmla="*/ 874643 w 874643"/>
                    <a:gd name="connsiteY1" fmla="*/ 0 h 702365"/>
                    <a:gd name="connsiteX2" fmla="*/ 874643 w 874643"/>
                    <a:gd name="connsiteY2" fmla="*/ 702365 h 702365"/>
                    <a:gd name="connsiteX3" fmla="*/ 0 w 874643"/>
                    <a:gd name="connsiteY3" fmla="*/ 702365 h 702365"/>
                    <a:gd name="connsiteX4" fmla="*/ 0 w 874643"/>
                    <a:gd name="connsiteY4" fmla="*/ 0 h 702365"/>
                    <a:gd name="connsiteX0" fmla="*/ 0 w 874643"/>
                    <a:gd name="connsiteY0" fmla="*/ 172278 h 874643"/>
                    <a:gd name="connsiteX1" fmla="*/ 781878 w 874643"/>
                    <a:gd name="connsiteY1" fmla="*/ 0 h 874643"/>
                    <a:gd name="connsiteX2" fmla="*/ 874643 w 874643"/>
                    <a:gd name="connsiteY2" fmla="*/ 874643 h 874643"/>
                    <a:gd name="connsiteX3" fmla="*/ 0 w 874643"/>
                    <a:gd name="connsiteY3" fmla="*/ 874643 h 874643"/>
                    <a:gd name="connsiteX4" fmla="*/ 0 w 874643"/>
                    <a:gd name="connsiteY4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0 w 1298713"/>
                    <a:gd name="connsiteY4" fmla="*/ 874643 h 874643"/>
                    <a:gd name="connsiteX5" fmla="*/ 0 w 1298713"/>
                    <a:gd name="connsiteY5" fmla="*/ 172278 h 874643"/>
                    <a:gd name="connsiteX0" fmla="*/ 0 w 1298713"/>
                    <a:gd name="connsiteY0" fmla="*/ 172278 h 874643"/>
                    <a:gd name="connsiteX1" fmla="*/ 781878 w 1298713"/>
                    <a:gd name="connsiteY1" fmla="*/ 0 h 874643"/>
                    <a:gd name="connsiteX2" fmla="*/ 1298713 w 1298713"/>
                    <a:gd name="connsiteY2" fmla="*/ 556592 h 874643"/>
                    <a:gd name="connsiteX3" fmla="*/ 874643 w 1298713"/>
                    <a:gd name="connsiteY3" fmla="*/ 874643 h 874643"/>
                    <a:gd name="connsiteX4" fmla="*/ 119269 w 1298713"/>
                    <a:gd name="connsiteY4" fmla="*/ 715617 h 874643"/>
                    <a:gd name="connsiteX5" fmla="*/ 0 w 1298713"/>
                    <a:gd name="connsiteY5" fmla="*/ 172278 h 874643"/>
                    <a:gd name="connsiteX0" fmla="*/ 106018 w 1404731"/>
                    <a:gd name="connsiteY0" fmla="*/ 172278 h 1110977"/>
                    <a:gd name="connsiteX1" fmla="*/ 887896 w 1404731"/>
                    <a:gd name="connsiteY1" fmla="*/ 0 h 1110977"/>
                    <a:gd name="connsiteX2" fmla="*/ 1404731 w 1404731"/>
                    <a:gd name="connsiteY2" fmla="*/ 556592 h 1110977"/>
                    <a:gd name="connsiteX3" fmla="*/ 980661 w 1404731"/>
                    <a:gd name="connsiteY3" fmla="*/ 874643 h 1110977"/>
                    <a:gd name="connsiteX4" fmla="*/ 225287 w 1404731"/>
                    <a:gd name="connsiteY4" fmla="*/ 715617 h 1110977"/>
                    <a:gd name="connsiteX5" fmla="*/ 0 w 1404731"/>
                    <a:gd name="connsiteY5" fmla="*/ 1099931 h 1110977"/>
                    <a:gd name="connsiteX6" fmla="*/ 106018 w 1404731"/>
                    <a:gd name="connsiteY6" fmla="*/ 172278 h 1110977"/>
                    <a:gd name="connsiteX0" fmla="*/ 203295 w 1502008"/>
                    <a:gd name="connsiteY0" fmla="*/ 172278 h 1110977"/>
                    <a:gd name="connsiteX1" fmla="*/ 985173 w 1502008"/>
                    <a:gd name="connsiteY1" fmla="*/ 0 h 1110977"/>
                    <a:gd name="connsiteX2" fmla="*/ 1502008 w 1502008"/>
                    <a:gd name="connsiteY2" fmla="*/ 556592 h 1110977"/>
                    <a:gd name="connsiteX3" fmla="*/ 1077938 w 1502008"/>
                    <a:gd name="connsiteY3" fmla="*/ 874643 h 1110977"/>
                    <a:gd name="connsiteX4" fmla="*/ 322564 w 1502008"/>
                    <a:gd name="connsiteY4" fmla="*/ 715617 h 1110977"/>
                    <a:gd name="connsiteX5" fmla="*/ 97277 w 1502008"/>
                    <a:gd name="connsiteY5" fmla="*/ 1099931 h 1110977"/>
                    <a:gd name="connsiteX6" fmla="*/ 203295 w 1502008"/>
                    <a:gd name="connsiteY6" fmla="*/ 172278 h 1110977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03295 w 1502008"/>
                    <a:gd name="connsiteY0" fmla="*/ 172727 h 1111426"/>
                    <a:gd name="connsiteX1" fmla="*/ 985173 w 1502008"/>
                    <a:gd name="connsiteY1" fmla="*/ 449 h 1111426"/>
                    <a:gd name="connsiteX2" fmla="*/ 1502008 w 1502008"/>
                    <a:gd name="connsiteY2" fmla="*/ 557041 h 1111426"/>
                    <a:gd name="connsiteX3" fmla="*/ 1077938 w 1502008"/>
                    <a:gd name="connsiteY3" fmla="*/ 875092 h 1111426"/>
                    <a:gd name="connsiteX4" fmla="*/ 322564 w 1502008"/>
                    <a:gd name="connsiteY4" fmla="*/ 716066 h 1111426"/>
                    <a:gd name="connsiteX5" fmla="*/ 97277 w 1502008"/>
                    <a:gd name="connsiteY5" fmla="*/ 1100380 h 1111426"/>
                    <a:gd name="connsiteX6" fmla="*/ 203295 w 1502008"/>
                    <a:gd name="connsiteY6" fmla="*/ 172727 h 1111426"/>
                    <a:gd name="connsiteX0" fmla="*/ 225674 w 1524387"/>
                    <a:gd name="connsiteY0" fmla="*/ 172727 h 1111426"/>
                    <a:gd name="connsiteX1" fmla="*/ 1007552 w 1524387"/>
                    <a:gd name="connsiteY1" fmla="*/ 449 h 1111426"/>
                    <a:gd name="connsiteX2" fmla="*/ 1524387 w 1524387"/>
                    <a:gd name="connsiteY2" fmla="*/ 557041 h 1111426"/>
                    <a:gd name="connsiteX3" fmla="*/ 1100317 w 1524387"/>
                    <a:gd name="connsiteY3" fmla="*/ 875092 h 1111426"/>
                    <a:gd name="connsiteX4" fmla="*/ 344943 w 1524387"/>
                    <a:gd name="connsiteY4" fmla="*/ 716066 h 1111426"/>
                    <a:gd name="connsiteX5" fmla="*/ 119656 w 1524387"/>
                    <a:gd name="connsiteY5" fmla="*/ 1100380 h 1111426"/>
                    <a:gd name="connsiteX6" fmla="*/ 225674 w 1524387"/>
                    <a:gd name="connsiteY6" fmla="*/ 172727 h 1111426"/>
                    <a:gd name="connsiteX0" fmla="*/ 242725 w 1518578"/>
                    <a:gd name="connsiteY0" fmla="*/ 203123 h 1111342"/>
                    <a:gd name="connsiteX1" fmla="*/ 1001743 w 1518578"/>
                    <a:gd name="connsiteY1" fmla="*/ 365 h 1111342"/>
                    <a:gd name="connsiteX2" fmla="*/ 1518578 w 1518578"/>
                    <a:gd name="connsiteY2" fmla="*/ 556957 h 1111342"/>
                    <a:gd name="connsiteX3" fmla="*/ 1094508 w 1518578"/>
                    <a:gd name="connsiteY3" fmla="*/ 875008 h 1111342"/>
                    <a:gd name="connsiteX4" fmla="*/ 339134 w 1518578"/>
                    <a:gd name="connsiteY4" fmla="*/ 715982 h 1111342"/>
                    <a:gd name="connsiteX5" fmla="*/ 113847 w 1518578"/>
                    <a:gd name="connsiteY5" fmla="*/ 1100296 h 1111342"/>
                    <a:gd name="connsiteX6" fmla="*/ 242725 w 1518578"/>
                    <a:gd name="connsiteY6" fmla="*/ 203123 h 1111342"/>
                    <a:gd name="connsiteX0" fmla="*/ 242725 w 1518578"/>
                    <a:gd name="connsiteY0" fmla="*/ 203337 h 1111556"/>
                    <a:gd name="connsiteX1" fmla="*/ 1001743 w 1518578"/>
                    <a:gd name="connsiteY1" fmla="*/ 579 h 1111556"/>
                    <a:gd name="connsiteX2" fmla="*/ 1518578 w 1518578"/>
                    <a:gd name="connsiteY2" fmla="*/ 557171 h 1111556"/>
                    <a:gd name="connsiteX3" fmla="*/ 1094508 w 1518578"/>
                    <a:gd name="connsiteY3" fmla="*/ 875222 h 1111556"/>
                    <a:gd name="connsiteX4" fmla="*/ 339134 w 1518578"/>
                    <a:gd name="connsiteY4" fmla="*/ 716196 h 1111556"/>
                    <a:gd name="connsiteX5" fmla="*/ 113847 w 1518578"/>
                    <a:gd name="connsiteY5" fmla="*/ 1100510 h 1111556"/>
                    <a:gd name="connsiteX6" fmla="*/ 242725 w 1518578"/>
                    <a:gd name="connsiteY6" fmla="*/ 203337 h 1111556"/>
                    <a:gd name="connsiteX0" fmla="*/ 229194 w 1505047"/>
                    <a:gd name="connsiteY0" fmla="*/ 203337 h 1111556"/>
                    <a:gd name="connsiteX1" fmla="*/ 988212 w 1505047"/>
                    <a:gd name="connsiteY1" fmla="*/ 579 h 1111556"/>
                    <a:gd name="connsiteX2" fmla="*/ 1505047 w 1505047"/>
                    <a:gd name="connsiteY2" fmla="*/ 557171 h 1111556"/>
                    <a:gd name="connsiteX3" fmla="*/ 1080977 w 1505047"/>
                    <a:gd name="connsiteY3" fmla="*/ 875222 h 1111556"/>
                    <a:gd name="connsiteX4" fmla="*/ 325603 w 1505047"/>
                    <a:gd name="connsiteY4" fmla="*/ 716196 h 1111556"/>
                    <a:gd name="connsiteX5" fmla="*/ 100316 w 1505047"/>
                    <a:gd name="connsiteY5" fmla="*/ 1100510 h 1111556"/>
                    <a:gd name="connsiteX6" fmla="*/ 229194 w 1505047"/>
                    <a:gd name="connsiteY6" fmla="*/ 203337 h 1111556"/>
                    <a:gd name="connsiteX0" fmla="*/ 229194 w 1505047"/>
                    <a:gd name="connsiteY0" fmla="*/ 203337 h 1113000"/>
                    <a:gd name="connsiteX1" fmla="*/ 988212 w 1505047"/>
                    <a:gd name="connsiteY1" fmla="*/ 579 h 1113000"/>
                    <a:gd name="connsiteX2" fmla="*/ 1505047 w 1505047"/>
                    <a:gd name="connsiteY2" fmla="*/ 557171 h 1113000"/>
                    <a:gd name="connsiteX3" fmla="*/ 1080977 w 1505047"/>
                    <a:gd name="connsiteY3" fmla="*/ 875222 h 1113000"/>
                    <a:gd name="connsiteX4" fmla="*/ 325603 w 1505047"/>
                    <a:gd name="connsiteY4" fmla="*/ 716196 h 1113000"/>
                    <a:gd name="connsiteX5" fmla="*/ 100316 w 1505047"/>
                    <a:gd name="connsiteY5" fmla="*/ 1100510 h 1113000"/>
                    <a:gd name="connsiteX6" fmla="*/ 229194 w 1505047"/>
                    <a:gd name="connsiteY6" fmla="*/ 203337 h 111300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29194 w 1505047"/>
                    <a:gd name="connsiteY0" fmla="*/ 203337 h 1100510"/>
                    <a:gd name="connsiteX1" fmla="*/ 988212 w 1505047"/>
                    <a:gd name="connsiteY1" fmla="*/ 579 h 1100510"/>
                    <a:gd name="connsiteX2" fmla="*/ 1505047 w 1505047"/>
                    <a:gd name="connsiteY2" fmla="*/ 557171 h 1100510"/>
                    <a:gd name="connsiteX3" fmla="*/ 1080977 w 1505047"/>
                    <a:gd name="connsiteY3" fmla="*/ 875222 h 1100510"/>
                    <a:gd name="connsiteX4" fmla="*/ 325603 w 1505047"/>
                    <a:gd name="connsiteY4" fmla="*/ 716196 h 1100510"/>
                    <a:gd name="connsiteX5" fmla="*/ 100316 w 1505047"/>
                    <a:gd name="connsiteY5" fmla="*/ 1100510 h 1100510"/>
                    <a:gd name="connsiteX6" fmla="*/ 229194 w 1505047"/>
                    <a:gd name="connsiteY6" fmla="*/ 203337 h 1100510"/>
                    <a:gd name="connsiteX0" fmla="*/ 207957 w 1483810"/>
                    <a:gd name="connsiteY0" fmla="*/ 203337 h 1095747"/>
                    <a:gd name="connsiteX1" fmla="*/ 966975 w 1483810"/>
                    <a:gd name="connsiteY1" fmla="*/ 579 h 1095747"/>
                    <a:gd name="connsiteX2" fmla="*/ 1483810 w 1483810"/>
                    <a:gd name="connsiteY2" fmla="*/ 557171 h 1095747"/>
                    <a:gd name="connsiteX3" fmla="*/ 1059740 w 1483810"/>
                    <a:gd name="connsiteY3" fmla="*/ 875222 h 1095747"/>
                    <a:gd name="connsiteX4" fmla="*/ 304366 w 1483810"/>
                    <a:gd name="connsiteY4" fmla="*/ 716196 h 1095747"/>
                    <a:gd name="connsiteX5" fmla="*/ 107654 w 1483810"/>
                    <a:gd name="connsiteY5" fmla="*/ 1095747 h 1095747"/>
                    <a:gd name="connsiteX6" fmla="*/ 207957 w 1483810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3404 w 1502848"/>
                    <a:gd name="connsiteY4" fmla="*/ 716196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28167 w 1502848"/>
                    <a:gd name="connsiteY4" fmla="*/ 7304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3337 h 1095747"/>
                    <a:gd name="connsiteX1" fmla="*/ 986013 w 1502848"/>
                    <a:gd name="connsiteY1" fmla="*/ 579 h 1095747"/>
                    <a:gd name="connsiteX2" fmla="*/ 1502848 w 1502848"/>
                    <a:gd name="connsiteY2" fmla="*/ 557171 h 1095747"/>
                    <a:gd name="connsiteX3" fmla="*/ 1078778 w 1502848"/>
                    <a:gd name="connsiteY3" fmla="*/ 875222 h 1095747"/>
                    <a:gd name="connsiteX4" fmla="*/ 351027 w 1502848"/>
                    <a:gd name="connsiteY4" fmla="*/ 768584 h 1095747"/>
                    <a:gd name="connsiteX5" fmla="*/ 126692 w 1502848"/>
                    <a:gd name="connsiteY5" fmla="*/ 1095747 h 1095747"/>
                    <a:gd name="connsiteX6" fmla="*/ 226995 w 1502848"/>
                    <a:gd name="connsiteY6" fmla="*/ 203337 h 1095747"/>
                    <a:gd name="connsiteX0" fmla="*/ 226995 w 1502848"/>
                    <a:gd name="connsiteY0" fmla="*/ 204919 h 1097329"/>
                    <a:gd name="connsiteX1" fmla="*/ 986013 w 1502848"/>
                    <a:gd name="connsiteY1" fmla="*/ 2161 h 1097329"/>
                    <a:gd name="connsiteX2" fmla="*/ 1502848 w 1502848"/>
                    <a:gd name="connsiteY2" fmla="*/ 558753 h 1097329"/>
                    <a:gd name="connsiteX3" fmla="*/ 1078778 w 1502848"/>
                    <a:gd name="connsiteY3" fmla="*/ 876804 h 1097329"/>
                    <a:gd name="connsiteX4" fmla="*/ 351027 w 1502848"/>
                    <a:gd name="connsiteY4" fmla="*/ 770166 h 1097329"/>
                    <a:gd name="connsiteX5" fmla="*/ 126692 w 1502848"/>
                    <a:gd name="connsiteY5" fmla="*/ 1097329 h 1097329"/>
                    <a:gd name="connsiteX6" fmla="*/ 226995 w 1502848"/>
                    <a:gd name="connsiteY6" fmla="*/ 204919 h 10973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2848" h="1097329">
                      <a:moveTo>
                        <a:pt x="226995" y="204919"/>
                      </a:moveTo>
                      <a:cubicBezTo>
                        <a:pt x="441901" y="2713"/>
                        <a:pt x="738639" y="-6673"/>
                        <a:pt x="986013" y="2161"/>
                      </a:cubicBezTo>
                      <a:cubicBezTo>
                        <a:pt x="1281979" y="77257"/>
                        <a:pt x="1485178" y="417396"/>
                        <a:pt x="1502848" y="558753"/>
                      </a:cubicBezTo>
                      <a:cubicBezTo>
                        <a:pt x="1361491" y="664770"/>
                        <a:pt x="1273144" y="890057"/>
                        <a:pt x="1078778" y="876804"/>
                      </a:cubicBezTo>
                      <a:cubicBezTo>
                        <a:pt x="836194" y="841258"/>
                        <a:pt x="601231" y="729512"/>
                        <a:pt x="351027" y="770166"/>
                      </a:cubicBezTo>
                      <a:cubicBezTo>
                        <a:pt x="311188" y="822527"/>
                        <a:pt x="221776" y="882091"/>
                        <a:pt x="126692" y="1097329"/>
                      </a:cubicBezTo>
                      <a:cubicBezTo>
                        <a:pt x="-141898" y="593262"/>
                        <a:pt x="77356" y="361737"/>
                        <a:pt x="226995" y="204919"/>
                      </a:cubicBezTo>
                      <a:close/>
                    </a:path>
                  </a:pathLst>
                </a:custGeom>
                <a:solidFill>
                  <a:srgbClr val="FFEB95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F6E9614-3E9F-DE52-8D10-D3B7D4DEF852}"/>
                    </a:ext>
                  </a:extLst>
                </p:cNvPr>
                <p:cNvSpPr/>
                <p:nvPr/>
              </p:nvSpPr>
              <p:spPr>
                <a:xfrm>
                  <a:off x="4638263" y="481013"/>
                  <a:ext cx="380382" cy="31432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84D8DE-92D1-02E5-1D3A-CC037C9436BE}"/>
                    </a:ext>
                  </a:extLst>
                </p:cNvPr>
                <p:cNvSpPr/>
                <p:nvPr/>
              </p:nvSpPr>
              <p:spPr>
                <a:xfrm>
                  <a:off x="4723227" y="571500"/>
                  <a:ext cx="161374" cy="13335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Cloud 51">
                  <a:extLst>
                    <a:ext uri="{FF2B5EF4-FFF2-40B4-BE49-F238E27FC236}">
                      <a16:creationId xmlns:a16="http://schemas.microsoft.com/office/drawing/2014/main" id="{B1118EBC-9F46-4FFA-F4FA-B7A7BC0351BA}"/>
                    </a:ext>
                  </a:extLst>
                </p:cNvPr>
                <p:cNvSpPr/>
                <p:nvPr/>
              </p:nvSpPr>
              <p:spPr>
                <a:xfrm rot="20967020">
                  <a:off x="4178740" y="1727650"/>
                  <a:ext cx="1879401" cy="1050111"/>
                </a:xfrm>
                <a:prstGeom prst="cloud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Rectangle 10">
                  <a:extLst>
                    <a:ext uri="{FF2B5EF4-FFF2-40B4-BE49-F238E27FC236}">
                      <a16:creationId xmlns:a16="http://schemas.microsoft.com/office/drawing/2014/main" id="{EEAF3F4A-69AE-3AF6-DCF6-4E37EAAFE3A1}"/>
                    </a:ext>
                  </a:extLst>
                </p:cNvPr>
                <p:cNvSpPr/>
                <p:nvPr/>
              </p:nvSpPr>
              <p:spPr>
                <a:xfrm rot="20985504">
                  <a:off x="4650322" y="1277393"/>
                  <a:ext cx="664510" cy="1120953"/>
                </a:xfrm>
                <a:custGeom>
                  <a:avLst/>
                  <a:gdLst>
                    <a:gd name="connsiteX0" fmla="*/ 0 w 499606"/>
                    <a:gd name="connsiteY0" fmla="*/ 0 h 1095747"/>
                    <a:gd name="connsiteX1" fmla="*/ 499606 w 499606"/>
                    <a:gd name="connsiteY1" fmla="*/ 0 h 1095747"/>
                    <a:gd name="connsiteX2" fmla="*/ 499606 w 499606"/>
                    <a:gd name="connsiteY2" fmla="*/ 1095747 h 1095747"/>
                    <a:gd name="connsiteX3" fmla="*/ 0 w 499606"/>
                    <a:gd name="connsiteY3" fmla="*/ 1095747 h 1095747"/>
                    <a:gd name="connsiteX4" fmla="*/ 0 w 499606"/>
                    <a:gd name="connsiteY4" fmla="*/ 0 h 1095747"/>
                    <a:gd name="connsiteX0" fmla="*/ 0 w 544597"/>
                    <a:gd name="connsiteY0" fmla="*/ 0 h 1103876"/>
                    <a:gd name="connsiteX1" fmla="*/ 544597 w 544597"/>
                    <a:gd name="connsiteY1" fmla="*/ 8129 h 1103876"/>
                    <a:gd name="connsiteX2" fmla="*/ 544597 w 544597"/>
                    <a:gd name="connsiteY2" fmla="*/ 1103876 h 1103876"/>
                    <a:gd name="connsiteX3" fmla="*/ 44991 w 544597"/>
                    <a:gd name="connsiteY3" fmla="*/ 1103876 h 1103876"/>
                    <a:gd name="connsiteX4" fmla="*/ 0 w 544597"/>
                    <a:gd name="connsiteY4" fmla="*/ 0 h 1103876"/>
                    <a:gd name="connsiteX0" fmla="*/ 0 w 544597"/>
                    <a:gd name="connsiteY0" fmla="*/ 0 h 1120953"/>
                    <a:gd name="connsiteX1" fmla="*/ 544597 w 544597"/>
                    <a:gd name="connsiteY1" fmla="*/ 8129 h 1120953"/>
                    <a:gd name="connsiteX2" fmla="*/ 544597 w 544597"/>
                    <a:gd name="connsiteY2" fmla="*/ 1103876 h 1120953"/>
                    <a:gd name="connsiteX3" fmla="*/ 10932 w 544597"/>
                    <a:gd name="connsiteY3" fmla="*/ 1120953 h 1120953"/>
                    <a:gd name="connsiteX4" fmla="*/ 0 w 544597"/>
                    <a:gd name="connsiteY4" fmla="*/ 0 h 1120953"/>
                    <a:gd name="connsiteX0" fmla="*/ 0 w 567093"/>
                    <a:gd name="connsiteY0" fmla="*/ 0 h 1120953"/>
                    <a:gd name="connsiteX1" fmla="*/ 567093 w 567093"/>
                    <a:gd name="connsiteY1" fmla="*/ 12194 h 1120953"/>
                    <a:gd name="connsiteX2" fmla="*/ 544597 w 567093"/>
                    <a:gd name="connsiteY2" fmla="*/ 1103876 h 1120953"/>
                    <a:gd name="connsiteX3" fmla="*/ 10932 w 567093"/>
                    <a:gd name="connsiteY3" fmla="*/ 1120953 h 1120953"/>
                    <a:gd name="connsiteX4" fmla="*/ 0 w 567093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0 w 589589"/>
                    <a:gd name="connsiteY0" fmla="*/ 0 h 1120953"/>
                    <a:gd name="connsiteX1" fmla="*/ 567093 w 589589"/>
                    <a:gd name="connsiteY1" fmla="*/ 12194 h 1120953"/>
                    <a:gd name="connsiteX2" fmla="*/ 589589 w 589589"/>
                    <a:gd name="connsiteY2" fmla="*/ 1112005 h 1120953"/>
                    <a:gd name="connsiteX3" fmla="*/ 10932 w 589589"/>
                    <a:gd name="connsiteY3" fmla="*/ 1120953 h 1120953"/>
                    <a:gd name="connsiteX4" fmla="*/ 0 w 589589"/>
                    <a:gd name="connsiteY4" fmla="*/ 0 h 1120953"/>
                    <a:gd name="connsiteX0" fmla="*/ 74921 w 664510"/>
                    <a:gd name="connsiteY0" fmla="*/ 0 h 1120953"/>
                    <a:gd name="connsiteX1" fmla="*/ 642014 w 664510"/>
                    <a:gd name="connsiteY1" fmla="*/ 12194 h 1120953"/>
                    <a:gd name="connsiteX2" fmla="*/ 664510 w 664510"/>
                    <a:gd name="connsiteY2" fmla="*/ 1112005 h 1120953"/>
                    <a:gd name="connsiteX3" fmla="*/ 85853 w 664510"/>
                    <a:gd name="connsiteY3" fmla="*/ 1120953 h 1120953"/>
                    <a:gd name="connsiteX4" fmla="*/ 74921 w 664510"/>
                    <a:gd name="connsiteY4" fmla="*/ 0 h 112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4510" h="1120953">
                      <a:moveTo>
                        <a:pt x="74921" y="0"/>
                      </a:moveTo>
                      <a:lnTo>
                        <a:pt x="642014" y="12194"/>
                      </a:lnTo>
                      <a:cubicBezTo>
                        <a:pt x="649513" y="378798"/>
                        <a:pt x="338448" y="494259"/>
                        <a:pt x="664510" y="1112005"/>
                      </a:cubicBezTo>
                      <a:lnTo>
                        <a:pt x="85853" y="1120953"/>
                      </a:lnTo>
                      <a:cubicBezTo>
                        <a:pt x="-102640" y="613240"/>
                        <a:pt x="78565" y="373651"/>
                        <a:pt x="74921" y="0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0F693E5-43C2-2753-904D-BF65065D0A90}"/>
                    </a:ext>
                  </a:extLst>
                </p:cNvPr>
                <p:cNvSpPr/>
                <p:nvPr/>
              </p:nvSpPr>
              <p:spPr>
                <a:xfrm rot="21021619">
                  <a:off x="4519614" y="1154909"/>
                  <a:ext cx="795456" cy="284320"/>
                </a:xfrm>
                <a:prstGeom prst="ellipse">
                  <a:avLst/>
                </a:prstGeom>
                <a:solidFill>
                  <a:srgbClr val="EECAB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738BF51-FE4F-1D25-E963-5D202986C6B7}"/>
                    </a:ext>
                  </a:extLst>
                </p:cNvPr>
                <p:cNvSpPr/>
                <p:nvPr/>
              </p:nvSpPr>
              <p:spPr>
                <a:xfrm>
                  <a:off x="3492442" y="1082053"/>
                  <a:ext cx="816099" cy="213360"/>
                </a:xfrm>
                <a:custGeom>
                  <a:avLst/>
                  <a:gdLst>
                    <a:gd name="connsiteX0" fmla="*/ 0 w 816099"/>
                    <a:gd name="connsiteY0" fmla="*/ 213360 h 213360"/>
                    <a:gd name="connsiteX1" fmla="*/ 175260 w 816099"/>
                    <a:gd name="connsiteY1" fmla="*/ 99060 h 213360"/>
                    <a:gd name="connsiteX2" fmla="*/ 510540 w 816099"/>
                    <a:gd name="connsiteY2" fmla="*/ 45720 h 213360"/>
                    <a:gd name="connsiteX3" fmla="*/ 792480 w 816099"/>
                    <a:gd name="connsiteY3" fmla="*/ 22860 h 213360"/>
                    <a:gd name="connsiteX4" fmla="*/ 800100 w 816099"/>
                    <a:gd name="connsiteY4" fmla="*/ 0 h 213360"/>
                    <a:gd name="connsiteX5" fmla="*/ 800100 w 816099"/>
                    <a:gd name="connsiteY5" fmla="*/ 0 h 213360"/>
                    <a:gd name="connsiteX6" fmla="*/ 800100 w 816099"/>
                    <a:gd name="connsiteY6" fmla="*/ 0 h 21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099" h="213360">
                      <a:moveTo>
                        <a:pt x="0" y="213360"/>
                      </a:moveTo>
                      <a:cubicBezTo>
                        <a:pt x="45085" y="170180"/>
                        <a:pt x="90170" y="127000"/>
                        <a:pt x="175260" y="99060"/>
                      </a:cubicBezTo>
                      <a:cubicBezTo>
                        <a:pt x="260350" y="71120"/>
                        <a:pt x="407670" y="58420"/>
                        <a:pt x="510540" y="45720"/>
                      </a:cubicBezTo>
                      <a:cubicBezTo>
                        <a:pt x="613410" y="33020"/>
                        <a:pt x="744220" y="30480"/>
                        <a:pt x="792480" y="22860"/>
                      </a:cubicBezTo>
                      <a:cubicBezTo>
                        <a:pt x="840740" y="15240"/>
                        <a:pt x="800100" y="0"/>
                        <a:pt x="800100" y="0"/>
                      </a:cubicBezTo>
                      <a:lnTo>
                        <a:pt x="800100" y="0"/>
                      </a:lnTo>
                      <a:lnTo>
                        <a:pt x="80010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10">
                  <a:extLst>
                    <a:ext uri="{FF2B5EF4-FFF2-40B4-BE49-F238E27FC236}">
                      <a16:creationId xmlns:a16="http://schemas.microsoft.com/office/drawing/2014/main" id="{72AEC46F-D65C-6B55-6F22-9413A2AB4203}"/>
                    </a:ext>
                  </a:extLst>
                </p:cNvPr>
                <p:cNvSpPr/>
                <p:nvPr/>
              </p:nvSpPr>
              <p:spPr>
                <a:xfrm rot="20985504">
                  <a:off x="4630012" y="2207911"/>
                  <a:ext cx="982196" cy="301822"/>
                </a:xfrm>
                <a:custGeom>
                  <a:avLst/>
                  <a:gdLst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  <a:gd name="connsiteX0" fmla="*/ 0 w 982196"/>
                    <a:gd name="connsiteY0" fmla="*/ 0 h 301822"/>
                    <a:gd name="connsiteX1" fmla="*/ 982196 w 982196"/>
                    <a:gd name="connsiteY1" fmla="*/ 0 h 301822"/>
                    <a:gd name="connsiteX2" fmla="*/ 982196 w 982196"/>
                    <a:gd name="connsiteY2" fmla="*/ 301822 h 301822"/>
                    <a:gd name="connsiteX3" fmla="*/ 0 w 982196"/>
                    <a:gd name="connsiteY3" fmla="*/ 301822 h 301822"/>
                    <a:gd name="connsiteX4" fmla="*/ 0 w 982196"/>
                    <a:gd name="connsiteY4" fmla="*/ 0 h 301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2196" h="301822">
                      <a:moveTo>
                        <a:pt x="0" y="0"/>
                      </a:moveTo>
                      <a:cubicBezTo>
                        <a:pt x="320625" y="37493"/>
                        <a:pt x="601770" y="122057"/>
                        <a:pt x="982196" y="0"/>
                      </a:cubicBezTo>
                      <a:lnTo>
                        <a:pt x="982196" y="301822"/>
                      </a:lnTo>
                      <a:lnTo>
                        <a:pt x="0" y="3018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Oval 31">
                  <a:extLst>
                    <a:ext uri="{FF2B5EF4-FFF2-40B4-BE49-F238E27FC236}">
                      <a16:creationId xmlns:a16="http://schemas.microsoft.com/office/drawing/2014/main" id="{1C2D1C97-3ACC-1801-9195-ABA467E687B5}"/>
                    </a:ext>
                  </a:extLst>
                </p:cNvPr>
                <p:cNvSpPr/>
                <p:nvPr/>
              </p:nvSpPr>
              <p:spPr>
                <a:xfrm>
                  <a:off x="4638262" y="455210"/>
                  <a:ext cx="380382" cy="176808"/>
                </a:xfrm>
                <a:custGeom>
                  <a:avLst/>
                  <a:gdLst>
                    <a:gd name="connsiteX0" fmla="*/ 0 w 380382"/>
                    <a:gd name="connsiteY0" fmla="*/ 157163 h 314325"/>
                    <a:gd name="connsiteX1" fmla="*/ 190191 w 380382"/>
                    <a:gd name="connsiteY1" fmla="*/ 0 h 314325"/>
                    <a:gd name="connsiteX2" fmla="*/ 380382 w 380382"/>
                    <a:gd name="connsiteY2" fmla="*/ 157163 h 314325"/>
                    <a:gd name="connsiteX3" fmla="*/ 190191 w 380382"/>
                    <a:gd name="connsiteY3" fmla="*/ 314326 h 314325"/>
                    <a:gd name="connsiteX4" fmla="*/ 0 w 380382"/>
                    <a:gd name="connsiteY4" fmla="*/ 157163 h 314325"/>
                    <a:gd name="connsiteX0" fmla="*/ 0 w 380382"/>
                    <a:gd name="connsiteY0" fmla="*/ 157163 h 176808"/>
                    <a:gd name="connsiteX1" fmla="*/ 190191 w 380382"/>
                    <a:gd name="connsiteY1" fmla="*/ 0 h 176808"/>
                    <a:gd name="connsiteX2" fmla="*/ 380382 w 380382"/>
                    <a:gd name="connsiteY2" fmla="*/ 157163 h 176808"/>
                    <a:gd name="connsiteX3" fmla="*/ 0 w 380382"/>
                    <a:gd name="connsiteY3" fmla="*/ 157163 h 176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382" h="176808">
                      <a:moveTo>
                        <a:pt x="0" y="157163"/>
                      </a:moveTo>
                      <a:cubicBezTo>
                        <a:pt x="0" y="70364"/>
                        <a:pt x="85151" y="0"/>
                        <a:pt x="190191" y="0"/>
                      </a:cubicBezTo>
                      <a:cubicBezTo>
                        <a:pt x="295231" y="0"/>
                        <a:pt x="380382" y="70364"/>
                        <a:pt x="380382" y="157163"/>
                      </a:cubicBezTo>
                      <a:cubicBezTo>
                        <a:pt x="348684" y="183357"/>
                        <a:pt x="31699" y="183357"/>
                        <a:pt x="0" y="157163"/>
                      </a:cubicBezTo>
                      <a:close/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B908786-76A8-8DAD-272C-57A9C3BEC126}"/>
                    </a:ext>
                  </a:extLst>
                </p:cNvPr>
                <p:cNvSpPr/>
                <p:nvPr/>
              </p:nvSpPr>
              <p:spPr>
                <a:xfrm>
                  <a:off x="3671946" y="754413"/>
                  <a:ext cx="80687" cy="76779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6A97073-BBBD-317C-3824-F6798A21A99F}"/>
                    </a:ext>
                  </a:extLst>
                </p:cNvPr>
                <p:cNvSpPr/>
                <p:nvPr/>
              </p:nvSpPr>
              <p:spPr>
                <a:xfrm>
                  <a:off x="4691063" y="23782"/>
                  <a:ext cx="353130" cy="166718"/>
                </a:xfrm>
                <a:custGeom>
                  <a:avLst/>
                  <a:gdLst>
                    <a:gd name="connsiteX0" fmla="*/ 0 w 353130"/>
                    <a:gd name="connsiteY0" fmla="*/ 128618 h 166718"/>
                    <a:gd name="connsiteX1" fmla="*/ 38100 w 353130"/>
                    <a:gd name="connsiteY1" fmla="*/ 42893 h 166718"/>
                    <a:gd name="connsiteX2" fmla="*/ 38100 w 353130"/>
                    <a:gd name="connsiteY2" fmla="*/ 42893 h 166718"/>
                    <a:gd name="connsiteX3" fmla="*/ 47625 w 353130"/>
                    <a:gd name="connsiteY3" fmla="*/ 76231 h 166718"/>
                    <a:gd name="connsiteX4" fmla="*/ 166687 w 353130"/>
                    <a:gd name="connsiteY4" fmla="*/ 31 h 166718"/>
                    <a:gd name="connsiteX5" fmla="*/ 195262 w 353130"/>
                    <a:gd name="connsiteY5" fmla="*/ 66706 h 166718"/>
                    <a:gd name="connsiteX6" fmla="*/ 257175 w 353130"/>
                    <a:gd name="connsiteY6" fmla="*/ 52418 h 166718"/>
                    <a:gd name="connsiteX7" fmla="*/ 290512 w 353130"/>
                    <a:gd name="connsiteY7" fmla="*/ 66706 h 166718"/>
                    <a:gd name="connsiteX8" fmla="*/ 328612 w 353130"/>
                    <a:gd name="connsiteY8" fmla="*/ 19081 h 166718"/>
                    <a:gd name="connsiteX9" fmla="*/ 342900 w 353130"/>
                    <a:gd name="connsiteY9" fmla="*/ 85756 h 166718"/>
                    <a:gd name="connsiteX10" fmla="*/ 352425 w 353130"/>
                    <a:gd name="connsiteY10" fmla="*/ 152431 h 166718"/>
                    <a:gd name="connsiteX11" fmla="*/ 352425 w 353130"/>
                    <a:gd name="connsiteY11" fmla="*/ 166718 h 166718"/>
                    <a:gd name="connsiteX12" fmla="*/ 352425 w 353130"/>
                    <a:gd name="connsiteY12" fmla="*/ 166718 h 166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53130" h="166718">
                      <a:moveTo>
                        <a:pt x="0" y="128618"/>
                      </a:moveTo>
                      <a:lnTo>
                        <a:pt x="38100" y="42893"/>
                      </a:lnTo>
                      <a:lnTo>
                        <a:pt x="38100" y="42893"/>
                      </a:lnTo>
                      <a:cubicBezTo>
                        <a:pt x="39687" y="48449"/>
                        <a:pt x="26194" y="83375"/>
                        <a:pt x="47625" y="76231"/>
                      </a:cubicBezTo>
                      <a:cubicBezTo>
                        <a:pt x="69056" y="69087"/>
                        <a:pt x="142081" y="1618"/>
                        <a:pt x="166687" y="31"/>
                      </a:cubicBezTo>
                      <a:cubicBezTo>
                        <a:pt x="191293" y="-1556"/>
                        <a:pt x="180181" y="57975"/>
                        <a:pt x="195262" y="66706"/>
                      </a:cubicBezTo>
                      <a:cubicBezTo>
                        <a:pt x="210343" y="75437"/>
                        <a:pt x="241300" y="52418"/>
                        <a:pt x="257175" y="52418"/>
                      </a:cubicBezTo>
                      <a:cubicBezTo>
                        <a:pt x="273050" y="52418"/>
                        <a:pt x="278606" y="72262"/>
                        <a:pt x="290512" y="66706"/>
                      </a:cubicBezTo>
                      <a:cubicBezTo>
                        <a:pt x="302418" y="61150"/>
                        <a:pt x="319881" y="15906"/>
                        <a:pt x="328612" y="19081"/>
                      </a:cubicBezTo>
                      <a:cubicBezTo>
                        <a:pt x="337343" y="22256"/>
                        <a:pt x="338931" y="63531"/>
                        <a:pt x="342900" y="85756"/>
                      </a:cubicBezTo>
                      <a:cubicBezTo>
                        <a:pt x="346869" y="107981"/>
                        <a:pt x="352425" y="152431"/>
                        <a:pt x="352425" y="152431"/>
                      </a:cubicBezTo>
                      <a:cubicBezTo>
                        <a:pt x="354012" y="165925"/>
                        <a:pt x="352425" y="166718"/>
                        <a:pt x="352425" y="166718"/>
                      </a:cubicBezTo>
                      <a:lnTo>
                        <a:pt x="352425" y="166718"/>
                      </a:lnTo>
                    </a:path>
                  </a:pathLst>
                </a:custGeom>
                <a:solidFill>
                  <a:srgbClr val="EECAB8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18DE6C8-FEE4-B9E8-8DD5-C799CF41DC66}"/>
              </a:ext>
            </a:extLst>
          </p:cNvPr>
          <p:cNvGrpSpPr/>
          <p:nvPr/>
        </p:nvGrpSpPr>
        <p:grpSpPr>
          <a:xfrm>
            <a:off x="756349" y="450992"/>
            <a:ext cx="5375293" cy="5251919"/>
            <a:chOff x="759210" y="516870"/>
            <a:chExt cx="5413958" cy="5289697"/>
          </a:xfrm>
        </p:grpSpPr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A39845AE-8799-EE86-96A8-ACA356D03D85}"/>
                </a:ext>
              </a:extLst>
            </p:cNvPr>
            <p:cNvSpPr txBox="1"/>
            <p:nvPr/>
          </p:nvSpPr>
          <p:spPr>
            <a:xfrm>
              <a:off x="1680717" y="516870"/>
              <a:ext cx="429057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4976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alrus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0591565E-F9B2-0207-1B49-85FD96D04646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242" name="Rectangle 36">
                <a:extLst>
                  <a:ext uri="{FF2B5EF4-FFF2-40B4-BE49-F238E27FC236}">
                    <a16:creationId xmlns:a16="http://schemas.microsoft.com/office/drawing/2014/main" id="{79E6E267-E286-21AF-749F-8ADBD63CA031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10">
                <a:extLst>
                  <a:ext uri="{FF2B5EF4-FFF2-40B4-BE49-F238E27FC236}">
                    <a16:creationId xmlns:a16="http://schemas.microsoft.com/office/drawing/2014/main" id="{B33CF9F8-4452-D816-9216-105874EC2A37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2">
                <a:extLst>
                  <a:ext uri="{FF2B5EF4-FFF2-40B4-BE49-F238E27FC236}">
                    <a16:creationId xmlns:a16="http://schemas.microsoft.com/office/drawing/2014/main" id="{6A72CF9E-AF7D-0C22-75C3-6E295C3359D0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31">
                <a:extLst>
                  <a:ext uri="{FF2B5EF4-FFF2-40B4-BE49-F238E27FC236}">
                    <a16:creationId xmlns:a16="http://schemas.microsoft.com/office/drawing/2014/main" id="{74C67C46-B64A-1EED-3764-717DDCC8A0B8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31">
                <a:extLst>
                  <a:ext uri="{FF2B5EF4-FFF2-40B4-BE49-F238E27FC236}">
                    <a16:creationId xmlns:a16="http://schemas.microsoft.com/office/drawing/2014/main" id="{A73FE191-AA56-8CE4-F4D2-D458D3479C3C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Rectangle 36">
                <a:extLst>
                  <a:ext uri="{FF2B5EF4-FFF2-40B4-BE49-F238E27FC236}">
                    <a16:creationId xmlns:a16="http://schemas.microsoft.com/office/drawing/2014/main" id="{AF58BD6E-5546-2AA5-560E-C360FF38B7F6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Rectangle 15">
                <a:extLst>
                  <a:ext uri="{FF2B5EF4-FFF2-40B4-BE49-F238E27FC236}">
                    <a16:creationId xmlns:a16="http://schemas.microsoft.com/office/drawing/2014/main" id="{AD2462A3-EFDF-8DDB-E5AC-927586099260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33">
                <a:extLst>
                  <a:ext uri="{FF2B5EF4-FFF2-40B4-BE49-F238E27FC236}">
                    <a16:creationId xmlns:a16="http://schemas.microsoft.com/office/drawing/2014/main" id="{CF37DA77-F749-0165-6806-E3D2E71D8B0D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0BF2B748-5A15-D5A8-D3C9-04E80E850E0E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68DF03EB-82F4-FA53-78E2-BF0A2D8E437C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21F3ACEB-C193-17DB-2E3C-E06C3716B50E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7DB439E6-3EF8-5ECE-A67E-AE96AE8B4CA5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7D123AC1-12BC-302C-8BA0-0A43048A79E1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52571FE9-28CB-7E43-C121-6C3DE1C54482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17EA3A-887D-41C5-681D-D9245FFBBC85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27F5FF5-3A70-0E56-689B-A9D74D8C221F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4E8D0216-ADF4-561C-70C1-01B0C763280C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36">
                <a:extLst>
                  <a:ext uri="{FF2B5EF4-FFF2-40B4-BE49-F238E27FC236}">
                    <a16:creationId xmlns:a16="http://schemas.microsoft.com/office/drawing/2014/main" id="{CD8AA54B-76AD-3C5C-0168-496B15BAE40D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36">
                <a:extLst>
                  <a:ext uri="{FF2B5EF4-FFF2-40B4-BE49-F238E27FC236}">
                    <a16:creationId xmlns:a16="http://schemas.microsoft.com/office/drawing/2014/main" id="{65C1C141-7106-A6B0-0754-461337663841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Rectangle 36">
                <a:extLst>
                  <a:ext uri="{FF2B5EF4-FFF2-40B4-BE49-F238E27FC236}">
                    <a16:creationId xmlns:a16="http://schemas.microsoft.com/office/drawing/2014/main" id="{2BE8AF73-D8C3-8C13-3097-D80832B3C5C5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5578A21C-207C-25A5-37C6-F88D79F4DF4F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CEDF7E9-CE4A-EF4F-D13A-A502159FA05B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F84042B7-2623-E95E-85D4-21EF13DE8CD4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429A286E-FDEE-8C6C-21A2-3811BAB4D34F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ED51BF1F-C37D-5600-688A-EB64A35546D7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0EF35DE-49D4-5CF2-A738-BA2391162B07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2F7C0ACF-A662-32B7-3CB6-AFD1E9B7C12E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69" name="ttsMP3.com_VoiceText_2025-1-31_23-46-48">
            <a:hlinkClick r:id="" action="ppaction://media"/>
            <a:extLst>
              <a:ext uri="{FF2B5EF4-FFF2-40B4-BE49-F238E27FC236}">
                <a16:creationId xmlns:a16="http://schemas.microsoft.com/office/drawing/2014/main" id="{18A2DB84-6E4C-E43D-742A-BC02C4D7D3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704" fill="hold"/>
                                        <p:tgtEl>
                                          <p:spTgt spid="2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CF78C4-FBC9-3C24-75E8-5ECCCD92F5B2}"/>
              </a:ext>
            </a:extLst>
          </p:cNvPr>
          <p:cNvSpPr txBox="1"/>
          <p:nvPr/>
        </p:nvSpPr>
        <p:spPr>
          <a:xfrm>
            <a:off x="503228" y="1530851"/>
            <a:ext cx="6169601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4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D4976E"/>
                </a:solidFill>
                <a:effectLst/>
                <a:uLnTx/>
                <a:uFillTx/>
                <a:latin typeface="Arial Black" panose="020B0A04020102020204" pitchFamily="34" charset="0"/>
              </a:rPr>
              <a:t>W </a:t>
            </a:r>
            <a:r>
              <a:rPr kumimoji="0" lang="en-US" sz="194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D4976E"/>
                </a:solidFill>
                <a:effectLst/>
                <a:uLnTx/>
                <a:uFillTx/>
                <a:latin typeface="Arial Black" panose="020B0A04020102020204" pitchFamily="34" charset="0"/>
              </a:rPr>
              <a:t>w</a:t>
            </a:r>
            <a:endParaRPr kumimoji="0" lang="en-US" sz="194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D4976E"/>
              </a:solidFill>
              <a:effectLst/>
              <a:uLnTx/>
              <a:uFillTx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BCFE7B-7865-5797-7D58-613B0AEA1BF2}"/>
              </a:ext>
            </a:extLst>
          </p:cNvPr>
          <p:cNvGrpSpPr/>
          <p:nvPr/>
        </p:nvGrpSpPr>
        <p:grpSpPr>
          <a:xfrm flipH="1">
            <a:off x="722021" y="4476544"/>
            <a:ext cx="5413958" cy="5260772"/>
            <a:chOff x="759210" y="545795"/>
            <a:chExt cx="5413958" cy="526077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484738-FB84-B976-E3A7-4CEED1C996A2}"/>
                </a:ext>
              </a:extLst>
            </p:cNvPr>
            <p:cNvSpPr txBox="1"/>
            <p:nvPr/>
          </p:nvSpPr>
          <p:spPr>
            <a:xfrm>
              <a:off x="770393" y="545795"/>
              <a:ext cx="429057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4976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alrus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82B775-169A-3C78-2D38-7D51C230F610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19" name="Rectangle 36">
                <a:extLst>
                  <a:ext uri="{FF2B5EF4-FFF2-40B4-BE49-F238E27FC236}">
                    <a16:creationId xmlns:a16="http://schemas.microsoft.com/office/drawing/2014/main" id="{7AEC5C4A-3495-C06B-AE8D-115A250054BD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77B9404B-F7AE-EAAC-2CE3-BC66FCD53D6D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CEE3C38D-E4C8-8105-84A5-A8791EF8CCA9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Isosceles Triangle 31">
                <a:extLst>
                  <a:ext uri="{FF2B5EF4-FFF2-40B4-BE49-F238E27FC236}">
                    <a16:creationId xmlns:a16="http://schemas.microsoft.com/office/drawing/2014/main" id="{26C2B4FC-B69E-CFC9-9E87-6C7B2FD392DB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Isosceles Triangle 31">
                <a:extLst>
                  <a:ext uri="{FF2B5EF4-FFF2-40B4-BE49-F238E27FC236}">
                    <a16:creationId xmlns:a16="http://schemas.microsoft.com/office/drawing/2014/main" id="{6119C76C-BB6C-27C7-5E08-8900444F001E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36">
                <a:extLst>
                  <a:ext uri="{FF2B5EF4-FFF2-40B4-BE49-F238E27FC236}">
                    <a16:creationId xmlns:a16="http://schemas.microsoft.com/office/drawing/2014/main" id="{85DD1E73-0D02-0CBB-B410-002E5B385356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id="{EBA818C6-6112-54DD-C903-23E0E6228453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33">
                <a:extLst>
                  <a:ext uri="{FF2B5EF4-FFF2-40B4-BE49-F238E27FC236}">
                    <a16:creationId xmlns:a16="http://schemas.microsoft.com/office/drawing/2014/main" id="{045E8BAA-AC51-D537-BD6D-AB4947866FA7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E95275-C930-316C-EFDA-C693FA8FD33E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17E382B-59F0-5F38-FD82-382F09F89D5A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7C5AF4F-5521-5EF2-068A-96A312278BC2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57FE0C0-280E-345C-2014-BBCFBE60F5C0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83684F-F4C6-6629-FDE4-694FBED3335F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D327DFD-62E1-D17D-F4BD-068929055388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7860AE3-FFD1-4096-79D1-383AF7FAE58B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CBFBC81-B63C-D95F-56ED-0C9FA5381C62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05AA83B-49E3-579D-E043-5FADA5F7AED8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36">
                <a:extLst>
                  <a:ext uri="{FF2B5EF4-FFF2-40B4-BE49-F238E27FC236}">
                    <a16:creationId xmlns:a16="http://schemas.microsoft.com/office/drawing/2014/main" id="{F19C94E0-9B9E-3034-6C55-4304DBB216E5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36">
                <a:extLst>
                  <a:ext uri="{FF2B5EF4-FFF2-40B4-BE49-F238E27FC236}">
                    <a16:creationId xmlns:a16="http://schemas.microsoft.com/office/drawing/2014/main" id="{6932C80C-5CD6-8493-156D-423203746ED8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36">
                <a:extLst>
                  <a:ext uri="{FF2B5EF4-FFF2-40B4-BE49-F238E27FC236}">
                    <a16:creationId xmlns:a16="http://schemas.microsoft.com/office/drawing/2014/main" id="{AF8EFEC3-7690-A792-7490-8FE856720E1E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A997354-532E-156E-8500-D3268B655CF9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408BBE1-C4A0-E2E2-8924-7F5F44AA71E7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4FE39EB-79A1-0C71-E00E-E4DBA183FFAF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8B2A8D2-3894-48E0-2529-1BFFAAE23819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C8CE16B-1E8C-4F4B-C085-742646263B74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4321765E-190B-9AAA-DEB5-5B6D14A3F871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E754859-19B3-167A-3509-4D1D8B0A487A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4" name="ttsMP3.com_VoiceText_2025-1-31_23-48-10">
            <a:hlinkClick r:id="" action="ppaction://media"/>
            <a:extLst>
              <a:ext uri="{FF2B5EF4-FFF2-40B4-BE49-F238E27FC236}">
                <a16:creationId xmlns:a16="http://schemas.microsoft.com/office/drawing/2014/main" id="{B0C1D24D-B996-3213-61E4-601B41DA7F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392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C0DD2151-443F-7495-5EB5-AA5BFD7177DC}"/>
              </a:ext>
            </a:extLst>
          </p:cNvPr>
          <p:cNvGrpSpPr/>
          <p:nvPr/>
        </p:nvGrpSpPr>
        <p:grpSpPr>
          <a:xfrm>
            <a:off x="326634" y="453851"/>
            <a:ext cx="6633993" cy="2449682"/>
            <a:chOff x="398806" y="1370304"/>
            <a:chExt cx="6633993" cy="244968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436A279-6350-BF61-270B-C55B9D75E1E1}"/>
                </a:ext>
              </a:extLst>
            </p:cNvPr>
            <p:cNvSpPr txBox="1"/>
            <p:nvPr/>
          </p:nvSpPr>
          <p:spPr>
            <a:xfrm>
              <a:off x="3315687" y="2496547"/>
              <a:ext cx="37171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0B0754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hale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A322429-CE25-2ED0-D0E2-A113698C5063}"/>
                </a:ext>
              </a:extLst>
            </p:cNvPr>
            <p:cNvGrpSpPr/>
            <p:nvPr/>
          </p:nvGrpSpPr>
          <p:grpSpPr>
            <a:xfrm rot="19966045" flipH="1">
              <a:off x="398806" y="1370304"/>
              <a:ext cx="4205681" cy="2122590"/>
              <a:chOff x="2475914" y="1878239"/>
              <a:chExt cx="7599598" cy="3835486"/>
            </a:xfrm>
          </p:grpSpPr>
          <p:sp>
            <p:nvSpPr>
              <p:cNvPr id="88" name="Rectangle 20">
                <a:extLst>
                  <a:ext uri="{FF2B5EF4-FFF2-40B4-BE49-F238E27FC236}">
                    <a16:creationId xmlns:a16="http://schemas.microsoft.com/office/drawing/2014/main" id="{F64FBE19-3B90-E5ED-AFA7-D58AFD3E65E3}"/>
                  </a:ext>
                </a:extLst>
              </p:cNvPr>
              <p:cNvSpPr/>
              <p:nvPr/>
            </p:nvSpPr>
            <p:spPr>
              <a:xfrm rot="4143027">
                <a:off x="4197943" y="3977632"/>
                <a:ext cx="2458451" cy="1013735"/>
              </a:xfrm>
              <a:custGeom>
                <a:avLst/>
                <a:gdLst>
                  <a:gd name="connsiteX0" fmla="*/ 0 w 890731"/>
                  <a:gd name="connsiteY0" fmla="*/ 0 h 303004"/>
                  <a:gd name="connsiteX1" fmla="*/ 890731 w 890731"/>
                  <a:gd name="connsiteY1" fmla="*/ 0 h 303004"/>
                  <a:gd name="connsiteX2" fmla="*/ 890731 w 890731"/>
                  <a:gd name="connsiteY2" fmla="*/ 303004 h 303004"/>
                  <a:gd name="connsiteX3" fmla="*/ 0 w 890731"/>
                  <a:gd name="connsiteY3" fmla="*/ 303004 h 303004"/>
                  <a:gd name="connsiteX4" fmla="*/ 0 w 890731"/>
                  <a:gd name="connsiteY4" fmla="*/ 0 h 303004"/>
                  <a:gd name="connsiteX0" fmla="*/ 0 w 1655078"/>
                  <a:gd name="connsiteY0" fmla="*/ 0 h 303004"/>
                  <a:gd name="connsiteX1" fmla="*/ 890731 w 1655078"/>
                  <a:gd name="connsiteY1" fmla="*/ 0 h 303004"/>
                  <a:gd name="connsiteX2" fmla="*/ 1655078 w 1655078"/>
                  <a:gd name="connsiteY2" fmla="*/ 184148 h 303004"/>
                  <a:gd name="connsiteX3" fmla="*/ 0 w 1655078"/>
                  <a:gd name="connsiteY3" fmla="*/ 303004 h 303004"/>
                  <a:gd name="connsiteX4" fmla="*/ 0 w 1655078"/>
                  <a:gd name="connsiteY4" fmla="*/ 0 h 303004"/>
                  <a:gd name="connsiteX0" fmla="*/ 0 w 1655078"/>
                  <a:gd name="connsiteY0" fmla="*/ 367531 h 670535"/>
                  <a:gd name="connsiteX1" fmla="*/ 1173148 w 1655078"/>
                  <a:gd name="connsiteY1" fmla="*/ 0 h 670535"/>
                  <a:gd name="connsiteX2" fmla="*/ 1655078 w 1655078"/>
                  <a:gd name="connsiteY2" fmla="*/ 551679 h 670535"/>
                  <a:gd name="connsiteX3" fmla="*/ 0 w 1655078"/>
                  <a:gd name="connsiteY3" fmla="*/ 670535 h 670535"/>
                  <a:gd name="connsiteX4" fmla="*/ 0 w 1655078"/>
                  <a:gd name="connsiteY4" fmla="*/ 367531 h 670535"/>
                  <a:gd name="connsiteX0" fmla="*/ 0 w 1891852"/>
                  <a:gd name="connsiteY0" fmla="*/ 367531 h 670535"/>
                  <a:gd name="connsiteX1" fmla="*/ 1173148 w 1891852"/>
                  <a:gd name="connsiteY1" fmla="*/ 0 h 670535"/>
                  <a:gd name="connsiteX2" fmla="*/ 1655078 w 1891852"/>
                  <a:gd name="connsiteY2" fmla="*/ 551679 h 670535"/>
                  <a:gd name="connsiteX3" fmla="*/ 0 w 1891852"/>
                  <a:gd name="connsiteY3" fmla="*/ 670535 h 670535"/>
                  <a:gd name="connsiteX4" fmla="*/ 0 w 1891852"/>
                  <a:gd name="connsiteY4" fmla="*/ 367531 h 670535"/>
                  <a:gd name="connsiteX0" fmla="*/ 0 w 1992269"/>
                  <a:gd name="connsiteY0" fmla="*/ 367531 h 670535"/>
                  <a:gd name="connsiteX1" fmla="*/ 1173148 w 1992269"/>
                  <a:gd name="connsiteY1" fmla="*/ 0 h 670535"/>
                  <a:gd name="connsiteX2" fmla="*/ 1655078 w 1992269"/>
                  <a:gd name="connsiteY2" fmla="*/ 551679 h 670535"/>
                  <a:gd name="connsiteX3" fmla="*/ 0 w 1992269"/>
                  <a:gd name="connsiteY3" fmla="*/ 670535 h 670535"/>
                  <a:gd name="connsiteX4" fmla="*/ 0 w 1992269"/>
                  <a:gd name="connsiteY4" fmla="*/ 367531 h 670535"/>
                  <a:gd name="connsiteX0" fmla="*/ 0 w 1992269"/>
                  <a:gd name="connsiteY0" fmla="*/ 367531 h 826142"/>
                  <a:gd name="connsiteX1" fmla="*/ 1173148 w 1992269"/>
                  <a:gd name="connsiteY1" fmla="*/ 0 h 826142"/>
                  <a:gd name="connsiteX2" fmla="*/ 1655078 w 1992269"/>
                  <a:gd name="connsiteY2" fmla="*/ 551679 h 826142"/>
                  <a:gd name="connsiteX3" fmla="*/ 0 w 1992269"/>
                  <a:gd name="connsiteY3" fmla="*/ 670535 h 826142"/>
                  <a:gd name="connsiteX4" fmla="*/ 0 w 1992269"/>
                  <a:gd name="connsiteY4" fmla="*/ 367531 h 826142"/>
                  <a:gd name="connsiteX0" fmla="*/ 466182 w 2458451"/>
                  <a:gd name="connsiteY0" fmla="*/ 367531 h 921924"/>
                  <a:gd name="connsiteX1" fmla="*/ 1639330 w 2458451"/>
                  <a:gd name="connsiteY1" fmla="*/ 0 h 921924"/>
                  <a:gd name="connsiteX2" fmla="*/ 2121260 w 2458451"/>
                  <a:gd name="connsiteY2" fmla="*/ 551679 h 921924"/>
                  <a:gd name="connsiteX3" fmla="*/ 0 w 2458451"/>
                  <a:gd name="connsiteY3" fmla="*/ 896857 h 921924"/>
                  <a:gd name="connsiteX4" fmla="*/ 466182 w 2458451"/>
                  <a:gd name="connsiteY4" fmla="*/ 367531 h 921924"/>
                  <a:gd name="connsiteX0" fmla="*/ 466182 w 2458451"/>
                  <a:gd name="connsiteY0" fmla="*/ 367531 h 995897"/>
                  <a:gd name="connsiteX1" fmla="*/ 1639330 w 2458451"/>
                  <a:gd name="connsiteY1" fmla="*/ 0 h 995897"/>
                  <a:gd name="connsiteX2" fmla="*/ 2121260 w 2458451"/>
                  <a:gd name="connsiteY2" fmla="*/ 551679 h 995897"/>
                  <a:gd name="connsiteX3" fmla="*/ 0 w 2458451"/>
                  <a:gd name="connsiteY3" fmla="*/ 896857 h 995897"/>
                  <a:gd name="connsiteX4" fmla="*/ 466182 w 2458451"/>
                  <a:gd name="connsiteY4" fmla="*/ 367531 h 995897"/>
                  <a:gd name="connsiteX0" fmla="*/ 466182 w 2458451"/>
                  <a:gd name="connsiteY0" fmla="*/ 367531 h 976043"/>
                  <a:gd name="connsiteX1" fmla="*/ 1639330 w 2458451"/>
                  <a:gd name="connsiteY1" fmla="*/ 0 h 976043"/>
                  <a:gd name="connsiteX2" fmla="*/ 2121260 w 2458451"/>
                  <a:gd name="connsiteY2" fmla="*/ 551679 h 976043"/>
                  <a:gd name="connsiteX3" fmla="*/ 469461 w 2458451"/>
                  <a:gd name="connsiteY3" fmla="*/ 933636 h 976043"/>
                  <a:gd name="connsiteX4" fmla="*/ 0 w 2458451"/>
                  <a:gd name="connsiteY4" fmla="*/ 896857 h 976043"/>
                  <a:gd name="connsiteX5" fmla="*/ 466182 w 2458451"/>
                  <a:gd name="connsiteY5" fmla="*/ 367531 h 976043"/>
                  <a:gd name="connsiteX0" fmla="*/ 466182 w 2458451"/>
                  <a:gd name="connsiteY0" fmla="*/ 367531 h 1013547"/>
                  <a:gd name="connsiteX1" fmla="*/ 1639330 w 2458451"/>
                  <a:gd name="connsiteY1" fmla="*/ 0 h 1013547"/>
                  <a:gd name="connsiteX2" fmla="*/ 2121260 w 2458451"/>
                  <a:gd name="connsiteY2" fmla="*/ 551679 h 1013547"/>
                  <a:gd name="connsiteX3" fmla="*/ 469461 w 2458451"/>
                  <a:gd name="connsiteY3" fmla="*/ 933636 h 1013547"/>
                  <a:gd name="connsiteX4" fmla="*/ 0 w 2458451"/>
                  <a:gd name="connsiteY4" fmla="*/ 896857 h 1013547"/>
                  <a:gd name="connsiteX5" fmla="*/ 466182 w 2458451"/>
                  <a:gd name="connsiteY5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719 h 1013735"/>
                  <a:gd name="connsiteX1" fmla="*/ 1071047 w 2458451"/>
                  <a:gd name="connsiteY1" fmla="*/ 227004 h 1013735"/>
                  <a:gd name="connsiteX2" fmla="*/ 1639330 w 2458451"/>
                  <a:gd name="connsiteY2" fmla="*/ 188 h 1013735"/>
                  <a:gd name="connsiteX3" fmla="*/ 2121260 w 2458451"/>
                  <a:gd name="connsiteY3" fmla="*/ 551867 h 1013735"/>
                  <a:gd name="connsiteX4" fmla="*/ 469461 w 2458451"/>
                  <a:gd name="connsiteY4" fmla="*/ 933824 h 1013735"/>
                  <a:gd name="connsiteX5" fmla="*/ 0 w 2458451"/>
                  <a:gd name="connsiteY5" fmla="*/ 897045 h 1013735"/>
                  <a:gd name="connsiteX6" fmla="*/ 466182 w 2458451"/>
                  <a:gd name="connsiteY6" fmla="*/ 367719 h 101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451" h="1013735">
                    <a:moveTo>
                      <a:pt x="466182" y="367719"/>
                    </a:moveTo>
                    <a:cubicBezTo>
                      <a:pt x="677468" y="301383"/>
                      <a:pt x="859761" y="293340"/>
                      <a:pt x="1071047" y="227004"/>
                    </a:cubicBezTo>
                    <a:cubicBezTo>
                      <a:pt x="1252340" y="75635"/>
                      <a:pt x="1468880" y="-4416"/>
                      <a:pt x="1639330" y="188"/>
                    </a:cubicBezTo>
                    <a:cubicBezTo>
                      <a:pt x="3017025" y="70264"/>
                      <a:pt x="2274749" y="481390"/>
                      <a:pt x="2121260" y="551867"/>
                    </a:cubicBezTo>
                    <a:cubicBezTo>
                      <a:pt x="1927763" y="716511"/>
                      <a:pt x="784600" y="1203830"/>
                      <a:pt x="469461" y="933824"/>
                    </a:cubicBezTo>
                    <a:cubicBezTo>
                      <a:pt x="115918" y="991354"/>
                      <a:pt x="2028" y="1000433"/>
                      <a:pt x="0" y="897045"/>
                    </a:cubicBezTo>
                    <a:lnTo>
                      <a:pt x="466182" y="367719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2F5041C7-660E-6001-5E20-E5DA34CC9948}"/>
                  </a:ext>
                </a:extLst>
              </p:cNvPr>
              <p:cNvSpPr/>
              <p:nvPr/>
            </p:nvSpPr>
            <p:spPr>
              <a:xfrm>
                <a:off x="2475914" y="1878239"/>
                <a:ext cx="7599598" cy="2825118"/>
              </a:xfrm>
              <a:custGeom>
                <a:avLst/>
                <a:gdLst>
                  <a:gd name="connsiteX0" fmla="*/ 0 w 4557333"/>
                  <a:gd name="connsiteY0" fmla="*/ 0 h 1268088"/>
                  <a:gd name="connsiteX1" fmla="*/ 4557333 w 4557333"/>
                  <a:gd name="connsiteY1" fmla="*/ 0 h 1268088"/>
                  <a:gd name="connsiteX2" fmla="*/ 4557333 w 4557333"/>
                  <a:gd name="connsiteY2" fmla="*/ 1268088 h 1268088"/>
                  <a:gd name="connsiteX3" fmla="*/ 0 w 4557333"/>
                  <a:gd name="connsiteY3" fmla="*/ 1268088 h 1268088"/>
                  <a:gd name="connsiteX4" fmla="*/ 0 w 4557333"/>
                  <a:gd name="connsiteY4" fmla="*/ 0 h 1268088"/>
                  <a:gd name="connsiteX0" fmla="*/ 609600 w 4557333"/>
                  <a:gd name="connsiteY0" fmla="*/ 0 h 1496688"/>
                  <a:gd name="connsiteX1" fmla="*/ 4557333 w 4557333"/>
                  <a:gd name="connsiteY1" fmla="*/ 228600 h 1496688"/>
                  <a:gd name="connsiteX2" fmla="*/ 4557333 w 4557333"/>
                  <a:gd name="connsiteY2" fmla="*/ 1496688 h 1496688"/>
                  <a:gd name="connsiteX3" fmla="*/ 0 w 4557333"/>
                  <a:gd name="connsiteY3" fmla="*/ 1496688 h 1496688"/>
                  <a:gd name="connsiteX4" fmla="*/ 609600 w 4557333"/>
                  <a:gd name="connsiteY4" fmla="*/ 0 h 1496688"/>
                  <a:gd name="connsiteX0" fmla="*/ 304800 w 4252533"/>
                  <a:gd name="connsiteY0" fmla="*/ 0 h 1496688"/>
                  <a:gd name="connsiteX1" fmla="*/ 4252533 w 4252533"/>
                  <a:gd name="connsiteY1" fmla="*/ 228600 h 1496688"/>
                  <a:gd name="connsiteX2" fmla="*/ 4252533 w 4252533"/>
                  <a:gd name="connsiteY2" fmla="*/ 1496688 h 1496688"/>
                  <a:gd name="connsiteX3" fmla="*/ 0 w 4252533"/>
                  <a:gd name="connsiteY3" fmla="*/ 1001388 h 1496688"/>
                  <a:gd name="connsiteX4" fmla="*/ 304800 w 4252533"/>
                  <a:gd name="connsiteY4" fmla="*/ 0 h 1496688"/>
                  <a:gd name="connsiteX0" fmla="*/ 317500 w 4265233"/>
                  <a:gd name="connsiteY0" fmla="*/ 0 h 1496688"/>
                  <a:gd name="connsiteX1" fmla="*/ 4265233 w 4265233"/>
                  <a:gd name="connsiteY1" fmla="*/ 228600 h 1496688"/>
                  <a:gd name="connsiteX2" fmla="*/ 4265233 w 4265233"/>
                  <a:gd name="connsiteY2" fmla="*/ 1496688 h 1496688"/>
                  <a:gd name="connsiteX3" fmla="*/ 0 w 4265233"/>
                  <a:gd name="connsiteY3" fmla="*/ 1026788 h 1496688"/>
                  <a:gd name="connsiteX4" fmla="*/ 317500 w 4265233"/>
                  <a:gd name="connsiteY4" fmla="*/ 0 h 1496688"/>
                  <a:gd name="connsiteX0" fmla="*/ 877533 w 4825266"/>
                  <a:gd name="connsiteY0" fmla="*/ 0 h 1496688"/>
                  <a:gd name="connsiteX1" fmla="*/ 4825266 w 4825266"/>
                  <a:gd name="connsiteY1" fmla="*/ 228600 h 1496688"/>
                  <a:gd name="connsiteX2" fmla="*/ 4825266 w 4825266"/>
                  <a:gd name="connsiteY2" fmla="*/ 1496688 h 1496688"/>
                  <a:gd name="connsiteX3" fmla="*/ 560033 w 4825266"/>
                  <a:gd name="connsiteY3" fmla="*/ 1026788 h 1496688"/>
                  <a:gd name="connsiteX4" fmla="*/ 877533 w 4825266"/>
                  <a:gd name="connsiteY4" fmla="*/ 0 h 1496688"/>
                  <a:gd name="connsiteX0" fmla="*/ 902286 w 4850019"/>
                  <a:gd name="connsiteY0" fmla="*/ 0 h 1496688"/>
                  <a:gd name="connsiteX1" fmla="*/ 4850019 w 4850019"/>
                  <a:gd name="connsiteY1" fmla="*/ 228600 h 1496688"/>
                  <a:gd name="connsiteX2" fmla="*/ 4850019 w 4850019"/>
                  <a:gd name="connsiteY2" fmla="*/ 1496688 h 1496688"/>
                  <a:gd name="connsiteX3" fmla="*/ 584786 w 4850019"/>
                  <a:gd name="connsiteY3" fmla="*/ 1026788 h 1496688"/>
                  <a:gd name="connsiteX4" fmla="*/ 902286 w 4850019"/>
                  <a:gd name="connsiteY4" fmla="*/ 0 h 1496688"/>
                  <a:gd name="connsiteX0" fmla="*/ 902286 w 5827919"/>
                  <a:gd name="connsiteY0" fmla="*/ 546100 h 2042788"/>
                  <a:gd name="connsiteX1" fmla="*/ 5827919 w 5827919"/>
                  <a:gd name="connsiteY1" fmla="*/ 0 h 2042788"/>
                  <a:gd name="connsiteX2" fmla="*/ 4850019 w 5827919"/>
                  <a:gd name="connsiteY2" fmla="*/ 2042788 h 2042788"/>
                  <a:gd name="connsiteX3" fmla="*/ 584786 w 5827919"/>
                  <a:gd name="connsiteY3" fmla="*/ 1572888 h 2042788"/>
                  <a:gd name="connsiteX4" fmla="*/ 902286 w 5827919"/>
                  <a:gd name="connsiteY4" fmla="*/ 546100 h 2042788"/>
                  <a:gd name="connsiteX0" fmla="*/ 902286 w 5954919"/>
                  <a:gd name="connsiteY0" fmla="*/ 546100 h 1572888"/>
                  <a:gd name="connsiteX1" fmla="*/ 5827919 w 5954919"/>
                  <a:gd name="connsiteY1" fmla="*/ 0 h 1572888"/>
                  <a:gd name="connsiteX2" fmla="*/ 5954919 w 5954919"/>
                  <a:gd name="connsiteY2" fmla="*/ 252088 h 1572888"/>
                  <a:gd name="connsiteX3" fmla="*/ 584786 w 5954919"/>
                  <a:gd name="connsiteY3" fmla="*/ 1572888 h 1572888"/>
                  <a:gd name="connsiteX4" fmla="*/ 902286 w 5954919"/>
                  <a:gd name="connsiteY4" fmla="*/ 546100 h 1572888"/>
                  <a:gd name="connsiteX0" fmla="*/ 902286 w 5954919"/>
                  <a:gd name="connsiteY0" fmla="*/ 546100 h 1572888"/>
                  <a:gd name="connsiteX1" fmla="*/ 5827919 w 5954919"/>
                  <a:gd name="connsiteY1" fmla="*/ 0 h 1572888"/>
                  <a:gd name="connsiteX2" fmla="*/ 5954919 w 5954919"/>
                  <a:gd name="connsiteY2" fmla="*/ 252088 h 1572888"/>
                  <a:gd name="connsiteX3" fmla="*/ 584786 w 5954919"/>
                  <a:gd name="connsiteY3" fmla="*/ 1572888 h 1572888"/>
                  <a:gd name="connsiteX4" fmla="*/ 902286 w 5954919"/>
                  <a:gd name="connsiteY4" fmla="*/ 546100 h 1572888"/>
                  <a:gd name="connsiteX0" fmla="*/ 902286 w 5954919"/>
                  <a:gd name="connsiteY0" fmla="*/ 584200 h 1610988"/>
                  <a:gd name="connsiteX1" fmla="*/ 5827919 w 5954919"/>
                  <a:gd name="connsiteY1" fmla="*/ 0 h 1610988"/>
                  <a:gd name="connsiteX2" fmla="*/ 5954919 w 5954919"/>
                  <a:gd name="connsiteY2" fmla="*/ 290188 h 1610988"/>
                  <a:gd name="connsiteX3" fmla="*/ 584786 w 5954919"/>
                  <a:gd name="connsiteY3" fmla="*/ 1610988 h 1610988"/>
                  <a:gd name="connsiteX4" fmla="*/ 902286 w 5954919"/>
                  <a:gd name="connsiteY4" fmla="*/ 584200 h 1610988"/>
                  <a:gd name="connsiteX0" fmla="*/ 902286 w 5985399"/>
                  <a:gd name="connsiteY0" fmla="*/ 584200 h 1610988"/>
                  <a:gd name="connsiteX1" fmla="*/ 5827919 w 5985399"/>
                  <a:gd name="connsiteY1" fmla="*/ 0 h 1610988"/>
                  <a:gd name="connsiteX2" fmla="*/ 5985399 w 5985399"/>
                  <a:gd name="connsiteY2" fmla="*/ 282568 h 1610988"/>
                  <a:gd name="connsiteX3" fmla="*/ 584786 w 5985399"/>
                  <a:gd name="connsiteY3" fmla="*/ 1610988 h 1610988"/>
                  <a:gd name="connsiteX4" fmla="*/ 902286 w 5985399"/>
                  <a:gd name="connsiteY4" fmla="*/ 584200 h 1610988"/>
                  <a:gd name="connsiteX0" fmla="*/ 902286 w 5985399"/>
                  <a:gd name="connsiteY0" fmla="*/ 584200 h 1845089"/>
                  <a:gd name="connsiteX1" fmla="*/ 5827919 w 5985399"/>
                  <a:gd name="connsiteY1" fmla="*/ 0 h 1845089"/>
                  <a:gd name="connsiteX2" fmla="*/ 5985399 w 5985399"/>
                  <a:gd name="connsiteY2" fmla="*/ 282568 h 1845089"/>
                  <a:gd name="connsiteX3" fmla="*/ 584786 w 5985399"/>
                  <a:gd name="connsiteY3" fmla="*/ 1610988 h 1845089"/>
                  <a:gd name="connsiteX4" fmla="*/ 902286 w 5985399"/>
                  <a:gd name="connsiteY4" fmla="*/ 584200 h 1845089"/>
                  <a:gd name="connsiteX0" fmla="*/ 902286 w 5985399"/>
                  <a:gd name="connsiteY0" fmla="*/ 584200 h 2087156"/>
                  <a:gd name="connsiteX1" fmla="*/ 5827919 w 5985399"/>
                  <a:gd name="connsiteY1" fmla="*/ 0 h 2087156"/>
                  <a:gd name="connsiteX2" fmla="*/ 5985399 w 5985399"/>
                  <a:gd name="connsiteY2" fmla="*/ 282568 h 2087156"/>
                  <a:gd name="connsiteX3" fmla="*/ 584786 w 5985399"/>
                  <a:gd name="connsiteY3" fmla="*/ 1610988 h 2087156"/>
                  <a:gd name="connsiteX4" fmla="*/ 902286 w 5985399"/>
                  <a:gd name="connsiteY4" fmla="*/ 584200 h 2087156"/>
                  <a:gd name="connsiteX0" fmla="*/ 902286 w 6769687"/>
                  <a:gd name="connsiteY0" fmla="*/ 1107854 h 2610810"/>
                  <a:gd name="connsiteX1" fmla="*/ 5827919 w 6769687"/>
                  <a:gd name="connsiteY1" fmla="*/ 523654 h 2610810"/>
                  <a:gd name="connsiteX2" fmla="*/ 6769687 w 6769687"/>
                  <a:gd name="connsiteY2" fmla="*/ 2952 h 2610810"/>
                  <a:gd name="connsiteX3" fmla="*/ 5985399 w 6769687"/>
                  <a:gd name="connsiteY3" fmla="*/ 806222 h 2610810"/>
                  <a:gd name="connsiteX4" fmla="*/ 584786 w 6769687"/>
                  <a:gd name="connsiteY4" fmla="*/ 2134642 h 2610810"/>
                  <a:gd name="connsiteX5" fmla="*/ 902286 w 6769687"/>
                  <a:gd name="connsiteY5" fmla="*/ 1107854 h 2610810"/>
                  <a:gd name="connsiteX0" fmla="*/ 902286 w 7588448"/>
                  <a:gd name="connsiteY0" fmla="*/ 1107854 h 2610810"/>
                  <a:gd name="connsiteX1" fmla="*/ 5827919 w 7588448"/>
                  <a:gd name="connsiteY1" fmla="*/ 523654 h 2610810"/>
                  <a:gd name="connsiteX2" fmla="*/ 6769687 w 7588448"/>
                  <a:gd name="connsiteY2" fmla="*/ 2952 h 2610810"/>
                  <a:gd name="connsiteX3" fmla="*/ 7569787 w 7588448"/>
                  <a:gd name="connsiteY3" fmla="*/ 1044352 h 2610810"/>
                  <a:gd name="connsiteX4" fmla="*/ 5985399 w 7588448"/>
                  <a:gd name="connsiteY4" fmla="*/ 806222 h 2610810"/>
                  <a:gd name="connsiteX5" fmla="*/ 584786 w 7588448"/>
                  <a:gd name="connsiteY5" fmla="*/ 2134642 h 2610810"/>
                  <a:gd name="connsiteX6" fmla="*/ 902286 w 7588448"/>
                  <a:gd name="connsiteY6" fmla="*/ 1107854 h 2610810"/>
                  <a:gd name="connsiteX0" fmla="*/ 902286 w 7583936"/>
                  <a:gd name="connsiteY0" fmla="*/ 1108326 h 2611282"/>
                  <a:gd name="connsiteX1" fmla="*/ 5827919 w 7583936"/>
                  <a:gd name="connsiteY1" fmla="*/ 524126 h 2611282"/>
                  <a:gd name="connsiteX2" fmla="*/ 6769687 w 7583936"/>
                  <a:gd name="connsiteY2" fmla="*/ 3424 h 2611282"/>
                  <a:gd name="connsiteX3" fmla="*/ 6439486 w 7583936"/>
                  <a:gd name="connsiteY3" fmla="*/ 460624 h 2611282"/>
                  <a:gd name="connsiteX4" fmla="*/ 7569787 w 7583936"/>
                  <a:gd name="connsiteY4" fmla="*/ 1044824 h 2611282"/>
                  <a:gd name="connsiteX5" fmla="*/ 5985399 w 7583936"/>
                  <a:gd name="connsiteY5" fmla="*/ 806694 h 2611282"/>
                  <a:gd name="connsiteX6" fmla="*/ 584786 w 7583936"/>
                  <a:gd name="connsiteY6" fmla="*/ 2135114 h 2611282"/>
                  <a:gd name="connsiteX7" fmla="*/ 902286 w 7583936"/>
                  <a:gd name="connsiteY7" fmla="*/ 1108326 h 2611282"/>
                  <a:gd name="connsiteX0" fmla="*/ 902286 w 7583936"/>
                  <a:gd name="connsiteY0" fmla="*/ 1109371 h 2612327"/>
                  <a:gd name="connsiteX1" fmla="*/ 5827919 w 7583936"/>
                  <a:gd name="connsiteY1" fmla="*/ 525171 h 2612327"/>
                  <a:gd name="connsiteX2" fmla="*/ 6769687 w 7583936"/>
                  <a:gd name="connsiteY2" fmla="*/ 4469 h 2612327"/>
                  <a:gd name="connsiteX3" fmla="*/ 6439486 w 7583936"/>
                  <a:gd name="connsiteY3" fmla="*/ 461669 h 2612327"/>
                  <a:gd name="connsiteX4" fmla="*/ 7569787 w 7583936"/>
                  <a:gd name="connsiteY4" fmla="*/ 1045869 h 2612327"/>
                  <a:gd name="connsiteX5" fmla="*/ 5985399 w 7583936"/>
                  <a:gd name="connsiteY5" fmla="*/ 807739 h 2612327"/>
                  <a:gd name="connsiteX6" fmla="*/ 584786 w 7583936"/>
                  <a:gd name="connsiteY6" fmla="*/ 2136159 h 2612327"/>
                  <a:gd name="connsiteX7" fmla="*/ 902286 w 7583936"/>
                  <a:gd name="connsiteY7" fmla="*/ 1109371 h 2612327"/>
                  <a:gd name="connsiteX0" fmla="*/ 902286 w 7583936"/>
                  <a:gd name="connsiteY0" fmla="*/ 1275148 h 2778104"/>
                  <a:gd name="connsiteX1" fmla="*/ 5827919 w 7583936"/>
                  <a:gd name="connsiteY1" fmla="*/ 690948 h 2778104"/>
                  <a:gd name="connsiteX2" fmla="*/ 6769687 w 7583936"/>
                  <a:gd name="connsiteY2" fmla="*/ 170246 h 2778104"/>
                  <a:gd name="connsiteX3" fmla="*/ 6439486 w 7583936"/>
                  <a:gd name="connsiteY3" fmla="*/ 627446 h 2778104"/>
                  <a:gd name="connsiteX4" fmla="*/ 7569787 w 7583936"/>
                  <a:gd name="connsiteY4" fmla="*/ 1211646 h 2778104"/>
                  <a:gd name="connsiteX5" fmla="*/ 5985399 w 7583936"/>
                  <a:gd name="connsiteY5" fmla="*/ 973516 h 2778104"/>
                  <a:gd name="connsiteX6" fmla="*/ 584786 w 7583936"/>
                  <a:gd name="connsiteY6" fmla="*/ 2301936 h 2778104"/>
                  <a:gd name="connsiteX7" fmla="*/ 902286 w 7583936"/>
                  <a:gd name="connsiteY7" fmla="*/ 1275148 h 2778104"/>
                  <a:gd name="connsiteX0" fmla="*/ 902286 w 7583936"/>
                  <a:gd name="connsiteY0" fmla="*/ 1275148 h 2778104"/>
                  <a:gd name="connsiteX1" fmla="*/ 5827919 w 7583936"/>
                  <a:gd name="connsiteY1" fmla="*/ 690948 h 2778104"/>
                  <a:gd name="connsiteX2" fmla="*/ 6769687 w 7583936"/>
                  <a:gd name="connsiteY2" fmla="*/ 170246 h 2778104"/>
                  <a:gd name="connsiteX3" fmla="*/ 6439486 w 7583936"/>
                  <a:gd name="connsiteY3" fmla="*/ 627446 h 2778104"/>
                  <a:gd name="connsiteX4" fmla="*/ 7569787 w 7583936"/>
                  <a:gd name="connsiteY4" fmla="*/ 1211646 h 2778104"/>
                  <a:gd name="connsiteX5" fmla="*/ 5985399 w 7583936"/>
                  <a:gd name="connsiteY5" fmla="*/ 973516 h 2778104"/>
                  <a:gd name="connsiteX6" fmla="*/ 584786 w 7583936"/>
                  <a:gd name="connsiteY6" fmla="*/ 2301936 h 2778104"/>
                  <a:gd name="connsiteX7" fmla="*/ 902286 w 7583936"/>
                  <a:gd name="connsiteY7" fmla="*/ 1275148 h 2778104"/>
                  <a:gd name="connsiteX0" fmla="*/ 902286 w 7583936"/>
                  <a:gd name="connsiteY0" fmla="*/ 1482140 h 2985096"/>
                  <a:gd name="connsiteX1" fmla="*/ 5827919 w 7583936"/>
                  <a:gd name="connsiteY1" fmla="*/ 897940 h 2985096"/>
                  <a:gd name="connsiteX2" fmla="*/ 6795087 w 7583936"/>
                  <a:gd name="connsiteY2" fmla="*/ 148638 h 2985096"/>
                  <a:gd name="connsiteX3" fmla="*/ 6439486 w 7583936"/>
                  <a:gd name="connsiteY3" fmla="*/ 834438 h 2985096"/>
                  <a:gd name="connsiteX4" fmla="*/ 7569787 w 7583936"/>
                  <a:gd name="connsiteY4" fmla="*/ 1418638 h 2985096"/>
                  <a:gd name="connsiteX5" fmla="*/ 5985399 w 7583936"/>
                  <a:gd name="connsiteY5" fmla="*/ 1180508 h 2985096"/>
                  <a:gd name="connsiteX6" fmla="*/ 584786 w 7583936"/>
                  <a:gd name="connsiteY6" fmla="*/ 2508928 h 2985096"/>
                  <a:gd name="connsiteX7" fmla="*/ 902286 w 7583936"/>
                  <a:gd name="connsiteY7" fmla="*/ 1482140 h 2985096"/>
                  <a:gd name="connsiteX0" fmla="*/ 902286 w 7599598"/>
                  <a:gd name="connsiteY0" fmla="*/ 1482140 h 2985096"/>
                  <a:gd name="connsiteX1" fmla="*/ 5827919 w 7599598"/>
                  <a:gd name="connsiteY1" fmla="*/ 897940 h 2985096"/>
                  <a:gd name="connsiteX2" fmla="*/ 6795087 w 7599598"/>
                  <a:gd name="connsiteY2" fmla="*/ 148638 h 2985096"/>
                  <a:gd name="connsiteX3" fmla="*/ 6439486 w 7599598"/>
                  <a:gd name="connsiteY3" fmla="*/ 834438 h 2985096"/>
                  <a:gd name="connsiteX4" fmla="*/ 7569787 w 7599598"/>
                  <a:gd name="connsiteY4" fmla="*/ 1418638 h 2985096"/>
                  <a:gd name="connsiteX5" fmla="*/ 5985399 w 7599598"/>
                  <a:gd name="connsiteY5" fmla="*/ 1180508 h 2985096"/>
                  <a:gd name="connsiteX6" fmla="*/ 584786 w 7599598"/>
                  <a:gd name="connsiteY6" fmla="*/ 2508928 h 2985096"/>
                  <a:gd name="connsiteX7" fmla="*/ 902286 w 7599598"/>
                  <a:gd name="connsiteY7" fmla="*/ 1482140 h 2985096"/>
                  <a:gd name="connsiteX0" fmla="*/ 902286 w 7599598"/>
                  <a:gd name="connsiteY0" fmla="*/ 1482140 h 2985096"/>
                  <a:gd name="connsiteX1" fmla="*/ 5827919 w 7599598"/>
                  <a:gd name="connsiteY1" fmla="*/ 897940 h 2985096"/>
                  <a:gd name="connsiteX2" fmla="*/ 6795087 w 7599598"/>
                  <a:gd name="connsiteY2" fmla="*/ 148638 h 2985096"/>
                  <a:gd name="connsiteX3" fmla="*/ 6439486 w 7599598"/>
                  <a:gd name="connsiteY3" fmla="*/ 834438 h 2985096"/>
                  <a:gd name="connsiteX4" fmla="*/ 7569787 w 7599598"/>
                  <a:gd name="connsiteY4" fmla="*/ 1418638 h 2985096"/>
                  <a:gd name="connsiteX5" fmla="*/ 5985399 w 7599598"/>
                  <a:gd name="connsiteY5" fmla="*/ 1180508 h 2985096"/>
                  <a:gd name="connsiteX6" fmla="*/ 584786 w 7599598"/>
                  <a:gd name="connsiteY6" fmla="*/ 2508928 h 2985096"/>
                  <a:gd name="connsiteX7" fmla="*/ 902286 w 7599598"/>
                  <a:gd name="connsiteY7" fmla="*/ 1482140 h 2985096"/>
                  <a:gd name="connsiteX0" fmla="*/ 902286 w 7599598"/>
                  <a:gd name="connsiteY0" fmla="*/ 1470497 h 2973453"/>
                  <a:gd name="connsiteX1" fmla="*/ 5827919 w 7599598"/>
                  <a:gd name="connsiteY1" fmla="*/ 886297 h 2973453"/>
                  <a:gd name="connsiteX2" fmla="*/ 6795087 w 7599598"/>
                  <a:gd name="connsiteY2" fmla="*/ 149695 h 2973453"/>
                  <a:gd name="connsiteX3" fmla="*/ 6439486 w 7599598"/>
                  <a:gd name="connsiteY3" fmla="*/ 822795 h 2973453"/>
                  <a:gd name="connsiteX4" fmla="*/ 7569787 w 7599598"/>
                  <a:gd name="connsiteY4" fmla="*/ 1406995 h 2973453"/>
                  <a:gd name="connsiteX5" fmla="*/ 5985399 w 7599598"/>
                  <a:gd name="connsiteY5" fmla="*/ 1168865 h 2973453"/>
                  <a:gd name="connsiteX6" fmla="*/ 584786 w 7599598"/>
                  <a:gd name="connsiteY6" fmla="*/ 2497285 h 2973453"/>
                  <a:gd name="connsiteX7" fmla="*/ 902286 w 7599598"/>
                  <a:gd name="connsiteY7" fmla="*/ 1470497 h 2973453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0829 h 2833785"/>
                  <a:gd name="connsiteX1" fmla="*/ 5827919 w 7599598"/>
                  <a:gd name="connsiteY1" fmla="*/ 746629 h 2833785"/>
                  <a:gd name="connsiteX2" fmla="*/ 6795087 w 7599598"/>
                  <a:gd name="connsiteY2" fmla="*/ 10027 h 2833785"/>
                  <a:gd name="connsiteX3" fmla="*/ 6439486 w 7599598"/>
                  <a:gd name="connsiteY3" fmla="*/ 683127 h 2833785"/>
                  <a:gd name="connsiteX4" fmla="*/ 7569787 w 7599598"/>
                  <a:gd name="connsiteY4" fmla="*/ 1267327 h 2833785"/>
                  <a:gd name="connsiteX5" fmla="*/ 5985399 w 7599598"/>
                  <a:gd name="connsiteY5" fmla="*/ 1029197 h 2833785"/>
                  <a:gd name="connsiteX6" fmla="*/ 584786 w 7599598"/>
                  <a:gd name="connsiteY6" fmla="*/ 2357617 h 2833785"/>
                  <a:gd name="connsiteX7" fmla="*/ 902286 w 7599598"/>
                  <a:gd name="connsiteY7" fmla="*/ 1330829 h 2833785"/>
                  <a:gd name="connsiteX0" fmla="*/ 902286 w 7599598"/>
                  <a:gd name="connsiteY0" fmla="*/ 1338264 h 2841220"/>
                  <a:gd name="connsiteX1" fmla="*/ 5827919 w 7599598"/>
                  <a:gd name="connsiteY1" fmla="*/ 754064 h 2841220"/>
                  <a:gd name="connsiteX2" fmla="*/ 6795087 w 7599598"/>
                  <a:gd name="connsiteY2" fmla="*/ 17462 h 2841220"/>
                  <a:gd name="connsiteX3" fmla="*/ 6439486 w 7599598"/>
                  <a:gd name="connsiteY3" fmla="*/ 690562 h 2841220"/>
                  <a:gd name="connsiteX4" fmla="*/ 7569787 w 7599598"/>
                  <a:gd name="connsiteY4" fmla="*/ 1274762 h 2841220"/>
                  <a:gd name="connsiteX5" fmla="*/ 5985399 w 7599598"/>
                  <a:gd name="connsiteY5" fmla="*/ 1036632 h 2841220"/>
                  <a:gd name="connsiteX6" fmla="*/ 584786 w 7599598"/>
                  <a:gd name="connsiteY6" fmla="*/ 2365052 h 2841220"/>
                  <a:gd name="connsiteX7" fmla="*/ 902286 w 7599598"/>
                  <a:gd name="connsiteY7" fmla="*/ 1338264 h 2841220"/>
                  <a:gd name="connsiteX0" fmla="*/ 902286 w 7599598"/>
                  <a:gd name="connsiteY0" fmla="*/ 1338264 h 2841220"/>
                  <a:gd name="connsiteX1" fmla="*/ 5827919 w 7599598"/>
                  <a:gd name="connsiteY1" fmla="*/ 754064 h 2841220"/>
                  <a:gd name="connsiteX2" fmla="*/ 6795087 w 7599598"/>
                  <a:gd name="connsiteY2" fmla="*/ 17462 h 2841220"/>
                  <a:gd name="connsiteX3" fmla="*/ 6439486 w 7599598"/>
                  <a:gd name="connsiteY3" fmla="*/ 690562 h 2841220"/>
                  <a:gd name="connsiteX4" fmla="*/ 7569787 w 7599598"/>
                  <a:gd name="connsiteY4" fmla="*/ 1274762 h 2841220"/>
                  <a:gd name="connsiteX5" fmla="*/ 5985399 w 7599598"/>
                  <a:gd name="connsiteY5" fmla="*/ 1036632 h 2841220"/>
                  <a:gd name="connsiteX6" fmla="*/ 584786 w 7599598"/>
                  <a:gd name="connsiteY6" fmla="*/ 2365052 h 2841220"/>
                  <a:gd name="connsiteX7" fmla="*/ 902286 w 7599598"/>
                  <a:gd name="connsiteY7" fmla="*/ 1338264 h 2841220"/>
                  <a:gd name="connsiteX0" fmla="*/ 902286 w 7599598"/>
                  <a:gd name="connsiteY0" fmla="*/ 1321499 h 2824455"/>
                  <a:gd name="connsiteX1" fmla="*/ 5827919 w 7599598"/>
                  <a:gd name="connsiteY1" fmla="*/ 737299 h 2824455"/>
                  <a:gd name="connsiteX2" fmla="*/ 6795087 w 7599598"/>
                  <a:gd name="connsiteY2" fmla="*/ 697 h 2824455"/>
                  <a:gd name="connsiteX3" fmla="*/ 6439486 w 7599598"/>
                  <a:gd name="connsiteY3" fmla="*/ 673797 h 2824455"/>
                  <a:gd name="connsiteX4" fmla="*/ 7569787 w 7599598"/>
                  <a:gd name="connsiteY4" fmla="*/ 1257997 h 2824455"/>
                  <a:gd name="connsiteX5" fmla="*/ 5985399 w 7599598"/>
                  <a:gd name="connsiteY5" fmla="*/ 1019867 h 2824455"/>
                  <a:gd name="connsiteX6" fmla="*/ 584786 w 7599598"/>
                  <a:gd name="connsiteY6" fmla="*/ 2348287 h 2824455"/>
                  <a:gd name="connsiteX7" fmla="*/ 902286 w 7599598"/>
                  <a:gd name="connsiteY7" fmla="*/ 1321499 h 2824455"/>
                  <a:gd name="connsiteX0" fmla="*/ 902286 w 7599598"/>
                  <a:gd name="connsiteY0" fmla="*/ 1322162 h 2825118"/>
                  <a:gd name="connsiteX1" fmla="*/ 5827919 w 7599598"/>
                  <a:gd name="connsiteY1" fmla="*/ 737962 h 2825118"/>
                  <a:gd name="connsiteX2" fmla="*/ 6795087 w 7599598"/>
                  <a:gd name="connsiteY2" fmla="*/ 1360 h 2825118"/>
                  <a:gd name="connsiteX3" fmla="*/ 6439486 w 7599598"/>
                  <a:gd name="connsiteY3" fmla="*/ 674460 h 2825118"/>
                  <a:gd name="connsiteX4" fmla="*/ 7569787 w 7599598"/>
                  <a:gd name="connsiteY4" fmla="*/ 1258660 h 2825118"/>
                  <a:gd name="connsiteX5" fmla="*/ 5985399 w 7599598"/>
                  <a:gd name="connsiteY5" fmla="*/ 1020530 h 2825118"/>
                  <a:gd name="connsiteX6" fmla="*/ 584786 w 7599598"/>
                  <a:gd name="connsiteY6" fmla="*/ 2348950 h 2825118"/>
                  <a:gd name="connsiteX7" fmla="*/ 902286 w 7599598"/>
                  <a:gd name="connsiteY7" fmla="*/ 1322162 h 2825118"/>
                  <a:gd name="connsiteX0" fmla="*/ 902286 w 7599598"/>
                  <a:gd name="connsiteY0" fmla="*/ 1322162 h 2825118"/>
                  <a:gd name="connsiteX1" fmla="*/ 5827919 w 7599598"/>
                  <a:gd name="connsiteY1" fmla="*/ 737962 h 2825118"/>
                  <a:gd name="connsiteX2" fmla="*/ 6795087 w 7599598"/>
                  <a:gd name="connsiteY2" fmla="*/ 1360 h 2825118"/>
                  <a:gd name="connsiteX3" fmla="*/ 6439486 w 7599598"/>
                  <a:gd name="connsiteY3" fmla="*/ 674460 h 2825118"/>
                  <a:gd name="connsiteX4" fmla="*/ 7569787 w 7599598"/>
                  <a:gd name="connsiteY4" fmla="*/ 1258660 h 2825118"/>
                  <a:gd name="connsiteX5" fmla="*/ 5985399 w 7599598"/>
                  <a:gd name="connsiteY5" fmla="*/ 1020530 h 2825118"/>
                  <a:gd name="connsiteX6" fmla="*/ 584786 w 7599598"/>
                  <a:gd name="connsiteY6" fmla="*/ 2348950 h 2825118"/>
                  <a:gd name="connsiteX7" fmla="*/ 902286 w 7599598"/>
                  <a:gd name="connsiteY7" fmla="*/ 1322162 h 2825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99598" h="2825118">
                    <a:moveTo>
                      <a:pt x="902286" y="1322162"/>
                    </a:moveTo>
                    <a:cubicBezTo>
                      <a:pt x="2544164" y="1140129"/>
                      <a:pt x="2372481" y="1918215"/>
                      <a:pt x="5827919" y="737962"/>
                    </a:cubicBezTo>
                    <a:cubicBezTo>
                      <a:pt x="5705808" y="160111"/>
                      <a:pt x="6802898" y="-17689"/>
                      <a:pt x="6795087" y="1360"/>
                    </a:cubicBezTo>
                    <a:cubicBezTo>
                      <a:pt x="6822931" y="43693"/>
                      <a:pt x="7017336" y="500893"/>
                      <a:pt x="6439486" y="674460"/>
                    </a:cubicBezTo>
                    <a:cubicBezTo>
                      <a:pt x="7271336" y="467027"/>
                      <a:pt x="7723785" y="1171348"/>
                      <a:pt x="7569787" y="1258660"/>
                    </a:cubicBezTo>
                    <a:cubicBezTo>
                      <a:pt x="7041658" y="1179283"/>
                      <a:pt x="6391608" y="1358987"/>
                      <a:pt x="5985399" y="1020530"/>
                    </a:cubicBezTo>
                    <a:cubicBezTo>
                      <a:pt x="3537495" y="3825537"/>
                      <a:pt x="1013390" y="2584323"/>
                      <a:pt x="584786" y="2348950"/>
                    </a:cubicBezTo>
                    <a:cubicBezTo>
                      <a:pt x="-795281" y="1397087"/>
                      <a:pt x="669453" y="1397725"/>
                      <a:pt x="902286" y="1322162"/>
                    </a:cubicBezTo>
                    <a:close/>
                  </a:path>
                </a:pathLst>
              </a:custGeom>
              <a:solidFill>
                <a:srgbClr val="0B075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18">
                <a:extLst>
                  <a:ext uri="{FF2B5EF4-FFF2-40B4-BE49-F238E27FC236}">
                    <a16:creationId xmlns:a16="http://schemas.microsoft.com/office/drawing/2014/main" id="{76FB6375-2F0F-09B2-4313-FF17303EE654}"/>
                  </a:ext>
                </a:extLst>
              </p:cNvPr>
              <p:cNvSpPr/>
              <p:nvPr/>
            </p:nvSpPr>
            <p:spPr>
              <a:xfrm>
                <a:off x="2480171" y="3490515"/>
                <a:ext cx="5095694" cy="1239447"/>
              </a:xfrm>
              <a:custGeom>
                <a:avLst/>
                <a:gdLst>
                  <a:gd name="connsiteX0" fmla="*/ 0 w 933607"/>
                  <a:gd name="connsiteY0" fmla="*/ 0 h 482674"/>
                  <a:gd name="connsiteX1" fmla="*/ 933607 w 933607"/>
                  <a:gd name="connsiteY1" fmla="*/ 0 h 482674"/>
                  <a:gd name="connsiteX2" fmla="*/ 933607 w 933607"/>
                  <a:gd name="connsiteY2" fmla="*/ 482674 h 482674"/>
                  <a:gd name="connsiteX3" fmla="*/ 0 w 933607"/>
                  <a:gd name="connsiteY3" fmla="*/ 482674 h 482674"/>
                  <a:gd name="connsiteX4" fmla="*/ 0 w 933607"/>
                  <a:gd name="connsiteY4" fmla="*/ 0 h 482674"/>
                  <a:gd name="connsiteX0" fmla="*/ 617220 w 933607"/>
                  <a:gd name="connsiteY0" fmla="*/ 0 h 566494"/>
                  <a:gd name="connsiteX1" fmla="*/ 933607 w 933607"/>
                  <a:gd name="connsiteY1" fmla="*/ 83820 h 566494"/>
                  <a:gd name="connsiteX2" fmla="*/ 933607 w 933607"/>
                  <a:gd name="connsiteY2" fmla="*/ 566494 h 566494"/>
                  <a:gd name="connsiteX3" fmla="*/ 0 w 933607"/>
                  <a:gd name="connsiteY3" fmla="*/ 566494 h 566494"/>
                  <a:gd name="connsiteX4" fmla="*/ 617220 w 933607"/>
                  <a:gd name="connsiteY4" fmla="*/ 0 h 566494"/>
                  <a:gd name="connsiteX0" fmla="*/ 441960 w 758347"/>
                  <a:gd name="connsiteY0" fmla="*/ 0 h 566494"/>
                  <a:gd name="connsiteX1" fmla="*/ 758347 w 758347"/>
                  <a:gd name="connsiteY1" fmla="*/ 83820 h 566494"/>
                  <a:gd name="connsiteX2" fmla="*/ 758347 w 758347"/>
                  <a:gd name="connsiteY2" fmla="*/ 566494 h 566494"/>
                  <a:gd name="connsiteX3" fmla="*/ 0 w 758347"/>
                  <a:gd name="connsiteY3" fmla="*/ 566494 h 566494"/>
                  <a:gd name="connsiteX4" fmla="*/ 441960 w 758347"/>
                  <a:gd name="connsiteY4" fmla="*/ 0 h 566494"/>
                  <a:gd name="connsiteX0" fmla="*/ 855769 w 1172156"/>
                  <a:gd name="connsiteY0" fmla="*/ 0 h 566494"/>
                  <a:gd name="connsiteX1" fmla="*/ 1172156 w 1172156"/>
                  <a:gd name="connsiteY1" fmla="*/ 83820 h 566494"/>
                  <a:gd name="connsiteX2" fmla="*/ 1172156 w 1172156"/>
                  <a:gd name="connsiteY2" fmla="*/ 566494 h 566494"/>
                  <a:gd name="connsiteX3" fmla="*/ 413809 w 1172156"/>
                  <a:gd name="connsiteY3" fmla="*/ 566494 h 566494"/>
                  <a:gd name="connsiteX4" fmla="*/ 855769 w 1172156"/>
                  <a:gd name="connsiteY4" fmla="*/ 0 h 566494"/>
                  <a:gd name="connsiteX0" fmla="*/ 906105 w 1222492"/>
                  <a:gd name="connsiteY0" fmla="*/ 81109 h 647603"/>
                  <a:gd name="connsiteX1" fmla="*/ 1222492 w 1222492"/>
                  <a:gd name="connsiteY1" fmla="*/ 164929 h 647603"/>
                  <a:gd name="connsiteX2" fmla="*/ 1222492 w 1222492"/>
                  <a:gd name="connsiteY2" fmla="*/ 647603 h 647603"/>
                  <a:gd name="connsiteX3" fmla="*/ 464145 w 1222492"/>
                  <a:gd name="connsiteY3" fmla="*/ 647603 h 647603"/>
                  <a:gd name="connsiteX4" fmla="*/ 906105 w 1222492"/>
                  <a:gd name="connsiteY4" fmla="*/ 81109 h 64760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1222492 w 5085832"/>
                  <a:gd name="connsiteY2" fmla="*/ 647603 h 647603"/>
                  <a:gd name="connsiteX3" fmla="*/ 464145 w 5085832"/>
                  <a:gd name="connsiteY3" fmla="*/ 647603 h 647603"/>
                  <a:gd name="connsiteX4" fmla="*/ 906105 w 5085832"/>
                  <a:gd name="connsiteY4" fmla="*/ 81109 h 647603"/>
                  <a:gd name="connsiteX0" fmla="*/ 906105 w 5085832"/>
                  <a:gd name="connsiteY0" fmla="*/ 81109 h 921923"/>
                  <a:gd name="connsiteX1" fmla="*/ 5085832 w 5085832"/>
                  <a:gd name="connsiteY1" fmla="*/ 279229 h 921923"/>
                  <a:gd name="connsiteX2" fmla="*/ 3036052 w 5085832"/>
                  <a:gd name="connsiteY2" fmla="*/ 921923 h 921923"/>
                  <a:gd name="connsiteX3" fmla="*/ 464145 w 5085832"/>
                  <a:gd name="connsiteY3" fmla="*/ 647603 h 921923"/>
                  <a:gd name="connsiteX4" fmla="*/ 906105 w 5085832"/>
                  <a:gd name="connsiteY4" fmla="*/ 81109 h 92192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464145 w 5085832"/>
                  <a:gd name="connsiteY2" fmla="*/ 647603 h 647603"/>
                  <a:gd name="connsiteX3" fmla="*/ 906105 w 5085832"/>
                  <a:gd name="connsiteY3" fmla="*/ 81109 h 647603"/>
                  <a:gd name="connsiteX0" fmla="*/ 906105 w 5085832"/>
                  <a:gd name="connsiteY0" fmla="*/ 81109 h 647603"/>
                  <a:gd name="connsiteX1" fmla="*/ 5085832 w 5085832"/>
                  <a:gd name="connsiteY1" fmla="*/ 279229 h 647603"/>
                  <a:gd name="connsiteX2" fmla="*/ 464145 w 5085832"/>
                  <a:gd name="connsiteY2" fmla="*/ 647603 h 647603"/>
                  <a:gd name="connsiteX3" fmla="*/ 906105 w 5085832"/>
                  <a:gd name="connsiteY3" fmla="*/ 81109 h 647603"/>
                  <a:gd name="connsiteX0" fmla="*/ 906105 w 5085832"/>
                  <a:gd name="connsiteY0" fmla="*/ 81109 h 1132288"/>
                  <a:gd name="connsiteX1" fmla="*/ 5085832 w 5085832"/>
                  <a:gd name="connsiteY1" fmla="*/ 279229 h 1132288"/>
                  <a:gd name="connsiteX2" fmla="*/ 464145 w 5085832"/>
                  <a:gd name="connsiteY2" fmla="*/ 647603 h 1132288"/>
                  <a:gd name="connsiteX3" fmla="*/ 906105 w 5085832"/>
                  <a:gd name="connsiteY3" fmla="*/ 81109 h 113228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06105 w 5085832"/>
                  <a:gd name="connsiteY0" fmla="*/ 81109 h 1224568"/>
                  <a:gd name="connsiteX1" fmla="*/ 5085832 w 5085832"/>
                  <a:gd name="connsiteY1" fmla="*/ 279229 h 1224568"/>
                  <a:gd name="connsiteX2" fmla="*/ 464145 w 5085832"/>
                  <a:gd name="connsiteY2" fmla="*/ 647603 h 1224568"/>
                  <a:gd name="connsiteX3" fmla="*/ 906105 w 5085832"/>
                  <a:gd name="connsiteY3" fmla="*/ 81109 h 1224568"/>
                  <a:gd name="connsiteX0" fmla="*/ 918349 w 5098076"/>
                  <a:gd name="connsiteY0" fmla="*/ 75644 h 1232996"/>
                  <a:gd name="connsiteX1" fmla="*/ 5098076 w 5098076"/>
                  <a:gd name="connsiteY1" fmla="*/ 273764 h 1232996"/>
                  <a:gd name="connsiteX2" fmla="*/ 460514 w 5098076"/>
                  <a:gd name="connsiteY2" fmla="*/ 661188 h 1232996"/>
                  <a:gd name="connsiteX3" fmla="*/ 918349 w 5098076"/>
                  <a:gd name="connsiteY3" fmla="*/ 75644 h 1232996"/>
                  <a:gd name="connsiteX0" fmla="*/ 918349 w 5098076"/>
                  <a:gd name="connsiteY0" fmla="*/ 75644 h 1230449"/>
                  <a:gd name="connsiteX1" fmla="*/ 5098076 w 5098076"/>
                  <a:gd name="connsiteY1" fmla="*/ 264239 h 1230449"/>
                  <a:gd name="connsiteX2" fmla="*/ 460514 w 5098076"/>
                  <a:gd name="connsiteY2" fmla="*/ 661188 h 1230449"/>
                  <a:gd name="connsiteX3" fmla="*/ 918349 w 5098076"/>
                  <a:gd name="connsiteY3" fmla="*/ 75644 h 1230449"/>
                  <a:gd name="connsiteX0" fmla="*/ 918349 w 5098076"/>
                  <a:gd name="connsiteY0" fmla="*/ 75644 h 1227922"/>
                  <a:gd name="connsiteX1" fmla="*/ 5098076 w 5098076"/>
                  <a:gd name="connsiteY1" fmla="*/ 254714 h 1227922"/>
                  <a:gd name="connsiteX2" fmla="*/ 460514 w 5098076"/>
                  <a:gd name="connsiteY2" fmla="*/ 661188 h 1227922"/>
                  <a:gd name="connsiteX3" fmla="*/ 918349 w 5098076"/>
                  <a:gd name="connsiteY3" fmla="*/ 75644 h 1227922"/>
                  <a:gd name="connsiteX0" fmla="*/ 918349 w 5095694"/>
                  <a:gd name="connsiteY0" fmla="*/ 75644 h 1224791"/>
                  <a:gd name="connsiteX1" fmla="*/ 5095694 w 5095694"/>
                  <a:gd name="connsiteY1" fmla="*/ 242807 h 1224791"/>
                  <a:gd name="connsiteX2" fmla="*/ 460514 w 5095694"/>
                  <a:gd name="connsiteY2" fmla="*/ 661188 h 1224791"/>
                  <a:gd name="connsiteX3" fmla="*/ 918349 w 5095694"/>
                  <a:gd name="connsiteY3" fmla="*/ 75644 h 1224791"/>
                  <a:gd name="connsiteX0" fmla="*/ 918349 w 5095694"/>
                  <a:gd name="connsiteY0" fmla="*/ 75644 h 1239447"/>
                  <a:gd name="connsiteX1" fmla="*/ 5095694 w 5095694"/>
                  <a:gd name="connsiteY1" fmla="*/ 242807 h 1239447"/>
                  <a:gd name="connsiteX2" fmla="*/ 460514 w 5095694"/>
                  <a:gd name="connsiteY2" fmla="*/ 661188 h 1239447"/>
                  <a:gd name="connsiteX3" fmla="*/ 918349 w 5095694"/>
                  <a:gd name="connsiteY3" fmla="*/ 75644 h 1239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95694" h="1239447">
                    <a:moveTo>
                      <a:pt x="918349" y="75644"/>
                    </a:moveTo>
                    <a:cubicBezTo>
                      <a:pt x="1244791" y="179784"/>
                      <a:pt x="2132732" y="1388347"/>
                      <a:pt x="5095694" y="242807"/>
                    </a:cubicBezTo>
                    <a:cubicBezTo>
                      <a:pt x="4297129" y="879471"/>
                      <a:pt x="2481136" y="1887137"/>
                      <a:pt x="460514" y="661188"/>
                    </a:cubicBezTo>
                    <a:cubicBezTo>
                      <a:pt x="-626606" y="-144863"/>
                      <a:pt x="496709" y="-32705"/>
                      <a:pt x="918349" y="75644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AB1ADFC2-B1A1-587A-683D-BC5D93A3492A}"/>
                  </a:ext>
                </a:extLst>
              </p:cNvPr>
              <p:cNvSpPr/>
              <p:nvPr/>
            </p:nvSpPr>
            <p:spPr>
              <a:xfrm>
                <a:off x="3431453" y="3575246"/>
                <a:ext cx="3794070" cy="726811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4146327"/>
                  <a:gd name="connsiteY0" fmla="*/ 0 h 810486"/>
                  <a:gd name="connsiteX1" fmla="*/ 3512914 w 4146327"/>
                  <a:gd name="connsiteY1" fmla="*/ 434340 h 810486"/>
                  <a:gd name="connsiteX2" fmla="*/ 4146327 w 4146327"/>
                  <a:gd name="connsiteY2" fmla="*/ 193833 h 810486"/>
                  <a:gd name="connsiteX0" fmla="*/ 94 w 3786758"/>
                  <a:gd name="connsiteY0" fmla="*/ 0 h 810486"/>
                  <a:gd name="connsiteX1" fmla="*/ 3512914 w 3786758"/>
                  <a:gd name="connsiteY1" fmla="*/ 434340 h 810486"/>
                  <a:gd name="connsiteX2" fmla="*/ 3786758 w 3786758"/>
                  <a:gd name="connsiteY2" fmla="*/ 303370 h 810486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0" fmla="*/ 86 w 3787887"/>
                  <a:gd name="connsiteY0" fmla="*/ 0 h 735493"/>
                  <a:gd name="connsiteX1" fmla="*/ 3787888 w 3787887"/>
                  <a:gd name="connsiteY1" fmla="*/ 305587 h 735493"/>
                  <a:gd name="connsiteX0" fmla="*/ 86 w 3794070"/>
                  <a:gd name="connsiteY0" fmla="*/ 0 h 726811"/>
                  <a:gd name="connsiteX1" fmla="*/ 3794070 w 3794070"/>
                  <a:gd name="connsiteY1" fmla="*/ 289712 h 726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94070" h="726811">
                    <a:moveTo>
                      <a:pt x="86" y="0"/>
                    </a:moveTo>
                    <a:cubicBezTo>
                      <a:pt x="-17694" y="975360"/>
                      <a:pt x="2752670" y="861212"/>
                      <a:pt x="3794070" y="289712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74225AE4-A46A-1AB2-9E96-55B3BC4DDBC1}"/>
                  </a:ext>
                </a:extLst>
              </p:cNvPr>
              <p:cNvSpPr/>
              <p:nvPr/>
            </p:nvSpPr>
            <p:spPr>
              <a:xfrm>
                <a:off x="3104064" y="3517590"/>
                <a:ext cx="4433907" cy="982810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5714 w 4439621"/>
                  <a:gd name="connsiteY0" fmla="*/ 0 h 445779"/>
                  <a:gd name="connsiteX1" fmla="*/ 4439621 w 4439621"/>
                  <a:gd name="connsiteY1" fmla="*/ 259473 h 445779"/>
                  <a:gd name="connsiteX0" fmla="*/ 0 w 4433907"/>
                  <a:gd name="connsiteY0" fmla="*/ 0 h 747560"/>
                  <a:gd name="connsiteX1" fmla="*/ 4433907 w 4433907"/>
                  <a:gd name="connsiteY1" fmla="*/ 259473 h 747560"/>
                  <a:gd name="connsiteX0" fmla="*/ 0 w 4433907"/>
                  <a:gd name="connsiteY0" fmla="*/ 0 h 982810"/>
                  <a:gd name="connsiteX1" fmla="*/ 4433907 w 4433907"/>
                  <a:gd name="connsiteY1" fmla="*/ 259473 h 982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433907" h="982810">
                    <a:moveTo>
                      <a:pt x="0" y="0"/>
                    </a:moveTo>
                    <a:cubicBezTo>
                      <a:pt x="218015" y="1370186"/>
                      <a:pt x="3183358" y="1163840"/>
                      <a:pt x="4433907" y="25947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978EFA1-B0B0-B2A6-0750-C83F370FB14F}"/>
                  </a:ext>
                </a:extLst>
              </p:cNvPr>
              <p:cNvSpPr/>
              <p:nvPr/>
            </p:nvSpPr>
            <p:spPr>
              <a:xfrm>
                <a:off x="2873652" y="3496850"/>
                <a:ext cx="4158743" cy="1109656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11147 w 2944847"/>
                  <a:gd name="connsiteY0" fmla="*/ 0 h 1052093"/>
                  <a:gd name="connsiteX1" fmla="*/ 2944847 w 2944847"/>
                  <a:gd name="connsiteY1" fmla="*/ 1005840 h 1052093"/>
                  <a:gd name="connsiteX0" fmla="*/ 0 w 2933700"/>
                  <a:gd name="connsiteY0" fmla="*/ 0 h 1068214"/>
                  <a:gd name="connsiteX1" fmla="*/ 2933700 w 2933700"/>
                  <a:gd name="connsiteY1" fmla="*/ 1005840 h 1068214"/>
                  <a:gd name="connsiteX0" fmla="*/ 12180 w 2945880"/>
                  <a:gd name="connsiteY0" fmla="*/ 0 h 1061539"/>
                  <a:gd name="connsiteX1" fmla="*/ 2945880 w 2945880"/>
                  <a:gd name="connsiteY1" fmla="*/ 1005840 h 1061539"/>
                  <a:gd name="connsiteX0" fmla="*/ 11785 w 2999460"/>
                  <a:gd name="connsiteY0" fmla="*/ 0 h 1064469"/>
                  <a:gd name="connsiteX1" fmla="*/ 2999460 w 2999460"/>
                  <a:gd name="connsiteY1" fmla="*/ 1009015 h 1064469"/>
                  <a:gd name="connsiteX0" fmla="*/ 6902 w 4160083"/>
                  <a:gd name="connsiteY0" fmla="*/ 0 h 719393"/>
                  <a:gd name="connsiteX1" fmla="*/ 4160082 w 4160083"/>
                  <a:gd name="connsiteY1" fmla="*/ 607278 h 719393"/>
                  <a:gd name="connsiteX0" fmla="*/ 6810 w 4159990"/>
                  <a:gd name="connsiteY0" fmla="*/ 0 h 1045079"/>
                  <a:gd name="connsiteX1" fmla="*/ 4159990 w 4159990"/>
                  <a:gd name="connsiteY1" fmla="*/ 607278 h 1045079"/>
                  <a:gd name="connsiteX0" fmla="*/ 7224 w 4160404"/>
                  <a:gd name="connsiteY0" fmla="*/ 0 h 1070211"/>
                  <a:gd name="connsiteX1" fmla="*/ 4160404 w 4160404"/>
                  <a:gd name="connsiteY1" fmla="*/ 607278 h 1070211"/>
                  <a:gd name="connsiteX0" fmla="*/ 5563 w 4158743"/>
                  <a:gd name="connsiteY0" fmla="*/ 0 h 1109656"/>
                  <a:gd name="connsiteX1" fmla="*/ 4158743 w 4158743"/>
                  <a:gd name="connsiteY1" fmla="*/ 607278 h 110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158743" h="1109656">
                    <a:moveTo>
                      <a:pt x="5563" y="0"/>
                    </a:moveTo>
                    <a:cubicBezTo>
                      <a:pt x="-133887" y="942154"/>
                      <a:pt x="2378666" y="1618067"/>
                      <a:pt x="4158743" y="60727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A5C8187-D4A1-7A48-4C93-332A0B82C5F8}"/>
                  </a:ext>
                </a:extLst>
              </p:cNvPr>
              <p:cNvSpPr/>
              <p:nvPr/>
            </p:nvSpPr>
            <p:spPr>
              <a:xfrm>
                <a:off x="2670335" y="3490587"/>
                <a:ext cx="3303975" cy="1182542"/>
              </a:xfrm>
              <a:custGeom>
                <a:avLst/>
                <a:gdLst>
                  <a:gd name="connsiteX0" fmla="*/ 34462 w 3547282"/>
                  <a:gd name="connsiteY0" fmla="*/ 0 h 902955"/>
                  <a:gd name="connsiteX1" fmla="*/ 34462 w 3547282"/>
                  <a:gd name="connsiteY1" fmla="*/ 182880 h 902955"/>
                  <a:gd name="connsiteX2" fmla="*/ 392602 w 3547282"/>
                  <a:gd name="connsiteY2" fmla="*/ 548640 h 902955"/>
                  <a:gd name="connsiteX3" fmla="*/ 1299382 w 3547282"/>
                  <a:gd name="connsiteY3" fmla="*/ 746760 h 902955"/>
                  <a:gd name="connsiteX4" fmla="*/ 2084242 w 3547282"/>
                  <a:gd name="connsiteY4" fmla="*/ 891540 h 902955"/>
                  <a:gd name="connsiteX5" fmla="*/ 3547282 w 3547282"/>
                  <a:gd name="connsiteY5" fmla="*/ 434340 h 902955"/>
                  <a:gd name="connsiteX6" fmla="*/ 3547282 w 3547282"/>
                  <a:gd name="connsiteY6" fmla="*/ 434340 h 902955"/>
                  <a:gd name="connsiteX0" fmla="*/ 34462 w 3547282"/>
                  <a:gd name="connsiteY0" fmla="*/ 0 h 892594"/>
                  <a:gd name="connsiteX1" fmla="*/ 34462 w 3547282"/>
                  <a:gd name="connsiteY1" fmla="*/ 182880 h 892594"/>
                  <a:gd name="connsiteX2" fmla="*/ 392602 w 3547282"/>
                  <a:gd name="connsiteY2" fmla="*/ 548640 h 892594"/>
                  <a:gd name="connsiteX3" fmla="*/ 2084242 w 3547282"/>
                  <a:gd name="connsiteY3" fmla="*/ 891540 h 892594"/>
                  <a:gd name="connsiteX4" fmla="*/ 3547282 w 3547282"/>
                  <a:gd name="connsiteY4" fmla="*/ 434340 h 892594"/>
                  <a:gd name="connsiteX5" fmla="*/ 3547282 w 3547282"/>
                  <a:gd name="connsiteY5" fmla="*/ 434340 h 892594"/>
                  <a:gd name="connsiteX0" fmla="*/ 0 w 3512820"/>
                  <a:gd name="connsiteY0" fmla="*/ 0 h 892594"/>
                  <a:gd name="connsiteX1" fmla="*/ 358140 w 3512820"/>
                  <a:gd name="connsiteY1" fmla="*/ 548640 h 892594"/>
                  <a:gd name="connsiteX2" fmla="*/ 2049780 w 3512820"/>
                  <a:gd name="connsiteY2" fmla="*/ 891540 h 892594"/>
                  <a:gd name="connsiteX3" fmla="*/ 3512820 w 3512820"/>
                  <a:gd name="connsiteY3" fmla="*/ 434340 h 892594"/>
                  <a:gd name="connsiteX4" fmla="*/ 3512820 w 3512820"/>
                  <a:gd name="connsiteY4" fmla="*/ 434340 h 892594"/>
                  <a:gd name="connsiteX0" fmla="*/ 0 w 3512820"/>
                  <a:gd name="connsiteY0" fmla="*/ 0 h 892272"/>
                  <a:gd name="connsiteX1" fmla="*/ 358140 w 3512820"/>
                  <a:gd name="connsiteY1" fmla="*/ 548640 h 892272"/>
                  <a:gd name="connsiteX2" fmla="*/ 350520 w 3512820"/>
                  <a:gd name="connsiteY2" fmla="*/ 541020 h 892272"/>
                  <a:gd name="connsiteX3" fmla="*/ 2049780 w 3512820"/>
                  <a:gd name="connsiteY3" fmla="*/ 891540 h 892272"/>
                  <a:gd name="connsiteX4" fmla="*/ 3512820 w 3512820"/>
                  <a:gd name="connsiteY4" fmla="*/ 434340 h 892272"/>
                  <a:gd name="connsiteX5" fmla="*/ 3512820 w 3512820"/>
                  <a:gd name="connsiteY5" fmla="*/ 434340 h 892272"/>
                  <a:gd name="connsiteX0" fmla="*/ 0 w 3512820"/>
                  <a:gd name="connsiteY0" fmla="*/ 0 h 591045"/>
                  <a:gd name="connsiteX1" fmla="*/ 358140 w 3512820"/>
                  <a:gd name="connsiteY1" fmla="*/ 548640 h 591045"/>
                  <a:gd name="connsiteX2" fmla="*/ 350520 w 3512820"/>
                  <a:gd name="connsiteY2" fmla="*/ 541020 h 591045"/>
                  <a:gd name="connsiteX3" fmla="*/ 3512820 w 3512820"/>
                  <a:gd name="connsiteY3" fmla="*/ 434340 h 591045"/>
                  <a:gd name="connsiteX4" fmla="*/ 3512820 w 3512820"/>
                  <a:gd name="connsiteY4" fmla="*/ 434340 h 591045"/>
                  <a:gd name="connsiteX0" fmla="*/ 0 w 3512820"/>
                  <a:gd name="connsiteY0" fmla="*/ 0 h 566675"/>
                  <a:gd name="connsiteX1" fmla="*/ 358140 w 3512820"/>
                  <a:gd name="connsiteY1" fmla="*/ 548640 h 566675"/>
                  <a:gd name="connsiteX2" fmla="*/ 3512820 w 3512820"/>
                  <a:gd name="connsiteY2" fmla="*/ 434340 h 566675"/>
                  <a:gd name="connsiteX3" fmla="*/ 3512820 w 3512820"/>
                  <a:gd name="connsiteY3" fmla="*/ 434340 h 566675"/>
                  <a:gd name="connsiteX0" fmla="*/ 0 w 3512820"/>
                  <a:gd name="connsiteY0" fmla="*/ 0 h 434340"/>
                  <a:gd name="connsiteX1" fmla="*/ 3512820 w 3512820"/>
                  <a:gd name="connsiteY1" fmla="*/ 434340 h 434340"/>
                  <a:gd name="connsiteX2" fmla="*/ 3512820 w 3512820"/>
                  <a:gd name="connsiteY2" fmla="*/ 434340 h 434340"/>
                  <a:gd name="connsiteX0" fmla="*/ 32 w 3512852"/>
                  <a:gd name="connsiteY0" fmla="*/ 0 h 592614"/>
                  <a:gd name="connsiteX1" fmla="*/ 3512852 w 3512852"/>
                  <a:gd name="connsiteY1" fmla="*/ 434340 h 592614"/>
                  <a:gd name="connsiteX2" fmla="*/ 3512852 w 3512852"/>
                  <a:gd name="connsiteY2" fmla="*/ 434340 h 592614"/>
                  <a:gd name="connsiteX0" fmla="*/ 31 w 3512851"/>
                  <a:gd name="connsiteY0" fmla="*/ 0 h 826919"/>
                  <a:gd name="connsiteX1" fmla="*/ 3512851 w 3512851"/>
                  <a:gd name="connsiteY1" fmla="*/ 434340 h 826919"/>
                  <a:gd name="connsiteX2" fmla="*/ 3512851 w 3512851"/>
                  <a:gd name="connsiteY2" fmla="*/ 434340 h 826919"/>
                  <a:gd name="connsiteX0" fmla="*/ 92 w 3512912"/>
                  <a:gd name="connsiteY0" fmla="*/ 0 h 781653"/>
                  <a:gd name="connsiteX1" fmla="*/ 3512912 w 3512912"/>
                  <a:gd name="connsiteY1" fmla="*/ 434340 h 781653"/>
                  <a:gd name="connsiteX2" fmla="*/ 3512912 w 3512912"/>
                  <a:gd name="connsiteY2" fmla="*/ 434340 h 781653"/>
                  <a:gd name="connsiteX0" fmla="*/ 94 w 3512914"/>
                  <a:gd name="connsiteY0" fmla="*/ 0 h 810486"/>
                  <a:gd name="connsiteX1" fmla="*/ 3512914 w 3512914"/>
                  <a:gd name="connsiteY1" fmla="*/ 434340 h 810486"/>
                  <a:gd name="connsiteX2" fmla="*/ 3512914 w 3512914"/>
                  <a:gd name="connsiteY2" fmla="*/ 434340 h 810486"/>
                  <a:gd name="connsiteX0" fmla="*/ 94 w 3520534"/>
                  <a:gd name="connsiteY0" fmla="*/ 0 h 810486"/>
                  <a:gd name="connsiteX1" fmla="*/ 3512914 w 3520534"/>
                  <a:gd name="connsiteY1" fmla="*/ 434340 h 810486"/>
                  <a:gd name="connsiteX2" fmla="*/ 3520534 w 3520534"/>
                  <a:gd name="connsiteY2" fmla="*/ 769620 h 810486"/>
                  <a:gd name="connsiteX0" fmla="*/ 0 w 3520440"/>
                  <a:gd name="connsiteY0" fmla="*/ 0 h 769620"/>
                  <a:gd name="connsiteX1" fmla="*/ 3520440 w 3520440"/>
                  <a:gd name="connsiteY1" fmla="*/ 769620 h 769620"/>
                  <a:gd name="connsiteX0" fmla="*/ 0 w 2766060"/>
                  <a:gd name="connsiteY0" fmla="*/ 0 h 937260"/>
                  <a:gd name="connsiteX1" fmla="*/ 2766060 w 2766060"/>
                  <a:gd name="connsiteY1" fmla="*/ 937260 h 937260"/>
                  <a:gd name="connsiteX0" fmla="*/ 0 w 2766060"/>
                  <a:gd name="connsiteY0" fmla="*/ 0 h 973615"/>
                  <a:gd name="connsiteX1" fmla="*/ 2766060 w 2766060"/>
                  <a:gd name="connsiteY1" fmla="*/ 937260 h 973615"/>
                  <a:gd name="connsiteX0" fmla="*/ 12455 w 2778515"/>
                  <a:gd name="connsiteY0" fmla="*/ 0 h 987650"/>
                  <a:gd name="connsiteX1" fmla="*/ 2778515 w 2778515"/>
                  <a:gd name="connsiteY1" fmla="*/ 937260 h 987650"/>
                  <a:gd name="connsiteX0" fmla="*/ 11147 w 2944847"/>
                  <a:gd name="connsiteY0" fmla="*/ 0 h 1052093"/>
                  <a:gd name="connsiteX1" fmla="*/ 2944847 w 2944847"/>
                  <a:gd name="connsiteY1" fmla="*/ 1005840 h 1052093"/>
                  <a:gd name="connsiteX0" fmla="*/ 0 w 2933700"/>
                  <a:gd name="connsiteY0" fmla="*/ 0 h 1068214"/>
                  <a:gd name="connsiteX1" fmla="*/ 2933700 w 2933700"/>
                  <a:gd name="connsiteY1" fmla="*/ 1005840 h 1068214"/>
                  <a:gd name="connsiteX0" fmla="*/ 12180 w 2945880"/>
                  <a:gd name="connsiteY0" fmla="*/ 0 h 1061539"/>
                  <a:gd name="connsiteX1" fmla="*/ 2945880 w 2945880"/>
                  <a:gd name="connsiteY1" fmla="*/ 1005840 h 1061539"/>
                  <a:gd name="connsiteX0" fmla="*/ 10444 w 3210844"/>
                  <a:gd name="connsiteY0" fmla="*/ 0 h 1054516"/>
                  <a:gd name="connsiteX1" fmla="*/ 3210844 w 3210844"/>
                  <a:gd name="connsiteY1" fmla="*/ 998220 h 1054516"/>
                  <a:gd name="connsiteX0" fmla="*/ 10360 w 3210760"/>
                  <a:gd name="connsiteY0" fmla="*/ 0 h 1082488"/>
                  <a:gd name="connsiteX1" fmla="*/ 3210760 w 3210760"/>
                  <a:gd name="connsiteY1" fmla="*/ 998220 h 1082488"/>
                  <a:gd name="connsiteX0" fmla="*/ 10104 w 3258129"/>
                  <a:gd name="connsiteY0" fmla="*/ 0 h 1140152"/>
                  <a:gd name="connsiteX1" fmla="*/ 3258129 w 3258129"/>
                  <a:gd name="connsiteY1" fmla="*/ 1061720 h 1140152"/>
                  <a:gd name="connsiteX0" fmla="*/ 9842 w 3309198"/>
                  <a:gd name="connsiteY0" fmla="*/ 0 h 1148400"/>
                  <a:gd name="connsiteX1" fmla="*/ 3309198 w 3309198"/>
                  <a:gd name="connsiteY1" fmla="*/ 1070737 h 1148400"/>
                  <a:gd name="connsiteX0" fmla="*/ 10386 w 3309742"/>
                  <a:gd name="connsiteY0" fmla="*/ 0 h 1186383"/>
                  <a:gd name="connsiteX1" fmla="*/ 3309742 w 3309742"/>
                  <a:gd name="connsiteY1" fmla="*/ 1070737 h 1186383"/>
                  <a:gd name="connsiteX0" fmla="*/ 10383 w 3309739"/>
                  <a:gd name="connsiteY0" fmla="*/ 0 h 1180204"/>
                  <a:gd name="connsiteX1" fmla="*/ 3309739 w 3309739"/>
                  <a:gd name="connsiteY1" fmla="*/ 1070737 h 1180204"/>
                  <a:gd name="connsiteX0" fmla="*/ 2949 w 3302305"/>
                  <a:gd name="connsiteY0" fmla="*/ 0 h 1173633"/>
                  <a:gd name="connsiteX1" fmla="*/ 3302305 w 3302305"/>
                  <a:gd name="connsiteY1" fmla="*/ 1070737 h 1173633"/>
                  <a:gd name="connsiteX0" fmla="*/ 2946 w 3303974"/>
                  <a:gd name="connsiteY0" fmla="*/ 0 h 1182541"/>
                  <a:gd name="connsiteX1" fmla="*/ 3303974 w 3303974"/>
                  <a:gd name="connsiteY1" fmla="*/ 1080528 h 118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3974" h="1182541">
                    <a:moveTo>
                      <a:pt x="2946" y="0"/>
                    </a:moveTo>
                    <a:cubicBezTo>
                      <a:pt x="-78984" y="695826"/>
                      <a:pt x="1561119" y="1463135"/>
                      <a:pt x="3303974" y="108052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A2DC19F-677C-9A0F-67D6-697586C5E8A0}"/>
                  </a:ext>
                </a:extLst>
              </p:cNvPr>
              <p:cNvSpPr/>
              <p:nvPr/>
            </p:nvSpPr>
            <p:spPr>
              <a:xfrm>
                <a:off x="3991548" y="3240960"/>
                <a:ext cx="660349" cy="66034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20">
                <a:extLst>
                  <a:ext uri="{FF2B5EF4-FFF2-40B4-BE49-F238E27FC236}">
                    <a16:creationId xmlns:a16="http://schemas.microsoft.com/office/drawing/2014/main" id="{E21005D4-1152-F532-7843-8B0BC1B0FFCC}"/>
                  </a:ext>
                </a:extLst>
              </p:cNvPr>
              <p:cNvSpPr/>
              <p:nvPr/>
            </p:nvSpPr>
            <p:spPr>
              <a:xfrm rot="4855603">
                <a:off x="5478803" y="3656317"/>
                <a:ext cx="1684284" cy="1013735"/>
              </a:xfrm>
              <a:custGeom>
                <a:avLst/>
                <a:gdLst>
                  <a:gd name="connsiteX0" fmla="*/ 0 w 890731"/>
                  <a:gd name="connsiteY0" fmla="*/ 0 h 303004"/>
                  <a:gd name="connsiteX1" fmla="*/ 890731 w 890731"/>
                  <a:gd name="connsiteY1" fmla="*/ 0 h 303004"/>
                  <a:gd name="connsiteX2" fmla="*/ 890731 w 890731"/>
                  <a:gd name="connsiteY2" fmla="*/ 303004 h 303004"/>
                  <a:gd name="connsiteX3" fmla="*/ 0 w 890731"/>
                  <a:gd name="connsiteY3" fmla="*/ 303004 h 303004"/>
                  <a:gd name="connsiteX4" fmla="*/ 0 w 890731"/>
                  <a:gd name="connsiteY4" fmla="*/ 0 h 303004"/>
                  <a:gd name="connsiteX0" fmla="*/ 0 w 1655078"/>
                  <a:gd name="connsiteY0" fmla="*/ 0 h 303004"/>
                  <a:gd name="connsiteX1" fmla="*/ 890731 w 1655078"/>
                  <a:gd name="connsiteY1" fmla="*/ 0 h 303004"/>
                  <a:gd name="connsiteX2" fmla="*/ 1655078 w 1655078"/>
                  <a:gd name="connsiteY2" fmla="*/ 184148 h 303004"/>
                  <a:gd name="connsiteX3" fmla="*/ 0 w 1655078"/>
                  <a:gd name="connsiteY3" fmla="*/ 303004 h 303004"/>
                  <a:gd name="connsiteX4" fmla="*/ 0 w 1655078"/>
                  <a:gd name="connsiteY4" fmla="*/ 0 h 303004"/>
                  <a:gd name="connsiteX0" fmla="*/ 0 w 1655078"/>
                  <a:gd name="connsiteY0" fmla="*/ 367531 h 670535"/>
                  <a:gd name="connsiteX1" fmla="*/ 1173148 w 1655078"/>
                  <a:gd name="connsiteY1" fmla="*/ 0 h 670535"/>
                  <a:gd name="connsiteX2" fmla="*/ 1655078 w 1655078"/>
                  <a:gd name="connsiteY2" fmla="*/ 551679 h 670535"/>
                  <a:gd name="connsiteX3" fmla="*/ 0 w 1655078"/>
                  <a:gd name="connsiteY3" fmla="*/ 670535 h 670535"/>
                  <a:gd name="connsiteX4" fmla="*/ 0 w 1655078"/>
                  <a:gd name="connsiteY4" fmla="*/ 367531 h 670535"/>
                  <a:gd name="connsiteX0" fmla="*/ 0 w 1891852"/>
                  <a:gd name="connsiteY0" fmla="*/ 367531 h 670535"/>
                  <a:gd name="connsiteX1" fmla="*/ 1173148 w 1891852"/>
                  <a:gd name="connsiteY1" fmla="*/ 0 h 670535"/>
                  <a:gd name="connsiteX2" fmla="*/ 1655078 w 1891852"/>
                  <a:gd name="connsiteY2" fmla="*/ 551679 h 670535"/>
                  <a:gd name="connsiteX3" fmla="*/ 0 w 1891852"/>
                  <a:gd name="connsiteY3" fmla="*/ 670535 h 670535"/>
                  <a:gd name="connsiteX4" fmla="*/ 0 w 1891852"/>
                  <a:gd name="connsiteY4" fmla="*/ 367531 h 670535"/>
                  <a:gd name="connsiteX0" fmla="*/ 0 w 1992269"/>
                  <a:gd name="connsiteY0" fmla="*/ 367531 h 670535"/>
                  <a:gd name="connsiteX1" fmla="*/ 1173148 w 1992269"/>
                  <a:gd name="connsiteY1" fmla="*/ 0 h 670535"/>
                  <a:gd name="connsiteX2" fmla="*/ 1655078 w 1992269"/>
                  <a:gd name="connsiteY2" fmla="*/ 551679 h 670535"/>
                  <a:gd name="connsiteX3" fmla="*/ 0 w 1992269"/>
                  <a:gd name="connsiteY3" fmla="*/ 670535 h 670535"/>
                  <a:gd name="connsiteX4" fmla="*/ 0 w 1992269"/>
                  <a:gd name="connsiteY4" fmla="*/ 367531 h 670535"/>
                  <a:gd name="connsiteX0" fmla="*/ 0 w 1992269"/>
                  <a:gd name="connsiteY0" fmla="*/ 367531 h 826142"/>
                  <a:gd name="connsiteX1" fmla="*/ 1173148 w 1992269"/>
                  <a:gd name="connsiteY1" fmla="*/ 0 h 826142"/>
                  <a:gd name="connsiteX2" fmla="*/ 1655078 w 1992269"/>
                  <a:gd name="connsiteY2" fmla="*/ 551679 h 826142"/>
                  <a:gd name="connsiteX3" fmla="*/ 0 w 1992269"/>
                  <a:gd name="connsiteY3" fmla="*/ 670535 h 826142"/>
                  <a:gd name="connsiteX4" fmla="*/ 0 w 1992269"/>
                  <a:gd name="connsiteY4" fmla="*/ 367531 h 826142"/>
                  <a:gd name="connsiteX0" fmla="*/ 466182 w 2458451"/>
                  <a:gd name="connsiteY0" fmla="*/ 367531 h 921924"/>
                  <a:gd name="connsiteX1" fmla="*/ 1639330 w 2458451"/>
                  <a:gd name="connsiteY1" fmla="*/ 0 h 921924"/>
                  <a:gd name="connsiteX2" fmla="*/ 2121260 w 2458451"/>
                  <a:gd name="connsiteY2" fmla="*/ 551679 h 921924"/>
                  <a:gd name="connsiteX3" fmla="*/ 0 w 2458451"/>
                  <a:gd name="connsiteY3" fmla="*/ 896857 h 921924"/>
                  <a:gd name="connsiteX4" fmla="*/ 466182 w 2458451"/>
                  <a:gd name="connsiteY4" fmla="*/ 367531 h 921924"/>
                  <a:gd name="connsiteX0" fmla="*/ 466182 w 2458451"/>
                  <a:gd name="connsiteY0" fmla="*/ 367531 h 995897"/>
                  <a:gd name="connsiteX1" fmla="*/ 1639330 w 2458451"/>
                  <a:gd name="connsiteY1" fmla="*/ 0 h 995897"/>
                  <a:gd name="connsiteX2" fmla="*/ 2121260 w 2458451"/>
                  <a:gd name="connsiteY2" fmla="*/ 551679 h 995897"/>
                  <a:gd name="connsiteX3" fmla="*/ 0 w 2458451"/>
                  <a:gd name="connsiteY3" fmla="*/ 896857 h 995897"/>
                  <a:gd name="connsiteX4" fmla="*/ 466182 w 2458451"/>
                  <a:gd name="connsiteY4" fmla="*/ 367531 h 995897"/>
                  <a:gd name="connsiteX0" fmla="*/ 466182 w 2458451"/>
                  <a:gd name="connsiteY0" fmla="*/ 367531 h 976043"/>
                  <a:gd name="connsiteX1" fmla="*/ 1639330 w 2458451"/>
                  <a:gd name="connsiteY1" fmla="*/ 0 h 976043"/>
                  <a:gd name="connsiteX2" fmla="*/ 2121260 w 2458451"/>
                  <a:gd name="connsiteY2" fmla="*/ 551679 h 976043"/>
                  <a:gd name="connsiteX3" fmla="*/ 469461 w 2458451"/>
                  <a:gd name="connsiteY3" fmla="*/ 933636 h 976043"/>
                  <a:gd name="connsiteX4" fmla="*/ 0 w 2458451"/>
                  <a:gd name="connsiteY4" fmla="*/ 896857 h 976043"/>
                  <a:gd name="connsiteX5" fmla="*/ 466182 w 2458451"/>
                  <a:gd name="connsiteY5" fmla="*/ 367531 h 976043"/>
                  <a:gd name="connsiteX0" fmla="*/ 466182 w 2458451"/>
                  <a:gd name="connsiteY0" fmla="*/ 367531 h 1013547"/>
                  <a:gd name="connsiteX1" fmla="*/ 1639330 w 2458451"/>
                  <a:gd name="connsiteY1" fmla="*/ 0 h 1013547"/>
                  <a:gd name="connsiteX2" fmla="*/ 2121260 w 2458451"/>
                  <a:gd name="connsiteY2" fmla="*/ 551679 h 1013547"/>
                  <a:gd name="connsiteX3" fmla="*/ 469461 w 2458451"/>
                  <a:gd name="connsiteY3" fmla="*/ 933636 h 1013547"/>
                  <a:gd name="connsiteX4" fmla="*/ 0 w 2458451"/>
                  <a:gd name="connsiteY4" fmla="*/ 896857 h 1013547"/>
                  <a:gd name="connsiteX5" fmla="*/ 466182 w 2458451"/>
                  <a:gd name="connsiteY5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531 h 1013547"/>
                  <a:gd name="connsiteX1" fmla="*/ 1071047 w 2458451"/>
                  <a:gd name="connsiteY1" fmla="*/ 226816 h 1013547"/>
                  <a:gd name="connsiteX2" fmla="*/ 1639330 w 2458451"/>
                  <a:gd name="connsiteY2" fmla="*/ 0 h 1013547"/>
                  <a:gd name="connsiteX3" fmla="*/ 2121260 w 2458451"/>
                  <a:gd name="connsiteY3" fmla="*/ 551679 h 1013547"/>
                  <a:gd name="connsiteX4" fmla="*/ 469461 w 2458451"/>
                  <a:gd name="connsiteY4" fmla="*/ 933636 h 1013547"/>
                  <a:gd name="connsiteX5" fmla="*/ 0 w 2458451"/>
                  <a:gd name="connsiteY5" fmla="*/ 896857 h 1013547"/>
                  <a:gd name="connsiteX6" fmla="*/ 466182 w 2458451"/>
                  <a:gd name="connsiteY6" fmla="*/ 367531 h 1013547"/>
                  <a:gd name="connsiteX0" fmla="*/ 466182 w 2458451"/>
                  <a:gd name="connsiteY0" fmla="*/ 367719 h 1013735"/>
                  <a:gd name="connsiteX1" fmla="*/ 1071047 w 2458451"/>
                  <a:gd name="connsiteY1" fmla="*/ 227004 h 1013735"/>
                  <a:gd name="connsiteX2" fmla="*/ 1639330 w 2458451"/>
                  <a:gd name="connsiteY2" fmla="*/ 188 h 1013735"/>
                  <a:gd name="connsiteX3" fmla="*/ 2121260 w 2458451"/>
                  <a:gd name="connsiteY3" fmla="*/ 551867 h 1013735"/>
                  <a:gd name="connsiteX4" fmla="*/ 469461 w 2458451"/>
                  <a:gd name="connsiteY4" fmla="*/ 933824 h 1013735"/>
                  <a:gd name="connsiteX5" fmla="*/ 0 w 2458451"/>
                  <a:gd name="connsiteY5" fmla="*/ 897045 h 1013735"/>
                  <a:gd name="connsiteX6" fmla="*/ 466182 w 2458451"/>
                  <a:gd name="connsiteY6" fmla="*/ 367719 h 101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451" h="1013735">
                    <a:moveTo>
                      <a:pt x="466182" y="367719"/>
                    </a:moveTo>
                    <a:cubicBezTo>
                      <a:pt x="677468" y="301383"/>
                      <a:pt x="859761" y="293340"/>
                      <a:pt x="1071047" y="227004"/>
                    </a:cubicBezTo>
                    <a:cubicBezTo>
                      <a:pt x="1252340" y="75635"/>
                      <a:pt x="1468880" y="-4416"/>
                      <a:pt x="1639330" y="188"/>
                    </a:cubicBezTo>
                    <a:cubicBezTo>
                      <a:pt x="3017025" y="70264"/>
                      <a:pt x="2274749" y="481390"/>
                      <a:pt x="2121260" y="551867"/>
                    </a:cubicBezTo>
                    <a:cubicBezTo>
                      <a:pt x="1927763" y="716511"/>
                      <a:pt x="784600" y="1203830"/>
                      <a:pt x="469461" y="933824"/>
                    </a:cubicBezTo>
                    <a:cubicBezTo>
                      <a:pt x="115918" y="991354"/>
                      <a:pt x="2028" y="1000433"/>
                      <a:pt x="0" y="897045"/>
                    </a:cubicBezTo>
                    <a:lnTo>
                      <a:pt x="466182" y="367719"/>
                    </a:lnTo>
                    <a:close/>
                  </a:path>
                </a:pathLst>
              </a:custGeom>
              <a:solidFill>
                <a:srgbClr val="0B075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7C91951-6480-4BD0-E6F7-84DB59E3849B}"/>
                  </a:ext>
                </a:extLst>
              </p:cNvPr>
              <p:cNvSpPr/>
              <p:nvPr/>
            </p:nvSpPr>
            <p:spPr>
              <a:xfrm rot="21318596">
                <a:off x="5300813" y="3295219"/>
                <a:ext cx="1454627" cy="879082"/>
              </a:xfrm>
              <a:prstGeom prst="ellipse">
                <a:avLst/>
              </a:prstGeom>
              <a:solidFill>
                <a:srgbClr val="0B075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B1A2A63-2D48-5111-6600-17F539DA642F}"/>
                  </a:ext>
                </a:extLst>
              </p:cNvPr>
              <p:cNvSpPr/>
              <p:nvPr/>
            </p:nvSpPr>
            <p:spPr>
              <a:xfrm>
                <a:off x="4057925" y="3321078"/>
                <a:ext cx="379245" cy="3792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CA37259-6196-9823-7313-BDBEC9ADCE49}"/>
                  </a:ext>
                </a:extLst>
              </p:cNvPr>
              <p:cNvSpPr/>
              <p:nvPr/>
            </p:nvSpPr>
            <p:spPr>
              <a:xfrm>
                <a:off x="4144703" y="3399149"/>
                <a:ext cx="169080" cy="16908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76E089A-E297-6307-EB3D-E4851CF38669}"/>
                  </a:ext>
                </a:extLst>
              </p:cNvPr>
              <p:cNvSpPr/>
              <p:nvPr/>
            </p:nvSpPr>
            <p:spPr>
              <a:xfrm>
                <a:off x="4330910" y="3601375"/>
                <a:ext cx="36103" cy="3610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A84B741-4BF9-2661-408E-23EFCDF45933}"/>
              </a:ext>
            </a:extLst>
          </p:cNvPr>
          <p:cNvGrpSpPr/>
          <p:nvPr/>
        </p:nvGrpSpPr>
        <p:grpSpPr>
          <a:xfrm>
            <a:off x="522004" y="7881541"/>
            <a:ext cx="5383779" cy="3378280"/>
            <a:chOff x="-1453382" y="1020965"/>
            <a:chExt cx="7626550" cy="4785602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94C091-BC38-B007-EAE3-09A87AA33C82}"/>
                </a:ext>
              </a:extLst>
            </p:cNvPr>
            <p:cNvSpPr txBox="1"/>
            <p:nvPr/>
          </p:nvSpPr>
          <p:spPr>
            <a:xfrm flipH="1">
              <a:off x="-1453382" y="1020965"/>
              <a:ext cx="5734494" cy="1874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4976E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alrus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0AC6CF5-6B41-6135-54A3-2E1F6D3AE9DE}"/>
                </a:ext>
              </a:extLst>
            </p:cNvPr>
            <p:cNvGrpSpPr/>
            <p:nvPr/>
          </p:nvGrpSpPr>
          <p:grpSpPr>
            <a:xfrm flipH="1">
              <a:off x="759210" y="1998150"/>
              <a:ext cx="5413958" cy="3808417"/>
              <a:chOff x="2650882" y="894745"/>
              <a:chExt cx="7226543" cy="5083470"/>
            </a:xfrm>
          </p:grpSpPr>
          <p:sp>
            <p:nvSpPr>
              <p:cNvPr id="104" name="Rectangle 36">
                <a:extLst>
                  <a:ext uri="{FF2B5EF4-FFF2-40B4-BE49-F238E27FC236}">
                    <a16:creationId xmlns:a16="http://schemas.microsoft.com/office/drawing/2014/main" id="{709AAA44-8E36-6558-7900-77F383F026D6}"/>
                  </a:ext>
                </a:extLst>
              </p:cNvPr>
              <p:cNvSpPr/>
              <p:nvPr/>
            </p:nvSpPr>
            <p:spPr>
              <a:xfrm rot="313031" flipH="1">
                <a:off x="2650882" y="4621839"/>
                <a:ext cx="1834881" cy="1121194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  <a:gd name="connsiteX0" fmla="*/ 1772898 w 1806362"/>
                  <a:gd name="connsiteY0" fmla="*/ 1117600 h 1157672"/>
                  <a:gd name="connsiteX1" fmla="*/ 1070617 w 1806362"/>
                  <a:gd name="connsiteY1" fmla="*/ 0 h 1157672"/>
                  <a:gd name="connsiteX2" fmla="*/ 0 w 1806362"/>
                  <a:gd name="connsiteY2" fmla="*/ 252931 h 1157672"/>
                  <a:gd name="connsiteX3" fmla="*/ 1772898 w 1806362"/>
                  <a:gd name="connsiteY3" fmla="*/ 1117600 h 1157672"/>
                  <a:gd name="connsiteX0" fmla="*/ 1772898 w 1797588"/>
                  <a:gd name="connsiteY0" fmla="*/ 1134098 h 1174170"/>
                  <a:gd name="connsiteX1" fmla="*/ 785185 w 1797588"/>
                  <a:gd name="connsiteY1" fmla="*/ 0 h 1174170"/>
                  <a:gd name="connsiteX2" fmla="*/ 0 w 1797588"/>
                  <a:gd name="connsiteY2" fmla="*/ 269429 h 1174170"/>
                  <a:gd name="connsiteX3" fmla="*/ 1772898 w 1797588"/>
                  <a:gd name="connsiteY3" fmla="*/ 1134098 h 1174170"/>
                  <a:gd name="connsiteX0" fmla="*/ 1805685 w 1829650"/>
                  <a:gd name="connsiteY0" fmla="*/ 1089269 h 1131529"/>
                  <a:gd name="connsiteX1" fmla="*/ 785185 w 1829650"/>
                  <a:gd name="connsiteY1" fmla="*/ 0 h 1131529"/>
                  <a:gd name="connsiteX2" fmla="*/ 0 w 1829650"/>
                  <a:gd name="connsiteY2" fmla="*/ 269429 h 1131529"/>
                  <a:gd name="connsiteX3" fmla="*/ 1805685 w 1829650"/>
                  <a:gd name="connsiteY3" fmla="*/ 1089269 h 1131529"/>
                  <a:gd name="connsiteX0" fmla="*/ 1805685 w 1834881"/>
                  <a:gd name="connsiteY0" fmla="*/ 1089269 h 1131529"/>
                  <a:gd name="connsiteX1" fmla="*/ 785185 w 1834881"/>
                  <a:gd name="connsiteY1" fmla="*/ 0 h 1131529"/>
                  <a:gd name="connsiteX2" fmla="*/ 0 w 1834881"/>
                  <a:gd name="connsiteY2" fmla="*/ 269429 h 1131529"/>
                  <a:gd name="connsiteX3" fmla="*/ 1805685 w 1834881"/>
                  <a:gd name="connsiteY3" fmla="*/ 1089269 h 1131529"/>
                  <a:gd name="connsiteX0" fmla="*/ 1805685 w 1834881"/>
                  <a:gd name="connsiteY0" fmla="*/ 1089269 h 1131958"/>
                  <a:gd name="connsiteX1" fmla="*/ 785185 w 1834881"/>
                  <a:gd name="connsiteY1" fmla="*/ 0 h 1131958"/>
                  <a:gd name="connsiteX2" fmla="*/ 0 w 1834881"/>
                  <a:gd name="connsiteY2" fmla="*/ 269429 h 1131958"/>
                  <a:gd name="connsiteX3" fmla="*/ 1805685 w 1834881"/>
                  <a:gd name="connsiteY3" fmla="*/ 1089269 h 1131958"/>
                  <a:gd name="connsiteX0" fmla="*/ 1805685 w 1834881"/>
                  <a:gd name="connsiteY0" fmla="*/ 1089269 h 1121194"/>
                  <a:gd name="connsiteX1" fmla="*/ 785185 w 1834881"/>
                  <a:gd name="connsiteY1" fmla="*/ 0 h 1121194"/>
                  <a:gd name="connsiteX2" fmla="*/ 0 w 1834881"/>
                  <a:gd name="connsiteY2" fmla="*/ 269429 h 1121194"/>
                  <a:gd name="connsiteX3" fmla="*/ 1805685 w 1834881"/>
                  <a:gd name="connsiteY3" fmla="*/ 1089269 h 1121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34881" h="1121194">
                    <a:moveTo>
                      <a:pt x="1805685" y="1089269"/>
                    </a:moveTo>
                    <a:cubicBezTo>
                      <a:pt x="1993866" y="964386"/>
                      <a:pt x="1227755" y="917623"/>
                      <a:pt x="785185" y="0"/>
                    </a:cubicBezTo>
                    <a:lnTo>
                      <a:pt x="0" y="269429"/>
                    </a:lnTo>
                    <a:cubicBezTo>
                      <a:pt x="204296" y="675759"/>
                      <a:pt x="1215151" y="1265115"/>
                      <a:pt x="1805685" y="10892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">
                <a:extLst>
                  <a:ext uri="{FF2B5EF4-FFF2-40B4-BE49-F238E27FC236}">
                    <a16:creationId xmlns:a16="http://schemas.microsoft.com/office/drawing/2014/main" id="{705E2B83-2079-2091-DB37-895BA7EE3A46}"/>
                  </a:ext>
                </a:extLst>
              </p:cNvPr>
              <p:cNvSpPr/>
              <p:nvPr/>
            </p:nvSpPr>
            <p:spPr>
              <a:xfrm>
                <a:off x="7972425" y="4343400"/>
                <a:ext cx="1905000" cy="696985"/>
              </a:xfrm>
              <a:custGeom>
                <a:avLst/>
                <a:gdLst>
                  <a:gd name="connsiteX0" fmla="*/ 0 w 438150"/>
                  <a:gd name="connsiteY0" fmla="*/ 0 h 571500"/>
                  <a:gd name="connsiteX1" fmla="*/ 438150 w 438150"/>
                  <a:gd name="connsiteY1" fmla="*/ 0 h 571500"/>
                  <a:gd name="connsiteX2" fmla="*/ 438150 w 438150"/>
                  <a:gd name="connsiteY2" fmla="*/ 571500 h 571500"/>
                  <a:gd name="connsiteX3" fmla="*/ 0 w 438150"/>
                  <a:gd name="connsiteY3" fmla="*/ 571500 h 571500"/>
                  <a:gd name="connsiteX4" fmla="*/ 0 w 438150"/>
                  <a:gd name="connsiteY4" fmla="*/ 0 h 571500"/>
                  <a:gd name="connsiteX0" fmla="*/ 0 w 1905000"/>
                  <a:gd name="connsiteY0" fmla="*/ 0 h 571500"/>
                  <a:gd name="connsiteX1" fmla="*/ 438150 w 1905000"/>
                  <a:gd name="connsiteY1" fmla="*/ 0 h 571500"/>
                  <a:gd name="connsiteX2" fmla="*/ 1905000 w 1905000"/>
                  <a:gd name="connsiteY2" fmla="*/ 171450 h 571500"/>
                  <a:gd name="connsiteX3" fmla="*/ 0 w 1905000"/>
                  <a:gd name="connsiteY3" fmla="*/ 571500 h 571500"/>
                  <a:gd name="connsiteX4" fmla="*/ 0 w 1905000"/>
                  <a:gd name="connsiteY4" fmla="*/ 0 h 571500"/>
                  <a:gd name="connsiteX0" fmla="*/ 0 w 1905000"/>
                  <a:gd name="connsiteY0" fmla="*/ 0 h 616113"/>
                  <a:gd name="connsiteX1" fmla="*/ 438150 w 1905000"/>
                  <a:gd name="connsiteY1" fmla="*/ 0 h 616113"/>
                  <a:gd name="connsiteX2" fmla="*/ 1905000 w 1905000"/>
                  <a:gd name="connsiteY2" fmla="*/ 171450 h 616113"/>
                  <a:gd name="connsiteX3" fmla="*/ 0 w 1905000"/>
                  <a:gd name="connsiteY3" fmla="*/ 571500 h 616113"/>
                  <a:gd name="connsiteX4" fmla="*/ 0 w 1905000"/>
                  <a:gd name="connsiteY4" fmla="*/ 0 h 616113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905000 w 1905000"/>
                  <a:gd name="connsiteY2" fmla="*/ 171450 h 726139"/>
                  <a:gd name="connsiteX3" fmla="*/ 0 w 1905000"/>
                  <a:gd name="connsiteY3" fmla="*/ 571500 h 726139"/>
                  <a:gd name="connsiteX4" fmla="*/ 0 w 1905000"/>
                  <a:gd name="connsiteY4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583055 w 1905000"/>
                  <a:gd name="connsiteY2" fmla="*/ 220980 h 726139"/>
                  <a:gd name="connsiteX3" fmla="*/ 1905000 w 1905000"/>
                  <a:gd name="connsiteY3" fmla="*/ 171450 h 726139"/>
                  <a:gd name="connsiteX4" fmla="*/ 0 w 1905000"/>
                  <a:gd name="connsiteY4" fmla="*/ 571500 h 726139"/>
                  <a:gd name="connsiteX5" fmla="*/ 0 w 1905000"/>
                  <a:gd name="connsiteY5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726139"/>
                  <a:gd name="connsiteX1" fmla="*/ 438150 w 1905000"/>
                  <a:gd name="connsiteY1" fmla="*/ 0 h 726139"/>
                  <a:gd name="connsiteX2" fmla="*/ 1644015 w 1905000"/>
                  <a:gd name="connsiteY2" fmla="*/ 76200 h 726139"/>
                  <a:gd name="connsiteX3" fmla="*/ 1583055 w 1905000"/>
                  <a:gd name="connsiteY3" fmla="*/ 220980 h 726139"/>
                  <a:gd name="connsiteX4" fmla="*/ 1905000 w 1905000"/>
                  <a:gd name="connsiteY4" fmla="*/ 171450 h 726139"/>
                  <a:gd name="connsiteX5" fmla="*/ 0 w 1905000"/>
                  <a:gd name="connsiteY5" fmla="*/ 571500 h 726139"/>
                  <a:gd name="connsiteX6" fmla="*/ 0 w 1905000"/>
                  <a:gd name="connsiteY6" fmla="*/ 0 h 726139"/>
                  <a:gd name="connsiteX0" fmla="*/ 0 w 1905000"/>
                  <a:gd name="connsiteY0" fmla="*/ 0 h 696985"/>
                  <a:gd name="connsiteX1" fmla="*/ 438150 w 1905000"/>
                  <a:gd name="connsiteY1" fmla="*/ 0 h 696985"/>
                  <a:gd name="connsiteX2" fmla="*/ 1644015 w 1905000"/>
                  <a:gd name="connsiteY2" fmla="*/ 76200 h 696985"/>
                  <a:gd name="connsiteX3" fmla="*/ 1583055 w 1905000"/>
                  <a:gd name="connsiteY3" fmla="*/ 220980 h 696985"/>
                  <a:gd name="connsiteX4" fmla="*/ 1905000 w 1905000"/>
                  <a:gd name="connsiteY4" fmla="*/ 171450 h 696985"/>
                  <a:gd name="connsiteX5" fmla="*/ 0 w 1905000"/>
                  <a:gd name="connsiteY5" fmla="*/ 571500 h 696985"/>
                  <a:gd name="connsiteX6" fmla="*/ 0 w 1905000"/>
                  <a:gd name="connsiteY6" fmla="*/ 0 h 69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000" h="696985">
                    <a:moveTo>
                      <a:pt x="0" y="0"/>
                    </a:moveTo>
                    <a:lnTo>
                      <a:pt x="438150" y="0"/>
                    </a:lnTo>
                    <a:cubicBezTo>
                      <a:pt x="676592" y="227330"/>
                      <a:pt x="1399857" y="191770"/>
                      <a:pt x="1644015" y="76200"/>
                    </a:cubicBezTo>
                    <a:cubicBezTo>
                      <a:pt x="1834833" y="113030"/>
                      <a:pt x="1511618" y="191135"/>
                      <a:pt x="1583055" y="220980"/>
                    </a:cubicBezTo>
                    <a:cubicBezTo>
                      <a:pt x="1659890" y="288290"/>
                      <a:pt x="1828165" y="104140"/>
                      <a:pt x="1905000" y="171450"/>
                    </a:cubicBezTo>
                    <a:cubicBezTo>
                      <a:pt x="1628140" y="861060"/>
                      <a:pt x="246380" y="727710"/>
                      <a:pt x="0" y="5715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2">
                <a:extLst>
                  <a:ext uri="{FF2B5EF4-FFF2-40B4-BE49-F238E27FC236}">
                    <a16:creationId xmlns:a16="http://schemas.microsoft.com/office/drawing/2014/main" id="{CE9FC79A-2CC3-BB30-E5B1-C4F250315CA2}"/>
                  </a:ext>
                </a:extLst>
              </p:cNvPr>
              <p:cNvSpPr/>
              <p:nvPr/>
            </p:nvSpPr>
            <p:spPr>
              <a:xfrm>
                <a:off x="3603521" y="894745"/>
                <a:ext cx="5208329" cy="4685821"/>
              </a:xfrm>
              <a:custGeom>
                <a:avLst/>
                <a:gdLst>
                  <a:gd name="connsiteX0" fmla="*/ 0 w 1959428"/>
                  <a:gd name="connsiteY0" fmla="*/ 0 h 3904343"/>
                  <a:gd name="connsiteX1" fmla="*/ 1959428 w 1959428"/>
                  <a:gd name="connsiteY1" fmla="*/ 0 h 3904343"/>
                  <a:gd name="connsiteX2" fmla="*/ 1959428 w 1959428"/>
                  <a:gd name="connsiteY2" fmla="*/ 3904343 h 3904343"/>
                  <a:gd name="connsiteX3" fmla="*/ 0 w 1959428"/>
                  <a:gd name="connsiteY3" fmla="*/ 3904343 h 3904343"/>
                  <a:gd name="connsiteX4" fmla="*/ 0 w 1959428"/>
                  <a:gd name="connsiteY4" fmla="*/ 0 h 3904343"/>
                  <a:gd name="connsiteX0" fmla="*/ 0 w 2394856"/>
                  <a:gd name="connsiteY0" fmla="*/ 1422400 h 3904343"/>
                  <a:gd name="connsiteX1" fmla="*/ 2394856 w 2394856"/>
                  <a:gd name="connsiteY1" fmla="*/ 0 h 3904343"/>
                  <a:gd name="connsiteX2" fmla="*/ 2394856 w 2394856"/>
                  <a:gd name="connsiteY2" fmla="*/ 3904343 h 3904343"/>
                  <a:gd name="connsiteX3" fmla="*/ 435428 w 2394856"/>
                  <a:gd name="connsiteY3" fmla="*/ 3904343 h 3904343"/>
                  <a:gd name="connsiteX4" fmla="*/ 0 w 2394856"/>
                  <a:gd name="connsiteY4" fmla="*/ 1422400 h 3904343"/>
                  <a:gd name="connsiteX0" fmla="*/ 0 w 2394856"/>
                  <a:gd name="connsiteY0" fmla="*/ 362857 h 2844800"/>
                  <a:gd name="connsiteX1" fmla="*/ 2090056 w 2394856"/>
                  <a:gd name="connsiteY1" fmla="*/ 0 h 2844800"/>
                  <a:gd name="connsiteX2" fmla="*/ 2394856 w 2394856"/>
                  <a:gd name="connsiteY2" fmla="*/ 2844800 h 2844800"/>
                  <a:gd name="connsiteX3" fmla="*/ 435428 w 2394856"/>
                  <a:gd name="connsiteY3" fmla="*/ 2844800 h 2844800"/>
                  <a:gd name="connsiteX4" fmla="*/ 0 w 2394856"/>
                  <a:gd name="connsiteY4" fmla="*/ 362857 h 2844800"/>
                  <a:gd name="connsiteX0" fmla="*/ 0 w 2394856"/>
                  <a:gd name="connsiteY0" fmla="*/ 1992818 h 4474761"/>
                  <a:gd name="connsiteX1" fmla="*/ 2090056 w 2394856"/>
                  <a:gd name="connsiteY1" fmla="*/ 1629961 h 4474761"/>
                  <a:gd name="connsiteX2" fmla="*/ 2394856 w 2394856"/>
                  <a:gd name="connsiteY2" fmla="*/ 4474761 h 4474761"/>
                  <a:gd name="connsiteX3" fmla="*/ 435428 w 2394856"/>
                  <a:gd name="connsiteY3" fmla="*/ 4474761 h 4474761"/>
                  <a:gd name="connsiteX4" fmla="*/ 0 w 2394856"/>
                  <a:gd name="connsiteY4" fmla="*/ 1992818 h 4474761"/>
                  <a:gd name="connsiteX0" fmla="*/ 108246 w 2503102"/>
                  <a:gd name="connsiteY0" fmla="*/ 2269429 h 4751372"/>
                  <a:gd name="connsiteX1" fmla="*/ 2198302 w 2503102"/>
                  <a:gd name="connsiteY1" fmla="*/ 1906572 h 4751372"/>
                  <a:gd name="connsiteX2" fmla="*/ 2503102 w 2503102"/>
                  <a:gd name="connsiteY2" fmla="*/ 4751372 h 4751372"/>
                  <a:gd name="connsiteX3" fmla="*/ 543674 w 2503102"/>
                  <a:gd name="connsiteY3" fmla="*/ 4751372 h 4751372"/>
                  <a:gd name="connsiteX4" fmla="*/ 108246 w 2503102"/>
                  <a:gd name="connsiteY4" fmla="*/ 2269429 h 4751372"/>
                  <a:gd name="connsiteX0" fmla="*/ 94806 w 2489662"/>
                  <a:gd name="connsiteY0" fmla="*/ 2110094 h 4592037"/>
                  <a:gd name="connsiteX1" fmla="*/ 2184862 w 2489662"/>
                  <a:gd name="connsiteY1" fmla="*/ 1747237 h 4592037"/>
                  <a:gd name="connsiteX2" fmla="*/ 2489662 w 2489662"/>
                  <a:gd name="connsiteY2" fmla="*/ 4592037 h 4592037"/>
                  <a:gd name="connsiteX3" fmla="*/ 530234 w 2489662"/>
                  <a:gd name="connsiteY3" fmla="*/ 4592037 h 4592037"/>
                  <a:gd name="connsiteX4" fmla="*/ 94806 w 2489662"/>
                  <a:gd name="connsiteY4" fmla="*/ 2110094 h 4592037"/>
                  <a:gd name="connsiteX0" fmla="*/ 164427 w 2559283"/>
                  <a:gd name="connsiteY0" fmla="*/ 2208237 h 4690180"/>
                  <a:gd name="connsiteX1" fmla="*/ 2254483 w 2559283"/>
                  <a:gd name="connsiteY1" fmla="*/ 1845380 h 4690180"/>
                  <a:gd name="connsiteX2" fmla="*/ 2559283 w 2559283"/>
                  <a:gd name="connsiteY2" fmla="*/ 4690180 h 4690180"/>
                  <a:gd name="connsiteX3" fmla="*/ 599855 w 2559283"/>
                  <a:gd name="connsiteY3" fmla="*/ 4690180 h 4690180"/>
                  <a:gd name="connsiteX4" fmla="*/ 164427 w 2559283"/>
                  <a:gd name="connsiteY4" fmla="*/ 2208237 h 4690180"/>
                  <a:gd name="connsiteX0" fmla="*/ 228702 w 2623558"/>
                  <a:gd name="connsiteY0" fmla="*/ 2208237 h 4690180"/>
                  <a:gd name="connsiteX1" fmla="*/ 2318758 w 2623558"/>
                  <a:gd name="connsiteY1" fmla="*/ 1845380 h 4690180"/>
                  <a:gd name="connsiteX2" fmla="*/ 2623558 w 2623558"/>
                  <a:gd name="connsiteY2" fmla="*/ 4690180 h 4690180"/>
                  <a:gd name="connsiteX3" fmla="*/ 664130 w 2623558"/>
                  <a:gd name="connsiteY3" fmla="*/ 4690180 h 4690180"/>
                  <a:gd name="connsiteX4" fmla="*/ 228702 w 26235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14358"/>
                  <a:gd name="connsiteY0" fmla="*/ 2208237 h 4690180"/>
                  <a:gd name="connsiteX1" fmla="*/ 2318758 w 5214358"/>
                  <a:gd name="connsiteY1" fmla="*/ 1845380 h 4690180"/>
                  <a:gd name="connsiteX2" fmla="*/ 5214358 w 5214358"/>
                  <a:gd name="connsiteY2" fmla="*/ 3832930 h 4690180"/>
                  <a:gd name="connsiteX3" fmla="*/ 664130 w 5214358"/>
                  <a:gd name="connsiteY3" fmla="*/ 4690180 h 4690180"/>
                  <a:gd name="connsiteX4" fmla="*/ 228702 w 5214358"/>
                  <a:gd name="connsiteY4" fmla="*/ 2208237 h 4690180"/>
                  <a:gd name="connsiteX0" fmla="*/ 228702 w 5223296"/>
                  <a:gd name="connsiteY0" fmla="*/ 2208237 h 4690180"/>
                  <a:gd name="connsiteX1" fmla="*/ 2318758 w 5223296"/>
                  <a:gd name="connsiteY1" fmla="*/ 1845380 h 4690180"/>
                  <a:gd name="connsiteX2" fmla="*/ 5214358 w 5223296"/>
                  <a:gd name="connsiteY2" fmla="*/ 3832930 h 4690180"/>
                  <a:gd name="connsiteX3" fmla="*/ 664130 w 5223296"/>
                  <a:gd name="connsiteY3" fmla="*/ 4690180 h 4690180"/>
                  <a:gd name="connsiteX4" fmla="*/ 228702 w 5223296"/>
                  <a:gd name="connsiteY4" fmla="*/ 2208237 h 4690180"/>
                  <a:gd name="connsiteX0" fmla="*/ 206740 w 5201334"/>
                  <a:gd name="connsiteY0" fmla="*/ 2208237 h 4537780"/>
                  <a:gd name="connsiteX1" fmla="*/ 2296796 w 5201334"/>
                  <a:gd name="connsiteY1" fmla="*/ 1845380 h 4537780"/>
                  <a:gd name="connsiteX2" fmla="*/ 5192396 w 5201334"/>
                  <a:gd name="connsiteY2" fmla="*/ 3832930 h 4537780"/>
                  <a:gd name="connsiteX3" fmla="*/ 794568 w 5201334"/>
                  <a:gd name="connsiteY3" fmla="*/ 4537780 h 4537780"/>
                  <a:gd name="connsiteX4" fmla="*/ 206740 w 5201334"/>
                  <a:gd name="connsiteY4" fmla="*/ 2208237 h 4537780"/>
                  <a:gd name="connsiteX0" fmla="*/ 213735 w 5208329"/>
                  <a:gd name="connsiteY0" fmla="*/ 2208237 h 4537780"/>
                  <a:gd name="connsiteX1" fmla="*/ 2303791 w 5208329"/>
                  <a:gd name="connsiteY1" fmla="*/ 1845380 h 4537780"/>
                  <a:gd name="connsiteX2" fmla="*/ 5199391 w 5208329"/>
                  <a:gd name="connsiteY2" fmla="*/ 3832930 h 4537780"/>
                  <a:gd name="connsiteX3" fmla="*/ 801563 w 5208329"/>
                  <a:gd name="connsiteY3" fmla="*/ 4537780 h 4537780"/>
                  <a:gd name="connsiteX4" fmla="*/ 213735 w 5208329"/>
                  <a:gd name="connsiteY4" fmla="*/ 2208237 h 4537780"/>
                  <a:gd name="connsiteX0" fmla="*/ 213735 w 5208329"/>
                  <a:gd name="connsiteY0" fmla="*/ 2208237 h 4660343"/>
                  <a:gd name="connsiteX1" fmla="*/ 2303791 w 5208329"/>
                  <a:gd name="connsiteY1" fmla="*/ 1845380 h 4660343"/>
                  <a:gd name="connsiteX2" fmla="*/ 5199391 w 5208329"/>
                  <a:gd name="connsiteY2" fmla="*/ 3832930 h 4660343"/>
                  <a:gd name="connsiteX3" fmla="*/ 801563 w 5208329"/>
                  <a:gd name="connsiteY3" fmla="*/ 4537780 h 4660343"/>
                  <a:gd name="connsiteX4" fmla="*/ 213735 w 5208329"/>
                  <a:gd name="connsiteY4" fmla="*/ 2208237 h 4660343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208237 h 4726289"/>
                  <a:gd name="connsiteX1" fmla="*/ 2303791 w 5208329"/>
                  <a:gd name="connsiteY1" fmla="*/ 1845380 h 4726289"/>
                  <a:gd name="connsiteX2" fmla="*/ 5199391 w 5208329"/>
                  <a:gd name="connsiteY2" fmla="*/ 3832930 h 4726289"/>
                  <a:gd name="connsiteX3" fmla="*/ 801563 w 5208329"/>
                  <a:gd name="connsiteY3" fmla="*/ 4537780 h 4726289"/>
                  <a:gd name="connsiteX4" fmla="*/ 213735 w 5208329"/>
                  <a:gd name="connsiteY4" fmla="*/ 2208237 h 4726289"/>
                  <a:gd name="connsiteX0" fmla="*/ 213735 w 5208329"/>
                  <a:gd name="connsiteY0" fmla="*/ 2133771 h 4651823"/>
                  <a:gd name="connsiteX1" fmla="*/ 2303791 w 5208329"/>
                  <a:gd name="connsiteY1" fmla="*/ 1770914 h 4651823"/>
                  <a:gd name="connsiteX2" fmla="*/ 5199391 w 5208329"/>
                  <a:gd name="connsiteY2" fmla="*/ 3758464 h 4651823"/>
                  <a:gd name="connsiteX3" fmla="*/ 801563 w 5208329"/>
                  <a:gd name="connsiteY3" fmla="*/ 4463314 h 4651823"/>
                  <a:gd name="connsiteX4" fmla="*/ 213735 w 5208329"/>
                  <a:gd name="connsiteY4" fmla="*/ 2133771 h 4651823"/>
                  <a:gd name="connsiteX0" fmla="*/ 213735 w 5208329"/>
                  <a:gd name="connsiteY0" fmla="*/ 2216663 h 4734715"/>
                  <a:gd name="connsiteX1" fmla="*/ 2303791 w 5208329"/>
                  <a:gd name="connsiteY1" fmla="*/ 1853806 h 4734715"/>
                  <a:gd name="connsiteX2" fmla="*/ 5199391 w 5208329"/>
                  <a:gd name="connsiteY2" fmla="*/ 3841356 h 4734715"/>
                  <a:gd name="connsiteX3" fmla="*/ 801563 w 5208329"/>
                  <a:gd name="connsiteY3" fmla="*/ 4546206 h 4734715"/>
                  <a:gd name="connsiteX4" fmla="*/ 213735 w 5208329"/>
                  <a:gd name="connsiteY4" fmla="*/ 2216663 h 4734715"/>
                  <a:gd name="connsiteX0" fmla="*/ 213735 w 5208329"/>
                  <a:gd name="connsiteY0" fmla="*/ 2159633 h 4677685"/>
                  <a:gd name="connsiteX1" fmla="*/ 2303791 w 5208329"/>
                  <a:gd name="connsiteY1" fmla="*/ 1796776 h 4677685"/>
                  <a:gd name="connsiteX2" fmla="*/ 5199391 w 5208329"/>
                  <a:gd name="connsiteY2" fmla="*/ 3784326 h 4677685"/>
                  <a:gd name="connsiteX3" fmla="*/ 801563 w 5208329"/>
                  <a:gd name="connsiteY3" fmla="*/ 4489176 h 4677685"/>
                  <a:gd name="connsiteX4" fmla="*/ 213735 w 5208329"/>
                  <a:gd name="connsiteY4" fmla="*/ 2159633 h 4677685"/>
                  <a:gd name="connsiteX0" fmla="*/ 213735 w 5208329"/>
                  <a:gd name="connsiteY0" fmla="*/ 2167769 h 4685821"/>
                  <a:gd name="connsiteX1" fmla="*/ 2303791 w 5208329"/>
                  <a:gd name="connsiteY1" fmla="*/ 1804912 h 4685821"/>
                  <a:gd name="connsiteX2" fmla="*/ 5199391 w 5208329"/>
                  <a:gd name="connsiteY2" fmla="*/ 3792462 h 4685821"/>
                  <a:gd name="connsiteX3" fmla="*/ 801563 w 5208329"/>
                  <a:gd name="connsiteY3" fmla="*/ 4497312 h 4685821"/>
                  <a:gd name="connsiteX4" fmla="*/ 213735 w 5208329"/>
                  <a:gd name="connsiteY4" fmla="*/ 2167769 h 4685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8329" h="4685821">
                    <a:moveTo>
                      <a:pt x="213735" y="2167769"/>
                    </a:moveTo>
                    <a:cubicBezTo>
                      <a:pt x="-532844" y="208945"/>
                      <a:pt x="1677863" y="-1359808"/>
                      <a:pt x="2303791" y="1804912"/>
                    </a:cubicBezTo>
                    <a:cubicBezTo>
                      <a:pt x="2849891" y="2486479"/>
                      <a:pt x="5377191" y="2882295"/>
                      <a:pt x="5199391" y="3792462"/>
                    </a:cubicBezTo>
                    <a:cubicBezTo>
                      <a:pt x="4438298" y="4541762"/>
                      <a:pt x="2438956" y="4948162"/>
                      <a:pt x="801563" y="4497312"/>
                    </a:cubicBezTo>
                    <a:cubicBezTo>
                      <a:pt x="599270" y="4298648"/>
                      <a:pt x="-441222" y="4766733"/>
                      <a:pt x="213735" y="2167769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Isosceles Triangle 31">
                <a:extLst>
                  <a:ext uri="{FF2B5EF4-FFF2-40B4-BE49-F238E27FC236}">
                    <a16:creationId xmlns:a16="http://schemas.microsoft.com/office/drawing/2014/main" id="{2E14AF56-22AE-7114-5FDF-93B64E6476B0}"/>
                  </a:ext>
                </a:extLst>
              </p:cNvPr>
              <p:cNvSpPr/>
              <p:nvPr/>
            </p:nvSpPr>
            <p:spPr>
              <a:xfrm rot="11781574">
                <a:off x="4656845" y="2167809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Isosceles Triangle 31">
                <a:extLst>
                  <a:ext uri="{FF2B5EF4-FFF2-40B4-BE49-F238E27FC236}">
                    <a16:creationId xmlns:a16="http://schemas.microsoft.com/office/drawing/2014/main" id="{A153F7B7-AAA5-32AF-E7BE-26E6CB83E2FC}"/>
                  </a:ext>
                </a:extLst>
              </p:cNvPr>
              <p:cNvSpPr/>
              <p:nvPr/>
            </p:nvSpPr>
            <p:spPr>
              <a:xfrm rot="9818426" flipH="1">
                <a:off x="3808663" y="2190835"/>
                <a:ext cx="425121" cy="1119172"/>
              </a:xfrm>
              <a:custGeom>
                <a:avLst/>
                <a:gdLst>
                  <a:gd name="connsiteX0" fmla="*/ 0 w 271671"/>
                  <a:gd name="connsiteY0" fmla="*/ 1117600 h 1117600"/>
                  <a:gd name="connsiteX1" fmla="*/ 135836 w 271671"/>
                  <a:gd name="connsiteY1" fmla="*/ 0 h 1117600"/>
                  <a:gd name="connsiteX2" fmla="*/ 271671 w 271671"/>
                  <a:gd name="connsiteY2" fmla="*/ 1117600 h 1117600"/>
                  <a:gd name="connsiteX3" fmla="*/ 0 w 271671"/>
                  <a:gd name="connsiteY3" fmla="*/ 1117600 h 1117600"/>
                  <a:gd name="connsiteX0" fmla="*/ 0 w 478830"/>
                  <a:gd name="connsiteY0" fmla="*/ 1117600 h 1117600"/>
                  <a:gd name="connsiteX1" fmla="*/ 135836 w 478830"/>
                  <a:gd name="connsiteY1" fmla="*/ 0 h 1117600"/>
                  <a:gd name="connsiteX2" fmla="*/ 478830 w 478830"/>
                  <a:gd name="connsiteY2" fmla="*/ 1056789 h 1117600"/>
                  <a:gd name="connsiteX3" fmla="*/ 0 w 478830"/>
                  <a:gd name="connsiteY3" fmla="*/ 1117600 h 1117600"/>
                  <a:gd name="connsiteX0" fmla="*/ 129343 w 342994"/>
                  <a:gd name="connsiteY0" fmla="*/ 1119172 h 1119172"/>
                  <a:gd name="connsiteX1" fmla="*/ 0 w 342994"/>
                  <a:gd name="connsiteY1" fmla="*/ 0 h 1119172"/>
                  <a:gd name="connsiteX2" fmla="*/ 342994 w 342994"/>
                  <a:gd name="connsiteY2" fmla="*/ 1056789 h 1119172"/>
                  <a:gd name="connsiteX3" fmla="*/ 129343 w 342994"/>
                  <a:gd name="connsiteY3" fmla="*/ 1119172 h 1119172"/>
                  <a:gd name="connsiteX0" fmla="*/ 151571 w 365222"/>
                  <a:gd name="connsiteY0" fmla="*/ 1119172 h 1119172"/>
                  <a:gd name="connsiteX1" fmla="*/ 22228 w 365222"/>
                  <a:gd name="connsiteY1" fmla="*/ 0 h 1119172"/>
                  <a:gd name="connsiteX2" fmla="*/ 365222 w 365222"/>
                  <a:gd name="connsiteY2" fmla="*/ 1056789 h 1119172"/>
                  <a:gd name="connsiteX3" fmla="*/ 151571 w 365222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  <a:gd name="connsiteX0" fmla="*/ 211470 w 425121"/>
                  <a:gd name="connsiteY0" fmla="*/ 1119172 h 1119172"/>
                  <a:gd name="connsiteX1" fmla="*/ 82127 w 425121"/>
                  <a:gd name="connsiteY1" fmla="*/ 0 h 1119172"/>
                  <a:gd name="connsiteX2" fmla="*/ 425121 w 425121"/>
                  <a:gd name="connsiteY2" fmla="*/ 1056789 h 1119172"/>
                  <a:gd name="connsiteX3" fmla="*/ 211470 w 425121"/>
                  <a:gd name="connsiteY3" fmla="*/ 1119172 h 1119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21" h="1119172">
                    <a:moveTo>
                      <a:pt x="211470" y="1119172"/>
                    </a:moveTo>
                    <a:cubicBezTo>
                      <a:pt x="-60266" y="733812"/>
                      <a:pt x="-30934" y="246836"/>
                      <a:pt x="82127" y="0"/>
                    </a:cubicBezTo>
                    <a:cubicBezTo>
                      <a:pt x="128374" y="345777"/>
                      <a:pt x="310790" y="704526"/>
                      <a:pt x="425121" y="1056789"/>
                    </a:cubicBezTo>
                    <a:lnTo>
                      <a:pt x="211470" y="1119172"/>
                    </a:lnTo>
                    <a:close/>
                  </a:path>
                </a:pathLst>
              </a:custGeom>
              <a:solidFill>
                <a:srgbClr val="FBFCF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36">
                <a:extLst>
                  <a:ext uri="{FF2B5EF4-FFF2-40B4-BE49-F238E27FC236}">
                    <a16:creationId xmlns:a16="http://schemas.microsoft.com/office/drawing/2014/main" id="{9DD6123A-D22F-4B04-489D-C2CDA7935310}"/>
                  </a:ext>
                </a:extLst>
              </p:cNvPr>
              <p:cNvSpPr/>
              <p:nvPr/>
            </p:nvSpPr>
            <p:spPr>
              <a:xfrm>
                <a:off x="5505450" y="4827345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5">
                <a:extLst>
                  <a:ext uri="{FF2B5EF4-FFF2-40B4-BE49-F238E27FC236}">
                    <a16:creationId xmlns:a16="http://schemas.microsoft.com/office/drawing/2014/main" id="{0A82524E-32F7-1F61-A8D2-C6AA2A0FA79B}"/>
                  </a:ext>
                </a:extLst>
              </p:cNvPr>
              <p:cNvSpPr/>
              <p:nvPr/>
            </p:nvSpPr>
            <p:spPr>
              <a:xfrm>
                <a:off x="3603062" y="1602409"/>
                <a:ext cx="1567530" cy="791289"/>
              </a:xfrm>
              <a:custGeom>
                <a:avLst/>
                <a:gdLst>
                  <a:gd name="connsiteX0" fmla="*/ 0 w 1003300"/>
                  <a:gd name="connsiteY0" fmla="*/ 0 h 152400"/>
                  <a:gd name="connsiteX1" fmla="*/ 1003300 w 1003300"/>
                  <a:gd name="connsiteY1" fmla="*/ 0 h 152400"/>
                  <a:gd name="connsiteX2" fmla="*/ 1003300 w 1003300"/>
                  <a:gd name="connsiteY2" fmla="*/ 152400 h 152400"/>
                  <a:gd name="connsiteX3" fmla="*/ 0 w 1003300"/>
                  <a:gd name="connsiteY3" fmla="*/ 152400 h 152400"/>
                  <a:gd name="connsiteX4" fmla="*/ 0 w 1003300"/>
                  <a:gd name="connsiteY4" fmla="*/ 0 h 152400"/>
                  <a:gd name="connsiteX0" fmla="*/ 0 w 1003300"/>
                  <a:gd name="connsiteY0" fmla="*/ 0 h 558800"/>
                  <a:gd name="connsiteX1" fmla="*/ 1003300 w 1003300"/>
                  <a:gd name="connsiteY1" fmla="*/ 0 h 558800"/>
                  <a:gd name="connsiteX2" fmla="*/ 1003300 w 1003300"/>
                  <a:gd name="connsiteY2" fmla="*/ 152400 h 558800"/>
                  <a:gd name="connsiteX3" fmla="*/ 444500 w 1003300"/>
                  <a:gd name="connsiteY3" fmla="*/ 558800 h 558800"/>
                  <a:gd name="connsiteX4" fmla="*/ 0 w 1003300"/>
                  <a:gd name="connsiteY4" fmla="*/ 0 h 558800"/>
                  <a:gd name="connsiteX0" fmla="*/ 296745 w 1300045"/>
                  <a:gd name="connsiteY0" fmla="*/ 0 h 565184"/>
                  <a:gd name="connsiteX1" fmla="*/ 1300045 w 1300045"/>
                  <a:gd name="connsiteY1" fmla="*/ 0 h 565184"/>
                  <a:gd name="connsiteX2" fmla="*/ 1300045 w 1300045"/>
                  <a:gd name="connsiteY2" fmla="*/ 152400 h 565184"/>
                  <a:gd name="connsiteX3" fmla="*/ 741245 w 1300045"/>
                  <a:gd name="connsiteY3" fmla="*/ 558800 h 565184"/>
                  <a:gd name="connsiteX4" fmla="*/ 296745 w 1300045"/>
                  <a:gd name="connsiteY4" fmla="*/ 0 h 565184"/>
                  <a:gd name="connsiteX0" fmla="*/ 302697 w 1305997"/>
                  <a:gd name="connsiteY0" fmla="*/ 0 h 735868"/>
                  <a:gd name="connsiteX1" fmla="*/ 1305997 w 1305997"/>
                  <a:gd name="connsiteY1" fmla="*/ 0 h 735868"/>
                  <a:gd name="connsiteX2" fmla="*/ 1305997 w 1305997"/>
                  <a:gd name="connsiteY2" fmla="*/ 152400 h 735868"/>
                  <a:gd name="connsiteX3" fmla="*/ 747197 w 1305997"/>
                  <a:gd name="connsiteY3" fmla="*/ 558800 h 735868"/>
                  <a:gd name="connsiteX4" fmla="*/ 302697 w 1305997"/>
                  <a:gd name="connsiteY4" fmla="*/ 0 h 735868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1349937 w 1349937"/>
                  <a:gd name="connsiteY2" fmla="*/ 152400 h 707562"/>
                  <a:gd name="connsiteX3" fmla="*/ 791137 w 1349937"/>
                  <a:gd name="connsiteY3" fmla="*/ 558800 h 707562"/>
                  <a:gd name="connsiteX4" fmla="*/ 346637 w 1349937"/>
                  <a:gd name="connsiteY4" fmla="*/ 0 h 707562"/>
                  <a:gd name="connsiteX0" fmla="*/ 346637 w 1349937"/>
                  <a:gd name="connsiteY0" fmla="*/ 0 h 707562"/>
                  <a:gd name="connsiteX1" fmla="*/ 1349937 w 1349937"/>
                  <a:gd name="connsiteY1" fmla="*/ 0 h 707562"/>
                  <a:gd name="connsiteX2" fmla="*/ 791137 w 1349937"/>
                  <a:gd name="connsiteY2" fmla="*/ 558800 h 707562"/>
                  <a:gd name="connsiteX3" fmla="*/ 346637 w 1349937"/>
                  <a:gd name="connsiteY3" fmla="*/ 0 h 707562"/>
                  <a:gd name="connsiteX0" fmla="*/ 346637 w 1580253"/>
                  <a:gd name="connsiteY0" fmla="*/ 0 h 707562"/>
                  <a:gd name="connsiteX1" fmla="*/ 1349937 w 1580253"/>
                  <a:gd name="connsiteY1" fmla="*/ 0 h 707562"/>
                  <a:gd name="connsiteX2" fmla="*/ 791137 w 1580253"/>
                  <a:gd name="connsiteY2" fmla="*/ 558800 h 707562"/>
                  <a:gd name="connsiteX3" fmla="*/ 346637 w 1580253"/>
                  <a:gd name="connsiteY3" fmla="*/ 0 h 707562"/>
                  <a:gd name="connsiteX0" fmla="*/ 346637 w 1567530"/>
                  <a:gd name="connsiteY0" fmla="*/ 0 h 717299"/>
                  <a:gd name="connsiteX1" fmla="*/ 1349937 w 1567530"/>
                  <a:gd name="connsiteY1" fmla="*/ 0 h 717299"/>
                  <a:gd name="connsiteX2" fmla="*/ 791137 w 1567530"/>
                  <a:gd name="connsiteY2" fmla="*/ 558800 h 717299"/>
                  <a:gd name="connsiteX3" fmla="*/ 346637 w 1567530"/>
                  <a:gd name="connsiteY3" fmla="*/ 0 h 717299"/>
                  <a:gd name="connsiteX0" fmla="*/ 346637 w 1567530"/>
                  <a:gd name="connsiteY0" fmla="*/ 39511 h 756810"/>
                  <a:gd name="connsiteX1" fmla="*/ 1349937 w 1567530"/>
                  <a:gd name="connsiteY1" fmla="*/ 39511 h 756810"/>
                  <a:gd name="connsiteX2" fmla="*/ 791137 w 1567530"/>
                  <a:gd name="connsiteY2" fmla="*/ 598311 h 756810"/>
                  <a:gd name="connsiteX3" fmla="*/ 346637 w 1567530"/>
                  <a:gd name="connsiteY3" fmla="*/ 39511 h 756810"/>
                  <a:gd name="connsiteX0" fmla="*/ 346637 w 1567530"/>
                  <a:gd name="connsiteY0" fmla="*/ 73990 h 791289"/>
                  <a:gd name="connsiteX1" fmla="*/ 1349937 w 1567530"/>
                  <a:gd name="connsiteY1" fmla="*/ 73990 h 791289"/>
                  <a:gd name="connsiteX2" fmla="*/ 791137 w 1567530"/>
                  <a:gd name="connsiteY2" fmla="*/ 632790 h 791289"/>
                  <a:gd name="connsiteX3" fmla="*/ 346637 w 1567530"/>
                  <a:gd name="connsiteY3" fmla="*/ 73990 h 791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7530" h="791289">
                    <a:moveTo>
                      <a:pt x="346637" y="73990"/>
                    </a:moveTo>
                    <a:cubicBezTo>
                      <a:pt x="744570" y="-33960"/>
                      <a:pt x="977404" y="-14910"/>
                      <a:pt x="1349937" y="73990"/>
                    </a:cubicBezTo>
                    <a:cubicBezTo>
                      <a:pt x="2039970" y="869857"/>
                      <a:pt x="875804" y="916423"/>
                      <a:pt x="791137" y="632790"/>
                    </a:cubicBezTo>
                    <a:cubicBezTo>
                      <a:pt x="604870" y="865623"/>
                      <a:pt x="-571996" y="920657"/>
                      <a:pt x="346637" y="73990"/>
                    </a:cubicBezTo>
                    <a:close/>
                  </a:path>
                </a:pathLst>
              </a:custGeom>
              <a:solidFill>
                <a:srgbClr val="8D6E56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33">
                <a:extLst>
                  <a:ext uri="{FF2B5EF4-FFF2-40B4-BE49-F238E27FC236}">
                    <a16:creationId xmlns:a16="http://schemas.microsoft.com/office/drawing/2014/main" id="{22AD9D20-2EDF-49DE-DC93-02EDF03A1C02}"/>
                  </a:ext>
                </a:extLst>
              </p:cNvPr>
              <p:cNvSpPr/>
              <p:nvPr/>
            </p:nvSpPr>
            <p:spPr>
              <a:xfrm rot="10800000">
                <a:off x="4267792" y="1881856"/>
                <a:ext cx="212961" cy="210966"/>
              </a:xfrm>
              <a:custGeom>
                <a:avLst/>
                <a:gdLst>
                  <a:gd name="connsiteX0" fmla="*/ 0 w 914400"/>
                  <a:gd name="connsiteY0" fmla="*/ 457200 h 914400"/>
                  <a:gd name="connsiteX1" fmla="*/ 457200 w 914400"/>
                  <a:gd name="connsiteY1" fmla="*/ 0 h 914400"/>
                  <a:gd name="connsiteX2" fmla="*/ 914400 w 914400"/>
                  <a:gd name="connsiteY2" fmla="*/ 457200 h 914400"/>
                  <a:gd name="connsiteX3" fmla="*/ 457200 w 914400"/>
                  <a:gd name="connsiteY3" fmla="*/ 914400 h 914400"/>
                  <a:gd name="connsiteX4" fmla="*/ 0 w 914400"/>
                  <a:gd name="connsiteY4" fmla="*/ 457200 h 914400"/>
                  <a:gd name="connsiteX0" fmla="*/ 0 w 914400"/>
                  <a:gd name="connsiteY0" fmla="*/ 457200 h 514350"/>
                  <a:gd name="connsiteX1" fmla="*/ 457200 w 914400"/>
                  <a:gd name="connsiteY1" fmla="*/ 0 h 514350"/>
                  <a:gd name="connsiteX2" fmla="*/ 914400 w 914400"/>
                  <a:gd name="connsiteY2" fmla="*/ 457200 h 514350"/>
                  <a:gd name="connsiteX3" fmla="*/ 0 w 914400"/>
                  <a:gd name="connsiteY3" fmla="*/ 457200 h 514350"/>
                  <a:gd name="connsiteX0" fmla="*/ 3587 w 727487"/>
                  <a:gd name="connsiteY0" fmla="*/ 457208 h 521829"/>
                  <a:gd name="connsiteX1" fmla="*/ 460787 w 727487"/>
                  <a:gd name="connsiteY1" fmla="*/ 8 h 521829"/>
                  <a:gd name="connsiteX2" fmla="*/ 727487 w 727487"/>
                  <a:gd name="connsiteY2" fmla="*/ 469908 h 521829"/>
                  <a:gd name="connsiteX3" fmla="*/ 3587 w 727487"/>
                  <a:gd name="connsiteY3" fmla="*/ 457208 h 521829"/>
                  <a:gd name="connsiteX0" fmla="*/ 6063 w 526763"/>
                  <a:gd name="connsiteY0" fmla="*/ 457208 h 521829"/>
                  <a:gd name="connsiteX1" fmla="*/ 260063 w 526763"/>
                  <a:gd name="connsiteY1" fmla="*/ 8 h 521829"/>
                  <a:gd name="connsiteX2" fmla="*/ 526763 w 526763"/>
                  <a:gd name="connsiteY2" fmla="*/ 469908 h 521829"/>
                  <a:gd name="connsiteX3" fmla="*/ 6063 w 526763"/>
                  <a:gd name="connsiteY3" fmla="*/ 457208 h 52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6763" h="521829">
                    <a:moveTo>
                      <a:pt x="6063" y="457208"/>
                    </a:moveTo>
                    <a:cubicBezTo>
                      <a:pt x="-38387" y="378891"/>
                      <a:pt x="173280" y="-2109"/>
                      <a:pt x="260063" y="8"/>
                    </a:cubicBezTo>
                    <a:cubicBezTo>
                      <a:pt x="346846" y="2125"/>
                      <a:pt x="526763" y="217403"/>
                      <a:pt x="526763" y="469908"/>
                    </a:cubicBezTo>
                    <a:cubicBezTo>
                      <a:pt x="450563" y="546108"/>
                      <a:pt x="50513" y="535525"/>
                      <a:pt x="6063" y="457208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3A66BB3-C0E9-B7FC-BAA8-CE5EC95E7658}"/>
                  </a:ext>
                </a:extLst>
              </p:cNvPr>
              <p:cNvSpPr/>
              <p:nvPr/>
            </p:nvSpPr>
            <p:spPr>
              <a:xfrm>
                <a:off x="4752069" y="1379580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AAACE2E-7210-840A-24BE-42CF315C8CC1}"/>
                  </a:ext>
                </a:extLst>
              </p:cNvPr>
              <p:cNvSpPr/>
              <p:nvPr/>
            </p:nvSpPr>
            <p:spPr>
              <a:xfrm>
                <a:off x="3859380" y="1379745"/>
                <a:ext cx="298923" cy="29892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93B08FB-E9A8-D31C-2BBE-4A9D60FFAD6C}"/>
                  </a:ext>
                </a:extLst>
              </p:cNvPr>
              <p:cNvSpPr/>
              <p:nvPr/>
            </p:nvSpPr>
            <p:spPr>
              <a:xfrm flipV="1">
                <a:off x="3970874" y="1431670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4559D030-E733-39A4-F837-FE26B18DD39E}"/>
                  </a:ext>
                </a:extLst>
              </p:cNvPr>
              <p:cNvSpPr/>
              <p:nvPr/>
            </p:nvSpPr>
            <p:spPr>
              <a:xfrm flipV="1">
                <a:off x="4893455" y="1424009"/>
                <a:ext cx="127707" cy="1277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1E02F2C-12A6-7417-1A32-CCBBE8E9C280}"/>
                  </a:ext>
                </a:extLst>
              </p:cNvPr>
              <p:cNvSpPr/>
              <p:nvPr/>
            </p:nvSpPr>
            <p:spPr>
              <a:xfrm>
                <a:off x="4738764" y="205352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514C92C-DE76-319B-5D8D-A326EF64370E}"/>
                  </a:ext>
                </a:extLst>
              </p:cNvPr>
              <p:cNvSpPr/>
              <p:nvPr/>
            </p:nvSpPr>
            <p:spPr>
              <a:xfrm>
                <a:off x="4612468" y="2055032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A820797-A89C-C783-6482-6A3D1DB23D4C}"/>
                  </a:ext>
                </a:extLst>
              </p:cNvPr>
              <p:cNvSpPr/>
              <p:nvPr/>
            </p:nvSpPr>
            <p:spPr>
              <a:xfrm>
                <a:off x="4677281" y="2014697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EA70594-F635-8A19-9380-5E371BF4A2F8}"/>
                  </a:ext>
                </a:extLst>
              </p:cNvPr>
              <p:cNvSpPr/>
              <p:nvPr/>
            </p:nvSpPr>
            <p:spPr>
              <a:xfrm>
                <a:off x="4112584" y="2017974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A3F23D94-8944-21EB-269F-489D461A5B58}"/>
                  </a:ext>
                </a:extLst>
              </p:cNvPr>
              <p:cNvSpPr/>
              <p:nvPr/>
            </p:nvSpPr>
            <p:spPr>
              <a:xfrm>
                <a:off x="4051101" y="1979151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36">
                <a:extLst>
                  <a:ext uri="{FF2B5EF4-FFF2-40B4-BE49-F238E27FC236}">
                    <a16:creationId xmlns:a16="http://schemas.microsoft.com/office/drawing/2014/main" id="{07C1356F-CF59-8042-8DC2-A6F45B5AA0A4}"/>
                  </a:ext>
                </a:extLst>
              </p:cNvPr>
              <p:cNvSpPr/>
              <p:nvPr/>
            </p:nvSpPr>
            <p:spPr>
              <a:xfrm rot="18230375">
                <a:off x="5171485" y="4316337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36">
                <a:extLst>
                  <a:ext uri="{FF2B5EF4-FFF2-40B4-BE49-F238E27FC236}">
                    <a16:creationId xmlns:a16="http://schemas.microsoft.com/office/drawing/2014/main" id="{1D85185D-ABE4-8C46-DA56-8F3EAEC8B951}"/>
                  </a:ext>
                </a:extLst>
              </p:cNvPr>
              <p:cNvSpPr/>
              <p:nvPr/>
            </p:nvSpPr>
            <p:spPr>
              <a:xfrm rot="20274620">
                <a:off x="7356501" y="3976902"/>
                <a:ext cx="1532064" cy="1150870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36">
                <a:extLst>
                  <a:ext uri="{FF2B5EF4-FFF2-40B4-BE49-F238E27FC236}">
                    <a16:creationId xmlns:a16="http://schemas.microsoft.com/office/drawing/2014/main" id="{27A72982-446F-4B73-D137-C3FFF4B4CC89}"/>
                  </a:ext>
                </a:extLst>
              </p:cNvPr>
              <p:cNvSpPr/>
              <p:nvPr/>
            </p:nvSpPr>
            <p:spPr>
              <a:xfrm rot="18283353">
                <a:off x="3334405" y="4483892"/>
                <a:ext cx="1532064" cy="835551"/>
              </a:xfrm>
              <a:custGeom>
                <a:avLst/>
                <a:gdLst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796319 w 796319"/>
                  <a:gd name="connsiteY2" fmla="*/ 77120 h 77120"/>
                  <a:gd name="connsiteX3" fmla="*/ 0 w 796319"/>
                  <a:gd name="connsiteY3" fmla="*/ 77120 h 77120"/>
                  <a:gd name="connsiteX4" fmla="*/ 0 w 796319"/>
                  <a:gd name="connsiteY4" fmla="*/ 0 h 77120"/>
                  <a:gd name="connsiteX0" fmla="*/ 0 w 796319"/>
                  <a:gd name="connsiteY0" fmla="*/ 0 h 89820"/>
                  <a:gd name="connsiteX1" fmla="*/ 796319 w 796319"/>
                  <a:gd name="connsiteY1" fmla="*/ 0 h 89820"/>
                  <a:gd name="connsiteX2" fmla="*/ 542319 w 796319"/>
                  <a:gd name="connsiteY2" fmla="*/ 89820 h 89820"/>
                  <a:gd name="connsiteX3" fmla="*/ 0 w 796319"/>
                  <a:gd name="connsiteY3" fmla="*/ 77120 h 89820"/>
                  <a:gd name="connsiteX4" fmla="*/ 0 w 796319"/>
                  <a:gd name="connsiteY4" fmla="*/ 0 h 89820"/>
                  <a:gd name="connsiteX0" fmla="*/ 0 w 796319"/>
                  <a:gd name="connsiteY0" fmla="*/ 0 h 77120"/>
                  <a:gd name="connsiteX1" fmla="*/ 796319 w 796319"/>
                  <a:gd name="connsiteY1" fmla="*/ 0 h 77120"/>
                  <a:gd name="connsiteX2" fmla="*/ 0 w 796319"/>
                  <a:gd name="connsiteY2" fmla="*/ 77120 h 77120"/>
                  <a:gd name="connsiteX3" fmla="*/ 0 w 796319"/>
                  <a:gd name="connsiteY3" fmla="*/ 0 h 77120"/>
                  <a:gd name="connsiteX0" fmla="*/ 1498600 w 1498600"/>
                  <a:gd name="connsiteY0" fmla="*/ 1117600 h 1117600"/>
                  <a:gd name="connsiteX1" fmla="*/ 796319 w 1498600"/>
                  <a:gd name="connsiteY1" fmla="*/ 0 h 1117600"/>
                  <a:gd name="connsiteX2" fmla="*/ 0 w 1498600"/>
                  <a:gd name="connsiteY2" fmla="*/ 77120 h 1117600"/>
                  <a:gd name="connsiteX3" fmla="*/ 1498600 w 1498600"/>
                  <a:gd name="connsiteY3" fmla="*/ 1117600 h 1117600"/>
                  <a:gd name="connsiteX0" fmla="*/ 1498600 w 1498600"/>
                  <a:gd name="connsiteY0" fmla="*/ 1117600 h 1122379"/>
                  <a:gd name="connsiteX1" fmla="*/ 796319 w 1498600"/>
                  <a:gd name="connsiteY1" fmla="*/ 0 h 1122379"/>
                  <a:gd name="connsiteX2" fmla="*/ 0 w 1498600"/>
                  <a:gd name="connsiteY2" fmla="*/ 77120 h 1122379"/>
                  <a:gd name="connsiteX3" fmla="*/ 1498600 w 1498600"/>
                  <a:gd name="connsiteY3" fmla="*/ 1117600 h 1122379"/>
                  <a:gd name="connsiteX0" fmla="*/ 1498600 w 1498600"/>
                  <a:gd name="connsiteY0" fmla="*/ 1117600 h 1122687"/>
                  <a:gd name="connsiteX1" fmla="*/ 796319 w 1498600"/>
                  <a:gd name="connsiteY1" fmla="*/ 0 h 1122687"/>
                  <a:gd name="connsiteX2" fmla="*/ 0 w 1498600"/>
                  <a:gd name="connsiteY2" fmla="*/ 77120 h 1122687"/>
                  <a:gd name="connsiteX3" fmla="*/ 1498600 w 1498600"/>
                  <a:gd name="connsiteY3" fmla="*/ 1117600 h 1122687"/>
                  <a:gd name="connsiteX0" fmla="*/ 1498600 w 1504941"/>
                  <a:gd name="connsiteY0" fmla="*/ 1117600 h 1122687"/>
                  <a:gd name="connsiteX1" fmla="*/ 796319 w 1504941"/>
                  <a:gd name="connsiteY1" fmla="*/ 0 h 1122687"/>
                  <a:gd name="connsiteX2" fmla="*/ 0 w 1504941"/>
                  <a:gd name="connsiteY2" fmla="*/ 77120 h 1122687"/>
                  <a:gd name="connsiteX3" fmla="*/ 1498600 w 1504941"/>
                  <a:gd name="connsiteY3" fmla="*/ 1117600 h 1122687"/>
                  <a:gd name="connsiteX0" fmla="*/ 1498600 w 1514907"/>
                  <a:gd name="connsiteY0" fmla="*/ 1117600 h 1122687"/>
                  <a:gd name="connsiteX1" fmla="*/ 796319 w 1514907"/>
                  <a:gd name="connsiteY1" fmla="*/ 0 h 1122687"/>
                  <a:gd name="connsiteX2" fmla="*/ 0 w 1514907"/>
                  <a:gd name="connsiteY2" fmla="*/ 77120 h 1122687"/>
                  <a:gd name="connsiteX3" fmla="*/ 1498600 w 1514907"/>
                  <a:gd name="connsiteY3" fmla="*/ 1117600 h 1122687"/>
                  <a:gd name="connsiteX0" fmla="*/ 1498600 w 1527654"/>
                  <a:gd name="connsiteY0" fmla="*/ 1117600 h 1122687"/>
                  <a:gd name="connsiteX1" fmla="*/ 796319 w 1527654"/>
                  <a:gd name="connsiteY1" fmla="*/ 0 h 1122687"/>
                  <a:gd name="connsiteX2" fmla="*/ 0 w 1527654"/>
                  <a:gd name="connsiteY2" fmla="*/ 77120 h 1122687"/>
                  <a:gd name="connsiteX3" fmla="*/ 1498600 w 1527654"/>
                  <a:gd name="connsiteY3" fmla="*/ 1117600 h 1122687"/>
                  <a:gd name="connsiteX0" fmla="*/ 1498600 w 1527654"/>
                  <a:gd name="connsiteY0" fmla="*/ 1117600 h 1135911"/>
                  <a:gd name="connsiteX1" fmla="*/ 796319 w 1527654"/>
                  <a:gd name="connsiteY1" fmla="*/ 0 h 1135911"/>
                  <a:gd name="connsiteX2" fmla="*/ 0 w 1527654"/>
                  <a:gd name="connsiteY2" fmla="*/ 77120 h 1135911"/>
                  <a:gd name="connsiteX3" fmla="*/ 1498600 w 1527654"/>
                  <a:gd name="connsiteY3" fmla="*/ 1117600 h 1135911"/>
                  <a:gd name="connsiteX0" fmla="*/ 1498600 w 1532064"/>
                  <a:gd name="connsiteY0" fmla="*/ 1117600 h 1135911"/>
                  <a:gd name="connsiteX1" fmla="*/ 796319 w 1532064"/>
                  <a:gd name="connsiteY1" fmla="*/ 0 h 1135911"/>
                  <a:gd name="connsiteX2" fmla="*/ 0 w 1532064"/>
                  <a:gd name="connsiteY2" fmla="*/ 77120 h 1135911"/>
                  <a:gd name="connsiteX3" fmla="*/ 1498600 w 1532064"/>
                  <a:gd name="connsiteY3" fmla="*/ 1117600 h 1135911"/>
                  <a:gd name="connsiteX0" fmla="*/ 1498600 w 1532064"/>
                  <a:gd name="connsiteY0" fmla="*/ 1117600 h 1150870"/>
                  <a:gd name="connsiteX1" fmla="*/ 796319 w 1532064"/>
                  <a:gd name="connsiteY1" fmla="*/ 0 h 1150870"/>
                  <a:gd name="connsiteX2" fmla="*/ 0 w 1532064"/>
                  <a:gd name="connsiteY2" fmla="*/ 77120 h 1150870"/>
                  <a:gd name="connsiteX3" fmla="*/ 1498600 w 1532064"/>
                  <a:gd name="connsiteY3" fmla="*/ 1117600 h 1150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2064" h="1150870">
                    <a:moveTo>
                      <a:pt x="1498600" y="1117600"/>
                    </a:moveTo>
                    <a:cubicBezTo>
                      <a:pt x="1686781" y="992717"/>
                      <a:pt x="1030413" y="372533"/>
                      <a:pt x="796319" y="0"/>
                    </a:cubicBezTo>
                    <a:lnTo>
                      <a:pt x="0" y="77120"/>
                    </a:lnTo>
                    <a:cubicBezTo>
                      <a:pt x="4233" y="474747"/>
                      <a:pt x="675217" y="1329573"/>
                      <a:pt x="1498600" y="1117600"/>
                    </a:cubicBezTo>
                    <a:close/>
                  </a:path>
                </a:pathLst>
              </a:custGeom>
              <a:solidFill>
                <a:srgbClr val="D4976E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CBA5F1F2-CB5E-6137-6A8F-78C6E3D52B96}"/>
                  </a:ext>
                </a:extLst>
              </p:cNvPr>
              <p:cNvSpPr/>
              <p:nvPr/>
            </p:nvSpPr>
            <p:spPr>
              <a:xfrm rot="20687640">
                <a:off x="4749738" y="1903727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93A59F2-6E6E-6CCA-3BA2-E6FA345E105B}"/>
                  </a:ext>
                </a:extLst>
              </p:cNvPr>
              <p:cNvSpPr/>
              <p:nvPr/>
            </p:nvSpPr>
            <p:spPr>
              <a:xfrm>
                <a:off x="4767426" y="1998053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83B80E0A-4723-3657-6135-7545D4E285D1}"/>
                  </a:ext>
                </a:extLst>
              </p:cNvPr>
              <p:cNvSpPr/>
              <p:nvPr/>
            </p:nvSpPr>
            <p:spPr>
              <a:xfrm rot="700285" flipV="1">
                <a:off x="4760085" y="2159056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9B54E57-D484-A009-3427-8D29AE992940}"/>
                  </a:ext>
                </a:extLst>
              </p:cNvPr>
              <p:cNvSpPr/>
              <p:nvPr/>
            </p:nvSpPr>
            <p:spPr>
              <a:xfrm rot="648597" flipH="1">
                <a:off x="3237311" y="1909959"/>
                <a:ext cx="787400" cy="65499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EFD0458-5FD9-5B5A-5539-6C573A34E316}"/>
                  </a:ext>
                </a:extLst>
              </p:cNvPr>
              <p:cNvSpPr/>
              <p:nvPr/>
            </p:nvSpPr>
            <p:spPr>
              <a:xfrm rot="21092179" flipH="1">
                <a:off x="3086594" y="2039329"/>
                <a:ext cx="927100" cy="77120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B118583-1518-78C7-3ADD-644142A16072}"/>
                  </a:ext>
                </a:extLst>
              </p:cNvPr>
              <p:cNvSpPr/>
              <p:nvPr/>
            </p:nvSpPr>
            <p:spPr>
              <a:xfrm rot="20899715" flipH="1" flipV="1">
                <a:off x="3228483" y="2131151"/>
                <a:ext cx="799395" cy="66497"/>
              </a:xfrm>
              <a:custGeom>
                <a:avLst/>
                <a:gdLst>
                  <a:gd name="connsiteX0" fmla="*/ 0 w 787400"/>
                  <a:gd name="connsiteY0" fmla="*/ 65499 h 65499"/>
                  <a:gd name="connsiteX1" fmla="*/ 241300 w 787400"/>
                  <a:gd name="connsiteY1" fmla="*/ 1999 h 65499"/>
                  <a:gd name="connsiteX2" fmla="*/ 787400 w 787400"/>
                  <a:gd name="connsiteY2" fmla="*/ 14699 h 65499"/>
                  <a:gd name="connsiteX3" fmla="*/ 787400 w 787400"/>
                  <a:gd name="connsiteY3" fmla="*/ 14699 h 6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7400" h="65499">
                    <a:moveTo>
                      <a:pt x="0" y="65499"/>
                    </a:moveTo>
                    <a:cubicBezTo>
                      <a:pt x="55033" y="37982"/>
                      <a:pt x="110067" y="10466"/>
                      <a:pt x="241300" y="1999"/>
                    </a:cubicBezTo>
                    <a:cubicBezTo>
                      <a:pt x="372533" y="-6468"/>
                      <a:pt x="787400" y="14699"/>
                      <a:pt x="787400" y="14699"/>
                    </a:cubicBezTo>
                    <a:lnTo>
                      <a:pt x="787400" y="14699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DCCC2CD-ECC8-7D89-4EC0-109E56EA1060}"/>
                  </a:ext>
                </a:extLst>
              </p:cNvPr>
              <p:cNvSpPr/>
              <p:nvPr/>
            </p:nvSpPr>
            <p:spPr>
              <a:xfrm>
                <a:off x="3983787" y="2024870"/>
                <a:ext cx="45719" cy="4571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9B64490-CE00-9994-604E-D749D875CD19}"/>
              </a:ext>
            </a:extLst>
          </p:cNvPr>
          <p:cNvGrpSpPr/>
          <p:nvPr/>
        </p:nvGrpSpPr>
        <p:grpSpPr>
          <a:xfrm>
            <a:off x="35213" y="4121572"/>
            <a:ext cx="6917793" cy="3389663"/>
            <a:chOff x="791287" y="2900119"/>
            <a:chExt cx="6917793" cy="3389663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0891EEF4-FBCA-7549-97D9-A4E76BE72082}"/>
                </a:ext>
              </a:extLst>
            </p:cNvPr>
            <p:cNvSpPr txBox="1"/>
            <p:nvPr/>
          </p:nvSpPr>
          <p:spPr>
            <a:xfrm>
              <a:off x="791287" y="2900119"/>
              <a:ext cx="691779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E7F4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atermelon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D194A25-68B7-84DC-02DA-EDA1E6FAB601}"/>
                </a:ext>
              </a:extLst>
            </p:cNvPr>
            <p:cNvGrpSpPr/>
            <p:nvPr/>
          </p:nvGrpSpPr>
          <p:grpSpPr>
            <a:xfrm>
              <a:off x="4805826" y="4031344"/>
              <a:ext cx="2580347" cy="2258438"/>
              <a:chOff x="2679137" y="516730"/>
              <a:chExt cx="6579160" cy="5758383"/>
            </a:xfrm>
          </p:grpSpPr>
          <p:sp>
            <p:nvSpPr>
              <p:cNvPr id="198" name="Oval 3">
                <a:extLst>
                  <a:ext uri="{FF2B5EF4-FFF2-40B4-BE49-F238E27FC236}">
                    <a16:creationId xmlns:a16="http://schemas.microsoft.com/office/drawing/2014/main" id="{771C376D-1E9D-E1D8-8DA4-475201CDE5B4}"/>
                  </a:ext>
                </a:extLst>
              </p:cNvPr>
              <p:cNvSpPr/>
              <p:nvPr/>
            </p:nvSpPr>
            <p:spPr>
              <a:xfrm>
                <a:off x="2679137" y="516730"/>
                <a:ext cx="6579160" cy="5758383"/>
              </a:xfrm>
              <a:custGeom>
                <a:avLst/>
                <a:gdLst>
                  <a:gd name="connsiteX0" fmla="*/ 0 w 6578600"/>
                  <a:gd name="connsiteY0" fmla="*/ 2774950 h 5549900"/>
                  <a:gd name="connsiteX1" fmla="*/ 3289300 w 6578600"/>
                  <a:gd name="connsiteY1" fmla="*/ 0 h 5549900"/>
                  <a:gd name="connsiteX2" fmla="*/ 6578600 w 6578600"/>
                  <a:gd name="connsiteY2" fmla="*/ 2774950 h 5549900"/>
                  <a:gd name="connsiteX3" fmla="*/ 3289300 w 6578600"/>
                  <a:gd name="connsiteY3" fmla="*/ 5549900 h 5549900"/>
                  <a:gd name="connsiteX4" fmla="*/ 0 w 6578600"/>
                  <a:gd name="connsiteY4" fmla="*/ 2774950 h 5549900"/>
                  <a:gd name="connsiteX0" fmla="*/ 242 w 6578842"/>
                  <a:gd name="connsiteY0" fmla="*/ 2927350 h 5702300"/>
                  <a:gd name="connsiteX1" fmla="*/ 3162542 w 6578842"/>
                  <a:gd name="connsiteY1" fmla="*/ 0 h 5702300"/>
                  <a:gd name="connsiteX2" fmla="*/ 6578842 w 6578842"/>
                  <a:gd name="connsiteY2" fmla="*/ 2927350 h 5702300"/>
                  <a:gd name="connsiteX3" fmla="*/ 3289542 w 6578842"/>
                  <a:gd name="connsiteY3" fmla="*/ 5702300 h 5702300"/>
                  <a:gd name="connsiteX4" fmla="*/ 242 w 6578842"/>
                  <a:gd name="connsiteY4" fmla="*/ 2927350 h 5702300"/>
                  <a:gd name="connsiteX0" fmla="*/ 10 w 6578610"/>
                  <a:gd name="connsiteY0" fmla="*/ 2927350 h 5702300"/>
                  <a:gd name="connsiteX1" fmla="*/ 3162310 w 6578610"/>
                  <a:gd name="connsiteY1" fmla="*/ 0 h 5702300"/>
                  <a:gd name="connsiteX2" fmla="*/ 6578610 w 6578610"/>
                  <a:gd name="connsiteY2" fmla="*/ 2927350 h 5702300"/>
                  <a:gd name="connsiteX3" fmla="*/ 3289310 w 6578610"/>
                  <a:gd name="connsiteY3" fmla="*/ 5702300 h 5702300"/>
                  <a:gd name="connsiteX4" fmla="*/ 10 w 6578610"/>
                  <a:gd name="connsiteY4" fmla="*/ 2927350 h 5702300"/>
                  <a:gd name="connsiteX0" fmla="*/ 12045 w 6590645"/>
                  <a:gd name="connsiteY0" fmla="*/ 2927350 h 5702300"/>
                  <a:gd name="connsiteX1" fmla="*/ 3174345 w 6590645"/>
                  <a:gd name="connsiteY1" fmla="*/ 0 h 5702300"/>
                  <a:gd name="connsiteX2" fmla="*/ 6590645 w 6590645"/>
                  <a:gd name="connsiteY2" fmla="*/ 2927350 h 5702300"/>
                  <a:gd name="connsiteX3" fmla="*/ 3301345 w 6590645"/>
                  <a:gd name="connsiteY3" fmla="*/ 5702300 h 5702300"/>
                  <a:gd name="connsiteX4" fmla="*/ 12045 w 6590645"/>
                  <a:gd name="connsiteY4" fmla="*/ 2927350 h 5702300"/>
                  <a:gd name="connsiteX0" fmla="*/ 487121 w 3776421"/>
                  <a:gd name="connsiteY0" fmla="*/ 5774327 h 5858354"/>
                  <a:gd name="connsiteX1" fmla="*/ 360121 w 3776421"/>
                  <a:gd name="connsiteY1" fmla="*/ 72027 h 5858354"/>
                  <a:gd name="connsiteX2" fmla="*/ 3776421 w 3776421"/>
                  <a:gd name="connsiteY2" fmla="*/ 2999377 h 5858354"/>
                  <a:gd name="connsiteX3" fmla="*/ 487121 w 3776421"/>
                  <a:gd name="connsiteY3" fmla="*/ 5774327 h 5858354"/>
                  <a:gd name="connsiteX0" fmla="*/ 384829 w 3674129"/>
                  <a:gd name="connsiteY0" fmla="*/ 5772718 h 6292242"/>
                  <a:gd name="connsiteX1" fmla="*/ 257830 w 3674129"/>
                  <a:gd name="connsiteY1" fmla="*/ 5734618 h 6292242"/>
                  <a:gd name="connsiteX2" fmla="*/ 257829 w 3674129"/>
                  <a:gd name="connsiteY2" fmla="*/ 70418 h 6292242"/>
                  <a:gd name="connsiteX3" fmla="*/ 3674129 w 3674129"/>
                  <a:gd name="connsiteY3" fmla="*/ 2997768 h 6292242"/>
                  <a:gd name="connsiteX4" fmla="*/ 384829 w 3674129"/>
                  <a:gd name="connsiteY4" fmla="*/ 5772718 h 6292242"/>
                  <a:gd name="connsiteX0" fmla="*/ 3843336 w 3843336"/>
                  <a:gd name="connsiteY0" fmla="*/ 2983607 h 5788066"/>
                  <a:gd name="connsiteX1" fmla="*/ 427037 w 3843336"/>
                  <a:gd name="connsiteY1" fmla="*/ 5720457 h 5788066"/>
                  <a:gd name="connsiteX2" fmla="*/ 427036 w 3843336"/>
                  <a:gd name="connsiteY2" fmla="*/ 56257 h 5788066"/>
                  <a:gd name="connsiteX3" fmla="*/ 3843336 w 3843336"/>
                  <a:gd name="connsiteY3" fmla="*/ 2983607 h 5788066"/>
                  <a:gd name="connsiteX0" fmla="*/ 5743144 w 5743144"/>
                  <a:gd name="connsiteY0" fmla="*/ 2983607 h 5788066"/>
                  <a:gd name="connsiteX1" fmla="*/ 2326845 w 5743144"/>
                  <a:gd name="connsiteY1" fmla="*/ 5720457 h 5788066"/>
                  <a:gd name="connsiteX2" fmla="*/ 2326844 w 5743144"/>
                  <a:gd name="connsiteY2" fmla="*/ 56257 h 5788066"/>
                  <a:gd name="connsiteX3" fmla="*/ 5743144 w 5743144"/>
                  <a:gd name="connsiteY3" fmla="*/ 2983607 h 5788066"/>
                  <a:gd name="connsiteX0" fmla="*/ 5743144 w 5743144"/>
                  <a:gd name="connsiteY0" fmla="*/ 2984956 h 5826567"/>
                  <a:gd name="connsiteX1" fmla="*/ 2326845 w 5743144"/>
                  <a:gd name="connsiteY1" fmla="*/ 5759906 h 5826567"/>
                  <a:gd name="connsiteX2" fmla="*/ 2326844 w 5743144"/>
                  <a:gd name="connsiteY2" fmla="*/ 57606 h 5826567"/>
                  <a:gd name="connsiteX3" fmla="*/ 5743144 w 5743144"/>
                  <a:gd name="connsiteY3" fmla="*/ 2984956 h 5826567"/>
                  <a:gd name="connsiteX0" fmla="*/ 6317706 w 6317706"/>
                  <a:gd name="connsiteY0" fmla="*/ 2984956 h 5826567"/>
                  <a:gd name="connsiteX1" fmla="*/ 2901407 w 6317706"/>
                  <a:gd name="connsiteY1" fmla="*/ 5759906 h 5826567"/>
                  <a:gd name="connsiteX2" fmla="*/ 2901406 w 6317706"/>
                  <a:gd name="connsiteY2" fmla="*/ 57606 h 5826567"/>
                  <a:gd name="connsiteX3" fmla="*/ 6317706 w 6317706"/>
                  <a:gd name="connsiteY3" fmla="*/ 2984956 h 5826567"/>
                  <a:gd name="connsiteX0" fmla="*/ 6533541 w 6533541"/>
                  <a:gd name="connsiteY0" fmla="*/ 2941248 h 5782859"/>
                  <a:gd name="connsiteX1" fmla="*/ 3117242 w 6533541"/>
                  <a:gd name="connsiteY1" fmla="*/ 5716198 h 5782859"/>
                  <a:gd name="connsiteX2" fmla="*/ 3117241 w 6533541"/>
                  <a:gd name="connsiteY2" fmla="*/ 13898 h 5782859"/>
                  <a:gd name="connsiteX3" fmla="*/ 6533541 w 6533541"/>
                  <a:gd name="connsiteY3" fmla="*/ 2941248 h 5782859"/>
                  <a:gd name="connsiteX0" fmla="*/ 6193850 w 6194128"/>
                  <a:gd name="connsiteY0" fmla="*/ 3482465 h 6324076"/>
                  <a:gd name="connsiteX1" fmla="*/ 2777551 w 6194128"/>
                  <a:gd name="connsiteY1" fmla="*/ 6257415 h 6324076"/>
                  <a:gd name="connsiteX2" fmla="*/ 2777550 w 6194128"/>
                  <a:gd name="connsiteY2" fmla="*/ 555115 h 6324076"/>
                  <a:gd name="connsiteX3" fmla="*/ 2968052 w 6194128"/>
                  <a:gd name="connsiteY3" fmla="*/ 549747 h 6324076"/>
                  <a:gd name="connsiteX4" fmla="*/ 6193850 w 6194128"/>
                  <a:gd name="connsiteY4" fmla="*/ 3482465 h 6324076"/>
                  <a:gd name="connsiteX0" fmla="*/ 3746374 w 3746652"/>
                  <a:gd name="connsiteY0" fmla="*/ 2932718 h 5774329"/>
                  <a:gd name="connsiteX1" fmla="*/ 330075 w 3746652"/>
                  <a:gd name="connsiteY1" fmla="*/ 5707668 h 5774329"/>
                  <a:gd name="connsiteX2" fmla="*/ 520576 w 3746652"/>
                  <a:gd name="connsiteY2" fmla="*/ 0 h 5774329"/>
                  <a:gd name="connsiteX3" fmla="*/ 3746374 w 3746652"/>
                  <a:gd name="connsiteY3" fmla="*/ 2932718 h 5774329"/>
                  <a:gd name="connsiteX0" fmla="*/ 6145646 w 6145924"/>
                  <a:gd name="connsiteY0" fmla="*/ 2932718 h 5774329"/>
                  <a:gd name="connsiteX1" fmla="*/ 2729347 w 6145924"/>
                  <a:gd name="connsiteY1" fmla="*/ 5707668 h 5774329"/>
                  <a:gd name="connsiteX2" fmla="*/ 2919848 w 6145924"/>
                  <a:gd name="connsiteY2" fmla="*/ 0 h 5774329"/>
                  <a:gd name="connsiteX3" fmla="*/ 6145646 w 6145924"/>
                  <a:gd name="connsiteY3" fmla="*/ 2932718 h 5774329"/>
                  <a:gd name="connsiteX0" fmla="*/ 6679549 w 6679827"/>
                  <a:gd name="connsiteY0" fmla="*/ 2932718 h 5774329"/>
                  <a:gd name="connsiteX1" fmla="*/ 3263250 w 6679827"/>
                  <a:gd name="connsiteY1" fmla="*/ 5707668 h 5774329"/>
                  <a:gd name="connsiteX2" fmla="*/ 3453751 w 6679827"/>
                  <a:gd name="connsiteY2" fmla="*/ 0 h 5774329"/>
                  <a:gd name="connsiteX3" fmla="*/ 6679549 w 6679827"/>
                  <a:gd name="connsiteY3" fmla="*/ 2932718 h 5774329"/>
                  <a:gd name="connsiteX0" fmla="*/ 6679549 w 6679549"/>
                  <a:gd name="connsiteY0" fmla="*/ 2932718 h 5774329"/>
                  <a:gd name="connsiteX1" fmla="*/ 3263250 w 6679549"/>
                  <a:gd name="connsiteY1" fmla="*/ 5707668 h 5774329"/>
                  <a:gd name="connsiteX2" fmla="*/ 3453751 w 6679549"/>
                  <a:gd name="connsiteY2" fmla="*/ 0 h 5774329"/>
                  <a:gd name="connsiteX3" fmla="*/ 6679549 w 6679549"/>
                  <a:gd name="connsiteY3" fmla="*/ 2932718 h 5774329"/>
                  <a:gd name="connsiteX0" fmla="*/ 6679549 w 6683498"/>
                  <a:gd name="connsiteY0" fmla="*/ 2932718 h 5850884"/>
                  <a:gd name="connsiteX1" fmla="*/ 3263250 w 6683498"/>
                  <a:gd name="connsiteY1" fmla="*/ 5707668 h 5850884"/>
                  <a:gd name="connsiteX2" fmla="*/ 3453751 w 6683498"/>
                  <a:gd name="connsiteY2" fmla="*/ 0 h 5850884"/>
                  <a:gd name="connsiteX3" fmla="*/ 6679549 w 6683498"/>
                  <a:gd name="connsiteY3" fmla="*/ 2932718 h 5850884"/>
                  <a:gd name="connsiteX0" fmla="*/ 6679549 w 6683226"/>
                  <a:gd name="connsiteY0" fmla="*/ 2932718 h 5760855"/>
                  <a:gd name="connsiteX1" fmla="*/ 3263250 w 6683226"/>
                  <a:gd name="connsiteY1" fmla="*/ 5707668 h 5760855"/>
                  <a:gd name="connsiteX2" fmla="*/ 3453751 w 6683226"/>
                  <a:gd name="connsiteY2" fmla="*/ 0 h 5760855"/>
                  <a:gd name="connsiteX3" fmla="*/ 6679549 w 6683226"/>
                  <a:gd name="connsiteY3" fmla="*/ 2932718 h 5760855"/>
                  <a:gd name="connsiteX0" fmla="*/ 6679549 w 6683482"/>
                  <a:gd name="connsiteY0" fmla="*/ 2932718 h 5760855"/>
                  <a:gd name="connsiteX1" fmla="*/ 3263250 w 6683482"/>
                  <a:gd name="connsiteY1" fmla="*/ 5707668 h 5760855"/>
                  <a:gd name="connsiteX2" fmla="*/ 3453751 w 6683482"/>
                  <a:gd name="connsiteY2" fmla="*/ 0 h 5760855"/>
                  <a:gd name="connsiteX3" fmla="*/ 6679549 w 6683482"/>
                  <a:gd name="connsiteY3" fmla="*/ 2932718 h 5760855"/>
                  <a:gd name="connsiteX0" fmla="*/ 6679549 w 6679549"/>
                  <a:gd name="connsiteY0" fmla="*/ 2932718 h 5760855"/>
                  <a:gd name="connsiteX1" fmla="*/ 3263250 w 6679549"/>
                  <a:gd name="connsiteY1" fmla="*/ 5707668 h 5760855"/>
                  <a:gd name="connsiteX2" fmla="*/ 3453751 w 6679549"/>
                  <a:gd name="connsiteY2" fmla="*/ 0 h 5760855"/>
                  <a:gd name="connsiteX3" fmla="*/ 6679549 w 6679549"/>
                  <a:gd name="connsiteY3" fmla="*/ 2932718 h 5760855"/>
                  <a:gd name="connsiteX0" fmla="*/ 6781688 w 6781688"/>
                  <a:gd name="connsiteY0" fmla="*/ 2932718 h 5719899"/>
                  <a:gd name="connsiteX1" fmla="*/ 3365389 w 6781688"/>
                  <a:gd name="connsiteY1" fmla="*/ 5707668 h 5719899"/>
                  <a:gd name="connsiteX2" fmla="*/ 3555890 w 6781688"/>
                  <a:gd name="connsiteY2" fmla="*/ 0 h 5719899"/>
                  <a:gd name="connsiteX3" fmla="*/ 6781688 w 6781688"/>
                  <a:gd name="connsiteY3" fmla="*/ 2932718 h 5719899"/>
                  <a:gd name="connsiteX0" fmla="*/ 6781688 w 6781688"/>
                  <a:gd name="connsiteY0" fmla="*/ 2932718 h 5719899"/>
                  <a:gd name="connsiteX1" fmla="*/ 3365389 w 6781688"/>
                  <a:gd name="connsiteY1" fmla="*/ 5707668 h 5719899"/>
                  <a:gd name="connsiteX2" fmla="*/ 3555890 w 6781688"/>
                  <a:gd name="connsiteY2" fmla="*/ 0 h 5719899"/>
                  <a:gd name="connsiteX3" fmla="*/ 6781688 w 6781688"/>
                  <a:gd name="connsiteY3" fmla="*/ 2932718 h 5719899"/>
                  <a:gd name="connsiteX0" fmla="*/ 6513730 w 6513730"/>
                  <a:gd name="connsiteY0" fmla="*/ 2932718 h 5719899"/>
                  <a:gd name="connsiteX1" fmla="*/ 3097431 w 6513730"/>
                  <a:gd name="connsiteY1" fmla="*/ 5707668 h 5719899"/>
                  <a:gd name="connsiteX2" fmla="*/ 3287932 w 6513730"/>
                  <a:gd name="connsiteY2" fmla="*/ 0 h 5719899"/>
                  <a:gd name="connsiteX3" fmla="*/ 6513730 w 6513730"/>
                  <a:gd name="connsiteY3" fmla="*/ 2932718 h 5719899"/>
                  <a:gd name="connsiteX0" fmla="*/ 6486436 w 6486436"/>
                  <a:gd name="connsiteY0" fmla="*/ 2952708 h 5739889"/>
                  <a:gd name="connsiteX1" fmla="*/ 3070137 w 6486436"/>
                  <a:gd name="connsiteY1" fmla="*/ 5727658 h 5739889"/>
                  <a:gd name="connsiteX2" fmla="*/ 367 w 6486436"/>
                  <a:gd name="connsiteY2" fmla="*/ 1868747 h 5739889"/>
                  <a:gd name="connsiteX3" fmla="*/ 3260638 w 6486436"/>
                  <a:gd name="connsiteY3" fmla="*/ 19990 h 5739889"/>
                  <a:gd name="connsiteX4" fmla="*/ 6486436 w 6486436"/>
                  <a:gd name="connsiteY4" fmla="*/ 2952708 h 5739889"/>
                  <a:gd name="connsiteX0" fmla="*/ 6486436 w 6486436"/>
                  <a:gd name="connsiteY0" fmla="*/ 2962088 h 5749269"/>
                  <a:gd name="connsiteX1" fmla="*/ 3070137 w 6486436"/>
                  <a:gd name="connsiteY1" fmla="*/ 5737038 h 5749269"/>
                  <a:gd name="connsiteX2" fmla="*/ 367 w 6486436"/>
                  <a:gd name="connsiteY2" fmla="*/ 1878127 h 5749269"/>
                  <a:gd name="connsiteX3" fmla="*/ 3260638 w 6486436"/>
                  <a:gd name="connsiteY3" fmla="*/ 29370 h 5749269"/>
                  <a:gd name="connsiteX4" fmla="*/ 6486436 w 6486436"/>
                  <a:gd name="connsiteY4" fmla="*/ 2962088 h 5749269"/>
                  <a:gd name="connsiteX0" fmla="*/ 6574119 w 6574119"/>
                  <a:gd name="connsiteY0" fmla="*/ 2962088 h 5749269"/>
                  <a:gd name="connsiteX1" fmla="*/ 3157820 w 6574119"/>
                  <a:gd name="connsiteY1" fmla="*/ 5737038 h 5749269"/>
                  <a:gd name="connsiteX2" fmla="*/ 88050 w 6574119"/>
                  <a:gd name="connsiteY2" fmla="*/ 1878127 h 5749269"/>
                  <a:gd name="connsiteX3" fmla="*/ 3348321 w 6574119"/>
                  <a:gd name="connsiteY3" fmla="*/ 29370 h 5749269"/>
                  <a:gd name="connsiteX4" fmla="*/ 6574119 w 6574119"/>
                  <a:gd name="connsiteY4" fmla="*/ 2962088 h 5749269"/>
                  <a:gd name="connsiteX0" fmla="*/ 6579160 w 6579160"/>
                  <a:gd name="connsiteY0" fmla="*/ 2962088 h 5749269"/>
                  <a:gd name="connsiteX1" fmla="*/ 3162861 w 6579160"/>
                  <a:gd name="connsiteY1" fmla="*/ 5737038 h 5749269"/>
                  <a:gd name="connsiteX2" fmla="*/ 93091 w 6579160"/>
                  <a:gd name="connsiteY2" fmla="*/ 1878127 h 5749269"/>
                  <a:gd name="connsiteX3" fmla="*/ 3353362 w 6579160"/>
                  <a:gd name="connsiteY3" fmla="*/ 29370 h 5749269"/>
                  <a:gd name="connsiteX4" fmla="*/ 6579160 w 6579160"/>
                  <a:gd name="connsiteY4" fmla="*/ 2962088 h 5749269"/>
                  <a:gd name="connsiteX0" fmla="*/ 6579160 w 6579160"/>
                  <a:gd name="connsiteY0" fmla="*/ 2962088 h 5758383"/>
                  <a:gd name="connsiteX1" fmla="*/ 3162861 w 6579160"/>
                  <a:gd name="connsiteY1" fmla="*/ 5737038 h 5758383"/>
                  <a:gd name="connsiteX2" fmla="*/ 93091 w 6579160"/>
                  <a:gd name="connsiteY2" fmla="*/ 1878127 h 5758383"/>
                  <a:gd name="connsiteX3" fmla="*/ 3353362 w 6579160"/>
                  <a:gd name="connsiteY3" fmla="*/ 29370 h 5758383"/>
                  <a:gd name="connsiteX4" fmla="*/ 6579160 w 6579160"/>
                  <a:gd name="connsiteY4" fmla="*/ 2962088 h 5758383"/>
                  <a:gd name="connsiteX0" fmla="*/ 6579160 w 6579160"/>
                  <a:gd name="connsiteY0" fmla="*/ 2962088 h 5758383"/>
                  <a:gd name="connsiteX1" fmla="*/ 3162861 w 6579160"/>
                  <a:gd name="connsiteY1" fmla="*/ 5737038 h 5758383"/>
                  <a:gd name="connsiteX2" fmla="*/ 93091 w 6579160"/>
                  <a:gd name="connsiteY2" fmla="*/ 1878127 h 5758383"/>
                  <a:gd name="connsiteX3" fmla="*/ 3353362 w 6579160"/>
                  <a:gd name="connsiteY3" fmla="*/ 29370 h 5758383"/>
                  <a:gd name="connsiteX4" fmla="*/ 6579160 w 6579160"/>
                  <a:gd name="connsiteY4" fmla="*/ 2962088 h 5758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9160" h="5758383">
                    <a:moveTo>
                      <a:pt x="6579160" y="2962088"/>
                    </a:moveTo>
                    <a:cubicBezTo>
                      <a:pt x="6477560" y="5861921"/>
                      <a:pt x="3748573" y="5809459"/>
                      <a:pt x="3162861" y="5737038"/>
                    </a:cubicBezTo>
                    <a:cubicBezTo>
                      <a:pt x="1924612" y="5745064"/>
                      <a:pt x="-504716" y="5050091"/>
                      <a:pt x="93091" y="1878127"/>
                    </a:cubicBezTo>
                    <a:cubicBezTo>
                      <a:pt x="357069" y="505934"/>
                      <a:pt x="2289284" y="-151290"/>
                      <a:pt x="3353362" y="29370"/>
                    </a:cubicBezTo>
                    <a:cubicBezTo>
                      <a:pt x="3951773" y="168919"/>
                      <a:pt x="6204510" y="385210"/>
                      <a:pt x="6579160" y="2962088"/>
                    </a:cubicBezTo>
                    <a:close/>
                  </a:path>
                </a:pathLst>
              </a:custGeom>
              <a:solidFill>
                <a:srgbClr val="62A4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4">
                <a:extLst>
                  <a:ext uri="{FF2B5EF4-FFF2-40B4-BE49-F238E27FC236}">
                    <a16:creationId xmlns:a16="http://schemas.microsoft.com/office/drawing/2014/main" id="{1C2F6922-A5BD-F6A3-887E-29B303B078FC}"/>
                  </a:ext>
                </a:extLst>
              </p:cNvPr>
              <p:cNvSpPr/>
              <p:nvPr/>
            </p:nvSpPr>
            <p:spPr>
              <a:xfrm>
                <a:off x="4432751" y="517410"/>
                <a:ext cx="3750402" cy="3817643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251654 h 3821488"/>
                  <a:gd name="connsiteX1" fmla="*/ 1303339 w 3731352"/>
                  <a:gd name="connsiteY1" fmla="*/ 17793 h 3821488"/>
                  <a:gd name="connsiteX2" fmla="*/ 3731352 w 3731352"/>
                  <a:gd name="connsiteY2" fmla="*/ 3821488 h 3821488"/>
                  <a:gd name="connsiteX3" fmla="*/ 0 w 3731352"/>
                  <a:gd name="connsiteY3" fmla="*/ 251654 h 3821488"/>
                  <a:gd name="connsiteX0" fmla="*/ 0 w 3731352"/>
                  <a:gd name="connsiteY0" fmla="*/ 254954 h 3824788"/>
                  <a:gd name="connsiteX1" fmla="*/ 1303339 w 3731352"/>
                  <a:gd name="connsiteY1" fmla="*/ 21093 h 3824788"/>
                  <a:gd name="connsiteX2" fmla="*/ 3731352 w 3731352"/>
                  <a:gd name="connsiteY2" fmla="*/ 3824788 h 3824788"/>
                  <a:gd name="connsiteX3" fmla="*/ 0 w 3731352"/>
                  <a:gd name="connsiteY3" fmla="*/ 254954 h 3824788"/>
                  <a:gd name="connsiteX0" fmla="*/ 0 w 3740877"/>
                  <a:gd name="connsiteY0" fmla="*/ 254954 h 3824788"/>
                  <a:gd name="connsiteX1" fmla="*/ 1312864 w 3740877"/>
                  <a:gd name="connsiteY1" fmla="*/ 21093 h 3824788"/>
                  <a:gd name="connsiteX2" fmla="*/ 3740877 w 3740877"/>
                  <a:gd name="connsiteY2" fmla="*/ 3824788 h 3824788"/>
                  <a:gd name="connsiteX3" fmla="*/ 0 w 3740877"/>
                  <a:gd name="connsiteY3" fmla="*/ 254954 h 3824788"/>
                  <a:gd name="connsiteX0" fmla="*/ 0 w 3750402"/>
                  <a:gd name="connsiteY0" fmla="*/ 254954 h 3824788"/>
                  <a:gd name="connsiteX1" fmla="*/ 1322389 w 3750402"/>
                  <a:gd name="connsiteY1" fmla="*/ 21093 h 3824788"/>
                  <a:gd name="connsiteX2" fmla="*/ 3750402 w 3750402"/>
                  <a:gd name="connsiteY2" fmla="*/ 3824788 h 3824788"/>
                  <a:gd name="connsiteX3" fmla="*/ 0 w 3750402"/>
                  <a:gd name="connsiteY3" fmla="*/ 254954 h 3824788"/>
                  <a:gd name="connsiteX0" fmla="*/ 0 w 3750402"/>
                  <a:gd name="connsiteY0" fmla="*/ 241830 h 3825952"/>
                  <a:gd name="connsiteX1" fmla="*/ 1322389 w 3750402"/>
                  <a:gd name="connsiteY1" fmla="*/ 22257 h 3825952"/>
                  <a:gd name="connsiteX2" fmla="*/ 3750402 w 3750402"/>
                  <a:gd name="connsiteY2" fmla="*/ 3825952 h 3825952"/>
                  <a:gd name="connsiteX3" fmla="*/ 0 w 3750402"/>
                  <a:gd name="connsiteY3" fmla="*/ 241830 h 3825952"/>
                  <a:gd name="connsiteX0" fmla="*/ 0 w 3750402"/>
                  <a:gd name="connsiteY0" fmla="*/ 233521 h 3817643"/>
                  <a:gd name="connsiteX1" fmla="*/ 1322389 w 3750402"/>
                  <a:gd name="connsiteY1" fmla="*/ 13948 h 3817643"/>
                  <a:gd name="connsiteX2" fmla="*/ 3750402 w 3750402"/>
                  <a:gd name="connsiteY2" fmla="*/ 3817643 h 3817643"/>
                  <a:gd name="connsiteX3" fmla="*/ 0 w 3750402"/>
                  <a:gd name="connsiteY3" fmla="*/ 233521 h 3817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0402" h="3817643">
                    <a:moveTo>
                      <a:pt x="0" y="233521"/>
                    </a:moveTo>
                    <a:cubicBezTo>
                      <a:pt x="324909" y="109848"/>
                      <a:pt x="954617" y="-48115"/>
                      <a:pt x="1322389" y="13948"/>
                    </a:cubicBezTo>
                    <a:cubicBezTo>
                      <a:pt x="2372392" y="434121"/>
                      <a:pt x="3530979" y="1035270"/>
                      <a:pt x="3750402" y="3817643"/>
                    </a:cubicBezTo>
                    <a:cubicBezTo>
                      <a:pt x="2765698" y="1604078"/>
                      <a:pt x="1632404" y="656386"/>
                      <a:pt x="0" y="23352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4">
                <a:extLst>
                  <a:ext uri="{FF2B5EF4-FFF2-40B4-BE49-F238E27FC236}">
                    <a16:creationId xmlns:a16="http://schemas.microsoft.com/office/drawing/2014/main" id="{249B8516-ED5F-1852-507F-70ADE1533A8C}"/>
                  </a:ext>
                </a:extLst>
              </p:cNvPr>
              <p:cNvSpPr/>
              <p:nvPr/>
            </p:nvSpPr>
            <p:spPr>
              <a:xfrm>
                <a:off x="2809306" y="1547075"/>
                <a:ext cx="5309575" cy="2723705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2602 w 5316319"/>
                  <a:gd name="connsiteY0" fmla="*/ 732537 h 2723705"/>
                  <a:gd name="connsiteX1" fmla="*/ 420999 w 5316319"/>
                  <a:gd name="connsiteY1" fmla="*/ 2796 h 2723705"/>
                  <a:gd name="connsiteX2" fmla="*/ 5316319 w 5316319"/>
                  <a:gd name="connsiteY2" fmla="*/ 2723705 h 2723705"/>
                  <a:gd name="connsiteX3" fmla="*/ 2602 w 5316319"/>
                  <a:gd name="connsiteY3" fmla="*/ 732537 h 2723705"/>
                  <a:gd name="connsiteX0" fmla="*/ 2101 w 5315818"/>
                  <a:gd name="connsiteY0" fmla="*/ 732537 h 2723705"/>
                  <a:gd name="connsiteX1" fmla="*/ 420498 w 5315818"/>
                  <a:gd name="connsiteY1" fmla="*/ 2796 h 2723705"/>
                  <a:gd name="connsiteX2" fmla="*/ 5315818 w 5315818"/>
                  <a:gd name="connsiteY2" fmla="*/ 2723705 h 2723705"/>
                  <a:gd name="connsiteX3" fmla="*/ 2101 w 5315818"/>
                  <a:gd name="connsiteY3" fmla="*/ 732537 h 2723705"/>
                  <a:gd name="connsiteX0" fmla="*/ 2066 w 5322133"/>
                  <a:gd name="connsiteY0" fmla="*/ 700787 h 2723705"/>
                  <a:gd name="connsiteX1" fmla="*/ 426813 w 5322133"/>
                  <a:gd name="connsiteY1" fmla="*/ 2796 h 2723705"/>
                  <a:gd name="connsiteX2" fmla="*/ 5322133 w 5322133"/>
                  <a:gd name="connsiteY2" fmla="*/ 2723705 h 2723705"/>
                  <a:gd name="connsiteX3" fmla="*/ 2066 w 5322133"/>
                  <a:gd name="connsiteY3" fmla="*/ 700787 h 2723705"/>
                  <a:gd name="connsiteX0" fmla="*/ 2136 w 5309503"/>
                  <a:gd name="connsiteY0" fmla="*/ 719837 h 2723705"/>
                  <a:gd name="connsiteX1" fmla="*/ 414183 w 5309503"/>
                  <a:gd name="connsiteY1" fmla="*/ 2796 h 2723705"/>
                  <a:gd name="connsiteX2" fmla="*/ 5309503 w 5309503"/>
                  <a:gd name="connsiteY2" fmla="*/ 2723705 h 2723705"/>
                  <a:gd name="connsiteX3" fmla="*/ 2136 w 5309503"/>
                  <a:gd name="connsiteY3" fmla="*/ 719837 h 2723705"/>
                  <a:gd name="connsiteX0" fmla="*/ 2208 w 5309575"/>
                  <a:gd name="connsiteY0" fmla="*/ 719837 h 2723705"/>
                  <a:gd name="connsiteX1" fmla="*/ 414255 w 5309575"/>
                  <a:gd name="connsiteY1" fmla="*/ 2796 h 2723705"/>
                  <a:gd name="connsiteX2" fmla="*/ 5309575 w 5309575"/>
                  <a:gd name="connsiteY2" fmla="*/ 2723705 h 2723705"/>
                  <a:gd name="connsiteX3" fmla="*/ 2208 w 5309575"/>
                  <a:gd name="connsiteY3" fmla="*/ 719837 h 2723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9575" h="2723705">
                    <a:moveTo>
                      <a:pt x="2208" y="719837"/>
                    </a:moveTo>
                    <a:cubicBezTo>
                      <a:pt x="-30692" y="728686"/>
                      <a:pt x="313363" y="-31645"/>
                      <a:pt x="414255" y="2796"/>
                    </a:cubicBezTo>
                    <a:cubicBezTo>
                      <a:pt x="1456638" y="-79951"/>
                      <a:pt x="4023352" y="1693932"/>
                      <a:pt x="5309575" y="2723705"/>
                    </a:cubicBezTo>
                    <a:cubicBezTo>
                      <a:pt x="3210363" y="2108684"/>
                      <a:pt x="559529" y="1509125"/>
                      <a:pt x="2208" y="7198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4">
                <a:extLst>
                  <a:ext uri="{FF2B5EF4-FFF2-40B4-BE49-F238E27FC236}">
                    <a16:creationId xmlns:a16="http://schemas.microsoft.com/office/drawing/2014/main" id="{78B5817A-8178-B789-9F36-2877AE6DE224}"/>
                  </a:ext>
                </a:extLst>
              </p:cNvPr>
              <p:cNvSpPr/>
              <p:nvPr/>
            </p:nvSpPr>
            <p:spPr>
              <a:xfrm>
                <a:off x="2689797" y="3622987"/>
                <a:ext cx="5516202" cy="1719590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1113 w 5570380"/>
                  <a:gd name="connsiteY0" fmla="*/ 0 h 1991168"/>
                  <a:gd name="connsiteX1" fmla="*/ 40060 w 5570380"/>
                  <a:gd name="connsiteY1" fmla="*/ 197359 h 1991168"/>
                  <a:gd name="connsiteX2" fmla="*/ 5570380 w 5570380"/>
                  <a:gd name="connsiteY2" fmla="*/ 1991168 h 1991168"/>
                  <a:gd name="connsiteX3" fmla="*/ 301113 w 5570380"/>
                  <a:gd name="connsiteY3" fmla="*/ 0 h 1991168"/>
                  <a:gd name="connsiteX0" fmla="*/ 396055 w 5563722"/>
                  <a:gd name="connsiteY0" fmla="*/ 1141734 h 1799402"/>
                  <a:gd name="connsiteX1" fmla="*/ 33402 w 5563722"/>
                  <a:gd name="connsiteY1" fmla="*/ 5593 h 1799402"/>
                  <a:gd name="connsiteX2" fmla="*/ 5563722 w 5563722"/>
                  <a:gd name="connsiteY2" fmla="*/ 1799402 h 1799402"/>
                  <a:gd name="connsiteX3" fmla="*/ 396055 w 5563722"/>
                  <a:gd name="connsiteY3" fmla="*/ 1141734 h 1799402"/>
                  <a:gd name="connsiteX0" fmla="*/ 396055 w 5538322"/>
                  <a:gd name="connsiteY0" fmla="*/ 1185676 h 1399153"/>
                  <a:gd name="connsiteX1" fmla="*/ 33402 w 5538322"/>
                  <a:gd name="connsiteY1" fmla="*/ 49535 h 1399153"/>
                  <a:gd name="connsiteX2" fmla="*/ 5538322 w 5538322"/>
                  <a:gd name="connsiteY2" fmla="*/ 890844 h 1399153"/>
                  <a:gd name="connsiteX3" fmla="*/ 396055 w 5538322"/>
                  <a:gd name="connsiteY3" fmla="*/ 1185676 h 1399153"/>
                  <a:gd name="connsiteX0" fmla="*/ 396055 w 5538322"/>
                  <a:gd name="connsiteY0" fmla="*/ 1185676 h 1683208"/>
                  <a:gd name="connsiteX1" fmla="*/ 33402 w 5538322"/>
                  <a:gd name="connsiteY1" fmla="*/ 49535 h 1683208"/>
                  <a:gd name="connsiteX2" fmla="*/ 5538322 w 5538322"/>
                  <a:gd name="connsiteY2" fmla="*/ 890844 h 1683208"/>
                  <a:gd name="connsiteX3" fmla="*/ 396055 w 5538322"/>
                  <a:gd name="connsiteY3" fmla="*/ 1185676 h 1683208"/>
                  <a:gd name="connsiteX0" fmla="*/ 396055 w 5538322"/>
                  <a:gd name="connsiteY0" fmla="*/ 1185676 h 1801896"/>
                  <a:gd name="connsiteX1" fmla="*/ 33402 w 5538322"/>
                  <a:gd name="connsiteY1" fmla="*/ 49535 h 1801896"/>
                  <a:gd name="connsiteX2" fmla="*/ 5538322 w 5538322"/>
                  <a:gd name="connsiteY2" fmla="*/ 890844 h 1801896"/>
                  <a:gd name="connsiteX3" fmla="*/ 396055 w 5538322"/>
                  <a:gd name="connsiteY3" fmla="*/ 1185676 h 1801896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46184"/>
                  <a:gd name="connsiteX1" fmla="*/ 33402 w 5563722"/>
                  <a:gd name="connsiteY1" fmla="*/ 1739 h 1746184"/>
                  <a:gd name="connsiteX2" fmla="*/ 5563722 w 5563722"/>
                  <a:gd name="connsiteY2" fmla="*/ 779548 h 1746184"/>
                  <a:gd name="connsiteX3" fmla="*/ 396055 w 5563722"/>
                  <a:gd name="connsiteY3" fmla="*/ 1137880 h 1746184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696139"/>
                  <a:gd name="connsiteX1" fmla="*/ 35042 w 5536787"/>
                  <a:gd name="connsiteY1" fmla="*/ 1774 h 1696139"/>
                  <a:gd name="connsiteX2" fmla="*/ 5536787 w 5536787"/>
                  <a:gd name="connsiteY2" fmla="*/ 755771 h 1696139"/>
                  <a:gd name="connsiteX3" fmla="*/ 369120 w 5536787"/>
                  <a:gd name="connsiteY3" fmla="*/ 1114103 h 1696139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53719 w 5521386"/>
                  <a:gd name="connsiteY0" fmla="*/ 1113719 h 1711561"/>
                  <a:gd name="connsiteX1" fmla="*/ 19641 w 5521386"/>
                  <a:gd name="connsiteY1" fmla="*/ 1390 h 1711561"/>
                  <a:gd name="connsiteX2" fmla="*/ 5521386 w 5521386"/>
                  <a:gd name="connsiteY2" fmla="*/ 755387 h 1711561"/>
                  <a:gd name="connsiteX3" fmla="*/ 353719 w 5521386"/>
                  <a:gd name="connsiteY3" fmla="*/ 1113719 h 1711561"/>
                  <a:gd name="connsiteX0" fmla="*/ 329380 w 5522447"/>
                  <a:gd name="connsiteY0" fmla="*/ 1126404 h 1719569"/>
                  <a:gd name="connsiteX1" fmla="*/ 20702 w 5522447"/>
                  <a:gd name="connsiteY1" fmla="*/ 1375 h 1719569"/>
                  <a:gd name="connsiteX2" fmla="*/ 5522447 w 5522447"/>
                  <a:gd name="connsiteY2" fmla="*/ 755372 h 1719569"/>
                  <a:gd name="connsiteX3" fmla="*/ 329380 w 5522447"/>
                  <a:gd name="connsiteY3" fmla="*/ 1126404 h 1719569"/>
                  <a:gd name="connsiteX0" fmla="*/ 331741 w 5524808"/>
                  <a:gd name="connsiteY0" fmla="*/ 1126425 h 1719590"/>
                  <a:gd name="connsiteX1" fmla="*/ 23063 w 5524808"/>
                  <a:gd name="connsiteY1" fmla="*/ 1396 h 1719590"/>
                  <a:gd name="connsiteX2" fmla="*/ 5524808 w 5524808"/>
                  <a:gd name="connsiteY2" fmla="*/ 755393 h 1719590"/>
                  <a:gd name="connsiteX3" fmla="*/ 331741 w 5524808"/>
                  <a:gd name="connsiteY3" fmla="*/ 1126425 h 1719590"/>
                  <a:gd name="connsiteX0" fmla="*/ 322425 w 5515492"/>
                  <a:gd name="connsiteY0" fmla="*/ 1126425 h 1719590"/>
                  <a:gd name="connsiteX1" fmla="*/ 13747 w 5515492"/>
                  <a:gd name="connsiteY1" fmla="*/ 1396 h 1719590"/>
                  <a:gd name="connsiteX2" fmla="*/ 5515492 w 5515492"/>
                  <a:gd name="connsiteY2" fmla="*/ 755393 h 1719590"/>
                  <a:gd name="connsiteX3" fmla="*/ 322425 w 5515492"/>
                  <a:gd name="connsiteY3" fmla="*/ 1126425 h 1719590"/>
                  <a:gd name="connsiteX0" fmla="*/ 323135 w 5516202"/>
                  <a:gd name="connsiteY0" fmla="*/ 1126425 h 1719590"/>
                  <a:gd name="connsiteX1" fmla="*/ 14457 w 5516202"/>
                  <a:gd name="connsiteY1" fmla="*/ 1396 h 1719590"/>
                  <a:gd name="connsiteX2" fmla="*/ 5516202 w 5516202"/>
                  <a:gd name="connsiteY2" fmla="*/ 755393 h 1719590"/>
                  <a:gd name="connsiteX3" fmla="*/ 323135 w 5516202"/>
                  <a:gd name="connsiteY3" fmla="*/ 1126425 h 171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16202" h="1719590">
                    <a:moveTo>
                      <a:pt x="323135" y="1126425"/>
                    </a:moveTo>
                    <a:cubicBezTo>
                      <a:pt x="220385" y="1116224"/>
                      <a:pt x="-67385" y="-45745"/>
                      <a:pt x="14457" y="1396"/>
                    </a:cubicBezTo>
                    <a:cubicBezTo>
                      <a:pt x="1796615" y="1456937"/>
                      <a:pt x="4407779" y="690820"/>
                      <a:pt x="5516202" y="755393"/>
                    </a:cubicBezTo>
                    <a:cubicBezTo>
                      <a:pt x="3701470" y="1755812"/>
                      <a:pt x="829656" y="2134153"/>
                      <a:pt x="323135" y="1126425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4">
                <a:extLst>
                  <a:ext uri="{FF2B5EF4-FFF2-40B4-BE49-F238E27FC236}">
                    <a16:creationId xmlns:a16="http://schemas.microsoft.com/office/drawing/2014/main" id="{AFD814EA-8492-1183-5440-35A2478B15D2}"/>
                  </a:ext>
                </a:extLst>
              </p:cNvPr>
              <p:cNvSpPr/>
              <p:nvPr/>
            </p:nvSpPr>
            <p:spPr>
              <a:xfrm>
                <a:off x="5168753" y="4410508"/>
                <a:ext cx="2955093" cy="1855678"/>
              </a:xfrm>
              <a:custGeom>
                <a:avLst/>
                <a:gdLst>
                  <a:gd name="connsiteX0" fmla="*/ 0 w 1190172"/>
                  <a:gd name="connsiteY0" fmla="*/ 0 h 1001486"/>
                  <a:gd name="connsiteX1" fmla="*/ 1190172 w 1190172"/>
                  <a:gd name="connsiteY1" fmla="*/ 0 h 1001486"/>
                  <a:gd name="connsiteX2" fmla="*/ 1190172 w 1190172"/>
                  <a:gd name="connsiteY2" fmla="*/ 1001486 h 1001486"/>
                  <a:gd name="connsiteX3" fmla="*/ 0 w 1190172"/>
                  <a:gd name="connsiteY3" fmla="*/ 1001486 h 1001486"/>
                  <a:gd name="connsiteX4" fmla="*/ 0 w 1190172"/>
                  <a:gd name="connsiteY4" fmla="*/ 0 h 1001486"/>
                  <a:gd name="connsiteX0" fmla="*/ 0 w 2598058"/>
                  <a:gd name="connsiteY0" fmla="*/ 0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4" fmla="*/ 0 w 2598058"/>
                  <a:gd name="connsiteY4" fmla="*/ 0 h 3497943"/>
                  <a:gd name="connsiteX0" fmla="*/ 0 w 2598058"/>
                  <a:gd name="connsiteY0" fmla="*/ 1001486 h 3497943"/>
                  <a:gd name="connsiteX1" fmla="*/ 1190172 w 2598058"/>
                  <a:gd name="connsiteY1" fmla="*/ 0 h 3497943"/>
                  <a:gd name="connsiteX2" fmla="*/ 2598058 w 2598058"/>
                  <a:gd name="connsiteY2" fmla="*/ 3497943 h 3497943"/>
                  <a:gd name="connsiteX3" fmla="*/ 0 w 2598058"/>
                  <a:gd name="connsiteY3" fmla="*/ 1001486 h 3497943"/>
                  <a:gd name="connsiteX0" fmla="*/ 0 w 3744687"/>
                  <a:gd name="connsiteY0" fmla="*/ 0 h 3526971"/>
                  <a:gd name="connsiteX1" fmla="*/ 2336801 w 3744687"/>
                  <a:gd name="connsiteY1" fmla="*/ 29028 h 3526971"/>
                  <a:gd name="connsiteX2" fmla="*/ 3744687 w 3744687"/>
                  <a:gd name="connsiteY2" fmla="*/ 3526971 h 3526971"/>
                  <a:gd name="connsiteX3" fmla="*/ 0 w 3744687"/>
                  <a:gd name="connsiteY3" fmla="*/ 0 h 3526971"/>
                  <a:gd name="connsiteX0" fmla="*/ 0 w 3744687"/>
                  <a:gd name="connsiteY0" fmla="*/ 156709 h 3683680"/>
                  <a:gd name="connsiteX1" fmla="*/ 1303339 w 3744687"/>
                  <a:gd name="connsiteY1" fmla="*/ 0 h 3683680"/>
                  <a:gd name="connsiteX2" fmla="*/ 3744687 w 3744687"/>
                  <a:gd name="connsiteY2" fmla="*/ 3683680 h 3683680"/>
                  <a:gd name="connsiteX3" fmla="*/ 0 w 3744687"/>
                  <a:gd name="connsiteY3" fmla="*/ 156709 h 3683680"/>
                  <a:gd name="connsiteX0" fmla="*/ 0 w 3744687"/>
                  <a:gd name="connsiteY0" fmla="*/ 175246 h 3702217"/>
                  <a:gd name="connsiteX1" fmla="*/ 1303339 w 3744687"/>
                  <a:gd name="connsiteY1" fmla="*/ 18537 h 3702217"/>
                  <a:gd name="connsiteX2" fmla="*/ 3744687 w 3744687"/>
                  <a:gd name="connsiteY2" fmla="*/ 3702217 h 3702217"/>
                  <a:gd name="connsiteX3" fmla="*/ 0 w 3744687"/>
                  <a:gd name="connsiteY3" fmla="*/ 175246 h 3702217"/>
                  <a:gd name="connsiteX0" fmla="*/ 0 w 3754212"/>
                  <a:gd name="connsiteY0" fmla="*/ 170857 h 3702591"/>
                  <a:gd name="connsiteX1" fmla="*/ 1312864 w 3754212"/>
                  <a:gd name="connsiteY1" fmla="*/ 18911 h 3702591"/>
                  <a:gd name="connsiteX2" fmla="*/ 3754212 w 3754212"/>
                  <a:gd name="connsiteY2" fmla="*/ 3702591 h 3702591"/>
                  <a:gd name="connsiteX3" fmla="*/ 0 w 3754212"/>
                  <a:gd name="connsiteY3" fmla="*/ 170857 h 3702591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54212"/>
                  <a:gd name="connsiteY0" fmla="*/ 177892 h 3709626"/>
                  <a:gd name="connsiteX1" fmla="*/ 1312864 w 3754212"/>
                  <a:gd name="connsiteY1" fmla="*/ 25946 h 3709626"/>
                  <a:gd name="connsiteX2" fmla="*/ 3754212 w 3754212"/>
                  <a:gd name="connsiteY2" fmla="*/ 3709626 h 3709626"/>
                  <a:gd name="connsiteX3" fmla="*/ 0 w 3754212"/>
                  <a:gd name="connsiteY3" fmla="*/ 177892 h 3709626"/>
                  <a:gd name="connsiteX0" fmla="*/ 0 w 3716112"/>
                  <a:gd name="connsiteY0" fmla="*/ 177892 h 3747726"/>
                  <a:gd name="connsiteX1" fmla="*/ 1312864 w 3716112"/>
                  <a:gd name="connsiteY1" fmla="*/ 25946 h 3747726"/>
                  <a:gd name="connsiteX2" fmla="*/ 3716112 w 3716112"/>
                  <a:gd name="connsiteY2" fmla="*/ 3747726 h 3747726"/>
                  <a:gd name="connsiteX3" fmla="*/ 0 w 3716112"/>
                  <a:gd name="connsiteY3" fmla="*/ 177892 h 374772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693252"/>
                  <a:gd name="connsiteY0" fmla="*/ 177892 h 3762966"/>
                  <a:gd name="connsiteX1" fmla="*/ 1312864 w 3693252"/>
                  <a:gd name="connsiteY1" fmla="*/ 25946 h 3762966"/>
                  <a:gd name="connsiteX2" fmla="*/ 3693252 w 3693252"/>
                  <a:gd name="connsiteY2" fmla="*/ 3762966 h 3762966"/>
                  <a:gd name="connsiteX3" fmla="*/ 0 w 3693252"/>
                  <a:gd name="connsiteY3" fmla="*/ 177892 h 3762966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3731352"/>
                  <a:gd name="connsiteY0" fmla="*/ 191139 h 3760973"/>
                  <a:gd name="connsiteX1" fmla="*/ 1350964 w 3731352"/>
                  <a:gd name="connsiteY1" fmla="*/ 23953 h 3760973"/>
                  <a:gd name="connsiteX2" fmla="*/ 3731352 w 3731352"/>
                  <a:gd name="connsiteY2" fmla="*/ 3760973 h 3760973"/>
                  <a:gd name="connsiteX3" fmla="*/ 0 w 3731352"/>
                  <a:gd name="connsiteY3" fmla="*/ 191139 h 3760973"/>
                  <a:gd name="connsiteX0" fmla="*/ 0 w 4327700"/>
                  <a:gd name="connsiteY0" fmla="*/ 1098813 h 3740995"/>
                  <a:gd name="connsiteX1" fmla="*/ 1947312 w 4327700"/>
                  <a:gd name="connsiteY1" fmla="*/ 3975 h 3740995"/>
                  <a:gd name="connsiteX2" fmla="*/ 4327700 w 4327700"/>
                  <a:gd name="connsiteY2" fmla="*/ 3740995 h 3740995"/>
                  <a:gd name="connsiteX3" fmla="*/ 0 w 4327700"/>
                  <a:gd name="connsiteY3" fmla="*/ 1098813 h 3740995"/>
                  <a:gd name="connsiteX0" fmla="*/ 0 w 4327700"/>
                  <a:gd name="connsiteY0" fmla="*/ 690356 h 3332538"/>
                  <a:gd name="connsiteX1" fmla="*/ 396807 w 4327700"/>
                  <a:gd name="connsiteY1" fmla="*/ 6335 h 3332538"/>
                  <a:gd name="connsiteX2" fmla="*/ 4327700 w 4327700"/>
                  <a:gd name="connsiteY2" fmla="*/ 3332538 h 3332538"/>
                  <a:gd name="connsiteX3" fmla="*/ 0 w 4327700"/>
                  <a:gd name="connsiteY3" fmla="*/ 690356 h 3332538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0 w 5162587"/>
                  <a:gd name="connsiteY0" fmla="*/ 690356 h 2643424"/>
                  <a:gd name="connsiteX1" fmla="*/ 396807 w 5162587"/>
                  <a:gd name="connsiteY1" fmla="*/ 6335 h 2643424"/>
                  <a:gd name="connsiteX2" fmla="*/ 5162587 w 5162587"/>
                  <a:gd name="connsiteY2" fmla="*/ 2643424 h 2643424"/>
                  <a:gd name="connsiteX3" fmla="*/ 0 w 5162587"/>
                  <a:gd name="connsiteY3" fmla="*/ 690356 h 2643424"/>
                  <a:gd name="connsiteX0" fmla="*/ 22612 w 5185199"/>
                  <a:gd name="connsiteY0" fmla="*/ 689352 h 2642420"/>
                  <a:gd name="connsiteX1" fmla="*/ 419419 w 5185199"/>
                  <a:gd name="connsiteY1" fmla="*/ 5331 h 2642420"/>
                  <a:gd name="connsiteX2" fmla="*/ 5185199 w 5185199"/>
                  <a:gd name="connsiteY2" fmla="*/ 2642420 h 2642420"/>
                  <a:gd name="connsiteX3" fmla="*/ 22612 w 5185199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4290 w 5166877"/>
                  <a:gd name="connsiteY0" fmla="*/ 689352 h 2642420"/>
                  <a:gd name="connsiteX1" fmla="*/ 401097 w 5166877"/>
                  <a:gd name="connsiteY1" fmla="*/ 5331 h 2642420"/>
                  <a:gd name="connsiteX2" fmla="*/ 5166877 w 5166877"/>
                  <a:gd name="connsiteY2" fmla="*/ 2642420 h 2642420"/>
                  <a:gd name="connsiteX3" fmla="*/ 4290 w 5166877"/>
                  <a:gd name="connsiteY3" fmla="*/ 689352 h 2642420"/>
                  <a:gd name="connsiteX0" fmla="*/ 3480 w 5211787"/>
                  <a:gd name="connsiteY0" fmla="*/ 704495 h 2642323"/>
                  <a:gd name="connsiteX1" fmla="*/ 446007 w 5211787"/>
                  <a:gd name="connsiteY1" fmla="*/ 5234 h 2642323"/>
                  <a:gd name="connsiteX2" fmla="*/ 5211787 w 5211787"/>
                  <a:gd name="connsiteY2" fmla="*/ 2642323 h 2642323"/>
                  <a:gd name="connsiteX3" fmla="*/ 3480 w 5211787"/>
                  <a:gd name="connsiteY3" fmla="*/ 704495 h 2642323"/>
                  <a:gd name="connsiteX0" fmla="*/ 4844 w 5213151"/>
                  <a:gd name="connsiteY0" fmla="*/ 734790 h 2672618"/>
                  <a:gd name="connsiteX1" fmla="*/ 378791 w 5213151"/>
                  <a:gd name="connsiteY1" fmla="*/ 5049 h 2672618"/>
                  <a:gd name="connsiteX2" fmla="*/ 5213151 w 5213151"/>
                  <a:gd name="connsiteY2" fmla="*/ 2672618 h 2672618"/>
                  <a:gd name="connsiteX3" fmla="*/ 4844 w 5213151"/>
                  <a:gd name="connsiteY3" fmla="*/ 734790 h 2672618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334 h 2670162"/>
                  <a:gd name="connsiteX1" fmla="*/ 376976 w 5211336"/>
                  <a:gd name="connsiteY1" fmla="*/ 2593 h 2670162"/>
                  <a:gd name="connsiteX2" fmla="*/ 5211336 w 5211336"/>
                  <a:gd name="connsiteY2" fmla="*/ 2670162 h 2670162"/>
                  <a:gd name="connsiteX3" fmla="*/ 3029 w 5211336"/>
                  <a:gd name="connsiteY3" fmla="*/ 732334 h 2670162"/>
                  <a:gd name="connsiteX0" fmla="*/ 3029 w 5211336"/>
                  <a:gd name="connsiteY0" fmla="*/ 732720 h 2670548"/>
                  <a:gd name="connsiteX1" fmla="*/ 376976 w 5211336"/>
                  <a:gd name="connsiteY1" fmla="*/ 2979 h 2670548"/>
                  <a:gd name="connsiteX2" fmla="*/ 5211336 w 5211336"/>
                  <a:gd name="connsiteY2" fmla="*/ 2670548 h 2670548"/>
                  <a:gd name="connsiteX3" fmla="*/ 3029 w 5211336"/>
                  <a:gd name="connsiteY3" fmla="*/ 732720 h 2670548"/>
                  <a:gd name="connsiteX0" fmla="*/ 3029 w 5272296"/>
                  <a:gd name="connsiteY0" fmla="*/ 732632 h 2723800"/>
                  <a:gd name="connsiteX1" fmla="*/ 376976 w 5272296"/>
                  <a:gd name="connsiteY1" fmla="*/ 2891 h 2723800"/>
                  <a:gd name="connsiteX2" fmla="*/ 5272296 w 5272296"/>
                  <a:gd name="connsiteY2" fmla="*/ 2723800 h 2723800"/>
                  <a:gd name="connsiteX3" fmla="*/ 3029 w 5272296"/>
                  <a:gd name="connsiteY3" fmla="*/ 732632 h 2723800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29 w 5272296"/>
                  <a:gd name="connsiteY0" fmla="*/ 732537 h 2723705"/>
                  <a:gd name="connsiteX1" fmla="*/ 376976 w 5272296"/>
                  <a:gd name="connsiteY1" fmla="*/ 2796 h 2723705"/>
                  <a:gd name="connsiteX2" fmla="*/ 5272296 w 5272296"/>
                  <a:gd name="connsiteY2" fmla="*/ 2723705 h 2723705"/>
                  <a:gd name="connsiteX3" fmla="*/ 3029 w 5272296"/>
                  <a:gd name="connsiteY3" fmla="*/ 732537 h 2723705"/>
                  <a:gd name="connsiteX0" fmla="*/ 301113 w 5570380"/>
                  <a:gd name="connsiteY0" fmla="*/ 0 h 1991168"/>
                  <a:gd name="connsiteX1" fmla="*/ 40060 w 5570380"/>
                  <a:gd name="connsiteY1" fmla="*/ 197359 h 1991168"/>
                  <a:gd name="connsiteX2" fmla="*/ 5570380 w 5570380"/>
                  <a:gd name="connsiteY2" fmla="*/ 1991168 h 1991168"/>
                  <a:gd name="connsiteX3" fmla="*/ 301113 w 5570380"/>
                  <a:gd name="connsiteY3" fmla="*/ 0 h 1991168"/>
                  <a:gd name="connsiteX0" fmla="*/ 396055 w 5563722"/>
                  <a:gd name="connsiteY0" fmla="*/ 1141734 h 1799402"/>
                  <a:gd name="connsiteX1" fmla="*/ 33402 w 5563722"/>
                  <a:gd name="connsiteY1" fmla="*/ 5593 h 1799402"/>
                  <a:gd name="connsiteX2" fmla="*/ 5563722 w 5563722"/>
                  <a:gd name="connsiteY2" fmla="*/ 1799402 h 1799402"/>
                  <a:gd name="connsiteX3" fmla="*/ 396055 w 5563722"/>
                  <a:gd name="connsiteY3" fmla="*/ 1141734 h 1799402"/>
                  <a:gd name="connsiteX0" fmla="*/ 396055 w 5538322"/>
                  <a:gd name="connsiteY0" fmla="*/ 1185676 h 1399153"/>
                  <a:gd name="connsiteX1" fmla="*/ 33402 w 5538322"/>
                  <a:gd name="connsiteY1" fmla="*/ 49535 h 1399153"/>
                  <a:gd name="connsiteX2" fmla="*/ 5538322 w 5538322"/>
                  <a:gd name="connsiteY2" fmla="*/ 890844 h 1399153"/>
                  <a:gd name="connsiteX3" fmla="*/ 396055 w 5538322"/>
                  <a:gd name="connsiteY3" fmla="*/ 1185676 h 1399153"/>
                  <a:gd name="connsiteX0" fmla="*/ 396055 w 5538322"/>
                  <a:gd name="connsiteY0" fmla="*/ 1185676 h 1683208"/>
                  <a:gd name="connsiteX1" fmla="*/ 33402 w 5538322"/>
                  <a:gd name="connsiteY1" fmla="*/ 49535 h 1683208"/>
                  <a:gd name="connsiteX2" fmla="*/ 5538322 w 5538322"/>
                  <a:gd name="connsiteY2" fmla="*/ 890844 h 1683208"/>
                  <a:gd name="connsiteX3" fmla="*/ 396055 w 5538322"/>
                  <a:gd name="connsiteY3" fmla="*/ 1185676 h 1683208"/>
                  <a:gd name="connsiteX0" fmla="*/ 396055 w 5538322"/>
                  <a:gd name="connsiteY0" fmla="*/ 1185676 h 1801896"/>
                  <a:gd name="connsiteX1" fmla="*/ 33402 w 5538322"/>
                  <a:gd name="connsiteY1" fmla="*/ 49535 h 1801896"/>
                  <a:gd name="connsiteX2" fmla="*/ 5538322 w 5538322"/>
                  <a:gd name="connsiteY2" fmla="*/ 890844 h 1801896"/>
                  <a:gd name="connsiteX3" fmla="*/ 396055 w 5538322"/>
                  <a:gd name="connsiteY3" fmla="*/ 1185676 h 1801896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38322"/>
                  <a:gd name="connsiteY0" fmla="*/ 1137880 h 1754100"/>
                  <a:gd name="connsiteX1" fmla="*/ 33402 w 5538322"/>
                  <a:gd name="connsiteY1" fmla="*/ 1739 h 1754100"/>
                  <a:gd name="connsiteX2" fmla="*/ 5538322 w 5538322"/>
                  <a:gd name="connsiteY2" fmla="*/ 843048 h 1754100"/>
                  <a:gd name="connsiteX3" fmla="*/ 396055 w 5538322"/>
                  <a:gd name="connsiteY3" fmla="*/ 1137880 h 175410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31670"/>
                  <a:gd name="connsiteX1" fmla="*/ 33402 w 5563722"/>
                  <a:gd name="connsiteY1" fmla="*/ 1739 h 1731670"/>
                  <a:gd name="connsiteX2" fmla="*/ 5563722 w 5563722"/>
                  <a:gd name="connsiteY2" fmla="*/ 779548 h 1731670"/>
                  <a:gd name="connsiteX3" fmla="*/ 396055 w 5563722"/>
                  <a:gd name="connsiteY3" fmla="*/ 1137880 h 1731670"/>
                  <a:gd name="connsiteX0" fmla="*/ 396055 w 5563722"/>
                  <a:gd name="connsiteY0" fmla="*/ 1137880 h 1746184"/>
                  <a:gd name="connsiteX1" fmla="*/ 33402 w 5563722"/>
                  <a:gd name="connsiteY1" fmla="*/ 1739 h 1746184"/>
                  <a:gd name="connsiteX2" fmla="*/ 5563722 w 5563722"/>
                  <a:gd name="connsiteY2" fmla="*/ 779548 h 1746184"/>
                  <a:gd name="connsiteX3" fmla="*/ 396055 w 5563722"/>
                  <a:gd name="connsiteY3" fmla="*/ 1137880 h 1746184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722407"/>
                  <a:gd name="connsiteX1" fmla="*/ 35042 w 5536787"/>
                  <a:gd name="connsiteY1" fmla="*/ 1774 h 1722407"/>
                  <a:gd name="connsiteX2" fmla="*/ 5536787 w 5536787"/>
                  <a:gd name="connsiteY2" fmla="*/ 755771 h 1722407"/>
                  <a:gd name="connsiteX3" fmla="*/ 369120 w 5536787"/>
                  <a:gd name="connsiteY3" fmla="*/ 1114103 h 1722407"/>
                  <a:gd name="connsiteX0" fmla="*/ 369120 w 5536787"/>
                  <a:gd name="connsiteY0" fmla="*/ 1114103 h 1696139"/>
                  <a:gd name="connsiteX1" fmla="*/ 35042 w 5536787"/>
                  <a:gd name="connsiteY1" fmla="*/ 1774 h 1696139"/>
                  <a:gd name="connsiteX2" fmla="*/ 5536787 w 5536787"/>
                  <a:gd name="connsiteY2" fmla="*/ 755771 h 1696139"/>
                  <a:gd name="connsiteX3" fmla="*/ 369120 w 5536787"/>
                  <a:gd name="connsiteY3" fmla="*/ 1114103 h 1696139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69120 w 5536787"/>
                  <a:gd name="connsiteY0" fmla="*/ 1114103 h 1711945"/>
                  <a:gd name="connsiteX1" fmla="*/ 35042 w 5536787"/>
                  <a:gd name="connsiteY1" fmla="*/ 1774 h 1711945"/>
                  <a:gd name="connsiteX2" fmla="*/ 5536787 w 5536787"/>
                  <a:gd name="connsiteY2" fmla="*/ 755771 h 1711945"/>
                  <a:gd name="connsiteX3" fmla="*/ 369120 w 5536787"/>
                  <a:gd name="connsiteY3" fmla="*/ 1114103 h 1711945"/>
                  <a:gd name="connsiteX0" fmla="*/ 3052962 w 5507909"/>
                  <a:gd name="connsiteY0" fmla="*/ 2172455 h 2517178"/>
                  <a:gd name="connsiteX1" fmla="*/ 6164 w 5507909"/>
                  <a:gd name="connsiteY1" fmla="*/ 946 h 2517178"/>
                  <a:gd name="connsiteX2" fmla="*/ 5507909 w 5507909"/>
                  <a:gd name="connsiteY2" fmla="*/ 754943 h 2517178"/>
                  <a:gd name="connsiteX3" fmla="*/ 3052962 w 5507909"/>
                  <a:gd name="connsiteY3" fmla="*/ 2172455 h 2517178"/>
                  <a:gd name="connsiteX0" fmla="*/ 1466167 w 3921114"/>
                  <a:gd name="connsiteY0" fmla="*/ 1418597 h 1763320"/>
                  <a:gd name="connsiteX1" fmla="*/ 11949 w 3921114"/>
                  <a:gd name="connsiteY1" fmla="*/ 1327348 h 1763320"/>
                  <a:gd name="connsiteX2" fmla="*/ 3921114 w 3921114"/>
                  <a:gd name="connsiteY2" fmla="*/ 1085 h 1763320"/>
                  <a:gd name="connsiteX3" fmla="*/ 1466167 w 3921114"/>
                  <a:gd name="connsiteY3" fmla="*/ 1418597 h 1763320"/>
                  <a:gd name="connsiteX0" fmla="*/ 1466167 w 3121014"/>
                  <a:gd name="connsiteY0" fmla="*/ 1837558 h 2129636"/>
                  <a:gd name="connsiteX1" fmla="*/ 11949 w 3121014"/>
                  <a:gd name="connsiteY1" fmla="*/ 1746309 h 2129636"/>
                  <a:gd name="connsiteX2" fmla="*/ 3121014 w 3121014"/>
                  <a:gd name="connsiteY2" fmla="*/ 946 h 2129636"/>
                  <a:gd name="connsiteX3" fmla="*/ 1466167 w 3121014"/>
                  <a:gd name="connsiteY3" fmla="*/ 1837558 h 2129636"/>
                  <a:gd name="connsiteX0" fmla="*/ 1466167 w 3121014"/>
                  <a:gd name="connsiteY0" fmla="*/ 1837558 h 2120437"/>
                  <a:gd name="connsiteX1" fmla="*/ 11949 w 3121014"/>
                  <a:gd name="connsiteY1" fmla="*/ 1746309 h 2120437"/>
                  <a:gd name="connsiteX2" fmla="*/ 3121014 w 3121014"/>
                  <a:gd name="connsiteY2" fmla="*/ 946 h 2120437"/>
                  <a:gd name="connsiteX3" fmla="*/ 1466167 w 3121014"/>
                  <a:gd name="connsiteY3" fmla="*/ 1837558 h 2120437"/>
                  <a:gd name="connsiteX0" fmla="*/ 1466167 w 3121014"/>
                  <a:gd name="connsiteY0" fmla="*/ 1837558 h 2120437"/>
                  <a:gd name="connsiteX1" fmla="*/ 11949 w 3121014"/>
                  <a:gd name="connsiteY1" fmla="*/ 1746309 h 2120437"/>
                  <a:gd name="connsiteX2" fmla="*/ 3121014 w 3121014"/>
                  <a:gd name="connsiteY2" fmla="*/ 946 h 2120437"/>
                  <a:gd name="connsiteX3" fmla="*/ 1466167 w 3121014"/>
                  <a:gd name="connsiteY3" fmla="*/ 1837558 h 2120437"/>
                  <a:gd name="connsiteX0" fmla="*/ 1466167 w 3121014"/>
                  <a:gd name="connsiteY0" fmla="*/ 1838411 h 1861583"/>
                  <a:gd name="connsiteX1" fmla="*/ 11949 w 3121014"/>
                  <a:gd name="connsiteY1" fmla="*/ 1747162 h 1861583"/>
                  <a:gd name="connsiteX2" fmla="*/ 3121014 w 3121014"/>
                  <a:gd name="connsiteY2" fmla="*/ 1799 h 1861583"/>
                  <a:gd name="connsiteX3" fmla="*/ 1466167 w 3121014"/>
                  <a:gd name="connsiteY3" fmla="*/ 1838411 h 1861583"/>
                  <a:gd name="connsiteX0" fmla="*/ 1466167 w 3121014"/>
                  <a:gd name="connsiteY0" fmla="*/ 1836612 h 1859784"/>
                  <a:gd name="connsiteX1" fmla="*/ 11949 w 3121014"/>
                  <a:gd name="connsiteY1" fmla="*/ 1745363 h 1859784"/>
                  <a:gd name="connsiteX2" fmla="*/ 3121014 w 3121014"/>
                  <a:gd name="connsiteY2" fmla="*/ 0 h 1859784"/>
                  <a:gd name="connsiteX3" fmla="*/ 1466167 w 3121014"/>
                  <a:gd name="connsiteY3" fmla="*/ 1836612 h 1859784"/>
                  <a:gd name="connsiteX0" fmla="*/ 1466167 w 3121014"/>
                  <a:gd name="connsiteY0" fmla="*/ 1836612 h 1868066"/>
                  <a:gd name="connsiteX1" fmla="*/ 11949 w 3121014"/>
                  <a:gd name="connsiteY1" fmla="*/ 1745363 h 1868066"/>
                  <a:gd name="connsiteX2" fmla="*/ 3121014 w 3121014"/>
                  <a:gd name="connsiteY2" fmla="*/ 0 h 1868066"/>
                  <a:gd name="connsiteX3" fmla="*/ 1466167 w 3121014"/>
                  <a:gd name="connsiteY3" fmla="*/ 1836612 h 1868066"/>
                  <a:gd name="connsiteX0" fmla="*/ 1239425 w 3122872"/>
                  <a:gd name="connsiteY0" fmla="*/ 1865187 h 1895827"/>
                  <a:gd name="connsiteX1" fmla="*/ 13807 w 3122872"/>
                  <a:gd name="connsiteY1" fmla="*/ 1745363 h 1895827"/>
                  <a:gd name="connsiteX2" fmla="*/ 3122872 w 3122872"/>
                  <a:gd name="connsiteY2" fmla="*/ 0 h 1895827"/>
                  <a:gd name="connsiteX3" fmla="*/ 1239425 w 3122872"/>
                  <a:gd name="connsiteY3" fmla="*/ 1865187 h 1895827"/>
                  <a:gd name="connsiteX0" fmla="*/ 1239425 w 3122872"/>
                  <a:gd name="connsiteY0" fmla="*/ 1865187 h 1871564"/>
                  <a:gd name="connsiteX1" fmla="*/ 13807 w 3122872"/>
                  <a:gd name="connsiteY1" fmla="*/ 1745363 h 1871564"/>
                  <a:gd name="connsiteX2" fmla="*/ 3122872 w 3122872"/>
                  <a:gd name="connsiteY2" fmla="*/ 0 h 1871564"/>
                  <a:gd name="connsiteX3" fmla="*/ 1239425 w 3122872"/>
                  <a:gd name="connsiteY3" fmla="*/ 1865187 h 1871564"/>
                  <a:gd name="connsiteX0" fmla="*/ 1239425 w 3122872"/>
                  <a:gd name="connsiteY0" fmla="*/ 1865187 h 1869168"/>
                  <a:gd name="connsiteX1" fmla="*/ 13807 w 3122872"/>
                  <a:gd name="connsiteY1" fmla="*/ 1745363 h 1869168"/>
                  <a:gd name="connsiteX2" fmla="*/ 3122872 w 3122872"/>
                  <a:gd name="connsiteY2" fmla="*/ 0 h 1869168"/>
                  <a:gd name="connsiteX3" fmla="*/ 1239425 w 3122872"/>
                  <a:gd name="connsiteY3" fmla="*/ 1865187 h 1869168"/>
                  <a:gd name="connsiteX0" fmla="*/ 1220557 w 3123054"/>
                  <a:gd name="connsiteY0" fmla="*/ 1874712 h 1878647"/>
                  <a:gd name="connsiteX1" fmla="*/ 13989 w 3123054"/>
                  <a:gd name="connsiteY1" fmla="*/ 1745363 h 1878647"/>
                  <a:gd name="connsiteX2" fmla="*/ 3123054 w 3123054"/>
                  <a:gd name="connsiteY2" fmla="*/ 0 h 1878647"/>
                  <a:gd name="connsiteX3" fmla="*/ 1220557 w 3123054"/>
                  <a:gd name="connsiteY3" fmla="*/ 1874712 h 1878647"/>
                  <a:gd name="connsiteX0" fmla="*/ 1220557 w 3123054"/>
                  <a:gd name="connsiteY0" fmla="*/ 1874712 h 1878647"/>
                  <a:gd name="connsiteX1" fmla="*/ 13989 w 3123054"/>
                  <a:gd name="connsiteY1" fmla="*/ 1745363 h 1878647"/>
                  <a:gd name="connsiteX2" fmla="*/ 3123054 w 3123054"/>
                  <a:gd name="connsiteY2" fmla="*/ 0 h 1878647"/>
                  <a:gd name="connsiteX3" fmla="*/ 1220557 w 3123054"/>
                  <a:gd name="connsiteY3" fmla="*/ 1874712 h 1878647"/>
                  <a:gd name="connsiteX0" fmla="*/ 1220557 w 2961129"/>
                  <a:gd name="connsiteY0" fmla="*/ 1893762 h 1897607"/>
                  <a:gd name="connsiteX1" fmla="*/ 13989 w 2961129"/>
                  <a:gd name="connsiteY1" fmla="*/ 1764413 h 1897607"/>
                  <a:gd name="connsiteX2" fmla="*/ 2961129 w 2961129"/>
                  <a:gd name="connsiteY2" fmla="*/ 0 h 1897607"/>
                  <a:gd name="connsiteX3" fmla="*/ 1220557 w 2961129"/>
                  <a:gd name="connsiteY3" fmla="*/ 1893762 h 1897607"/>
                  <a:gd name="connsiteX0" fmla="*/ 1220557 w 2961129"/>
                  <a:gd name="connsiteY0" fmla="*/ 1893762 h 1897607"/>
                  <a:gd name="connsiteX1" fmla="*/ 13989 w 2961129"/>
                  <a:gd name="connsiteY1" fmla="*/ 1764413 h 1897607"/>
                  <a:gd name="connsiteX2" fmla="*/ 2961129 w 2961129"/>
                  <a:gd name="connsiteY2" fmla="*/ 0 h 1897607"/>
                  <a:gd name="connsiteX3" fmla="*/ 1220557 w 2961129"/>
                  <a:gd name="connsiteY3" fmla="*/ 1893762 h 1897607"/>
                  <a:gd name="connsiteX0" fmla="*/ 1220557 w 2961129"/>
                  <a:gd name="connsiteY0" fmla="*/ 1893762 h 1897325"/>
                  <a:gd name="connsiteX1" fmla="*/ 13989 w 2961129"/>
                  <a:gd name="connsiteY1" fmla="*/ 1764413 h 1897325"/>
                  <a:gd name="connsiteX2" fmla="*/ 2961129 w 2961129"/>
                  <a:gd name="connsiteY2" fmla="*/ 0 h 1897325"/>
                  <a:gd name="connsiteX3" fmla="*/ 1220557 w 2961129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216444 w 2957016"/>
                  <a:gd name="connsiteY0" fmla="*/ 1893762 h 1897325"/>
                  <a:gd name="connsiteX1" fmla="*/ 9876 w 2957016"/>
                  <a:gd name="connsiteY1" fmla="*/ 1764413 h 1897325"/>
                  <a:gd name="connsiteX2" fmla="*/ 2957016 w 2957016"/>
                  <a:gd name="connsiteY2" fmla="*/ 0 h 1897325"/>
                  <a:gd name="connsiteX3" fmla="*/ 1216444 w 2957016"/>
                  <a:gd name="connsiteY3" fmla="*/ 1893762 h 1897325"/>
                  <a:gd name="connsiteX0" fmla="*/ 1487884 w 2955406"/>
                  <a:gd name="connsiteY0" fmla="*/ 1839787 h 1848421"/>
                  <a:gd name="connsiteX1" fmla="*/ 8266 w 2955406"/>
                  <a:gd name="connsiteY1" fmla="*/ 1764413 h 1848421"/>
                  <a:gd name="connsiteX2" fmla="*/ 2955406 w 2955406"/>
                  <a:gd name="connsiteY2" fmla="*/ 0 h 1848421"/>
                  <a:gd name="connsiteX3" fmla="*/ 1487884 w 2955406"/>
                  <a:gd name="connsiteY3" fmla="*/ 1839787 h 1848421"/>
                  <a:gd name="connsiteX0" fmla="*/ 1487884 w 2955406"/>
                  <a:gd name="connsiteY0" fmla="*/ 1839787 h 1848421"/>
                  <a:gd name="connsiteX1" fmla="*/ 8266 w 2955406"/>
                  <a:gd name="connsiteY1" fmla="*/ 1764413 h 1848421"/>
                  <a:gd name="connsiteX2" fmla="*/ 2955406 w 2955406"/>
                  <a:gd name="connsiteY2" fmla="*/ 0 h 1848421"/>
                  <a:gd name="connsiteX3" fmla="*/ 1487884 w 2955406"/>
                  <a:gd name="connsiteY3" fmla="*/ 1839787 h 1848421"/>
                  <a:gd name="connsiteX0" fmla="*/ 1488170 w 2955692"/>
                  <a:gd name="connsiteY0" fmla="*/ 1839787 h 1863873"/>
                  <a:gd name="connsiteX1" fmla="*/ 8552 w 2955692"/>
                  <a:gd name="connsiteY1" fmla="*/ 1764413 h 1863873"/>
                  <a:gd name="connsiteX2" fmla="*/ 2955692 w 2955692"/>
                  <a:gd name="connsiteY2" fmla="*/ 0 h 1863873"/>
                  <a:gd name="connsiteX3" fmla="*/ 1488170 w 2955692"/>
                  <a:gd name="connsiteY3" fmla="*/ 1839787 h 1863873"/>
                  <a:gd name="connsiteX0" fmla="*/ 1494487 w 2962009"/>
                  <a:gd name="connsiteY0" fmla="*/ 1839787 h 1867869"/>
                  <a:gd name="connsiteX1" fmla="*/ 8519 w 2962009"/>
                  <a:gd name="connsiteY1" fmla="*/ 1777113 h 1867869"/>
                  <a:gd name="connsiteX2" fmla="*/ 2962009 w 2962009"/>
                  <a:gd name="connsiteY2" fmla="*/ 0 h 1867869"/>
                  <a:gd name="connsiteX3" fmla="*/ 1494487 w 2962009"/>
                  <a:gd name="connsiteY3" fmla="*/ 1839787 h 1867869"/>
                  <a:gd name="connsiteX0" fmla="*/ 1487571 w 2955093"/>
                  <a:gd name="connsiteY0" fmla="*/ 1839787 h 1855678"/>
                  <a:gd name="connsiteX1" fmla="*/ 1603 w 2955093"/>
                  <a:gd name="connsiteY1" fmla="*/ 1777113 h 1855678"/>
                  <a:gd name="connsiteX2" fmla="*/ 2955093 w 2955093"/>
                  <a:gd name="connsiteY2" fmla="*/ 0 h 1855678"/>
                  <a:gd name="connsiteX3" fmla="*/ 1487571 w 2955093"/>
                  <a:gd name="connsiteY3" fmla="*/ 1839787 h 185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55093" h="1855678">
                    <a:moveTo>
                      <a:pt x="1487571" y="1839787"/>
                    </a:moveTo>
                    <a:cubicBezTo>
                      <a:pt x="1397521" y="1883561"/>
                      <a:pt x="-54839" y="1828397"/>
                      <a:pt x="1603" y="1777113"/>
                    </a:cubicBezTo>
                    <a:cubicBezTo>
                      <a:pt x="974136" y="1765804"/>
                      <a:pt x="2722970" y="745052"/>
                      <a:pt x="2955093" y="0"/>
                    </a:cubicBezTo>
                    <a:cubicBezTo>
                      <a:pt x="2900581" y="1133769"/>
                      <a:pt x="1914717" y="1882315"/>
                      <a:pt x="1487571" y="18397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5">
                <a:extLst>
                  <a:ext uri="{FF2B5EF4-FFF2-40B4-BE49-F238E27FC236}">
                    <a16:creationId xmlns:a16="http://schemas.microsoft.com/office/drawing/2014/main" id="{BD1FF620-79E9-2511-FE50-DCA303EB75ED}"/>
                  </a:ext>
                </a:extLst>
              </p:cNvPr>
              <p:cNvSpPr/>
              <p:nvPr/>
            </p:nvSpPr>
            <p:spPr>
              <a:xfrm>
                <a:off x="8226424" y="4356100"/>
                <a:ext cx="547687" cy="1330325"/>
              </a:xfrm>
              <a:custGeom>
                <a:avLst/>
                <a:gdLst>
                  <a:gd name="connsiteX0" fmla="*/ 0 w 190500"/>
                  <a:gd name="connsiteY0" fmla="*/ 0 h 466725"/>
                  <a:gd name="connsiteX1" fmla="*/ 190500 w 190500"/>
                  <a:gd name="connsiteY1" fmla="*/ 0 h 466725"/>
                  <a:gd name="connsiteX2" fmla="*/ 190500 w 190500"/>
                  <a:gd name="connsiteY2" fmla="*/ 466725 h 466725"/>
                  <a:gd name="connsiteX3" fmla="*/ 0 w 190500"/>
                  <a:gd name="connsiteY3" fmla="*/ 466725 h 466725"/>
                  <a:gd name="connsiteX4" fmla="*/ 0 w 190500"/>
                  <a:gd name="connsiteY4" fmla="*/ 0 h 466725"/>
                  <a:gd name="connsiteX0" fmla="*/ 0 w 349250"/>
                  <a:gd name="connsiteY0" fmla="*/ 0 h 466725"/>
                  <a:gd name="connsiteX1" fmla="*/ 190500 w 349250"/>
                  <a:gd name="connsiteY1" fmla="*/ 0 h 466725"/>
                  <a:gd name="connsiteX2" fmla="*/ 349250 w 349250"/>
                  <a:gd name="connsiteY2" fmla="*/ 346075 h 466725"/>
                  <a:gd name="connsiteX3" fmla="*/ 0 w 349250"/>
                  <a:gd name="connsiteY3" fmla="*/ 466725 h 466725"/>
                  <a:gd name="connsiteX4" fmla="*/ 0 w 349250"/>
                  <a:gd name="connsiteY4" fmla="*/ 0 h 466725"/>
                  <a:gd name="connsiteX0" fmla="*/ 203200 w 552450"/>
                  <a:gd name="connsiteY0" fmla="*/ 0 h 885825"/>
                  <a:gd name="connsiteX1" fmla="*/ 393700 w 552450"/>
                  <a:gd name="connsiteY1" fmla="*/ 0 h 885825"/>
                  <a:gd name="connsiteX2" fmla="*/ 552450 w 552450"/>
                  <a:gd name="connsiteY2" fmla="*/ 346075 h 885825"/>
                  <a:gd name="connsiteX3" fmla="*/ 0 w 552450"/>
                  <a:gd name="connsiteY3" fmla="*/ 885825 h 885825"/>
                  <a:gd name="connsiteX4" fmla="*/ 203200 w 552450"/>
                  <a:gd name="connsiteY4" fmla="*/ 0 h 885825"/>
                  <a:gd name="connsiteX0" fmla="*/ 203200 w 552450"/>
                  <a:gd name="connsiteY0" fmla="*/ 0 h 885825"/>
                  <a:gd name="connsiteX1" fmla="*/ 393700 w 552450"/>
                  <a:gd name="connsiteY1" fmla="*/ 0 h 885825"/>
                  <a:gd name="connsiteX2" fmla="*/ 552450 w 552450"/>
                  <a:gd name="connsiteY2" fmla="*/ 346075 h 885825"/>
                  <a:gd name="connsiteX3" fmla="*/ 0 w 552450"/>
                  <a:gd name="connsiteY3" fmla="*/ 885825 h 885825"/>
                  <a:gd name="connsiteX4" fmla="*/ 203200 w 552450"/>
                  <a:gd name="connsiteY4" fmla="*/ 0 h 885825"/>
                  <a:gd name="connsiteX0" fmla="*/ 69850 w 552450"/>
                  <a:gd name="connsiteY0" fmla="*/ 0 h 1228725"/>
                  <a:gd name="connsiteX1" fmla="*/ 393700 w 552450"/>
                  <a:gd name="connsiteY1" fmla="*/ 342900 h 1228725"/>
                  <a:gd name="connsiteX2" fmla="*/ 552450 w 552450"/>
                  <a:gd name="connsiteY2" fmla="*/ 688975 h 1228725"/>
                  <a:gd name="connsiteX3" fmla="*/ 0 w 552450"/>
                  <a:gd name="connsiteY3" fmla="*/ 1228725 h 1228725"/>
                  <a:gd name="connsiteX4" fmla="*/ 69850 w 552450"/>
                  <a:gd name="connsiteY4" fmla="*/ 0 h 1228725"/>
                  <a:gd name="connsiteX0" fmla="*/ 69850 w 552450"/>
                  <a:gd name="connsiteY0" fmla="*/ 0 h 1228725"/>
                  <a:gd name="connsiteX1" fmla="*/ 552450 w 552450"/>
                  <a:gd name="connsiteY1" fmla="*/ 688975 h 1228725"/>
                  <a:gd name="connsiteX2" fmla="*/ 0 w 552450"/>
                  <a:gd name="connsiteY2" fmla="*/ 1228725 h 1228725"/>
                  <a:gd name="connsiteX3" fmla="*/ 69850 w 552450"/>
                  <a:gd name="connsiteY3" fmla="*/ 0 h 12287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52450"/>
                  <a:gd name="connsiteY0" fmla="*/ 0 h 1330325"/>
                  <a:gd name="connsiteX1" fmla="*/ 552450 w 552450"/>
                  <a:gd name="connsiteY1" fmla="*/ 790575 h 1330325"/>
                  <a:gd name="connsiteX2" fmla="*/ 0 w 552450"/>
                  <a:gd name="connsiteY2" fmla="*/ 1330325 h 1330325"/>
                  <a:gd name="connsiteX3" fmla="*/ 31750 w 552450"/>
                  <a:gd name="connsiteY3" fmla="*/ 0 h 1330325"/>
                  <a:gd name="connsiteX0" fmla="*/ 31750 w 547687"/>
                  <a:gd name="connsiteY0" fmla="*/ 0 h 1330325"/>
                  <a:gd name="connsiteX1" fmla="*/ 547687 w 547687"/>
                  <a:gd name="connsiteY1" fmla="*/ 778669 h 1330325"/>
                  <a:gd name="connsiteX2" fmla="*/ 0 w 547687"/>
                  <a:gd name="connsiteY2" fmla="*/ 1330325 h 1330325"/>
                  <a:gd name="connsiteX3" fmla="*/ 31750 w 547687"/>
                  <a:gd name="connsiteY3" fmla="*/ 0 h 1330325"/>
                  <a:gd name="connsiteX0" fmla="*/ 31750 w 547687"/>
                  <a:gd name="connsiteY0" fmla="*/ 0 h 1330325"/>
                  <a:gd name="connsiteX1" fmla="*/ 547687 w 547687"/>
                  <a:gd name="connsiteY1" fmla="*/ 778669 h 1330325"/>
                  <a:gd name="connsiteX2" fmla="*/ 0 w 547687"/>
                  <a:gd name="connsiteY2" fmla="*/ 1330325 h 1330325"/>
                  <a:gd name="connsiteX3" fmla="*/ 31750 w 547687"/>
                  <a:gd name="connsiteY3" fmla="*/ 0 h 1330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7687" h="1330325">
                    <a:moveTo>
                      <a:pt x="31750" y="0"/>
                    </a:moveTo>
                    <a:cubicBezTo>
                      <a:pt x="205317" y="263525"/>
                      <a:pt x="494770" y="546894"/>
                      <a:pt x="547687" y="778669"/>
                    </a:cubicBezTo>
                    <a:cubicBezTo>
                      <a:pt x="363537" y="1025261"/>
                      <a:pt x="209550" y="1175808"/>
                      <a:pt x="0" y="1330325"/>
                    </a:cubicBezTo>
                    <a:cubicBezTo>
                      <a:pt x="86783" y="1026583"/>
                      <a:pt x="116417" y="589492"/>
                      <a:pt x="3175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6">
                <a:extLst>
                  <a:ext uri="{FF2B5EF4-FFF2-40B4-BE49-F238E27FC236}">
                    <a16:creationId xmlns:a16="http://schemas.microsoft.com/office/drawing/2014/main" id="{0AF173A2-6D6D-FADF-E4B9-00C1E17631C1}"/>
                  </a:ext>
                </a:extLst>
              </p:cNvPr>
              <p:cNvSpPr/>
              <p:nvPr/>
            </p:nvSpPr>
            <p:spPr>
              <a:xfrm>
                <a:off x="8181976" y="3740150"/>
                <a:ext cx="1053306" cy="715591"/>
              </a:xfrm>
              <a:custGeom>
                <a:avLst/>
                <a:gdLst>
                  <a:gd name="connsiteX0" fmla="*/ 0 w 282575"/>
                  <a:gd name="connsiteY0" fmla="*/ 0 h 171450"/>
                  <a:gd name="connsiteX1" fmla="*/ 282575 w 282575"/>
                  <a:gd name="connsiteY1" fmla="*/ 0 h 171450"/>
                  <a:gd name="connsiteX2" fmla="*/ 282575 w 282575"/>
                  <a:gd name="connsiteY2" fmla="*/ 171450 h 171450"/>
                  <a:gd name="connsiteX3" fmla="*/ 0 w 282575"/>
                  <a:gd name="connsiteY3" fmla="*/ 171450 h 171450"/>
                  <a:gd name="connsiteX4" fmla="*/ 0 w 282575"/>
                  <a:gd name="connsiteY4" fmla="*/ 0 h 171450"/>
                  <a:gd name="connsiteX0" fmla="*/ 0 w 454025"/>
                  <a:gd name="connsiteY0" fmla="*/ 444500 h 615950"/>
                  <a:gd name="connsiteX1" fmla="*/ 454025 w 454025"/>
                  <a:gd name="connsiteY1" fmla="*/ 0 h 615950"/>
                  <a:gd name="connsiteX2" fmla="*/ 282575 w 454025"/>
                  <a:gd name="connsiteY2" fmla="*/ 615950 h 615950"/>
                  <a:gd name="connsiteX3" fmla="*/ 0 w 454025"/>
                  <a:gd name="connsiteY3" fmla="*/ 615950 h 615950"/>
                  <a:gd name="connsiteX4" fmla="*/ 0 w 454025"/>
                  <a:gd name="connsiteY4" fmla="*/ 444500 h 6159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615950 h 717550"/>
                  <a:gd name="connsiteX4" fmla="*/ 0 w 454025"/>
                  <a:gd name="connsiteY4" fmla="*/ 444500 h 7175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615950 h 717550"/>
                  <a:gd name="connsiteX4" fmla="*/ 0 w 454025"/>
                  <a:gd name="connsiteY4" fmla="*/ 444500 h 717550"/>
                  <a:gd name="connsiteX0" fmla="*/ 0 w 454025"/>
                  <a:gd name="connsiteY0" fmla="*/ 444500 h 717550"/>
                  <a:gd name="connsiteX1" fmla="*/ 454025 w 454025"/>
                  <a:gd name="connsiteY1" fmla="*/ 0 h 717550"/>
                  <a:gd name="connsiteX2" fmla="*/ 346075 w 454025"/>
                  <a:gd name="connsiteY2" fmla="*/ 717550 h 717550"/>
                  <a:gd name="connsiteX3" fmla="*/ 0 w 454025"/>
                  <a:gd name="connsiteY3" fmla="*/ 44450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7550"/>
                  <a:gd name="connsiteX1" fmla="*/ 1050925 w 1050925"/>
                  <a:gd name="connsiteY1" fmla="*/ 0 h 717550"/>
                  <a:gd name="connsiteX2" fmla="*/ 942975 w 1050925"/>
                  <a:gd name="connsiteY2" fmla="*/ 717550 h 717550"/>
                  <a:gd name="connsiteX3" fmla="*/ 0 w 1050925"/>
                  <a:gd name="connsiteY3" fmla="*/ 603250 h 717550"/>
                  <a:gd name="connsiteX0" fmla="*/ 0 w 1050925"/>
                  <a:gd name="connsiteY0" fmla="*/ 603250 h 718647"/>
                  <a:gd name="connsiteX1" fmla="*/ 1050925 w 1050925"/>
                  <a:gd name="connsiteY1" fmla="*/ 0 h 718647"/>
                  <a:gd name="connsiteX2" fmla="*/ 942975 w 1050925"/>
                  <a:gd name="connsiteY2" fmla="*/ 717550 h 718647"/>
                  <a:gd name="connsiteX3" fmla="*/ 0 w 1050925"/>
                  <a:gd name="connsiteY3" fmla="*/ 603250 h 718647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23925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23925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16781 w 1050925"/>
                  <a:gd name="connsiteY2" fmla="*/ 714375 h 715591"/>
                  <a:gd name="connsiteX3" fmla="*/ 0 w 1050925"/>
                  <a:gd name="connsiteY3" fmla="*/ 603250 h 715591"/>
                  <a:gd name="connsiteX0" fmla="*/ 0 w 1050925"/>
                  <a:gd name="connsiteY0" fmla="*/ 603250 h 715591"/>
                  <a:gd name="connsiteX1" fmla="*/ 1050925 w 1050925"/>
                  <a:gd name="connsiteY1" fmla="*/ 0 h 715591"/>
                  <a:gd name="connsiteX2" fmla="*/ 916781 w 1050925"/>
                  <a:gd name="connsiteY2" fmla="*/ 714375 h 715591"/>
                  <a:gd name="connsiteX3" fmla="*/ 0 w 1050925"/>
                  <a:gd name="connsiteY3" fmla="*/ 603250 h 715591"/>
                  <a:gd name="connsiteX0" fmla="*/ 0 w 1053306"/>
                  <a:gd name="connsiteY0" fmla="*/ 603250 h 715591"/>
                  <a:gd name="connsiteX1" fmla="*/ 1053306 w 1053306"/>
                  <a:gd name="connsiteY1" fmla="*/ 0 h 715591"/>
                  <a:gd name="connsiteX2" fmla="*/ 916781 w 1053306"/>
                  <a:gd name="connsiteY2" fmla="*/ 714375 h 715591"/>
                  <a:gd name="connsiteX3" fmla="*/ 0 w 1053306"/>
                  <a:gd name="connsiteY3" fmla="*/ 603250 h 715591"/>
                  <a:gd name="connsiteX0" fmla="*/ 0 w 1053306"/>
                  <a:gd name="connsiteY0" fmla="*/ 603250 h 715591"/>
                  <a:gd name="connsiteX1" fmla="*/ 1053306 w 1053306"/>
                  <a:gd name="connsiteY1" fmla="*/ 0 h 715591"/>
                  <a:gd name="connsiteX2" fmla="*/ 916781 w 1053306"/>
                  <a:gd name="connsiteY2" fmla="*/ 714375 h 715591"/>
                  <a:gd name="connsiteX3" fmla="*/ 0 w 1053306"/>
                  <a:gd name="connsiteY3" fmla="*/ 603250 h 715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3306" h="715591">
                    <a:moveTo>
                      <a:pt x="0" y="603250"/>
                    </a:moveTo>
                    <a:cubicBezTo>
                      <a:pt x="509058" y="491067"/>
                      <a:pt x="779198" y="239183"/>
                      <a:pt x="1053306" y="0"/>
                    </a:cubicBezTo>
                    <a:cubicBezTo>
                      <a:pt x="1029230" y="241565"/>
                      <a:pt x="1037695" y="260086"/>
                      <a:pt x="916781" y="714375"/>
                    </a:cubicBezTo>
                    <a:cubicBezTo>
                      <a:pt x="621506" y="720725"/>
                      <a:pt x="314325" y="704850"/>
                      <a:pt x="0" y="6032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Rectangle 7">
                <a:extLst>
                  <a:ext uri="{FF2B5EF4-FFF2-40B4-BE49-F238E27FC236}">
                    <a16:creationId xmlns:a16="http://schemas.microsoft.com/office/drawing/2014/main" id="{1F662F26-CDCE-230E-9B0C-FBB1A84CA0EB}"/>
                  </a:ext>
                </a:extLst>
              </p:cNvPr>
              <p:cNvSpPr/>
              <p:nvPr/>
            </p:nvSpPr>
            <p:spPr>
              <a:xfrm>
                <a:off x="8145780" y="1417320"/>
                <a:ext cx="822960" cy="2971800"/>
              </a:xfrm>
              <a:custGeom>
                <a:avLst/>
                <a:gdLst>
                  <a:gd name="connsiteX0" fmla="*/ 0 w 289560"/>
                  <a:gd name="connsiteY0" fmla="*/ 0 h 304800"/>
                  <a:gd name="connsiteX1" fmla="*/ 289560 w 289560"/>
                  <a:gd name="connsiteY1" fmla="*/ 0 h 304800"/>
                  <a:gd name="connsiteX2" fmla="*/ 289560 w 289560"/>
                  <a:gd name="connsiteY2" fmla="*/ 304800 h 304800"/>
                  <a:gd name="connsiteX3" fmla="*/ 0 w 289560"/>
                  <a:gd name="connsiteY3" fmla="*/ 304800 h 304800"/>
                  <a:gd name="connsiteX4" fmla="*/ 0 w 289560"/>
                  <a:gd name="connsiteY4" fmla="*/ 0 h 304800"/>
                  <a:gd name="connsiteX0" fmla="*/ 0 w 457200"/>
                  <a:gd name="connsiteY0" fmla="*/ 0 h 502920"/>
                  <a:gd name="connsiteX1" fmla="*/ 457200 w 457200"/>
                  <a:gd name="connsiteY1" fmla="*/ 198120 h 502920"/>
                  <a:gd name="connsiteX2" fmla="*/ 457200 w 457200"/>
                  <a:gd name="connsiteY2" fmla="*/ 502920 h 502920"/>
                  <a:gd name="connsiteX3" fmla="*/ 167640 w 457200"/>
                  <a:gd name="connsiteY3" fmla="*/ 502920 h 502920"/>
                  <a:gd name="connsiteX4" fmla="*/ 0 w 457200"/>
                  <a:gd name="connsiteY4" fmla="*/ 0 h 502920"/>
                  <a:gd name="connsiteX0" fmla="*/ 0 w 815340"/>
                  <a:gd name="connsiteY0" fmla="*/ 0 h 929640"/>
                  <a:gd name="connsiteX1" fmla="*/ 815340 w 815340"/>
                  <a:gd name="connsiteY1" fmla="*/ 929640 h 929640"/>
                  <a:gd name="connsiteX2" fmla="*/ 457200 w 815340"/>
                  <a:gd name="connsiteY2" fmla="*/ 502920 h 929640"/>
                  <a:gd name="connsiteX3" fmla="*/ 167640 w 815340"/>
                  <a:gd name="connsiteY3" fmla="*/ 502920 h 929640"/>
                  <a:gd name="connsiteX4" fmla="*/ 0 w 815340"/>
                  <a:gd name="connsiteY4" fmla="*/ 0 h 929640"/>
                  <a:gd name="connsiteX0" fmla="*/ 0 w 815340"/>
                  <a:gd name="connsiteY0" fmla="*/ 0 h 929640"/>
                  <a:gd name="connsiteX1" fmla="*/ 815340 w 815340"/>
                  <a:gd name="connsiteY1" fmla="*/ 929640 h 929640"/>
                  <a:gd name="connsiteX2" fmla="*/ 167640 w 815340"/>
                  <a:gd name="connsiteY2" fmla="*/ 502920 h 929640"/>
                  <a:gd name="connsiteX3" fmla="*/ 0 w 815340"/>
                  <a:gd name="connsiteY3" fmla="*/ 0 h 9296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0 w 815340"/>
                  <a:gd name="connsiteY0" fmla="*/ 0 h 2872740"/>
                  <a:gd name="connsiteX1" fmla="*/ 815340 w 815340"/>
                  <a:gd name="connsiteY1" fmla="*/ 929640 h 2872740"/>
                  <a:gd name="connsiteX2" fmla="*/ 60960 w 815340"/>
                  <a:gd name="connsiteY2" fmla="*/ 2872740 h 2872740"/>
                  <a:gd name="connsiteX3" fmla="*/ 0 w 815340"/>
                  <a:gd name="connsiteY3" fmla="*/ 0 h 287274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7620 w 822960"/>
                  <a:gd name="connsiteY0" fmla="*/ 0 h 2865120"/>
                  <a:gd name="connsiteX1" fmla="*/ 822960 w 822960"/>
                  <a:gd name="connsiteY1" fmla="*/ 929640 h 2865120"/>
                  <a:gd name="connsiteX2" fmla="*/ 0 w 822960"/>
                  <a:gd name="connsiteY2" fmla="*/ 2865120 h 2865120"/>
                  <a:gd name="connsiteX3" fmla="*/ 7620 w 822960"/>
                  <a:gd name="connsiteY3" fmla="*/ 0 h 286512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22860 w 822960"/>
                  <a:gd name="connsiteY0" fmla="*/ 0 h 2956560"/>
                  <a:gd name="connsiteX1" fmla="*/ 822960 w 822960"/>
                  <a:gd name="connsiteY1" fmla="*/ 1021080 h 2956560"/>
                  <a:gd name="connsiteX2" fmla="*/ 0 w 822960"/>
                  <a:gd name="connsiteY2" fmla="*/ 2956560 h 2956560"/>
                  <a:gd name="connsiteX3" fmla="*/ 22860 w 822960"/>
                  <a:gd name="connsiteY3" fmla="*/ 0 h 2956560"/>
                  <a:gd name="connsiteX0" fmla="*/ 30480 w 822960"/>
                  <a:gd name="connsiteY0" fmla="*/ 0 h 2971800"/>
                  <a:gd name="connsiteX1" fmla="*/ 822960 w 822960"/>
                  <a:gd name="connsiteY1" fmla="*/ 1036320 h 2971800"/>
                  <a:gd name="connsiteX2" fmla="*/ 0 w 822960"/>
                  <a:gd name="connsiteY2" fmla="*/ 2971800 h 2971800"/>
                  <a:gd name="connsiteX3" fmla="*/ 30480 w 822960"/>
                  <a:gd name="connsiteY3" fmla="*/ 0 h 2971800"/>
                  <a:gd name="connsiteX0" fmla="*/ 30480 w 822960"/>
                  <a:gd name="connsiteY0" fmla="*/ 0 h 2971800"/>
                  <a:gd name="connsiteX1" fmla="*/ 822960 w 822960"/>
                  <a:gd name="connsiteY1" fmla="*/ 1036320 h 2971800"/>
                  <a:gd name="connsiteX2" fmla="*/ 0 w 822960"/>
                  <a:gd name="connsiteY2" fmla="*/ 2971800 h 2971800"/>
                  <a:gd name="connsiteX3" fmla="*/ 30480 w 822960"/>
                  <a:gd name="connsiteY3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2960" h="2971800">
                    <a:moveTo>
                      <a:pt x="30480" y="0"/>
                    </a:moveTo>
                    <a:cubicBezTo>
                      <a:pt x="309880" y="187960"/>
                      <a:pt x="657860" y="711200"/>
                      <a:pt x="822960" y="1036320"/>
                    </a:cubicBezTo>
                    <a:cubicBezTo>
                      <a:pt x="807720" y="1874520"/>
                      <a:pt x="502920" y="2400300"/>
                      <a:pt x="0" y="2971800"/>
                    </a:cubicBezTo>
                    <a:cubicBezTo>
                      <a:pt x="314960" y="2319020"/>
                      <a:pt x="683260" y="1216660"/>
                      <a:pt x="3048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2D050"/>
                  </a:gs>
                  <a:gs pos="16000">
                    <a:srgbClr val="4E7F47"/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60A0C16D-B613-DC94-BF97-46A4A560C4D3}"/>
                  </a:ext>
                </a:extLst>
              </p:cNvPr>
              <p:cNvGrpSpPr/>
              <p:nvPr/>
            </p:nvGrpSpPr>
            <p:grpSpPr>
              <a:xfrm>
                <a:off x="7935061" y="4160150"/>
                <a:ext cx="1240539" cy="672387"/>
                <a:chOff x="11149991" y="2633663"/>
                <a:chExt cx="1240539" cy="672387"/>
              </a:xfrm>
            </p:grpSpPr>
            <p:sp>
              <p:nvSpPr>
                <p:cNvPr id="223" name="Rectangle 11">
                  <a:extLst>
                    <a:ext uri="{FF2B5EF4-FFF2-40B4-BE49-F238E27FC236}">
                      <a16:creationId xmlns:a16="http://schemas.microsoft.com/office/drawing/2014/main" id="{60CF4249-7EB3-D59C-BFCF-866831462692}"/>
                    </a:ext>
                  </a:extLst>
                </p:cNvPr>
                <p:cNvSpPr/>
                <p:nvPr/>
              </p:nvSpPr>
              <p:spPr>
                <a:xfrm>
                  <a:off x="11149991" y="2633663"/>
                  <a:ext cx="941718" cy="672387"/>
                </a:xfrm>
                <a:custGeom>
                  <a:avLst/>
                  <a:gdLst>
                    <a:gd name="connsiteX0" fmla="*/ 0 w 464101"/>
                    <a:gd name="connsiteY0" fmla="*/ 0 h 381000"/>
                    <a:gd name="connsiteX1" fmla="*/ 464101 w 464101"/>
                    <a:gd name="connsiteY1" fmla="*/ 0 h 381000"/>
                    <a:gd name="connsiteX2" fmla="*/ 464101 w 464101"/>
                    <a:gd name="connsiteY2" fmla="*/ 381000 h 381000"/>
                    <a:gd name="connsiteX3" fmla="*/ 0 w 464101"/>
                    <a:gd name="connsiteY3" fmla="*/ 381000 h 381000"/>
                    <a:gd name="connsiteX4" fmla="*/ 0 w 464101"/>
                    <a:gd name="connsiteY4" fmla="*/ 0 h 381000"/>
                    <a:gd name="connsiteX0" fmla="*/ 0 w 583164"/>
                    <a:gd name="connsiteY0" fmla="*/ 0 h 452438"/>
                    <a:gd name="connsiteX1" fmla="*/ 583164 w 583164"/>
                    <a:gd name="connsiteY1" fmla="*/ 71438 h 452438"/>
                    <a:gd name="connsiteX2" fmla="*/ 583164 w 583164"/>
                    <a:gd name="connsiteY2" fmla="*/ 452438 h 452438"/>
                    <a:gd name="connsiteX3" fmla="*/ 119063 w 583164"/>
                    <a:gd name="connsiteY3" fmla="*/ 452438 h 452438"/>
                    <a:gd name="connsiteX4" fmla="*/ 0 w 583164"/>
                    <a:gd name="connsiteY4" fmla="*/ 0 h 452438"/>
                    <a:gd name="connsiteX0" fmla="*/ 33058 w 616222"/>
                    <a:gd name="connsiteY0" fmla="*/ 0 h 452438"/>
                    <a:gd name="connsiteX1" fmla="*/ 616222 w 616222"/>
                    <a:gd name="connsiteY1" fmla="*/ 71438 h 452438"/>
                    <a:gd name="connsiteX2" fmla="*/ 616222 w 616222"/>
                    <a:gd name="connsiteY2" fmla="*/ 452438 h 452438"/>
                    <a:gd name="connsiteX3" fmla="*/ 152121 w 616222"/>
                    <a:gd name="connsiteY3" fmla="*/ 452438 h 452438"/>
                    <a:gd name="connsiteX4" fmla="*/ 0 w 616222"/>
                    <a:gd name="connsiteY4" fmla="*/ 114301 h 452438"/>
                    <a:gd name="connsiteX5" fmla="*/ 33058 w 616222"/>
                    <a:gd name="connsiteY5" fmla="*/ 0 h 452438"/>
                    <a:gd name="connsiteX0" fmla="*/ 55404 w 638568"/>
                    <a:gd name="connsiteY0" fmla="*/ 0 h 452438"/>
                    <a:gd name="connsiteX1" fmla="*/ 638568 w 638568"/>
                    <a:gd name="connsiteY1" fmla="*/ 71438 h 452438"/>
                    <a:gd name="connsiteX2" fmla="*/ 638568 w 638568"/>
                    <a:gd name="connsiteY2" fmla="*/ 452438 h 452438"/>
                    <a:gd name="connsiteX3" fmla="*/ 174467 w 638568"/>
                    <a:gd name="connsiteY3" fmla="*/ 452438 h 452438"/>
                    <a:gd name="connsiteX4" fmla="*/ 8058 w 638568"/>
                    <a:gd name="connsiteY4" fmla="*/ 285751 h 452438"/>
                    <a:gd name="connsiteX5" fmla="*/ 22346 w 638568"/>
                    <a:gd name="connsiteY5" fmla="*/ 114301 h 452438"/>
                    <a:gd name="connsiteX6" fmla="*/ 55404 w 638568"/>
                    <a:gd name="connsiteY6" fmla="*/ 0 h 452438"/>
                    <a:gd name="connsiteX0" fmla="*/ 58231 w 641395"/>
                    <a:gd name="connsiteY0" fmla="*/ 0 h 452438"/>
                    <a:gd name="connsiteX1" fmla="*/ 641395 w 641395"/>
                    <a:gd name="connsiteY1" fmla="*/ 71438 h 452438"/>
                    <a:gd name="connsiteX2" fmla="*/ 641395 w 641395"/>
                    <a:gd name="connsiteY2" fmla="*/ 452438 h 452438"/>
                    <a:gd name="connsiteX3" fmla="*/ 177294 w 641395"/>
                    <a:gd name="connsiteY3" fmla="*/ 452438 h 452438"/>
                    <a:gd name="connsiteX4" fmla="*/ 10885 w 641395"/>
                    <a:gd name="connsiteY4" fmla="*/ 419101 h 452438"/>
                    <a:gd name="connsiteX5" fmla="*/ 10885 w 641395"/>
                    <a:gd name="connsiteY5" fmla="*/ 285751 h 452438"/>
                    <a:gd name="connsiteX6" fmla="*/ 25173 w 641395"/>
                    <a:gd name="connsiteY6" fmla="*/ 114301 h 452438"/>
                    <a:gd name="connsiteX7" fmla="*/ 58231 w 641395"/>
                    <a:gd name="connsiteY7" fmla="*/ 0 h 452438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641395 w 901194"/>
                    <a:gd name="connsiteY2" fmla="*/ 452438 h 614363"/>
                    <a:gd name="connsiteX3" fmla="*/ 901194 w 901194"/>
                    <a:gd name="connsiteY3" fmla="*/ 614363 h 614363"/>
                    <a:gd name="connsiteX4" fmla="*/ 10885 w 901194"/>
                    <a:gd name="connsiteY4" fmla="*/ 419101 h 614363"/>
                    <a:gd name="connsiteX5" fmla="*/ 10885 w 901194"/>
                    <a:gd name="connsiteY5" fmla="*/ 285751 h 614363"/>
                    <a:gd name="connsiteX6" fmla="*/ 25173 w 901194"/>
                    <a:gd name="connsiteY6" fmla="*/ 114301 h 614363"/>
                    <a:gd name="connsiteX7" fmla="*/ 58231 w 901194"/>
                    <a:gd name="connsiteY7" fmla="*/ 0 h 614363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793795 w 901194"/>
                    <a:gd name="connsiteY2" fmla="*/ 481013 h 614363"/>
                    <a:gd name="connsiteX3" fmla="*/ 901194 w 901194"/>
                    <a:gd name="connsiteY3" fmla="*/ 614363 h 614363"/>
                    <a:gd name="connsiteX4" fmla="*/ 10885 w 901194"/>
                    <a:gd name="connsiteY4" fmla="*/ 419101 h 614363"/>
                    <a:gd name="connsiteX5" fmla="*/ 10885 w 901194"/>
                    <a:gd name="connsiteY5" fmla="*/ 285751 h 614363"/>
                    <a:gd name="connsiteX6" fmla="*/ 25173 w 901194"/>
                    <a:gd name="connsiteY6" fmla="*/ 114301 h 614363"/>
                    <a:gd name="connsiteX7" fmla="*/ 58231 w 901194"/>
                    <a:gd name="connsiteY7" fmla="*/ 0 h 614363"/>
                    <a:gd name="connsiteX0" fmla="*/ 58231 w 901194"/>
                    <a:gd name="connsiteY0" fmla="*/ 0 h 614363"/>
                    <a:gd name="connsiteX1" fmla="*/ 641395 w 901194"/>
                    <a:gd name="connsiteY1" fmla="*/ 71438 h 614363"/>
                    <a:gd name="connsiteX2" fmla="*/ 730023 w 901194"/>
                    <a:gd name="connsiteY2" fmla="*/ 257176 h 614363"/>
                    <a:gd name="connsiteX3" fmla="*/ 793795 w 901194"/>
                    <a:gd name="connsiteY3" fmla="*/ 481013 h 614363"/>
                    <a:gd name="connsiteX4" fmla="*/ 901194 w 901194"/>
                    <a:gd name="connsiteY4" fmla="*/ 614363 h 614363"/>
                    <a:gd name="connsiteX5" fmla="*/ 10885 w 901194"/>
                    <a:gd name="connsiteY5" fmla="*/ 419101 h 614363"/>
                    <a:gd name="connsiteX6" fmla="*/ 10885 w 901194"/>
                    <a:gd name="connsiteY6" fmla="*/ 285751 h 614363"/>
                    <a:gd name="connsiteX7" fmla="*/ 25173 w 901194"/>
                    <a:gd name="connsiteY7" fmla="*/ 114301 h 614363"/>
                    <a:gd name="connsiteX8" fmla="*/ 58231 w 901194"/>
                    <a:gd name="connsiteY8" fmla="*/ 0 h 614363"/>
                    <a:gd name="connsiteX0" fmla="*/ 58231 w 901194"/>
                    <a:gd name="connsiteY0" fmla="*/ 0 h 614363"/>
                    <a:gd name="connsiteX1" fmla="*/ 846182 w 901194"/>
                    <a:gd name="connsiteY1" fmla="*/ 80963 h 614363"/>
                    <a:gd name="connsiteX2" fmla="*/ 730023 w 901194"/>
                    <a:gd name="connsiteY2" fmla="*/ 257176 h 614363"/>
                    <a:gd name="connsiteX3" fmla="*/ 793795 w 901194"/>
                    <a:gd name="connsiteY3" fmla="*/ 481013 h 614363"/>
                    <a:gd name="connsiteX4" fmla="*/ 901194 w 901194"/>
                    <a:gd name="connsiteY4" fmla="*/ 614363 h 614363"/>
                    <a:gd name="connsiteX5" fmla="*/ 10885 w 901194"/>
                    <a:gd name="connsiteY5" fmla="*/ 419101 h 614363"/>
                    <a:gd name="connsiteX6" fmla="*/ 10885 w 901194"/>
                    <a:gd name="connsiteY6" fmla="*/ 285751 h 614363"/>
                    <a:gd name="connsiteX7" fmla="*/ 25173 w 901194"/>
                    <a:gd name="connsiteY7" fmla="*/ 114301 h 614363"/>
                    <a:gd name="connsiteX8" fmla="*/ 58231 w 901194"/>
                    <a:gd name="connsiteY8" fmla="*/ 0 h 614363"/>
                    <a:gd name="connsiteX0" fmla="*/ 58231 w 901194"/>
                    <a:gd name="connsiteY0" fmla="*/ 38143 h 652506"/>
                    <a:gd name="connsiteX1" fmla="*/ 234723 w 901194"/>
                    <a:gd name="connsiteY1" fmla="*/ 44 h 652506"/>
                    <a:gd name="connsiteX2" fmla="*/ 846182 w 901194"/>
                    <a:gd name="connsiteY2" fmla="*/ 119106 h 652506"/>
                    <a:gd name="connsiteX3" fmla="*/ 730023 w 901194"/>
                    <a:gd name="connsiteY3" fmla="*/ 295319 h 652506"/>
                    <a:gd name="connsiteX4" fmla="*/ 793795 w 901194"/>
                    <a:gd name="connsiteY4" fmla="*/ 519156 h 652506"/>
                    <a:gd name="connsiteX5" fmla="*/ 901194 w 901194"/>
                    <a:gd name="connsiteY5" fmla="*/ 652506 h 652506"/>
                    <a:gd name="connsiteX6" fmla="*/ 10885 w 901194"/>
                    <a:gd name="connsiteY6" fmla="*/ 457244 h 652506"/>
                    <a:gd name="connsiteX7" fmla="*/ 10885 w 901194"/>
                    <a:gd name="connsiteY7" fmla="*/ 323894 h 652506"/>
                    <a:gd name="connsiteX8" fmla="*/ 25173 w 901194"/>
                    <a:gd name="connsiteY8" fmla="*/ 152444 h 652506"/>
                    <a:gd name="connsiteX9" fmla="*/ 58231 w 901194"/>
                    <a:gd name="connsiteY9" fmla="*/ 38143 h 652506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58231 w 901194"/>
                    <a:gd name="connsiteY0" fmla="*/ 38143 h 672431"/>
                    <a:gd name="connsiteX1" fmla="*/ 234723 w 901194"/>
                    <a:gd name="connsiteY1" fmla="*/ 44 h 672431"/>
                    <a:gd name="connsiteX2" fmla="*/ 846182 w 901194"/>
                    <a:gd name="connsiteY2" fmla="*/ 119106 h 672431"/>
                    <a:gd name="connsiteX3" fmla="*/ 730023 w 901194"/>
                    <a:gd name="connsiteY3" fmla="*/ 295319 h 672431"/>
                    <a:gd name="connsiteX4" fmla="*/ 793795 w 901194"/>
                    <a:gd name="connsiteY4" fmla="*/ 519156 h 672431"/>
                    <a:gd name="connsiteX5" fmla="*/ 901194 w 901194"/>
                    <a:gd name="connsiteY5" fmla="*/ 652506 h 672431"/>
                    <a:gd name="connsiteX6" fmla="*/ 10885 w 901194"/>
                    <a:gd name="connsiteY6" fmla="*/ 457244 h 672431"/>
                    <a:gd name="connsiteX7" fmla="*/ 10885 w 901194"/>
                    <a:gd name="connsiteY7" fmla="*/ 323894 h 672431"/>
                    <a:gd name="connsiteX8" fmla="*/ 25173 w 901194"/>
                    <a:gd name="connsiteY8" fmla="*/ 152444 h 672431"/>
                    <a:gd name="connsiteX9" fmla="*/ 58231 w 901194"/>
                    <a:gd name="connsiteY9" fmla="*/ 38143 h 672431"/>
                    <a:gd name="connsiteX0" fmla="*/ 98755 w 941718"/>
                    <a:gd name="connsiteY0" fmla="*/ 38143 h 672431"/>
                    <a:gd name="connsiteX1" fmla="*/ 275247 w 941718"/>
                    <a:gd name="connsiteY1" fmla="*/ 44 h 672431"/>
                    <a:gd name="connsiteX2" fmla="*/ 886706 w 941718"/>
                    <a:gd name="connsiteY2" fmla="*/ 119106 h 672431"/>
                    <a:gd name="connsiteX3" fmla="*/ 770547 w 941718"/>
                    <a:gd name="connsiteY3" fmla="*/ 295319 h 672431"/>
                    <a:gd name="connsiteX4" fmla="*/ 834319 w 941718"/>
                    <a:gd name="connsiteY4" fmla="*/ 519156 h 672431"/>
                    <a:gd name="connsiteX5" fmla="*/ 941718 w 941718"/>
                    <a:gd name="connsiteY5" fmla="*/ 652506 h 672431"/>
                    <a:gd name="connsiteX6" fmla="*/ 51409 w 941718"/>
                    <a:gd name="connsiteY6" fmla="*/ 457244 h 672431"/>
                    <a:gd name="connsiteX7" fmla="*/ 51409 w 941718"/>
                    <a:gd name="connsiteY7" fmla="*/ 323894 h 672431"/>
                    <a:gd name="connsiteX8" fmla="*/ 65697 w 941718"/>
                    <a:gd name="connsiteY8" fmla="*/ 152444 h 672431"/>
                    <a:gd name="connsiteX9" fmla="*/ 98755 w 941718"/>
                    <a:gd name="connsiteY9" fmla="*/ 38143 h 672431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  <a:gd name="connsiteX0" fmla="*/ 98755 w 941718"/>
                    <a:gd name="connsiteY0" fmla="*/ 38099 h 672387"/>
                    <a:gd name="connsiteX1" fmla="*/ 275247 w 941718"/>
                    <a:gd name="connsiteY1" fmla="*/ 0 h 672387"/>
                    <a:gd name="connsiteX2" fmla="*/ 886706 w 941718"/>
                    <a:gd name="connsiteY2" fmla="*/ 119062 h 672387"/>
                    <a:gd name="connsiteX3" fmla="*/ 770547 w 941718"/>
                    <a:gd name="connsiteY3" fmla="*/ 295275 h 672387"/>
                    <a:gd name="connsiteX4" fmla="*/ 834319 w 941718"/>
                    <a:gd name="connsiteY4" fmla="*/ 519112 h 672387"/>
                    <a:gd name="connsiteX5" fmla="*/ 941718 w 941718"/>
                    <a:gd name="connsiteY5" fmla="*/ 652462 h 672387"/>
                    <a:gd name="connsiteX6" fmla="*/ 51409 w 941718"/>
                    <a:gd name="connsiteY6" fmla="*/ 457200 h 672387"/>
                    <a:gd name="connsiteX7" fmla="*/ 51409 w 941718"/>
                    <a:gd name="connsiteY7" fmla="*/ 323850 h 672387"/>
                    <a:gd name="connsiteX8" fmla="*/ 65697 w 941718"/>
                    <a:gd name="connsiteY8" fmla="*/ 152400 h 672387"/>
                    <a:gd name="connsiteX9" fmla="*/ 98755 w 941718"/>
                    <a:gd name="connsiteY9" fmla="*/ 38099 h 672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41718" h="672387">
                      <a:moveTo>
                        <a:pt x="98755" y="38099"/>
                      </a:moveTo>
                      <a:cubicBezTo>
                        <a:pt x="141711" y="39687"/>
                        <a:pt x="222766" y="79374"/>
                        <a:pt x="275247" y="0"/>
                      </a:cubicBezTo>
                      <a:lnTo>
                        <a:pt x="886706" y="119062"/>
                      </a:lnTo>
                      <a:cubicBezTo>
                        <a:pt x="905136" y="180975"/>
                        <a:pt x="823555" y="276224"/>
                        <a:pt x="770547" y="295275"/>
                      </a:cubicBezTo>
                      <a:lnTo>
                        <a:pt x="834319" y="519112"/>
                      </a:lnTo>
                      <a:cubicBezTo>
                        <a:pt x="870119" y="563562"/>
                        <a:pt x="891630" y="460375"/>
                        <a:pt x="941718" y="652462"/>
                      </a:cubicBezTo>
                      <a:cubicBezTo>
                        <a:pt x="536596" y="745331"/>
                        <a:pt x="79144" y="484981"/>
                        <a:pt x="51409" y="457200"/>
                      </a:cubicBezTo>
                      <a:cubicBezTo>
                        <a:pt x="23674" y="429419"/>
                        <a:pt x="58553" y="368300"/>
                        <a:pt x="51409" y="323850"/>
                      </a:cubicBezTo>
                      <a:cubicBezTo>
                        <a:pt x="44265" y="279400"/>
                        <a:pt x="-69194" y="164306"/>
                        <a:pt x="65697" y="152400"/>
                      </a:cubicBezTo>
                      <a:lnTo>
                        <a:pt x="98755" y="38099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4E7F47"/>
                    </a:gs>
                    <a:gs pos="39000">
                      <a:srgbClr val="AD6943"/>
                    </a:gs>
                  </a:gsLst>
                  <a:lin ang="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Star: 7 Points 223">
                  <a:extLst>
                    <a:ext uri="{FF2B5EF4-FFF2-40B4-BE49-F238E27FC236}">
                      <a16:creationId xmlns:a16="http://schemas.microsoft.com/office/drawing/2014/main" id="{C3A5227B-6519-B854-B29A-574F791EC30E}"/>
                    </a:ext>
                  </a:extLst>
                </p:cNvPr>
                <p:cNvSpPr/>
                <p:nvPr/>
              </p:nvSpPr>
              <p:spPr>
                <a:xfrm>
                  <a:off x="11896182" y="2673968"/>
                  <a:ext cx="494348" cy="632082"/>
                </a:xfrm>
                <a:prstGeom prst="star7">
                  <a:avLst>
                    <a:gd name="adj" fmla="val 48261"/>
                    <a:gd name="hf" fmla="val 102572"/>
                    <a:gd name="vf" fmla="val 105210"/>
                  </a:avLst>
                </a:prstGeom>
                <a:gradFill>
                  <a:gsLst>
                    <a:gs pos="0">
                      <a:srgbClr val="4E7F47"/>
                    </a:gs>
                    <a:gs pos="60000">
                      <a:srgbClr val="AD6943"/>
                    </a:gs>
                  </a:gsLst>
                  <a:lin ang="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25" name="ttsMP3.com_VoiceText_2025-1-31_23-48-25">
            <a:hlinkClick r:id="" action="ppaction://media"/>
            <a:extLst>
              <a:ext uri="{FF2B5EF4-FFF2-40B4-BE49-F238E27FC236}">
                <a16:creationId xmlns:a16="http://schemas.microsoft.com/office/drawing/2014/main" id="{BDB7CDBE-076B-A8BA-D3A3-AC70CC13EE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93128" y="1625191"/>
            <a:ext cx="609600" cy="609600"/>
          </a:xfrm>
          <a:prstGeom prst="rect">
            <a:avLst/>
          </a:prstGeom>
        </p:spPr>
      </p:pic>
      <p:pic>
        <p:nvPicPr>
          <p:cNvPr id="226" name="ttsMP3.com_VoiceText_2025-1-31_23-48-43">
            <a:hlinkClick r:id="" action="ppaction://media"/>
            <a:extLst>
              <a:ext uri="{FF2B5EF4-FFF2-40B4-BE49-F238E27FC236}">
                <a16:creationId xmlns:a16="http://schemas.microsoft.com/office/drawing/2014/main" id="{67BDEAE7-A21D-2E06-9397-5009F276833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83537" y="4795685"/>
            <a:ext cx="609600" cy="609600"/>
          </a:xfrm>
          <a:prstGeom prst="rect">
            <a:avLst/>
          </a:prstGeom>
        </p:spPr>
      </p:pic>
      <p:pic>
        <p:nvPicPr>
          <p:cNvPr id="227" name="ttsMP3.com_VoiceText_2025-1-31_23-48-59">
            <a:hlinkClick r:id="" action="ppaction://media"/>
            <a:extLst>
              <a:ext uri="{FF2B5EF4-FFF2-40B4-BE49-F238E27FC236}">
                <a16:creationId xmlns:a16="http://schemas.microsoft.com/office/drawing/2014/main" id="{34EDA4BF-50D8-535B-44BA-A67322AE7E3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39768" y="919050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480" fill="hold"/>
                                        <p:tgtEl>
                                          <p:spTgt spid="2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3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98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768" fill="hold"/>
                                        <p:tgtEl>
                                          <p:spTgt spid="2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48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98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720" fill="hold"/>
                                        <p:tgtEl>
                                          <p:spTgt spid="22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5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6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26</Words>
  <Application>Microsoft Office PowerPoint</Application>
  <PresentationFormat>Widescreen</PresentationFormat>
  <Paragraphs>19</Paragraphs>
  <Slides>10</Slides>
  <Notes>0</Notes>
  <HiddenSlides>0</HiddenSlides>
  <MMClips>17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53</cp:revision>
  <dcterms:created xsi:type="dcterms:W3CDTF">2025-02-07T18:26:38Z</dcterms:created>
  <dcterms:modified xsi:type="dcterms:W3CDTF">2025-02-20T04:12:26Z</dcterms:modified>
</cp:coreProperties>
</file>