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91D"/>
    <a:srgbClr val="BEA7D5"/>
    <a:srgbClr val="6C9736"/>
    <a:srgbClr val="ED7D31"/>
    <a:srgbClr val="B4C7E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3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9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3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5" Type="http://schemas.microsoft.com/office/2007/relationships/media" Target="../media/media5.mp3"/><Relationship Id="rId10" Type="http://schemas.openxmlformats.org/officeDocument/2006/relationships/image" Target="../media/image1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3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audio" Target="../media/media14.mp3"/><Relationship Id="rId5" Type="http://schemas.microsoft.com/office/2007/relationships/media" Target="../media/media14.mp3"/><Relationship Id="rId4" Type="http://schemas.openxmlformats.org/officeDocument/2006/relationships/audio" Target="../media/media13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5B86BBF-0525-0467-EA1E-C40FD8B70B20}"/>
              </a:ext>
            </a:extLst>
          </p:cNvPr>
          <p:cNvSpPr txBox="1"/>
          <p:nvPr/>
        </p:nvSpPr>
        <p:spPr>
          <a:xfrm>
            <a:off x="-529516" y="2798243"/>
            <a:ext cx="81092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591D"/>
                </a:solidFill>
                <a:effectLst/>
                <a:uLnTx/>
                <a:uFillTx/>
                <a:latin typeface="Arial Black" panose="020B0A04020102020204" pitchFamily="34" charset="0"/>
              </a:rPr>
              <a:t>X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80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ED591D"/>
                </a:solidFill>
                <a:effectLst/>
                <a:uLnTx/>
                <a:uFillTx/>
                <a:latin typeface="Arial Black" panose="020B0A04020102020204" pitchFamily="34" charset="0"/>
              </a:rPr>
              <a:t>X</a:t>
            </a:r>
            <a:r>
              <a:rPr kumimoji="0" lang="en-US" sz="72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enops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! </a:t>
            </a: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B08807-5ABD-3A60-4695-4C5ACC953620}"/>
              </a:ext>
            </a:extLst>
          </p:cNvPr>
          <p:cNvGrpSpPr/>
          <p:nvPr/>
        </p:nvGrpSpPr>
        <p:grpSpPr>
          <a:xfrm flipH="1">
            <a:off x="1024016" y="4436025"/>
            <a:ext cx="5207436" cy="5071456"/>
            <a:chOff x="2185160" y="470140"/>
            <a:chExt cx="6439186" cy="6271042"/>
          </a:xfrm>
        </p:grpSpPr>
        <p:sp>
          <p:nvSpPr>
            <p:cNvPr id="29" name="Rectangle 86">
              <a:extLst>
                <a:ext uri="{FF2B5EF4-FFF2-40B4-BE49-F238E27FC236}">
                  <a16:creationId xmlns:a16="http://schemas.microsoft.com/office/drawing/2014/main" id="{44736DFC-C729-8A2F-C0C0-06782E857CDE}"/>
                </a:ext>
              </a:extLst>
            </p:cNvPr>
            <p:cNvSpPr/>
            <p:nvPr/>
          </p:nvSpPr>
          <p:spPr>
            <a:xfrm>
              <a:off x="2185160" y="3804102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56000">
                  <a:srgbClr val="5C8B9D"/>
                </a:gs>
                <a:gs pos="0">
                  <a:srgbClr val="DF7C27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86">
              <a:extLst>
                <a:ext uri="{FF2B5EF4-FFF2-40B4-BE49-F238E27FC236}">
                  <a16:creationId xmlns:a16="http://schemas.microsoft.com/office/drawing/2014/main" id="{AD99F9B0-E62D-6AFA-2EFA-4AE19FE11363}"/>
                </a:ext>
              </a:extLst>
            </p:cNvPr>
            <p:cNvSpPr/>
            <p:nvPr/>
          </p:nvSpPr>
          <p:spPr>
            <a:xfrm>
              <a:off x="2247438" y="3669446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0">
                  <a:srgbClr val="7E4C26"/>
                </a:gs>
                <a:gs pos="38000">
                  <a:srgbClr val="5C8B9D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93">
              <a:extLst>
                <a:ext uri="{FF2B5EF4-FFF2-40B4-BE49-F238E27FC236}">
                  <a16:creationId xmlns:a16="http://schemas.microsoft.com/office/drawing/2014/main" id="{487E6506-AE13-2588-48C6-F21E1BA77FA6}"/>
                </a:ext>
              </a:extLst>
            </p:cNvPr>
            <p:cNvSpPr/>
            <p:nvPr/>
          </p:nvSpPr>
          <p:spPr>
            <a:xfrm>
              <a:off x="5731620" y="6161364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92">
              <a:extLst>
                <a:ext uri="{FF2B5EF4-FFF2-40B4-BE49-F238E27FC236}">
                  <a16:creationId xmlns:a16="http://schemas.microsoft.com/office/drawing/2014/main" id="{AF62831C-55EE-7820-AE6E-23C058914D32}"/>
                </a:ext>
              </a:extLst>
            </p:cNvPr>
            <p:cNvSpPr/>
            <p:nvPr/>
          </p:nvSpPr>
          <p:spPr>
            <a:xfrm>
              <a:off x="5938161" y="5505607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92">
              <a:extLst>
                <a:ext uri="{FF2B5EF4-FFF2-40B4-BE49-F238E27FC236}">
                  <a16:creationId xmlns:a16="http://schemas.microsoft.com/office/drawing/2014/main" id="{DC995491-15F4-208C-96EC-78AA03BBFECE}"/>
                </a:ext>
              </a:extLst>
            </p:cNvPr>
            <p:cNvSpPr/>
            <p:nvPr/>
          </p:nvSpPr>
          <p:spPr>
            <a:xfrm rot="19264388">
              <a:off x="6240449" y="6178792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93">
              <a:extLst>
                <a:ext uri="{FF2B5EF4-FFF2-40B4-BE49-F238E27FC236}">
                  <a16:creationId xmlns:a16="http://schemas.microsoft.com/office/drawing/2014/main" id="{35F66B47-8521-D5F5-D8F7-3A648404D637}"/>
                </a:ext>
              </a:extLst>
            </p:cNvPr>
            <p:cNvSpPr/>
            <p:nvPr/>
          </p:nvSpPr>
          <p:spPr>
            <a:xfrm>
              <a:off x="5044155" y="6331599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92">
              <a:extLst>
                <a:ext uri="{FF2B5EF4-FFF2-40B4-BE49-F238E27FC236}">
                  <a16:creationId xmlns:a16="http://schemas.microsoft.com/office/drawing/2014/main" id="{2F505834-E2C1-13F0-861B-2D683ACD40DE}"/>
                </a:ext>
              </a:extLst>
            </p:cNvPr>
            <p:cNvSpPr/>
            <p:nvPr/>
          </p:nvSpPr>
          <p:spPr>
            <a:xfrm>
              <a:off x="5250696" y="5675842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92">
              <a:extLst>
                <a:ext uri="{FF2B5EF4-FFF2-40B4-BE49-F238E27FC236}">
                  <a16:creationId xmlns:a16="http://schemas.microsoft.com/office/drawing/2014/main" id="{7427D625-6F2B-2FF1-99C0-D60F75829CED}"/>
                </a:ext>
              </a:extLst>
            </p:cNvPr>
            <p:cNvSpPr/>
            <p:nvPr/>
          </p:nvSpPr>
          <p:spPr>
            <a:xfrm rot="19264388">
              <a:off x="5552984" y="6349027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79EC542-58D7-8E45-0D3E-AEB6BDC9CAAB}"/>
                </a:ext>
              </a:extLst>
            </p:cNvPr>
            <p:cNvSpPr/>
            <p:nvPr/>
          </p:nvSpPr>
          <p:spPr>
            <a:xfrm>
              <a:off x="5781810" y="4730828"/>
              <a:ext cx="724451" cy="954367"/>
            </a:xfrm>
            <a:prstGeom prst="ellipse">
              <a:avLst/>
            </a:prstGeom>
            <a:solidFill>
              <a:srgbClr val="C4AE9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E8F62E8-BBE4-61FC-ED2B-1AC0A662F632}"/>
                </a:ext>
              </a:extLst>
            </p:cNvPr>
            <p:cNvSpPr/>
            <p:nvPr/>
          </p:nvSpPr>
          <p:spPr>
            <a:xfrm>
              <a:off x="5083159" y="4883442"/>
              <a:ext cx="724451" cy="954367"/>
            </a:xfrm>
            <a:prstGeom prst="ellipse">
              <a:avLst/>
            </a:prstGeom>
            <a:solidFill>
              <a:srgbClr val="C4AE9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83">
              <a:extLst>
                <a:ext uri="{FF2B5EF4-FFF2-40B4-BE49-F238E27FC236}">
                  <a16:creationId xmlns:a16="http://schemas.microsoft.com/office/drawing/2014/main" id="{8585D09A-9FCD-65FB-5CB0-F5B67AF6E34A}"/>
                </a:ext>
              </a:extLst>
            </p:cNvPr>
            <p:cNvSpPr/>
            <p:nvPr/>
          </p:nvSpPr>
          <p:spPr>
            <a:xfrm>
              <a:off x="4134742" y="542437"/>
              <a:ext cx="3685741" cy="4959344"/>
            </a:xfrm>
            <a:custGeom>
              <a:avLst/>
              <a:gdLst>
                <a:gd name="connsiteX0" fmla="*/ 0 w 982639"/>
                <a:gd name="connsiteY0" fmla="*/ 0 h 2647666"/>
                <a:gd name="connsiteX1" fmla="*/ 982639 w 982639"/>
                <a:gd name="connsiteY1" fmla="*/ 0 h 2647666"/>
                <a:gd name="connsiteX2" fmla="*/ 982639 w 982639"/>
                <a:gd name="connsiteY2" fmla="*/ 2647666 h 2647666"/>
                <a:gd name="connsiteX3" fmla="*/ 0 w 982639"/>
                <a:gd name="connsiteY3" fmla="*/ 2647666 h 2647666"/>
                <a:gd name="connsiteX4" fmla="*/ 0 w 982639"/>
                <a:gd name="connsiteY4" fmla="*/ 0 h 2647666"/>
                <a:gd name="connsiteX0" fmla="*/ 0 w 1091821"/>
                <a:gd name="connsiteY0" fmla="*/ 0 h 3684896"/>
                <a:gd name="connsiteX1" fmla="*/ 1091821 w 1091821"/>
                <a:gd name="connsiteY1" fmla="*/ 1037230 h 3684896"/>
                <a:gd name="connsiteX2" fmla="*/ 1091821 w 1091821"/>
                <a:gd name="connsiteY2" fmla="*/ 3684896 h 3684896"/>
                <a:gd name="connsiteX3" fmla="*/ 109182 w 1091821"/>
                <a:gd name="connsiteY3" fmla="*/ 3684896 h 3684896"/>
                <a:gd name="connsiteX4" fmla="*/ 0 w 1091821"/>
                <a:gd name="connsiteY4" fmla="*/ 0 h 3684896"/>
                <a:gd name="connsiteX0" fmla="*/ 310597 w 1402418"/>
                <a:gd name="connsiteY0" fmla="*/ 0 h 3684896"/>
                <a:gd name="connsiteX1" fmla="*/ 1402418 w 1402418"/>
                <a:gd name="connsiteY1" fmla="*/ 1037230 h 3684896"/>
                <a:gd name="connsiteX2" fmla="*/ 1402418 w 1402418"/>
                <a:gd name="connsiteY2" fmla="*/ 3684896 h 3684896"/>
                <a:gd name="connsiteX3" fmla="*/ 419779 w 1402418"/>
                <a:gd name="connsiteY3" fmla="*/ 3684896 h 3684896"/>
                <a:gd name="connsiteX4" fmla="*/ 310597 w 1402418"/>
                <a:gd name="connsiteY4" fmla="*/ 0 h 3684896"/>
                <a:gd name="connsiteX0" fmla="*/ 1584234 w 2676055"/>
                <a:gd name="connsiteY0" fmla="*/ 0 h 4244454"/>
                <a:gd name="connsiteX1" fmla="*/ 2676055 w 2676055"/>
                <a:gd name="connsiteY1" fmla="*/ 1037230 h 4244454"/>
                <a:gd name="connsiteX2" fmla="*/ 2676055 w 2676055"/>
                <a:gd name="connsiteY2" fmla="*/ 3684896 h 4244454"/>
                <a:gd name="connsiteX3" fmla="*/ 1094 w 2676055"/>
                <a:gd name="connsiteY3" fmla="*/ 4244454 h 4244454"/>
                <a:gd name="connsiteX4" fmla="*/ 1584234 w 2676055"/>
                <a:gd name="connsiteY4" fmla="*/ 0 h 4244454"/>
                <a:gd name="connsiteX0" fmla="*/ 1583994 w 2675815"/>
                <a:gd name="connsiteY0" fmla="*/ 0 h 4244454"/>
                <a:gd name="connsiteX1" fmla="*/ 2675815 w 2675815"/>
                <a:gd name="connsiteY1" fmla="*/ 1037230 h 4244454"/>
                <a:gd name="connsiteX2" fmla="*/ 2675815 w 2675815"/>
                <a:gd name="connsiteY2" fmla="*/ 3684896 h 4244454"/>
                <a:gd name="connsiteX3" fmla="*/ 854 w 2675815"/>
                <a:gd name="connsiteY3" fmla="*/ 4244454 h 4244454"/>
                <a:gd name="connsiteX4" fmla="*/ 1583994 w 2675815"/>
                <a:gd name="connsiteY4" fmla="*/ 0 h 4244454"/>
                <a:gd name="connsiteX0" fmla="*/ 1583994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83994 w 2675815"/>
                <a:gd name="connsiteY4" fmla="*/ 0 h 4176215"/>
                <a:gd name="connsiteX0" fmla="*/ 1502170 w 2675878"/>
                <a:gd name="connsiteY0" fmla="*/ 0 h 4176215"/>
                <a:gd name="connsiteX1" fmla="*/ 2675878 w 2675878"/>
                <a:gd name="connsiteY1" fmla="*/ 1037230 h 4176215"/>
                <a:gd name="connsiteX2" fmla="*/ 2675878 w 2675878"/>
                <a:gd name="connsiteY2" fmla="*/ 3684896 h 4176215"/>
                <a:gd name="connsiteX3" fmla="*/ 917 w 2675878"/>
                <a:gd name="connsiteY3" fmla="*/ 4176215 h 4176215"/>
                <a:gd name="connsiteX4" fmla="*/ 1502170 w 2675878"/>
                <a:gd name="connsiteY4" fmla="*/ 0 h 4176215"/>
                <a:gd name="connsiteX0" fmla="*/ 1502107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02107 w 2675815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2675815 w 3044304"/>
                <a:gd name="connsiteY2" fmla="*/ 3684896 h 4176215"/>
                <a:gd name="connsiteX3" fmla="*/ 854 w 3044304"/>
                <a:gd name="connsiteY3" fmla="*/ 4176215 h 4176215"/>
                <a:gd name="connsiteX4" fmla="*/ 1502107 w 3044304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854 w 3044304"/>
                <a:gd name="connsiteY2" fmla="*/ 4176215 h 4176215"/>
                <a:gd name="connsiteX3" fmla="*/ 1502107 w 3044304"/>
                <a:gd name="connsiteY3" fmla="*/ 0 h 4176215"/>
                <a:gd name="connsiteX0" fmla="*/ 1502107 w 3044304"/>
                <a:gd name="connsiteY0" fmla="*/ 0 h 4420495"/>
                <a:gd name="connsiteX1" fmla="*/ 3044304 w 3044304"/>
                <a:gd name="connsiteY1" fmla="*/ 1337480 h 4420495"/>
                <a:gd name="connsiteX2" fmla="*/ 854 w 3044304"/>
                <a:gd name="connsiteY2" fmla="*/ 4176215 h 4420495"/>
                <a:gd name="connsiteX3" fmla="*/ 1502107 w 3044304"/>
                <a:gd name="connsiteY3" fmla="*/ 0 h 4420495"/>
                <a:gd name="connsiteX0" fmla="*/ 1761259 w 3303456"/>
                <a:gd name="connsiteY0" fmla="*/ 0 h 4433289"/>
                <a:gd name="connsiteX1" fmla="*/ 3303456 w 3303456"/>
                <a:gd name="connsiteY1" fmla="*/ 1337480 h 4433289"/>
                <a:gd name="connsiteX2" fmla="*/ 698 w 3303456"/>
                <a:gd name="connsiteY2" fmla="*/ 4189863 h 4433289"/>
                <a:gd name="connsiteX3" fmla="*/ 1761259 w 3303456"/>
                <a:gd name="connsiteY3" fmla="*/ 0 h 4433289"/>
                <a:gd name="connsiteX0" fmla="*/ 1761259 w 3303456"/>
                <a:gd name="connsiteY0" fmla="*/ 0 h 4419940"/>
                <a:gd name="connsiteX1" fmla="*/ 3303456 w 3303456"/>
                <a:gd name="connsiteY1" fmla="*/ 1337480 h 4419940"/>
                <a:gd name="connsiteX2" fmla="*/ 698 w 3303456"/>
                <a:gd name="connsiteY2" fmla="*/ 4189863 h 4419940"/>
                <a:gd name="connsiteX3" fmla="*/ 1761259 w 3303456"/>
                <a:gd name="connsiteY3" fmla="*/ 0 h 4419940"/>
                <a:gd name="connsiteX0" fmla="*/ 1761259 w 3492639"/>
                <a:gd name="connsiteY0" fmla="*/ 0 h 4391767"/>
                <a:gd name="connsiteX1" fmla="*/ 3303456 w 3492639"/>
                <a:gd name="connsiteY1" fmla="*/ 1337480 h 4391767"/>
                <a:gd name="connsiteX2" fmla="*/ 698 w 3492639"/>
                <a:gd name="connsiteY2" fmla="*/ 4189863 h 4391767"/>
                <a:gd name="connsiteX3" fmla="*/ 1761259 w 3492639"/>
                <a:gd name="connsiteY3" fmla="*/ 0 h 4391767"/>
                <a:gd name="connsiteX0" fmla="*/ 1761259 w 3393044"/>
                <a:gd name="connsiteY0" fmla="*/ 0 h 4454701"/>
                <a:gd name="connsiteX1" fmla="*/ 3303456 w 3393044"/>
                <a:gd name="connsiteY1" fmla="*/ 1337480 h 4454701"/>
                <a:gd name="connsiteX2" fmla="*/ 698 w 3393044"/>
                <a:gd name="connsiteY2" fmla="*/ 4189863 h 4454701"/>
                <a:gd name="connsiteX3" fmla="*/ 1761259 w 3393044"/>
                <a:gd name="connsiteY3" fmla="*/ 0 h 4454701"/>
                <a:gd name="connsiteX0" fmla="*/ 1761259 w 3496543"/>
                <a:gd name="connsiteY0" fmla="*/ 0 h 4460693"/>
                <a:gd name="connsiteX1" fmla="*/ 3303456 w 3496543"/>
                <a:gd name="connsiteY1" fmla="*/ 1337480 h 4460693"/>
                <a:gd name="connsiteX2" fmla="*/ 698 w 3496543"/>
                <a:gd name="connsiteY2" fmla="*/ 4189863 h 4460693"/>
                <a:gd name="connsiteX3" fmla="*/ 1761259 w 3496543"/>
                <a:gd name="connsiteY3" fmla="*/ 0 h 4460693"/>
                <a:gd name="connsiteX0" fmla="*/ 1761259 w 3526373"/>
                <a:gd name="connsiteY0" fmla="*/ 96558 h 4557251"/>
                <a:gd name="connsiteX1" fmla="*/ 3303456 w 3526373"/>
                <a:gd name="connsiteY1" fmla="*/ 1434038 h 4557251"/>
                <a:gd name="connsiteX2" fmla="*/ 698 w 3526373"/>
                <a:gd name="connsiteY2" fmla="*/ 4286421 h 4557251"/>
                <a:gd name="connsiteX3" fmla="*/ 1761259 w 3526373"/>
                <a:gd name="connsiteY3" fmla="*/ 96558 h 4557251"/>
                <a:gd name="connsiteX0" fmla="*/ 1761259 w 3500669"/>
                <a:gd name="connsiteY0" fmla="*/ 312674 h 4773367"/>
                <a:gd name="connsiteX1" fmla="*/ 3303456 w 3500669"/>
                <a:gd name="connsiteY1" fmla="*/ 1650154 h 4773367"/>
                <a:gd name="connsiteX2" fmla="*/ 698 w 3500669"/>
                <a:gd name="connsiteY2" fmla="*/ 4502537 h 4773367"/>
                <a:gd name="connsiteX3" fmla="*/ 1761259 w 3500669"/>
                <a:gd name="connsiteY3" fmla="*/ 312674 h 4773367"/>
                <a:gd name="connsiteX0" fmla="*/ 1761259 w 3500669"/>
                <a:gd name="connsiteY0" fmla="*/ 312674 h 4764736"/>
                <a:gd name="connsiteX1" fmla="*/ 3303456 w 3500669"/>
                <a:gd name="connsiteY1" fmla="*/ 1650154 h 4764736"/>
                <a:gd name="connsiteX2" fmla="*/ 698 w 3500669"/>
                <a:gd name="connsiteY2" fmla="*/ 4502537 h 4764736"/>
                <a:gd name="connsiteX3" fmla="*/ 1761259 w 3500669"/>
                <a:gd name="connsiteY3" fmla="*/ 312674 h 4764736"/>
                <a:gd name="connsiteX0" fmla="*/ 1761259 w 3500669"/>
                <a:gd name="connsiteY0" fmla="*/ 312674 h 4735035"/>
                <a:gd name="connsiteX1" fmla="*/ 3303456 w 3500669"/>
                <a:gd name="connsiteY1" fmla="*/ 1650154 h 4735035"/>
                <a:gd name="connsiteX2" fmla="*/ 698 w 3500669"/>
                <a:gd name="connsiteY2" fmla="*/ 4502537 h 4735035"/>
                <a:gd name="connsiteX3" fmla="*/ 1761259 w 3500669"/>
                <a:gd name="connsiteY3" fmla="*/ 312674 h 4735035"/>
                <a:gd name="connsiteX0" fmla="*/ 1761259 w 3500669"/>
                <a:gd name="connsiteY0" fmla="*/ 312674 h 4726718"/>
                <a:gd name="connsiteX1" fmla="*/ 3303456 w 3500669"/>
                <a:gd name="connsiteY1" fmla="*/ 1650154 h 4726718"/>
                <a:gd name="connsiteX2" fmla="*/ 698 w 3500669"/>
                <a:gd name="connsiteY2" fmla="*/ 4502537 h 4726718"/>
                <a:gd name="connsiteX3" fmla="*/ 1761259 w 3500669"/>
                <a:gd name="connsiteY3" fmla="*/ 312674 h 4726718"/>
                <a:gd name="connsiteX0" fmla="*/ 1829466 w 3568876"/>
                <a:gd name="connsiteY0" fmla="*/ 312674 h 4791604"/>
                <a:gd name="connsiteX1" fmla="*/ 3371663 w 3568876"/>
                <a:gd name="connsiteY1" fmla="*/ 1650154 h 4791604"/>
                <a:gd name="connsiteX2" fmla="*/ 666 w 3568876"/>
                <a:gd name="connsiteY2" fmla="*/ 4570775 h 4791604"/>
                <a:gd name="connsiteX3" fmla="*/ 1829466 w 3568876"/>
                <a:gd name="connsiteY3" fmla="*/ 312674 h 4791604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77167"/>
                <a:gd name="connsiteY0" fmla="*/ 312674 h 4781659"/>
                <a:gd name="connsiteX1" fmla="*/ 3371663 w 3577167"/>
                <a:gd name="connsiteY1" fmla="*/ 1650154 h 4781659"/>
                <a:gd name="connsiteX2" fmla="*/ 666 w 3577167"/>
                <a:gd name="connsiteY2" fmla="*/ 4570775 h 4781659"/>
                <a:gd name="connsiteX3" fmla="*/ 1829466 w 3577167"/>
                <a:gd name="connsiteY3" fmla="*/ 312674 h 4781659"/>
                <a:gd name="connsiteX0" fmla="*/ 1829466 w 3567546"/>
                <a:gd name="connsiteY0" fmla="*/ 287437 h 4759231"/>
                <a:gd name="connsiteX1" fmla="*/ 3358963 w 3567546"/>
                <a:gd name="connsiteY1" fmla="*/ 1682067 h 4759231"/>
                <a:gd name="connsiteX2" fmla="*/ 666 w 3567546"/>
                <a:gd name="connsiteY2" fmla="*/ 4545538 h 4759231"/>
                <a:gd name="connsiteX3" fmla="*/ 1829466 w 3567546"/>
                <a:gd name="connsiteY3" fmla="*/ 287437 h 4759231"/>
                <a:gd name="connsiteX0" fmla="*/ 1829466 w 3587284"/>
                <a:gd name="connsiteY0" fmla="*/ 287437 h 4759231"/>
                <a:gd name="connsiteX1" fmla="*/ 3358963 w 3587284"/>
                <a:gd name="connsiteY1" fmla="*/ 1682067 h 4759231"/>
                <a:gd name="connsiteX2" fmla="*/ 666 w 3587284"/>
                <a:gd name="connsiteY2" fmla="*/ 4545538 h 4759231"/>
                <a:gd name="connsiteX3" fmla="*/ 1829466 w 3587284"/>
                <a:gd name="connsiteY3" fmla="*/ 287437 h 4759231"/>
                <a:gd name="connsiteX0" fmla="*/ 1829466 w 3594891"/>
                <a:gd name="connsiteY0" fmla="*/ 292062 h 4763856"/>
                <a:gd name="connsiteX1" fmla="*/ 3358963 w 3594891"/>
                <a:gd name="connsiteY1" fmla="*/ 1686692 h 4763856"/>
                <a:gd name="connsiteX2" fmla="*/ 666 w 3594891"/>
                <a:gd name="connsiteY2" fmla="*/ 4550163 h 4763856"/>
                <a:gd name="connsiteX3" fmla="*/ 1829466 w 3594891"/>
                <a:gd name="connsiteY3" fmla="*/ 292062 h 4763856"/>
                <a:gd name="connsiteX0" fmla="*/ 1829466 w 3587284"/>
                <a:gd name="connsiteY0" fmla="*/ 501830 h 4973624"/>
                <a:gd name="connsiteX1" fmla="*/ 3358963 w 3587284"/>
                <a:gd name="connsiteY1" fmla="*/ 1896460 h 4973624"/>
                <a:gd name="connsiteX2" fmla="*/ 666 w 3587284"/>
                <a:gd name="connsiteY2" fmla="*/ 4759931 h 4973624"/>
                <a:gd name="connsiteX3" fmla="*/ 1829466 w 3587284"/>
                <a:gd name="connsiteY3" fmla="*/ 501830 h 4973624"/>
                <a:gd name="connsiteX0" fmla="*/ 1829466 w 3617639"/>
                <a:gd name="connsiteY0" fmla="*/ 481142 h 4952936"/>
                <a:gd name="connsiteX1" fmla="*/ 3358963 w 3617639"/>
                <a:gd name="connsiteY1" fmla="*/ 1875772 h 4952936"/>
                <a:gd name="connsiteX2" fmla="*/ 666 w 3617639"/>
                <a:gd name="connsiteY2" fmla="*/ 4739243 h 4952936"/>
                <a:gd name="connsiteX3" fmla="*/ 1829466 w 3617639"/>
                <a:gd name="connsiteY3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7084"/>
                <a:gd name="connsiteX1" fmla="*/ 3427065 w 3685741"/>
                <a:gd name="connsiteY1" fmla="*/ 1875772 h 4957084"/>
                <a:gd name="connsiteX2" fmla="*/ 68768 w 3685741"/>
                <a:gd name="connsiteY2" fmla="*/ 4739243 h 4957084"/>
                <a:gd name="connsiteX3" fmla="*/ 1283419 w 3685741"/>
                <a:gd name="connsiteY3" fmla="*/ 2105229 h 4957084"/>
                <a:gd name="connsiteX4" fmla="*/ 1897568 w 3685741"/>
                <a:gd name="connsiteY4" fmla="*/ 481142 h 4957084"/>
                <a:gd name="connsiteX0" fmla="*/ 1897568 w 3685741"/>
                <a:gd name="connsiteY0" fmla="*/ 481142 h 4944704"/>
                <a:gd name="connsiteX1" fmla="*/ 3427065 w 3685741"/>
                <a:gd name="connsiteY1" fmla="*/ 1875772 h 4944704"/>
                <a:gd name="connsiteX2" fmla="*/ 68768 w 3685741"/>
                <a:gd name="connsiteY2" fmla="*/ 4739243 h 4944704"/>
                <a:gd name="connsiteX3" fmla="*/ 1283419 w 3685741"/>
                <a:gd name="connsiteY3" fmla="*/ 2105229 h 4944704"/>
                <a:gd name="connsiteX4" fmla="*/ 1897568 w 3685741"/>
                <a:gd name="connsiteY4" fmla="*/ 481142 h 4944704"/>
                <a:gd name="connsiteX0" fmla="*/ 1897568 w 3685741"/>
                <a:gd name="connsiteY0" fmla="*/ 481142 h 4908762"/>
                <a:gd name="connsiteX1" fmla="*/ 3427065 w 3685741"/>
                <a:gd name="connsiteY1" fmla="*/ 1875772 h 4908762"/>
                <a:gd name="connsiteX2" fmla="*/ 68768 w 3685741"/>
                <a:gd name="connsiteY2" fmla="*/ 4739243 h 4908762"/>
                <a:gd name="connsiteX3" fmla="*/ 1283419 w 3685741"/>
                <a:gd name="connsiteY3" fmla="*/ 2105229 h 4908762"/>
                <a:gd name="connsiteX4" fmla="*/ 1897568 w 3685741"/>
                <a:gd name="connsiteY4" fmla="*/ 481142 h 4908762"/>
                <a:gd name="connsiteX0" fmla="*/ 1897568 w 3685741"/>
                <a:gd name="connsiteY0" fmla="*/ 481142 h 4965440"/>
                <a:gd name="connsiteX1" fmla="*/ 3427065 w 3685741"/>
                <a:gd name="connsiteY1" fmla="*/ 1875772 h 4965440"/>
                <a:gd name="connsiteX2" fmla="*/ 68768 w 3685741"/>
                <a:gd name="connsiteY2" fmla="*/ 4739243 h 4965440"/>
                <a:gd name="connsiteX3" fmla="*/ 1283419 w 3685741"/>
                <a:gd name="connsiteY3" fmla="*/ 2105229 h 4965440"/>
                <a:gd name="connsiteX4" fmla="*/ 1897568 w 3685741"/>
                <a:gd name="connsiteY4" fmla="*/ 481142 h 4965440"/>
                <a:gd name="connsiteX0" fmla="*/ 1897568 w 3685741"/>
                <a:gd name="connsiteY0" fmla="*/ 481142 h 4957868"/>
                <a:gd name="connsiteX1" fmla="*/ 3427065 w 3685741"/>
                <a:gd name="connsiteY1" fmla="*/ 1875772 h 4957868"/>
                <a:gd name="connsiteX2" fmla="*/ 68768 w 3685741"/>
                <a:gd name="connsiteY2" fmla="*/ 4739243 h 4957868"/>
                <a:gd name="connsiteX3" fmla="*/ 1283419 w 3685741"/>
                <a:gd name="connsiteY3" fmla="*/ 2105229 h 4957868"/>
                <a:gd name="connsiteX4" fmla="*/ 1897568 w 3685741"/>
                <a:gd name="connsiteY4" fmla="*/ 481142 h 4957868"/>
                <a:gd name="connsiteX0" fmla="*/ 1897568 w 3685741"/>
                <a:gd name="connsiteY0" fmla="*/ 481142 h 4959344"/>
                <a:gd name="connsiteX1" fmla="*/ 3427065 w 3685741"/>
                <a:gd name="connsiteY1" fmla="*/ 1875772 h 4959344"/>
                <a:gd name="connsiteX2" fmla="*/ 68768 w 3685741"/>
                <a:gd name="connsiteY2" fmla="*/ 4739243 h 4959344"/>
                <a:gd name="connsiteX3" fmla="*/ 1283419 w 3685741"/>
                <a:gd name="connsiteY3" fmla="*/ 2105229 h 4959344"/>
                <a:gd name="connsiteX4" fmla="*/ 1897568 w 3685741"/>
                <a:gd name="connsiteY4" fmla="*/ 481142 h 495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41" h="4959344">
                  <a:moveTo>
                    <a:pt x="1897568" y="481142"/>
                  </a:moveTo>
                  <a:cubicBezTo>
                    <a:pt x="1633713" y="-151204"/>
                    <a:pt x="4550729" y="-548981"/>
                    <a:pt x="3427065" y="1875772"/>
                  </a:cubicBezTo>
                  <a:cubicBezTo>
                    <a:pt x="3680497" y="2225590"/>
                    <a:pt x="4399655" y="5881107"/>
                    <a:pt x="68768" y="4739243"/>
                  </a:cubicBezTo>
                  <a:cubicBezTo>
                    <a:pt x="-308978" y="4770662"/>
                    <a:pt x="978619" y="2814912"/>
                    <a:pt x="1283419" y="2105229"/>
                  </a:cubicBezTo>
                  <a:cubicBezTo>
                    <a:pt x="1588219" y="1395546"/>
                    <a:pt x="1751834" y="812812"/>
                    <a:pt x="1897568" y="481142"/>
                  </a:cubicBezTo>
                  <a:close/>
                </a:path>
              </a:pathLst>
            </a:custGeom>
            <a:solidFill>
              <a:srgbClr val="E8562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85">
              <a:extLst>
                <a:ext uri="{FF2B5EF4-FFF2-40B4-BE49-F238E27FC236}">
                  <a16:creationId xmlns:a16="http://schemas.microsoft.com/office/drawing/2014/main" id="{065C2A97-FD50-FCAB-737F-D101B6EC56F9}"/>
                </a:ext>
              </a:extLst>
            </p:cNvPr>
            <p:cNvSpPr/>
            <p:nvPr/>
          </p:nvSpPr>
          <p:spPr>
            <a:xfrm>
              <a:off x="5954535" y="1746206"/>
              <a:ext cx="1688893" cy="1724145"/>
            </a:xfrm>
            <a:custGeom>
              <a:avLst/>
              <a:gdLst>
                <a:gd name="connsiteX0" fmla="*/ 0 w 1193800"/>
                <a:gd name="connsiteY0" fmla="*/ 0 h 1145692"/>
                <a:gd name="connsiteX1" fmla="*/ 1193800 w 1193800"/>
                <a:gd name="connsiteY1" fmla="*/ 0 h 1145692"/>
                <a:gd name="connsiteX2" fmla="*/ 1193800 w 1193800"/>
                <a:gd name="connsiteY2" fmla="*/ 1145692 h 1145692"/>
                <a:gd name="connsiteX3" fmla="*/ 0 w 1193800"/>
                <a:gd name="connsiteY3" fmla="*/ 1145692 h 1145692"/>
                <a:gd name="connsiteX4" fmla="*/ 0 w 119380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114300 w 1631950"/>
                <a:gd name="connsiteY0" fmla="*/ 110348 h 1256040"/>
                <a:gd name="connsiteX1" fmla="*/ 1631950 w 1631950"/>
                <a:gd name="connsiteY1" fmla="*/ 878698 h 1256040"/>
                <a:gd name="connsiteX2" fmla="*/ 1308100 w 1631950"/>
                <a:gd name="connsiteY2" fmla="*/ 1256040 h 1256040"/>
                <a:gd name="connsiteX3" fmla="*/ 114300 w 1631950"/>
                <a:gd name="connsiteY3" fmla="*/ 1256040 h 1256040"/>
                <a:gd name="connsiteX4" fmla="*/ 0 w 1631950"/>
                <a:gd name="connsiteY4" fmla="*/ 0 h 1256040"/>
                <a:gd name="connsiteX5" fmla="*/ 114300 w 1631950"/>
                <a:gd name="connsiteY5" fmla="*/ 110348 h 1256040"/>
                <a:gd name="connsiteX0" fmla="*/ 117133 w 1634783"/>
                <a:gd name="connsiteY0" fmla="*/ 122551 h 1268243"/>
                <a:gd name="connsiteX1" fmla="*/ 1634783 w 1634783"/>
                <a:gd name="connsiteY1" fmla="*/ 890901 h 1268243"/>
                <a:gd name="connsiteX2" fmla="*/ 1310933 w 1634783"/>
                <a:gd name="connsiteY2" fmla="*/ 1268243 h 1268243"/>
                <a:gd name="connsiteX3" fmla="*/ 117133 w 1634783"/>
                <a:gd name="connsiteY3" fmla="*/ 1268243 h 1268243"/>
                <a:gd name="connsiteX4" fmla="*/ 85383 w 1634783"/>
                <a:gd name="connsiteY4" fmla="*/ 151903 h 1268243"/>
                <a:gd name="connsiteX5" fmla="*/ 2833 w 1634783"/>
                <a:gd name="connsiteY5" fmla="*/ 12203 h 1268243"/>
                <a:gd name="connsiteX6" fmla="*/ 117133 w 1634783"/>
                <a:gd name="connsiteY6" fmla="*/ 122551 h 1268243"/>
                <a:gd name="connsiteX0" fmla="*/ 147375 w 1665025"/>
                <a:gd name="connsiteY0" fmla="*/ 110392 h 1256084"/>
                <a:gd name="connsiteX1" fmla="*/ 1665025 w 1665025"/>
                <a:gd name="connsiteY1" fmla="*/ 878742 h 1256084"/>
                <a:gd name="connsiteX2" fmla="*/ 1341175 w 1665025"/>
                <a:gd name="connsiteY2" fmla="*/ 1256084 h 1256084"/>
                <a:gd name="connsiteX3" fmla="*/ 147375 w 1665025"/>
                <a:gd name="connsiteY3" fmla="*/ 1256084 h 1256084"/>
                <a:gd name="connsiteX4" fmla="*/ 7676 w 1665025"/>
                <a:gd name="connsiteY4" fmla="*/ 152445 h 1256084"/>
                <a:gd name="connsiteX5" fmla="*/ 115625 w 1665025"/>
                <a:gd name="connsiteY5" fmla="*/ 139744 h 1256084"/>
                <a:gd name="connsiteX6" fmla="*/ 33075 w 1665025"/>
                <a:gd name="connsiteY6" fmla="*/ 44 h 1256084"/>
                <a:gd name="connsiteX7" fmla="*/ 147375 w 1665025"/>
                <a:gd name="connsiteY7" fmla="*/ 110392 h 1256084"/>
                <a:gd name="connsiteX0" fmla="*/ 141507 w 1659157"/>
                <a:gd name="connsiteY0" fmla="*/ 110392 h 1256084"/>
                <a:gd name="connsiteX1" fmla="*/ 1659157 w 1659157"/>
                <a:gd name="connsiteY1" fmla="*/ 878742 h 1256084"/>
                <a:gd name="connsiteX2" fmla="*/ 1335307 w 1659157"/>
                <a:gd name="connsiteY2" fmla="*/ 1256084 h 1256084"/>
                <a:gd name="connsiteX3" fmla="*/ 141507 w 1659157"/>
                <a:gd name="connsiteY3" fmla="*/ 1256084 h 1256084"/>
                <a:gd name="connsiteX4" fmla="*/ 128808 w 1659157"/>
                <a:gd name="connsiteY4" fmla="*/ 254044 h 1256084"/>
                <a:gd name="connsiteX5" fmla="*/ 1808 w 1659157"/>
                <a:gd name="connsiteY5" fmla="*/ 152445 h 1256084"/>
                <a:gd name="connsiteX6" fmla="*/ 109757 w 1659157"/>
                <a:gd name="connsiteY6" fmla="*/ 139744 h 1256084"/>
                <a:gd name="connsiteX7" fmla="*/ 27207 w 1659157"/>
                <a:gd name="connsiteY7" fmla="*/ 44 h 1256084"/>
                <a:gd name="connsiteX8" fmla="*/ 141507 w 1659157"/>
                <a:gd name="connsiteY8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9867 w 1659116"/>
                <a:gd name="connsiteY4" fmla="*/ 266744 h 1256084"/>
                <a:gd name="connsiteX5" fmla="*/ 128767 w 1659116"/>
                <a:gd name="connsiteY5" fmla="*/ 254044 h 1256084"/>
                <a:gd name="connsiteX6" fmla="*/ 1767 w 1659116"/>
                <a:gd name="connsiteY6" fmla="*/ 152445 h 1256084"/>
                <a:gd name="connsiteX7" fmla="*/ 109716 w 1659116"/>
                <a:gd name="connsiteY7" fmla="*/ 139744 h 1256084"/>
                <a:gd name="connsiteX8" fmla="*/ 27166 w 1659116"/>
                <a:gd name="connsiteY8" fmla="*/ 44 h 1256084"/>
                <a:gd name="connsiteX9" fmla="*/ 141466 w 1659116"/>
                <a:gd name="connsiteY9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198616 w 1659116"/>
                <a:gd name="connsiteY4" fmla="*/ 406444 h 1256084"/>
                <a:gd name="connsiteX5" fmla="*/ 39867 w 1659116"/>
                <a:gd name="connsiteY5" fmla="*/ 266744 h 1256084"/>
                <a:gd name="connsiteX6" fmla="*/ 128767 w 1659116"/>
                <a:gd name="connsiteY6" fmla="*/ 254044 h 1256084"/>
                <a:gd name="connsiteX7" fmla="*/ 1767 w 1659116"/>
                <a:gd name="connsiteY7" fmla="*/ 152445 h 1256084"/>
                <a:gd name="connsiteX8" fmla="*/ 109716 w 1659116"/>
                <a:gd name="connsiteY8" fmla="*/ 139744 h 1256084"/>
                <a:gd name="connsiteX9" fmla="*/ 27166 w 1659116"/>
                <a:gd name="connsiteY9" fmla="*/ 44 h 1256084"/>
                <a:gd name="connsiteX10" fmla="*/ 141466 w 1659116"/>
                <a:gd name="connsiteY10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7016 w 1659116"/>
                <a:gd name="connsiteY4" fmla="*/ 431844 h 1256084"/>
                <a:gd name="connsiteX5" fmla="*/ 198616 w 1659116"/>
                <a:gd name="connsiteY5" fmla="*/ 406444 h 1256084"/>
                <a:gd name="connsiteX6" fmla="*/ 39867 w 1659116"/>
                <a:gd name="connsiteY6" fmla="*/ 266744 h 1256084"/>
                <a:gd name="connsiteX7" fmla="*/ 128767 w 1659116"/>
                <a:gd name="connsiteY7" fmla="*/ 254044 h 1256084"/>
                <a:gd name="connsiteX8" fmla="*/ 1767 w 1659116"/>
                <a:gd name="connsiteY8" fmla="*/ 152445 h 1256084"/>
                <a:gd name="connsiteX9" fmla="*/ 109716 w 1659116"/>
                <a:gd name="connsiteY9" fmla="*/ 139744 h 1256084"/>
                <a:gd name="connsiteX10" fmla="*/ 27166 w 1659116"/>
                <a:gd name="connsiteY10" fmla="*/ 44 h 1256084"/>
                <a:gd name="connsiteX11" fmla="*/ 141466 w 1659116"/>
                <a:gd name="connsiteY11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255766 w 1659116"/>
                <a:gd name="connsiteY4" fmla="*/ 533444 h 1256084"/>
                <a:gd name="connsiteX5" fmla="*/ 97016 w 1659116"/>
                <a:gd name="connsiteY5" fmla="*/ 431844 h 1256084"/>
                <a:gd name="connsiteX6" fmla="*/ 198616 w 1659116"/>
                <a:gd name="connsiteY6" fmla="*/ 406444 h 1256084"/>
                <a:gd name="connsiteX7" fmla="*/ 39867 w 1659116"/>
                <a:gd name="connsiteY7" fmla="*/ 266744 h 1256084"/>
                <a:gd name="connsiteX8" fmla="*/ 128767 w 1659116"/>
                <a:gd name="connsiteY8" fmla="*/ 254044 h 1256084"/>
                <a:gd name="connsiteX9" fmla="*/ 1767 w 1659116"/>
                <a:gd name="connsiteY9" fmla="*/ 152445 h 1256084"/>
                <a:gd name="connsiteX10" fmla="*/ 109716 w 1659116"/>
                <a:gd name="connsiteY10" fmla="*/ 139744 h 1256084"/>
                <a:gd name="connsiteX11" fmla="*/ 27166 w 1659116"/>
                <a:gd name="connsiteY11" fmla="*/ 44 h 1256084"/>
                <a:gd name="connsiteX12" fmla="*/ 141466 w 1659116"/>
                <a:gd name="connsiteY12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0666 w 1659116"/>
                <a:gd name="connsiteY4" fmla="*/ 565194 h 1256084"/>
                <a:gd name="connsiteX5" fmla="*/ 255766 w 1659116"/>
                <a:gd name="connsiteY5" fmla="*/ 533444 h 1256084"/>
                <a:gd name="connsiteX6" fmla="*/ 97016 w 1659116"/>
                <a:gd name="connsiteY6" fmla="*/ 431844 h 1256084"/>
                <a:gd name="connsiteX7" fmla="*/ 198616 w 1659116"/>
                <a:gd name="connsiteY7" fmla="*/ 406444 h 1256084"/>
                <a:gd name="connsiteX8" fmla="*/ 39867 w 1659116"/>
                <a:gd name="connsiteY8" fmla="*/ 266744 h 1256084"/>
                <a:gd name="connsiteX9" fmla="*/ 128767 w 1659116"/>
                <a:gd name="connsiteY9" fmla="*/ 254044 h 1256084"/>
                <a:gd name="connsiteX10" fmla="*/ 1767 w 1659116"/>
                <a:gd name="connsiteY10" fmla="*/ 152445 h 1256084"/>
                <a:gd name="connsiteX11" fmla="*/ 109716 w 1659116"/>
                <a:gd name="connsiteY11" fmla="*/ 139744 h 1256084"/>
                <a:gd name="connsiteX12" fmla="*/ 27166 w 1659116"/>
                <a:gd name="connsiteY12" fmla="*/ 44 h 1256084"/>
                <a:gd name="connsiteX13" fmla="*/ 141466 w 1659116"/>
                <a:gd name="connsiteY13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928866 w 1659116"/>
                <a:gd name="connsiteY3" fmla="*/ 1174794 h 1256084"/>
                <a:gd name="connsiteX4" fmla="*/ 630416 w 1659116"/>
                <a:gd name="connsiteY4" fmla="*/ 709984 h 1256084"/>
                <a:gd name="connsiteX5" fmla="*/ 706616 w 1659116"/>
                <a:gd name="connsiteY5" fmla="*/ 914444 h 1256084"/>
                <a:gd name="connsiteX6" fmla="*/ 90666 w 1659116"/>
                <a:gd name="connsiteY6" fmla="*/ 565194 h 1256084"/>
                <a:gd name="connsiteX7" fmla="*/ 255766 w 1659116"/>
                <a:gd name="connsiteY7" fmla="*/ 533444 h 1256084"/>
                <a:gd name="connsiteX8" fmla="*/ 97016 w 1659116"/>
                <a:gd name="connsiteY8" fmla="*/ 431844 h 1256084"/>
                <a:gd name="connsiteX9" fmla="*/ 198616 w 1659116"/>
                <a:gd name="connsiteY9" fmla="*/ 406444 h 1256084"/>
                <a:gd name="connsiteX10" fmla="*/ 39867 w 1659116"/>
                <a:gd name="connsiteY10" fmla="*/ 266744 h 1256084"/>
                <a:gd name="connsiteX11" fmla="*/ 128767 w 1659116"/>
                <a:gd name="connsiteY11" fmla="*/ 254044 h 1256084"/>
                <a:gd name="connsiteX12" fmla="*/ 1767 w 1659116"/>
                <a:gd name="connsiteY12" fmla="*/ 152445 h 1256084"/>
                <a:gd name="connsiteX13" fmla="*/ 109716 w 1659116"/>
                <a:gd name="connsiteY13" fmla="*/ 139744 h 1256084"/>
                <a:gd name="connsiteX14" fmla="*/ 27166 w 1659116"/>
                <a:gd name="connsiteY14" fmla="*/ 44 h 1256084"/>
                <a:gd name="connsiteX15" fmla="*/ 141466 w 1659116"/>
                <a:gd name="connsiteY15" fmla="*/ 110392 h 1256084"/>
                <a:gd name="connsiteX0" fmla="*/ 141466 w 1659116"/>
                <a:gd name="connsiteY0" fmla="*/ 110392 h 1261468"/>
                <a:gd name="connsiteX1" fmla="*/ 1659116 w 1659116"/>
                <a:gd name="connsiteY1" fmla="*/ 878742 h 1261468"/>
                <a:gd name="connsiteX2" fmla="*/ 1335266 w 1659116"/>
                <a:gd name="connsiteY2" fmla="*/ 1256084 h 1261468"/>
                <a:gd name="connsiteX3" fmla="*/ 871716 w 1659116"/>
                <a:gd name="connsiteY3" fmla="*/ 889044 h 1261468"/>
                <a:gd name="connsiteX4" fmla="*/ 928866 w 1659116"/>
                <a:gd name="connsiteY4" fmla="*/ 1174794 h 1261468"/>
                <a:gd name="connsiteX5" fmla="*/ 630416 w 1659116"/>
                <a:gd name="connsiteY5" fmla="*/ 709984 h 1261468"/>
                <a:gd name="connsiteX6" fmla="*/ 706616 w 1659116"/>
                <a:gd name="connsiteY6" fmla="*/ 914444 h 1261468"/>
                <a:gd name="connsiteX7" fmla="*/ 90666 w 1659116"/>
                <a:gd name="connsiteY7" fmla="*/ 565194 h 1261468"/>
                <a:gd name="connsiteX8" fmla="*/ 255766 w 1659116"/>
                <a:gd name="connsiteY8" fmla="*/ 533444 h 1261468"/>
                <a:gd name="connsiteX9" fmla="*/ 97016 w 1659116"/>
                <a:gd name="connsiteY9" fmla="*/ 431844 h 1261468"/>
                <a:gd name="connsiteX10" fmla="*/ 198616 w 1659116"/>
                <a:gd name="connsiteY10" fmla="*/ 406444 h 1261468"/>
                <a:gd name="connsiteX11" fmla="*/ 39867 w 1659116"/>
                <a:gd name="connsiteY11" fmla="*/ 266744 h 1261468"/>
                <a:gd name="connsiteX12" fmla="*/ 128767 w 1659116"/>
                <a:gd name="connsiteY12" fmla="*/ 254044 h 1261468"/>
                <a:gd name="connsiteX13" fmla="*/ 1767 w 1659116"/>
                <a:gd name="connsiteY13" fmla="*/ 152445 h 1261468"/>
                <a:gd name="connsiteX14" fmla="*/ 109716 w 1659116"/>
                <a:gd name="connsiteY14" fmla="*/ 139744 h 1261468"/>
                <a:gd name="connsiteX15" fmla="*/ 27166 w 1659116"/>
                <a:gd name="connsiteY15" fmla="*/ 44 h 1261468"/>
                <a:gd name="connsiteX16" fmla="*/ 141466 w 1659116"/>
                <a:gd name="connsiteY16" fmla="*/ 110392 h 1261468"/>
                <a:gd name="connsiteX0" fmla="*/ 141466 w 1659116"/>
                <a:gd name="connsiteY0" fmla="*/ 110392 h 1375492"/>
                <a:gd name="connsiteX1" fmla="*/ 1659116 w 1659116"/>
                <a:gd name="connsiteY1" fmla="*/ 878742 h 1375492"/>
                <a:gd name="connsiteX2" fmla="*/ 1335266 w 1659116"/>
                <a:gd name="connsiteY2" fmla="*/ 1256084 h 1375492"/>
                <a:gd name="connsiteX3" fmla="*/ 1100316 w 1659116"/>
                <a:gd name="connsiteY3" fmla="*/ 1358944 h 1375492"/>
                <a:gd name="connsiteX4" fmla="*/ 871716 w 1659116"/>
                <a:gd name="connsiteY4" fmla="*/ 889044 h 1375492"/>
                <a:gd name="connsiteX5" fmla="*/ 928866 w 1659116"/>
                <a:gd name="connsiteY5" fmla="*/ 1174794 h 1375492"/>
                <a:gd name="connsiteX6" fmla="*/ 630416 w 1659116"/>
                <a:gd name="connsiteY6" fmla="*/ 709984 h 1375492"/>
                <a:gd name="connsiteX7" fmla="*/ 706616 w 1659116"/>
                <a:gd name="connsiteY7" fmla="*/ 914444 h 1375492"/>
                <a:gd name="connsiteX8" fmla="*/ 90666 w 1659116"/>
                <a:gd name="connsiteY8" fmla="*/ 565194 h 1375492"/>
                <a:gd name="connsiteX9" fmla="*/ 255766 w 1659116"/>
                <a:gd name="connsiteY9" fmla="*/ 533444 h 1375492"/>
                <a:gd name="connsiteX10" fmla="*/ 97016 w 1659116"/>
                <a:gd name="connsiteY10" fmla="*/ 431844 h 1375492"/>
                <a:gd name="connsiteX11" fmla="*/ 198616 w 1659116"/>
                <a:gd name="connsiteY11" fmla="*/ 406444 h 1375492"/>
                <a:gd name="connsiteX12" fmla="*/ 39867 w 1659116"/>
                <a:gd name="connsiteY12" fmla="*/ 266744 h 1375492"/>
                <a:gd name="connsiteX13" fmla="*/ 128767 w 1659116"/>
                <a:gd name="connsiteY13" fmla="*/ 254044 h 1375492"/>
                <a:gd name="connsiteX14" fmla="*/ 1767 w 1659116"/>
                <a:gd name="connsiteY14" fmla="*/ 152445 h 1375492"/>
                <a:gd name="connsiteX15" fmla="*/ 109716 w 1659116"/>
                <a:gd name="connsiteY15" fmla="*/ 139744 h 1375492"/>
                <a:gd name="connsiteX16" fmla="*/ 27166 w 1659116"/>
                <a:gd name="connsiteY16" fmla="*/ 44 h 1375492"/>
                <a:gd name="connsiteX17" fmla="*/ 141466 w 1659116"/>
                <a:gd name="connsiteY17" fmla="*/ 110392 h 1375492"/>
                <a:gd name="connsiteX0" fmla="*/ 141466 w 1659116"/>
                <a:gd name="connsiteY0" fmla="*/ 110392 h 1716422"/>
                <a:gd name="connsiteX1" fmla="*/ 1659116 w 1659116"/>
                <a:gd name="connsiteY1" fmla="*/ 878742 h 1716422"/>
                <a:gd name="connsiteX2" fmla="*/ 1373366 w 1659116"/>
                <a:gd name="connsiteY2" fmla="*/ 1713284 h 1716422"/>
                <a:gd name="connsiteX3" fmla="*/ 1100316 w 1659116"/>
                <a:gd name="connsiteY3" fmla="*/ 1358944 h 1716422"/>
                <a:gd name="connsiteX4" fmla="*/ 871716 w 1659116"/>
                <a:gd name="connsiteY4" fmla="*/ 889044 h 1716422"/>
                <a:gd name="connsiteX5" fmla="*/ 928866 w 1659116"/>
                <a:gd name="connsiteY5" fmla="*/ 1174794 h 1716422"/>
                <a:gd name="connsiteX6" fmla="*/ 630416 w 1659116"/>
                <a:gd name="connsiteY6" fmla="*/ 709984 h 1716422"/>
                <a:gd name="connsiteX7" fmla="*/ 706616 w 1659116"/>
                <a:gd name="connsiteY7" fmla="*/ 914444 h 1716422"/>
                <a:gd name="connsiteX8" fmla="*/ 90666 w 1659116"/>
                <a:gd name="connsiteY8" fmla="*/ 565194 h 1716422"/>
                <a:gd name="connsiteX9" fmla="*/ 255766 w 1659116"/>
                <a:gd name="connsiteY9" fmla="*/ 533444 h 1716422"/>
                <a:gd name="connsiteX10" fmla="*/ 97016 w 1659116"/>
                <a:gd name="connsiteY10" fmla="*/ 431844 h 1716422"/>
                <a:gd name="connsiteX11" fmla="*/ 198616 w 1659116"/>
                <a:gd name="connsiteY11" fmla="*/ 406444 h 1716422"/>
                <a:gd name="connsiteX12" fmla="*/ 39867 w 1659116"/>
                <a:gd name="connsiteY12" fmla="*/ 266744 h 1716422"/>
                <a:gd name="connsiteX13" fmla="*/ 128767 w 1659116"/>
                <a:gd name="connsiteY13" fmla="*/ 254044 h 1716422"/>
                <a:gd name="connsiteX14" fmla="*/ 1767 w 1659116"/>
                <a:gd name="connsiteY14" fmla="*/ 152445 h 1716422"/>
                <a:gd name="connsiteX15" fmla="*/ 109716 w 1659116"/>
                <a:gd name="connsiteY15" fmla="*/ 139744 h 1716422"/>
                <a:gd name="connsiteX16" fmla="*/ 27166 w 1659116"/>
                <a:gd name="connsiteY16" fmla="*/ 44 h 1716422"/>
                <a:gd name="connsiteX17" fmla="*/ 141466 w 1659116"/>
                <a:gd name="connsiteY17" fmla="*/ 110392 h 1716422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73366 w 1659116"/>
                <a:gd name="connsiteY2" fmla="*/ 1713284 h 1724145"/>
                <a:gd name="connsiteX3" fmla="*/ 1125716 w 1659116"/>
                <a:gd name="connsiteY3" fmla="*/ 1117644 h 1724145"/>
                <a:gd name="connsiteX4" fmla="*/ 1100316 w 1659116"/>
                <a:gd name="connsiteY4" fmla="*/ 1358944 h 1724145"/>
                <a:gd name="connsiteX5" fmla="*/ 871716 w 1659116"/>
                <a:gd name="connsiteY5" fmla="*/ 889044 h 1724145"/>
                <a:gd name="connsiteX6" fmla="*/ 928866 w 1659116"/>
                <a:gd name="connsiteY6" fmla="*/ 1174794 h 1724145"/>
                <a:gd name="connsiteX7" fmla="*/ 630416 w 1659116"/>
                <a:gd name="connsiteY7" fmla="*/ 709984 h 1724145"/>
                <a:gd name="connsiteX8" fmla="*/ 706616 w 1659116"/>
                <a:gd name="connsiteY8" fmla="*/ 914444 h 1724145"/>
                <a:gd name="connsiteX9" fmla="*/ 90666 w 1659116"/>
                <a:gd name="connsiteY9" fmla="*/ 565194 h 1724145"/>
                <a:gd name="connsiteX10" fmla="*/ 255766 w 1659116"/>
                <a:gd name="connsiteY10" fmla="*/ 533444 h 1724145"/>
                <a:gd name="connsiteX11" fmla="*/ 97016 w 1659116"/>
                <a:gd name="connsiteY11" fmla="*/ 431844 h 1724145"/>
                <a:gd name="connsiteX12" fmla="*/ 198616 w 1659116"/>
                <a:gd name="connsiteY12" fmla="*/ 406444 h 1724145"/>
                <a:gd name="connsiteX13" fmla="*/ 39867 w 1659116"/>
                <a:gd name="connsiteY13" fmla="*/ 266744 h 1724145"/>
                <a:gd name="connsiteX14" fmla="*/ 128767 w 1659116"/>
                <a:gd name="connsiteY14" fmla="*/ 254044 h 1724145"/>
                <a:gd name="connsiteX15" fmla="*/ 1767 w 1659116"/>
                <a:gd name="connsiteY15" fmla="*/ 152445 h 1724145"/>
                <a:gd name="connsiteX16" fmla="*/ 109716 w 1659116"/>
                <a:gd name="connsiteY16" fmla="*/ 139744 h 1724145"/>
                <a:gd name="connsiteX17" fmla="*/ 27166 w 1659116"/>
                <a:gd name="connsiteY17" fmla="*/ 44 h 1724145"/>
                <a:gd name="connsiteX18" fmla="*/ 141466 w 1659116"/>
                <a:gd name="connsiteY18" fmla="*/ 110392 h 1724145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67016 w 1659116"/>
                <a:gd name="connsiteY2" fmla="*/ 1162094 h 1724145"/>
                <a:gd name="connsiteX3" fmla="*/ 1373366 w 1659116"/>
                <a:gd name="connsiteY3" fmla="*/ 1713284 h 1724145"/>
                <a:gd name="connsiteX4" fmla="*/ 1125716 w 1659116"/>
                <a:gd name="connsiteY4" fmla="*/ 1117644 h 1724145"/>
                <a:gd name="connsiteX5" fmla="*/ 1100316 w 1659116"/>
                <a:gd name="connsiteY5" fmla="*/ 1358944 h 1724145"/>
                <a:gd name="connsiteX6" fmla="*/ 871716 w 1659116"/>
                <a:gd name="connsiteY6" fmla="*/ 889044 h 1724145"/>
                <a:gd name="connsiteX7" fmla="*/ 928866 w 1659116"/>
                <a:gd name="connsiteY7" fmla="*/ 1174794 h 1724145"/>
                <a:gd name="connsiteX8" fmla="*/ 630416 w 1659116"/>
                <a:gd name="connsiteY8" fmla="*/ 709984 h 1724145"/>
                <a:gd name="connsiteX9" fmla="*/ 706616 w 1659116"/>
                <a:gd name="connsiteY9" fmla="*/ 914444 h 1724145"/>
                <a:gd name="connsiteX10" fmla="*/ 90666 w 1659116"/>
                <a:gd name="connsiteY10" fmla="*/ 565194 h 1724145"/>
                <a:gd name="connsiteX11" fmla="*/ 255766 w 1659116"/>
                <a:gd name="connsiteY11" fmla="*/ 533444 h 1724145"/>
                <a:gd name="connsiteX12" fmla="*/ 97016 w 1659116"/>
                <a:gd name="connsiteY12" fmla="*/ 431844 h 1724145"/>
                <a:gd name="connsiteX13" fmla="*/ 198616 w 1659116"/>
                <a:gd name="connsiteY13" fmla="*/ 406444 h 1724145"/>
                <a:gd name="connsiteX14" fmla="*/ 39867 w 1659116"/>
                <a:gd name="connsiteY14" fmla="*/ 266744 h 1724145"/>
                <a:gd name="connsiteX15" fmla="*/ 128767 w 1659116"/>
                <a:gd name="connsiteY15" fmla="*/ 254044 h 1724145"/>
                <a:gd name="connsiteX16" fmla="*/ 1767 w 1659116"/>
                <a:gd name="connsiteY16" fmla="*/ 152445 h 1724145"/>
                <a:gd name="connsiteX17" fmla="*/ 109716 w 1659116"/>
                <a:gd name="connsiteY17" fmla="*/ 139744 h 1724145"/>
                <a:gd name="connsiteX18" fmla="*/ 27166 w 1659116"/>
                <a:gd name="connsiteY18" fmla="*/ 44 h 1724145"/>
                <a:gd name="connsiteX19" fmla="*/ 141466 w 1659116"/>
                <a:gd name="connsiteY19" fmla="*/ 110392 h 1724145"/>
                <a:gd name="connsiteX0" fmla="*/ 141466 w 1729951"/>
                <a:gd name="connsiteY0" fmla="*/ 110392 h 1724145"/>
                <a:gd name="connsiteX1" fmla="*/ 1659116 w 1729951"/>
                <a:gd name="connsiteY1" fmla="*/ 878742 h 1724145"/>
                <a:gd name="connsiteX2" fmla="*/ 1474966 w 1729951"/>
                <a:gd name="connsiteY2" fmla="*/ 1416094 h 1724145"/>
                <a:gd name="connsiteX3" fmla="*/ 1367016 w 1729951"/>
                <a:gd name="connsiteY3" fmla="*/ 1162094 h 1724145"/>
                <a:gd name="connsiteX4" fmla="*/ 1373366 w 1729951"/>
                <a:gd name="connsiteY4" fmla="*/ 1713284 h 1724145"/>
                <a:gd name="connsiteX5" fmla="*/ 1125716 w 1729951"/>
                <a:gd name="connsiteY5" fmla="*/ 1117644 h 1724145"/>
                <a:gd name="connsiteX6" fmla="*/ 1100316 w 1729951"/>
                <a:gd name="connsiteY6" fmla="*/ 1358944 h 1724145"/>
                <a:gd name="connsiteX7" fmla="*/ 871716 w 1729951"/>
                <a:gd name="connsiteY7" fmla="*/ 889044 h 1724145"/>
                <a:gd name="connsiteX8" fmla="*/ 928866 w 1729951"/>
                <a:gd name="connsiteY8" fmla="*/ 1174794 h 1724145"/>
                <a:gd name="connsiteX9" fmla="*/ 630416 w 1729951"/>
                <a:gd name="connsiteY9" fmla="*/ 709984 h 1724145"/>
                <a:gd name="connsiteX10" fmla="*/ 706616 w 1729951"/>
                <a:gd name="connsiteY10" fmla="*/ 914444 h 1724145"/>
                <a:gd name="connsiteX11" fmla="*/ 90666 w 1729951"/>
                <a:gd name="connsiteY11" fmla="*/ 565194 h 1724145"/>
                <a:gd name="connsiteX12" fmla="*/ 255766 w 1729951"/>
                <a:gd name="connsiteY12" fmla="*/ 533444 h 1724145"/>
                <a:gd name="connsiteX13" fmla="*/ 97016 w 1729951"/>
                <a:gd name="connsiteY13" fmla="*/ 431844 h 1724145"/>
                <a:gd name="connsiteX14" fmla="*/ 198616 w 1729951"/>
                <a:gd name="connsiteY14" fmla="*/ 406444 h 1724145"/>
                <a:gd name="connsiteX15" fmla="*/ 39867 w 1729951"/>
                <a:gd name="connsiteY15" fmla="*/ 266744 h 1724145"/>
                <a:gd name="connsiteX16" fmla="*/ 128767 w 1729951"/>
                <a:gd name="connsiteY16" fmla="*/ 254044 h 1724145"/>
                <a:gd name="connsiteX17" fmla="*/ 1767 w 1729951"/>
                <a:gd name="connsiteY17" fmla="*/ 152445 h 1724145"/>
                <a:gd name="connsiteX18" fmla="*/ 109716 w 1729951"/>
                <a:gd name="connsiteY18" fmla="*/ 139744 h 1724145"/>
                <a:gd name="connsiteX19" fmla="*/ 27166 w 1729951"/>
                <a:gd name="connsiteY19" fmla="*/ 44 h 1724145"/>
                <a:gd name="connsiteX20" fmla="*/ 141466 w 1729951"/>
                <a:gd name="connsiteY20" fmla="*/ 110392 h 1724145"/>
                <a:gd name="connsiteX0" fmla="*/ 141466 w 1732312"/>
                <a:gd name="connsiteY0" fmla="*/ 110392 h 1724145"/>
                <a:gd name="connsiteX1" fmla="*/ 1659116 w 1732312"/>
                <a:gd name="connsiteY1" fmla="*/ 878742 h 1724145"/>
                <a:gd name="connsiteX2" fmla="*/ 1443216 w 1732312"/>
                <a:gd name="connsiteY2" fmla="*/ 1066844 h 1724145"/>
                <a:gd name="connsiteX3" fmla="*/ 1474966 w 1732312"/>
                <a:gd name="connsiteY3" fmla="*/ 1416094 h 1724145"/>
                <a:gd name="connsiteX4" fmla="*/ 1367016 w 1732312"/>
                <a:gd name="connsiteY4" fmla="*/ 1162094 h 1724145"/>
                <a:gd name="connsiteX5" fmla="*/ 1373366 w 1732312"/>
                <a:gd name="connsiteY5" fmla="*/ 1713284 h 1724145"/>
                <a:gd name="connsiteX6" fmla="*/ 1125716 w 1732312"/>
                <a:gd name="connsiteY6" fmla="*/ 1117644 h 1724145"/>
                <a:gd name="connsiteX7" fmla="*/ 1100316 w 1732312"/>
                <a:gd name="connsiteY7" fmla="*/ 1358944 h 1724145"/>
                <a:gd name="connsiteX8" fmla="*/ 871716 w 1732312"/>
                <a:gd name="connsiteY8" fmla="*/ 889044 h 1724145"/>
                <a:gd name="connsiteX9" fmla="*/ 928866 w 1732312"/>
                <a:gd name="connsiteY9" fmla="*/ 1174794 h 1724145"/>
                <a:gd name="connsiteX10" fmla="*/ 630416 w 1732312"/>
                <a:gd name="connsiteY10" fmla="*/ 709984 h 1724145"/>
                <a:gd name="connsiteX11" fmla="*/ 706616 w 1732312"/>
                <a:gd name="connsiteY11" fmla="*/ 914444 h 1724145"/>
                <a:gd name="connsiteX12" fmla="*/ 90666 w 1732312"/>
                <a:gd name="connsiteY12" fmla="*/ 565194 h 1724145"/>
                <a:gd name="connsiteX13" fmla="*/ 255766 w 1732312"/>
                <a:gd name="connsiteY13" fmla="*/ 533444 h 1724145"/>
                <a:gd name="connsiteX14" fmla="*/ 97016 w 1732312"/>
                <a:gd name="connsiteY14" fmla="*/ 431844 h 1724145"/>
                <a:gd name="connsiteX15" fmla="*/ 198616 w 1732312"/>
                <a:gd name="connsiteY15" fmla="*/ 406444 h 1724145"/>
                <a:gd name="connsiteX16" fmla="*/ 39867 w 1732312"/>
                <a:gd name="connsiteY16" fmla="*/ 266744 h 1724145"/>
                <a:gd name="connsiteX17" fmla="*/ 128767 w 1732312"/>
                <a:gd name="connsiteY17" fmla="*/ 254044 h 1724145"/>
                <a:gd name="connsiteX18" fmla="*/ 1767 w 1732312"/>
                <a:gd name="connsiteY18" fmla="*/ 152445 h 1724145"/>
                <a:gd name="connsiteX19" fmla="*/ 109716 w 1732312"/>
                <a:gd name="connsiteY19" fmla="*/ 139744 h 1724145"/>
                <a:gd name="connsiteX20" fmla="*/ 27166 w 1732312"/>
                <a:gd name="connsiteY20" fmla="*/ 44 h 1724145"/>
                <a:gd name="connsiteX21" fmla="*/ 141466 w 1732312"/>
                <a:gd name="connsiteY21" fmla="*/ 110392 h 1724145"/>
                <a:gd name="connsiteX0" fmla="*/ 141466 w 1763139"/>
                <a:gd name="connsiteY0" fmla="*/ 110392 h 1724145"/>
                <a:gd name="connsiteX1" fmla="*/ 1659116 w 1763139"/>
                <a:gd name="connsiteY1" fmla="*/ 878742 h 1724145"/>
                <a:gd name="connsiteX2" fmla="*/ 1621015 w 1763139"/>
                <a:gd name="connsiteY2" fmla="*/ 1333544 h 1724145"/>
                <a:gd name="connsiteX3" fmla="*/ 1443216 w 1763139"/>
                <a:gd name="connsiteY3" fmla="*/ 1066844 h 1724145"/>
                <a:gd name="connsiteX4" fmla="*/ 1474966 w 1763139"/>
                <a:gd name="connsiteY4" fmla="*/ 1416094 h 1724145"/>
                <a:gd name="connsiteX5" fmla="*/ 1367016 w 1763139"/>
                <a:gd name="connsiteY5" fmla="*/ 1162094 h 1724145"/>
                <a:gd name="connsiteX6" fmla="*/ 1373366 w 1763139"/>
                <a:gd name="connsiteY6" fmla="*/ 1713284 h 1724145"/>
                <a:gd name="connsiteX7" fmla="*/ 1125716 w 1763139"/>
                <a:gd name="connsiteY7" fmla="*/ 1117644 h 1724145"/>
                <a:gd name="connsiteX8" fmla="*/ 1100316 w 1763139"/>
                <a:gd name="connsiteY8" fmla="*/ 1358944 h 1724145"/>
                <a:gd name="connsiteX9" fmla="*/ 871716 w 1763139"/>
                <a:gd name="connsiteY9" fmla="*/ 889044 h 1724145"/>
                <a:gd name="connsiteX10" fmla="*/ 928866 w 1763139"/>
                <a:gd name="connsiteY10" fmla="*/ 1174794 h 1724145"/>
                <a:gd name="connsiteX11" fmla="*/ 630416 w 1763139"/>
                <a:gd name="connsiteY11" fmla="*/ 709984 h 1724145"/>
                <a:gd name="connsiteX12" fmla="*/ 706616 w 1763139"/>
                <a:gd name="connsiteY12" fmla="*/ 914444 h 1724145"/>
                <a:gd name="connsiteX13" fmla="*/ 90666 w 1763139"/>
                <a:gd name="connsiteY13" fmla="*/ 565194 h 1724145"/>
                <a:gd name="connsiteX14" fmla="*/ 255766 w 1763139"/>
                <a:gd name="connsiteY14" fmla="*/ 533444 h 1724145"/>
                <a:gd name="connsiteX15" fmla="*/ 97016 w 1763139"/>
                <a:gd name="connsiteY15" fmla="*/ 431844 h 1724145"/>
                <a:gd name="connsiteX16" fmla="*/ 198616 w 1763139"/>
                <a:gd name="connsiteY16" fmla="*/ 406444 h 1724145"/>
                <a:gd name="connsiteX17" fmla="*/ 39867 w 1763139"/>
                <a:gd name="connsiteY17" fmla="*/ 266744 h 1724145"/>
                <a:gd name="connsiteX18" fmla="*/ 128767 w 1763139"/>
                <a:gd name="connsiteY18" fmla="*/ 254044 h 1724145"/>
                <a:gd name="connsiteX19" fmla="*/ 1767 w 1763139"/>
                <a:gd name="connsiteY19" fmla="*/ 152445 h 1724145"/>
                <a:gd name="connsiteX20" fmla="*/ 109716 w 1763139"/>
                <a:gd name="connsiteY20" fmla="*/ 139744 h 1724145"/>
                <a:gd name="connsiteX21" fmla="*/ 27166 w 1763139"/>
                <a:gd name="connsiteY21" fmla="*/ 44 h 1724145"/>
                <a:gd name="connsiteX22" fmla="*/ 141466 w 1763139"/>
                <a:gd name="connsiteY22" fmla="*/ 110392 h 1724145"/>
                <a:gd name="connsiteX0" fmla="*/ 141466 w 1751053"/>
                <a:gd name="connsiteY0" fmla="*/ 110392 h 1724145"/>
                <a:gd name="connsiteX1" fmla="*/ 1659116 w 1751053"/>
                <a:gd name="connsiteY1" fmla="*/ 878742 h 1724145"/>
                <a:gd name="connsiteX2" fmla="*/ 1538465 w 1751053"/>
                <a:gd name="connsiteY2" fmla="*/ 977944 h 1724145"/>
                <a:gd name="connsiteX3" fmla="*/ 1621015 w 1751053"/>
                <a:gd name="connsiteY3" fmla="*/ 1333544 h 1724145"/>
                <a:gd name="connsiteX4" fmla="*/ 1443216 w 1751053"/>
                <a:gd name="connsiteY4" fmla="*/ 1066844 h 1724145"/>
                <a:gd name="connsiteX5" fmla="*/ 1474966 w 1751053"/>
                <a:gd name="connsiteY5" fmla="*/ 1416094 h 1724145"/>
                <a:gd name="connsiteX6" fmla="*/ 1367016 w 1751053"/>
                <a:gd name="connsiteY6" fmla="*/ 1162094 h 1724145"/>
                <a:gd name="connsiteX7" fmla="*/ 1373366 w 1751053"/>
                <a:gd name="connsiteY7" fmla="*/ 1713284 h 1724145"/>
                <a:gd name="connsiteX8" fmla="*/ 1125716 w 1751053"/>
                <a:gd name="connsiteY8" fmla="*/ 1117644 h 1724145"/>
                <a:gd name="connsiteX9" fmla="*/ 1100316 w 1751053"/>
                <a:gd name="connsiteY9" fmla="*/ 1358944 h 1724145"/>
                <a:gd name="connsiteX10" fmla="*/ 871716 w 1751053"/>
                <a:gd name="connsiteY10" fmla="*/ 889044 h 1724145"/>
                <a:gd name="connsiteX11" fmla="*/ 928866 w 1751053"/>
                <a:gd name="connsiteY11" fmla="*/ 1174794 h 1724145"/>
                <a:gd name="connsiteX12" fmla="*/ 630416 w 1751053"/>
                <a:gd name="connsiteY12" fmla="*/ 709984 h 1724145"/>
                <a:gd name="connsiteX13" fmla="*/ 706616 w 1751053"/>
                <a:gd name="connsiteY13" fmla="*/ 914444 h 1724145"/>
                <a:gd name="connsiteX14" fmla="*/ 90666 w 1751053"/>
                <a:gd name="connsiteY14" fmla="*/ 565194 h 1724145"/>
                <a:gd name="connsiteX15" fmla="*/ 255766 w 1751053"/>
                <a:gd name="connsiteY15" fmla="*/ 533444 h 1724145"/>
                <a:gd name="connsiteX16" fmla="*/ 97016 w 1751053"/>
                <a:gd name="connsiteY16" fmla="*/ 431844 h 1724145"/>
                <a:gd name="connsiteX17" fmla="*/ 198616 w 1751053"/>
                <a:gd name="connsiteY17" fmla="*/ 406444 h 1724145"/>
                <a:gd name="connsiteX18" fmla="*/ 39867 w 1751053"/>
                <a:gd name="connsiteY18" fmla="*/ 266744 h 1724145"/>
                <a:gd name="connsiteX19" fmla="*/ 128767 w 1751053"/>
                <a:gd name="connsiteY19" fmla="*/ 254044 h 1724145"/>
                <a:gd name="connsiteX20" fmla="*/ 1767 w 1751053"/>
                <a:gd name="connsiteY20" fmla="*/ 152445 h 1724145"/>
                <a:gd name="connsiteX21" fmla="*/ 109716 w 1751053"/>
                <a:gd name="connsiteY21" fmla="*/ 139744 h 1724145"/>
                <a:gd name="connsiteX22" fmla="*/ 27166 w 1751053"/>
                <a:gd name="connsiteY22" fmla="*/ 44 h 1724145"/>
                <a:gd name="connsiteX23" fmla="*/ 141466 w 1751053"/>
                <a:gd name="connsiteY23" fmla="*/ 110392 h 1724145"/>
                <a:gd name="connsiteX0" fmla="*/ 141466 w 1785479"/>
                <a:gd name="connsiteY0" fmla="*/ 110392 h 1724145"/>
                <a:gd name="connsiteX1" fmla="*/ 1659116 w 1785479"/>
                <a:gd name="connsiteY1" fmla="*/ 878742 h 1724145"/>
                <a:gd name="connsiteX2" fmla="*/ 1684515 w 1785479"/>
                <a:gd name="connsiteY2" fmla="*/ 1155744 h 1724145"/>
                <a:gd name="connsiteX3" fmla="*/ 1538465 w 1785479"/>
                <a:gd name="connsiteY3" fmla="*/ 977944 h 1724145"/>
                <a:gd name="connsiteX4" fmla="*/ 1621015 w 1785479"/>
                <a:gd name="connsiteY4" fmla="*/ 1333544 h 1724145"/>
                <a:gd name="connsiteX5" fmla="*/ 1443216 w 1785479"/>
                <a:gd name="connsiteY5" fmla="*/ 1066844 h 1724145"/>
                <a:gd name="connsiteX6" fmla="*/ 1474966 w 1785479"/>
                <a:gd name="connsiteY6" fmla="*/ 1416094 h 1724145"/>
                <a:gd name="connsiteX7" fmla="*/ 1367016 w 1785479"/>
                <a:gd name="connsiteY7" fmla="*/ 1162094 h 1724145"/>
                <a:gd name="connsiteX8" fmla="*/ 1373366 w 1785479"/>
                <a:gd name="connsiteY8" fmla="*/ 1713284 h 1724145"/>
                <a:gd name="connsiteX9" fmla="*/ 1125716 w 1785479"/>
                <a:gd name="connsiteY9" fmla="*/ 1117644 h 1724145"/>
                <a:gd name="connsiteX10" fmla="*/ 1100316 w 1785479"/>
                <a:gd name="connsiteY10" fmla="*/ 1358944 h 1724145"/>
                <a:gd name="connsiteX11" fmla="*/ 871716 w 1785479"/>
                <a:gd name="connsiteY11" fmla="*/ 889044 h 1724145"/>
                <a:gd name="connsiteX12" fmla="*/ 928866 w 1785479"/>
                <a:gd name="connsiteY12" fmla="*/ 1174794 h 1724145"/>
                <a:gd name="connsiteX13" fmla="*/ 630416 w 1785479"/>
                <a:gd name="connsiteY13" fmla="*/ 709984 h 1724145"/>
                <a:gd name="connsiteX14" fmla="*/ 706616 w 1785479"/>
                <a:gd name="connsiteY14" fmla="*/ 914444 h 1724145"/>
                <a:gd name="connsiteX15" fmla="*/ 90666 w 1785479"/>
                <a:gd name="connsiteY15" fmla="*/ 565194 h 1724145"/>
                <a:gd name="connsiteX16" fmla="*/ 255766 w 1785479"/>
                <a:gd name="connsiteY16" fmla="*/ 533444 h 1724145"/>
                <a:gd name="connsiteX17" fmla="*/ 97016 w 1785479"/>
                <a:gd name="connsiteY17" fmla="*/ 431844 h 1724145"/>
                <a:gd name="connsiteX18" fmla="*/ 198616 w 1785479"/>
                <a:gd name="connsiteY18" fmla="*/ 406444 h 1724145"/>
                <a:gd name="connsiteX19" fmla="*/ 39867 w 1785479"/>
                <a:gd name="connsiteY19" fmla="*/ 266744 h 1724145"/>
                <a:gd name="connsiteX20" fmla="*/ 128767 w 1785479"/>
                <a:gd name="connsiteY20" fmla="*/ 254044 h 1724145"/>
                <a:gd name="connsiteX21" fmla="*/ 1767 w 1785479"/>
                <a:gd name="connsiteY21" fmla="*/ 152445 h 1724145"/>
                <a:gd name="connsiteX22" fmla="*/ 109716 w 1785479"/>
                <a:gd name="connsiteY22" fmla="*/ 139744 h 1724145"/>
                <a:gd name="connsiteX23" fmla="*/ 27166 w 1785479"/>
                <a:gd name="connsiteY23" fmla="*/ 44 h 1724145"/>
                <a:gd name="connsiteX24" fmla="*/ 141466 w 1785479"/>
                <a:gd name="connsiteY24" fmla="*/ 110392 h 1724145"/>
                <a:gd name="connsiteX0" fmla="*/ 141466 w 1688295"/>
                <a:gd name="connsiteY0" fmla="*/ 110392 h 1724145"/>
                <a:gd name="connsiteX1" fmla="*/ 1659116 w 1688295"/>
                <a:gd name="connsiteY1" fmla="*/ 878742 h 1724145"/>
                <a:gd name="connsiteX2" fmla="*/ 1684515 w 1688295"/>
                <a:gd name="connsiteY2" fmla="*/ 1155744 h 1724145"/>
                <a:gd name="connsiteX3" fmla="*/ 1538465 w 1688295"/>
                <a:gd name="connsiteY3" fmla="*/ 977944 h 1724145"/>
                <a:gd name="connsiteX4" fmla="*/ 1621015 w 1688295"/>
                <a:gd name="connsiteY4" fmla="*/ 1333544 h 1724145"/>
                <a:gd name="connsiteX5" fmla="*/ 1443216 w 1688295"/>
                <a:gd name="connsiteY5" fmla="*/ 1066844 h 1724145"/>
                <a:gd name="connsiteX6" fmla="*/ 1474966 w 1688295"/>
                <a:gd name="connsiteY6" fmla="*/ 1416094 h 1724145"/>
                <a:gd name="connsiteX7" fmla="*/ 1367016 w 1688295"/>
                <a:gd name="connsiteY7" fmla="*/ 1162094 h 1724145"/>
                <a:gd name="connsiteX8" fmla="*/ 1373366 w 1688295"/>
                <a:gd name="connsiteY8" fmla="*/ 1713284 h 1724145"/>
                <a:gd name="connsiteX9" fmla="*/ 1125716 w 1688295"/>
                <a:gd name="connsiteY9" fmla="*/ 1117644 h 1724145"/>
                <a:gd name="connsiteX10" fmla="*/ 1100316 w 1688295"/>
                <a:gd name="connsiteY10" fmla="*/ 1358944 h 1724145"/>
                <a:gd name="connsiteX11" fmla="*/ 871716 w 1688295"/>
                <a:gd name="connsiteY11" fmla="*/ 889044 h 1724145"/>
                <a:gd name="connsiteX12" fmla="*/ 928866 w 1688295"/>
                <a:gd name="connsiteY12" fmla="*/ 1174794 h 1724145"/>
                <a:gd name="connsiteX13" fmla="*/ 630416 w 1688295"/>
                <a:gd name="connsiteY13" fmla="*/ 709984 h 1724145"/>
                <a:gd name="connsiteX14" fmla="*/ 706616 w 1688295"/>
                <a:gd name="connsiteY14" fmla="*/ 914444 h 1724145"/>
                <a:gd name="connsiteX15" fmla="*/ 90666 w 1688295"/>
                <a:gd name="connsiteY15" fmla="*/ 565194 h 1724145"/>
                <a:gd name="connsiteX16" fmla="*/ 255766 w 1688295"/>
                <a:gd name="connsiteY16" fmla="*/ 533444 h 1724145"/>
                <a:gd name="connsiteX17" fmla="*/ 97016 w 1688295"/>
                <a:gd name="connsiteY17" fmla="*/ 431844 h 1724145"/>
                <a:gd name="connsiteX18" fmla="*/ 198616 w 1688295"/>
                <a:gd name="connsiteY18" fmla="*/ 406444 h 1724145"/>
                <a:gd name="connsiteX19" fmla="*/ 39867 w 1688295"/>
                <a:gd name="connsiteY19" fmla="*/ 266744 h 1724145"/>
                <a:gd name="connsiteX20" fmla="*/ 128767 w 1688295"/>
                <a:gd name="connsiteY20" fmla="*/ 254044 h 1724145"/>
                <a:gd name="connsiteX21" fmla="*/ 1767 w 1688295"/>
                <a:gd name="connsiteY21" fmla="*/ 152445 h 1724145"/>
                <a:gd name="connsiteX22" fmla="*/ 109716 w 1688295"/>
                <a:gd name="connsiteY22" fmla="*/ 139744 h 1724145"/>
                <a:gd name="connsiteX23" fmla="*/ 27166 w 1688295"/>
                <a:gd name="connsiteY23" fmla="*/ 44 h 1724145"/>
                <a:gd name="connsiteX24" fmla="*/ 141466 w 1688295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88893" h="1724145">
                  <a:moveTo>
                    <a:pt x="141466" y="110392"/>
                  </a:moveTo>
                  <a:cubicBezTo>
                    <a:pt x="475899" y="518909"/>
                    <a:pt x="1110371" y="881388"/>
                    <a:pt x="1611491" y="702529"/>
                  </a:cubicBezTo>
                  <a:cubicBezTo>
                    <a:pt x="1651179" y="731763"/>
                    <a:pt x="1704623" y="1139210"/>
                    <a:pt x="1684515" y="1155744"/>
                  </a:cubicBezTo>
                  <a:cubicBezTo>
                    <a:pt x="1664407" y="1172278"/>
                    <a:pt x="1549048" y="914444"/>
                    <a:pt x="1538465" y="977944"/>
                  </a:cubicBezTo>
                  <a:cubicBezTo>
                    <a:pt x="1527882" y="1041444"/>
                    <a:pt x="1664406" y="1353652"/>
                    <a:pt x="1621015" y="1333544"/>
                  </a:cubicBezTo>
                  <a:cubicBezTo>
                    <a:pt x="1577624" y="1313436"/>
                    <a:pt x="1459091" y="999111"/>
                    <a:pt x="1443216" y="1066844"/>
                  </a:cubicBezTo>
                  <a:cubicBezTo>
                    <a:pt x="1427341" y="1134577"/>
                    <a:pt x="1510949" y="1438319"/>
                    <a:pt x="1474966" y="1416094"/>
                  </a:cubicBezTo>
                  <a:cubicBezTo>
                    <a:pt x="1438983" y="1393869"/>
                    <a:pt x="1380774" y="1052237"/>
                    <a:pt x="1367016" y="1162094"/>
                  </a:cubicBezTo>
                  <a:cubicBezTo>
                    <a:pt x="1369133" y="1345824"/>
                    <a:pt x="1371249" y="1529554"/>
                    <a:pt x="1373366" y="1713284"/>
                  </a:cubicBezTo>
                  <a:cubicBezTo>
                    <a:pt x="1296108" y="1814484"/>
                    <a:pt x="1171224" y="1176701"/>
                    <a:pt x="1125716" y="1117644"/>
                  </a:cubicBezTo>
                  <a:cubicBezTo>
                    <a:pt x="1080208" y="1058587"/>
                    <a:pt x="1154291" y="1458427"/>
                    <a:pt x="1100316" y="1358944"/>
                  </a:cubicBezTo>
                  <a:cubicBezTo>
                    <a:pt x="1046341" y="1259461"/>
                    <a:pt x="900291" y="878461"/>
                    <a:pt x="871716" y="889044"/>
                  </a:cubicBezTo>
                  <a:cubicBezTo>
                    <a:pt x="843141" y="899627"/>
                    <a:pt x="1001891" y="1259671"/>
                    <a:pt x="928866" y="1174794"/>
                  </a:cubicBezTo>
                  <a:lnTo>
                    <a:pt x="630416" y="709984"/>
                  </a:lnTo>
                  <a:cubicBezTo>
                    <a:pt x="414516" y="624469"/>
                    <a:pt x="772233" y="902592"/>
                    <a:pt x="706616" y="914444"/>
                  </a:cubicBezTo>
                  <a:cubicBezTo>
                    <a:pt x="393349" y="996146"/>
                    <a:pt x="54683" y="600119"/>
                    <a:pt x="90666" y="565194"/>
                  </a:cubicBezTo>
                  <a:cubicBezTo>
                    <a:pt x="126649" y="530269"/>
                    <a:pt x="274816" y="581069"/>
                    <a:pt x="255766" y="533444"/>
                  </a:cubicBezTo>
                  <a:cubicBezTo>
                    <a:pt x="236716" y="485819"/>
                    <a:pt x="75849" y="471002"/>
                    <a:pt x="97016" y="431844"/>
                  </a:cubicBezTo>
                  <a:cubicBezTo>
                    <a:pt x="118183" y="392686"/>
                    <a:pt x="222957" y="441369"/>
                    <a:pt x="198616" y="406444"/>
                  </a:cubicBezTo>
                  <a:cubicBezTo>
                    <a:pt x="174275" y="371519"/>
                    <a:pt x="25050" y="282619"/>
                    <a:pt x="39867" y="266744"/>
                  </a:cubicBezTo>
                  <a:cubicBezTo>
                    <a:pt x="32988" y="204512"/>
                    <a:pt x="148875" y="281560"/>
                    <a:pt x="128767" y="254044"/>
                  </a:cubicBezTo>
                  <a:cubicBezTo>
                    <a:pt x="108659" y="226528"/>
                    <a:pt x="-16224" y="167262"/>
                    <a:pt x="1767" y="152445"/>
                  </a:cubicBezTo>
                  <a:cubicBezTo>
                    <a:pt x="19758" y="137628"/>
                    <a:pt x="122416" y="175727"/>
                    <a:pt x="109716" y="139744"/>
                  </a:cubicBezTo>
                  <a:cubicBezTo>
                    <a:pt x="97016" y="103761"/>
                    <a:pt x="8116" y="-2472"/>
                    <a:pt x="27166" y="44"/>
                  </a:cubicBezTo>
                  <a:lnTo>
                    <a:pt x="141466" y="110392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89">
              <a:extLst>
                <a:ext uri="{FF2B5EF4-FFF2-40B4-BE49-F238E27FC236}">
                  <a16:creationId xmlns:a16="http://schemas.microsoft.com/office/drawing/2014/main" id="{4BCCF834-6AE5-A072-56F1-2CCBE83D7DA6}"/>
                </a:ext>
              </a:extLst>
            </p:cNvPr>
            <p:cNvSpPr/>
            <p:nvPr/>
          </p:nvSpPr>
          <p:spPr>
            <a:xfrm>
              <a:off x="4114800" y="2908301"/>
              <a:ext cx="3658987" cy="2613591"/>
            </a:xfrm>
            <a:custGeom>
              <a:avLst/>
              <a:gdLst>
                <a:gd name="connsiteX0" fmla="*/ 0 w 1263870"/>
                <a:gd name="connsiteY0" fmla="*/ 0 h 1333500"/>
                <a:gd name="connsiteX1" fmla="*/ 1263870 w 1263870"/>
                <a:gd name="connsiteY1" fmla="*/ 0 h 1333500"/>
                <a:gd name="connsiteX2" fmla="*/ 1263870 w 1263870"/>
                <a:gd name="connsiteY2" fmla="*/ 1333500 h 1333500"/>
                <a:gd name="connsiteX3" fmla="*/ 0 w 1263870"/>
                <a:gd name="connsiteY3" fmla="*/ 1333500 h 1333500"/>
                <a:gd name="connsiteX4" fmla="*/ 0 w 1263870"/>
                <a:gd name="connsiteY4" fmla="*/ 0 h 1333500"/>
                <a:gd name="connsiteX0" fmla="*/ 0 w 2102070"/>
                <a:gd name="connsiteY0" fmla="*/ 0 h 1790700"/>
                <a:gd name="connsiteX1" fmla="*/ 2102070 w 2102070"/>
                <a:gd name="connsiteY1" fmla="*/ 457200 h 1790700"/>
                <a:gd name="connsiteX2" fmla="*/ 2102070 w 2102070"/>
                <a:gd name="connsiteY2" fmla="*/ 1790700 h 1790700"/>
                <a:gd name="connsiteX3" fmla="*/ 838200 w 2102070"/>
                <a:gd name="connsiteY3" fmla="*/ 1790700 h 1790700"/>
                <a:gd name="connsiteX4" fmla="*/ 0 w 2102070"/>
                <a:gd name="connsiteY4" fmla="*/ 0 h 1790700"/>
                <a:gd name="connsiteX0" fmla="*/ 0 w 2508470"/>
                <a:gd name="connsiteY0" fmla="*/ 0 h 1790700"/>
                <a:gd name="connsiteX1" fmla="*/ 2508470 w 2508470"/>
                <a:gd name="connsiteY1" fmla="*/ 520700 h 1790700"/>
                <a:gd name="connsiteX2" fmla="*/ 2102070 w 2508470"/>
                <a:gd name="connsiteY2" fmla="*/ 1790700 h 1790700"/>
                <a:gd name="connsiteX3" fmla="*/ 838200 w 2508470"/>
                <a:gd name="connsiteY3" fmla="*/ 1790700 h 1790700"/>
                <a:gd name="connsiteX4" fmla="*/ 0 w 2508470"/>
                <a:gd name="connsiteY4" fmla="*/ 0 h 17907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3054570 w 3460970"/>
                <a:gd name="connsiteY2" fmla="*/ 1790700 h 2247900"/>
                <a:gd name="connsiteX3" fmla="*/ 0 w 3460970"/>
                <a:gd name="connsiteY3" fmla="*/ 2247900 h 2247900"/>
                <a:gd name="connsiteX4" fmla="*/ 952500 w 3460970"/>
                <a:gd name="connsiteY4" fmla="*/ 0 h 22479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0 w 3460970"/>
                <a:gd name="connsiteY2" fmla="*/ 2247900 h 2247900"/>
                <a:gd name="connsiteX3" fmla="*/ 952500 w 3460970"/>
                <a:gd name="connsiteY3" fmla="*/ 0 h 2247900"/>
                <a:gd name="connsiteX0" fmla="*/ 952500 w 3460970"/>
                <a:gd name="connsiteY0" fmla="*/ 0 h 2485762"/>
                <a:gd name="connsiteX1" fmla="*/ 3460970 w 3460970"/>
                <a:gd name="connsiteY1" fmla="*/ 520700 h 2485762"/>
                <a:gd name="connsiteX2" fmla="*/ 0 w 3460970"/>
                <a:gd name="connsiteY2" fmla="*/ 2247900 h 2485762"/>
                <a:gd name="connsiteX3" fmla="*/ 952500 w 3460970"/>
                <a:gd name="connsiteY3" fmla="*/ 0 h 2485762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77900 w 3460970"/>
                <a:gd name="connsiteY0" fmla="*/ 0 h 2597427"/>
                <a:gd name="connsiteX1" fmla="*/ 3460970 w 3460970"/>
                <a:gd name="connsiteY1" fmla="*/ 584200 h 2597427"/>
                <a:gd name="connsiteX2" fmla="*/ 0 w 3460970"/>
                <a:gd name="connsiteY2" fmla="*/ 2311400 h 2597427"/>
                <a:gd name="connsiteX3" fmla="*/ 977900 w 3460970"/>
                <a:gd name="connsiteY3" fmla="*/ 0 h 2597427"/>
                <a:gd name="connsiteX0" fmla="*/ 977900 w 3465633"/>
                <a:gd name="connsiteY0" fmla="*/ 0 h 2612926"/>
                <a:gd name="connsiteX1" fmla="*/ 3460970 w 3465633"/>
                <a:gd name="connsiteY1" fmla="*/ 584200 h 2612926"/>
                <a:gd name="connsiteX2" fmla="*/ 0 w 3465633"/>
                <a:gd name="connsiteY2" fmla="*/ 2311400 h 2612926"/>
                <a:gd name="connsiteX3" fmla="*/ 977900 w 3465633"/>
                <a:gd name="connsiteY3" fmla="*/ 0 h 2612926"/>
                <a:gd name="connsiteX0" fmla="*/ 977900 w 3468172"/>
                <a:gd name="connsiteY0" fmla="*/ 0 h 2617475"/>
                <a:gd name="connsiteX1" fmla="*/ 3460970 w 3468172"/>
                <a:gd name="connsiteY1" fmla="*/ 584200 h 2617475"/>
                <a:gd name="connsiteX2" fmla="*/ 0 w 3468172"/>
                <a:gd name="connsiteY2" fmla="*/ 2311400 h 2617475"/>
                <a:gd name="connsiteX3" fmla="*/ 977900 w 3468172"/>
                <a:gd name="connsiteY3" fmla="*/ 0 h 2617475"/>
                <a:gd name="connsiteX0" fmla="*/ 1168400 w 3657729"/>
                <a:gd name="connsiteY0" fmla="*/ 0 h 2617475"/>
                <a:gd name="connsiteX1" fmla="*/ 3651470 w 3657729"/>
                <a:gd name="connsiteY1" fmla="*/ 584200 h 2617475"/>
                <a:gd name="connsiteX2" fmla="*/ 0 w 3657729"/>
                <a:gd name="connsiteY2" fmla="*/ 2311400 h 2617475"/>
                <a:gd name="connsiteX3" fmla="*/ 1168400 w 3657729"/>
                <a:gd name="connsiteY3" fmla="*/ 0 h 2617475"/>
                <a:gd name="connsiteX0" fmla="*/ 1168400 w 3658987"/>
                <a:gd name="connsiteY0" fmla="*/ 0 h 2613591"/>
                <a:gd name="connsiteX1" fmla="*/ 3651470 w 3658987"/>
                <a:gd name="connsiteY1" fmla="*/ 584200 h 2613591"/>
                <a:gd name="connsiteX2" fmla="*/ 0 w 3658987"/>
                <a:gd name="connsiteY2" fmla="*/ 2311400 h 2613591"/>
                <a:gd name="connsiteX3" fmla="*/ 1168400 w 3658987"/>
                <a:gd name="connsiteY3" fmla="*/ 0 h 261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8987" h="2613591">
                  <a:moveTo>
                    <a:pt x="1168400" y="0"/>
                  </a:moveTo>
                  <a:cubicBezTo>
                    <a:pt x="2004557" y="173567"/>
                    <a:pt x="2662913" y="1845733"/>
                    <a:pt x="3651470" y="584200"/>
                  </a:cubicBezTo>
                  <a:cubicBezTo>
                    <a:pt x="3760193" y="1855893"/>
                    <a:pt x="2696707" y="3237442"/>
                    <a:pt x="0" y="2311400"/>
                  </a:cubicBezTo>
                  <a:lnTo>
                    <a:pt x="1168400" y="0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E5A72DA-094E-1623-7072-6F3703CA5727}"/>
                </a:ext>
              </a:extLst>
            </p:cNvPr>
            <p:cNvSpPr/>
            <p:nvPr/>
          </p:nvSpPr>
          <p:spPr>
            <a:xfrm>
              <a:off x="6035040" y="885007"/>
              <a:ext cx="1755695" cy="1360708"/>
            </a:xfrm>
            <a:prstGeom prst="ellipse">
              <a:avLst/>
            </a:prstGeom>
            <a:gradFill>
              <a:gsLst>
                <a:gs pos="0">
                  <a:srgbClr val="FFC000">
                    <a:lumMod val="20000"/>
                    <a:lumOff val="80000"/>
                  </a:srgbClr>
                </a:gs>
                <a:gs pos="54000">
                  <a:srgbClr val="A4492A"/>
                </a:gs>
              </a:gsLst>
              <a:lin ang="6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63E36D8-C5AE-4572-0F83-A14E551731AF}"/>
                </a:ext>
              </a:extLst>
            </p:cNvPr>
            <p:cNvSpPr/>
            <p:nvPr/>
          </p:nvSpPr>
          <p:spPr>
            <a:xfrm rot="4277844">
              <a:off x="6607914" y="1146668"/>
              <a:ext cx="702139" cy="689485"/>
            </a:xfrm>
            <a:prstGeom prst="ellipse">
              <a:avLst/>
            </a:prstGeom>
            <a:solidFill>
              <a:srgbClr val="6D5C53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E2BBC7A-DE15-EAAC-AEE7-0D30743930A0}"/>
                </a:ext>
              </a:extLst>
            </p:cNvPr>
            <p:cNvSpPr/>
            <p:nvPr/>
          </p:nvSpPr>
          <p:spPr>
            <a:xfrm rot="4277844">
              <a:off x="6709314" y="1246240"/>
              <a:ext cx="499338" cy="49033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2D9F35A-DA60-41C7-ED7A-44137D1C7F08}"/>
                </a:ext>
              </a:extLst>
            </p:cNvPr>
            <p:cNvSpPr/>
            <p:nvPr/>
          </p:nvSpPr>
          <p:spPr>
            <a:xfrm rot="4277844">
              <a:off x="6814891" y="1297606"/>
              <a:ext cx="195991" cy="19245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84">
              <a:extLst>
                <a:ext uri="{FF2B5EF4-FFF2-40B4-BE49-F238E27FC236}">
                  <a16:creationId xmlns:a16="http://schemas.microsoft.com/office/drawing/2014/main" id="{91196758-3493-3ECB-5889-9189DDB4BA66}"/>
                </a:ext>
              </a:extLst>
            </p:cNvPr>
            <p:cNvSpPr/>
            <p:nvPr/>
          </p:nvSpPr>
          <p:spPr>
            <a:xfrm>
              <a:off x="5171057" y="470140"/>
              <a:ext cx="2790824" cy="1145692"/>
            </a:xfrm>
            <a:custGeom>
              <a:avLst/>
              <a:gdLst>
                <a:gd name="connsiteX0" fmla="*/ 0 w 811362"/>
                <a:gd name="connsiteY0" fmla="*/ 0 h 832514"/>
                <a:gd name="connsiteX1" fmla="*/ 811362 w 811362"/>
                <a:gd name="connsiteY1" fmla="*/ 0 h 832514"/>
                <a:gd name="connsiteX2" fmla="*/ 811362 w 811362"/>
                <a:gd name="connsiteY2" fmla="*/ 832514 h 832514"/>
                <a:gd name="connsiteX3" fmla="*/ 0 w 811362"/>
                <a:gd name="connsiteY3" fmla="*/ 832514 h 832514"/>
                <a:gd name="connsiteX4" fmla="*/ 0 w 811362"/>
                <a:gd name="connsiteY4" fmla="*/ 0 h 832514"/>
                <a:gd name="connsiteX0" fmla="*/ 0 w 947839"/>
                <a:gd name="connsiteY0" fmla="*/ 0 h 832514"/>
                <a:gd name="connsiteX1" fmla="*/ 811362 w 947839"/>
                <a:gd name="connsiteY1" fmla="*/ 0 h 832514"/>
                <a:gd name="connsiteX2" fmla="*/ 947839 w 947839"/>
                <a:gd name="connsiteY2" fmla="*/ 832514 h 832514"/>
                <a:gd name="connsiteX3" fmla="*/ 0 w 947839"/>
                <a:gd name="connsiteY3" fmla="*/ 832514 h 832514"/>
                <a:gd name="connsiteX4" fmla="*/ 0 w 947839"/>
                <a:gd name="connsiteY4" fmla="*/ 0 h 832514"/>
                <a:gd name="connsiteX0" fmla="*/ 1815152 w 2762991"/>
                <a:gd name="connsiteY0" fmla="*/ 0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1815152 w 2762991"/>
                <a:gd name="connsiteY4" fmla="*/ 0 h 832514"/>
                <a:gd name="connsiteX0" fmla="*/ 627797 w 2762991"/>
                <a:gd name="connsiteY0" fmla="*/ 341194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627797 w 2762991"/>
                <a:gd name="connsiteY4" fmla="*/ 341194 h 832514"/>
                <a:gd name="connsiteX0" fmla="*/ 627797 w 2762991"/>
                <a:gd name="connsiteY0" fmla="*/ 313898 h 805218"/>
                <a:gd name="connsiteX1" fmla="*/ 19792 w 2762991"/>
                <a:gd name="connsiteY1" fmla="*/ 0 h 805218"/>
                <a:gd name="connsiteX2" fmla="*/ 2762991 w 2762991"/>
                <a:gd name="connsiteY2" fmla="*/ 805218 h 805218"/>
                <a:gd name="connsiteX3" fmla="*/ 0 w 2762991"/>
                <a:gd name="connsiteY3" fmla="*/ 477672 h 805218"/>
                <a:gd name="connsiteX4" fmla="*/ 627797 w 2762991"/>
                <a:gd name="connsiteY4" fmla="*/ 313898 h 805218"/>
                <a:gd name="connsiteX0" fmla="*/ 627797 w 2762991"/>
                <a:gd name="connsiteY0" fmla="*/ 535611 h 1026931"/>
                <a:gd name="connsiteX1" fmla="*/ 19792 w 2762991"/>
                <a:gd name="connsiteY1" fmla="*/ 221713 h 1026931"/>
                <a:gd name="connsiteX2" fmla="*/ 2762991 w 2762991"/>
                <a:gd name="connsiteY2" fmla="*/ 1026931 h 1026931"/>
                <a:gd name="connsiteX3" fmla="*/ 0 w 2762991"/>
                <a:gd name="connsiteY3" fmla="*/ 699385 h 1026931"/>
                <a:gd name="connsiteX4" fmla="*/ 627797 w 2762991"/>
                <a:gd name="connsiteY4" fmla="*/ 535611 h 1026931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71038 h 1127159"/>
                <a:gd name="connsiteX4" fmla="*/ 627797 w 2762991"/>
                <a:gd name="connsiteY4" fmla="*/ 635839 h 1127159"/>
                <a:gd name="connsiteX0" fmla="*/ 655630 w 2790824"/>
                <a:gd name="connsiteY0" fmla="*/ 625121 h 1116441"/>
                <a:gd name="connsiteX1" fmla="*/ 0 w 2790824"/>
                <a:gd name="connsiteY1" fmla="*/ 335036 h 1116441"/>
                <a:gd name="connsiteX2" fmla="*/ 2790824 w 2790824"/>
                <a:gd name="connsiteY2" fmla="*/ 1116441 h 1116441"/>
                <a:gd name="connsiteX3" fmla="*/ 27833 w 2790824"/>
                <a:gd name="connsiteY3" fmla="*/ 760320 h 1116441"/>
                <a:gd name="connsiteX4" fmla="*/ 655630 w 2790824"/>
                <a:gd name="connsiteY4" fmla="*/ 625121 h 1116441"/>
                <a:gd name="connsiteX0" fmla="*/ 655630 w 2790824"/>
                <a:gd name="connsiteY0" fmla="*/ 530808 h 1022128"/>
                <a:gd name="connsiteX1" fmla="*/ 0 w 2790824"/>
                <a:gd name="connsiteY1" fmla="*/ 240723 h 1022128"/>
                <a:gd name="connsiteX2" fmla="*/ 2790824 w 2790824"/>
                <a:gd name="connsiteY2" fmla="*/ 1022128 h 1022128"/>
                <a:gd name="connsiteX3" fmla="*/ 27833 w 2790824"/>
                <a:gd name="connsiteY3" fmla="*/ 666007 h 1022128"/>
                <a:gd name="connsiteX4" fmla="*/ 655630 w 2790824"/>
                <a:gd name="connsiteY4" fmla="*/ 530808 h 1022128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54372 h 1145692"/>
                <a:gd name="connsiteX1" fmla="*/ 0 w 2790824"/>
                <a:gd name="connsiteY1" fmla="*/ 364287 h 1145692"/>
                <a:gd name="connsiteX2" fmla="*/ 2790824 w 2790824"/>
                <a:gd name="connsiteY2" fmla="*/ 1145692 h 1145692"/>
                <a:gd name="connsiteX3" fmla="*/ 27833 w 2790824"/>
                <a:gd name="connsiteY3" fmla="*/ 789571 h 1145692"/>
                <a:gd name="connsiteX4" fmla="*/ 655630 w 2790824"/>
                <a:gd name="connsiteY4" fmla="*/ 654372 h 114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0824" h="1145692">
                  <a:moveTo>
                    <a:pt x="655630" y="654372"/>
                  </a:moveTo>
                  <a:cubicBezTo>
                    <a:pt x="170387" y="691027"/>
                    <a:pt x="129643" y="511782"/>
                    <a:pt x="0" y="364287"/>
                  </a:cubicBezTo>
                  <a:cubicBezTo>
                    <a:pt x="382634" y="713443"/>
                    <a:pt x="2247377" y="-1102398"/>
                    <a:pt x="2790824" y="1145692"/>
                  </a:cubicBezTo>
                  <a:cubicBezTo>
                    <a:pt x="1351212" y="-642164"/>
                    <a:pt x="1044365" y="1785858"/>
                    <a:pt x="27833" y="789571"/>
                  </a:cubicBezTo>
                  <a:cubicBezTo>
                    <a:pt x="318986" y="830514"/>
                    <a:pt x="446364" y="708963"/>
                    <a:pt x="655630" y="654372"/>
                  </a:cubicBezTo>
                  <a:close/>
                </a:path>
              </a:pathLst>
            </a:custGeom>
            <a:gradFill>
              <a:gsLst>
                <a:gs pos="0">
                  <a:srgbClr val="FFC000">
                    <a:lumMod val="20000"/>
                    <a:lumOff val="80000"/>
                  </a:srgbClr>
                </a:gs>
                <a:gs pos="19000">
                  <a:srgbClr val="ED591D"/>
                </a:gs>
              </a:gsLst>
              <a:lin ang="17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86">
              <a:extLst>
                <a:ext uri="{FF2B5EF4-FFF2-40B4-BE49-F238E27FC236}">
                  <a16:creationId xmlns:a16="http://schemas.microsoft.com/office/drawing/2014/main" id="{CC8A920B-C785-6B5D-EB4A-A86C49360AAE}"/>
                </a:ext>
              </a:extLst>
            </p:cNvPr>
            <p:cNvSpPr/>
            <p:nvPr/>
          </p:nvSpPr>
          <p:spPr>
            <a:xfrm rot="21420444">
              <a:off x="3846727" y="2285140"/>
              <a:ext cx="2943947" cy="305113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885126"/>
                </a:gs>
                <a:gs pos="39000">
                  <a:srgbClr val="5C8B9D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86">
              <a:extLst>
                <a:ext uri="{FF2B5EF4-FFF2-40B4-BE49-F238E27FC236}">
                  <a16:creationId xmlns:a16="http://schemas.microsoft.com/office/drawing/2014/main" id="{618D98BF-F0C7-5561-82C4-23BAA703D910}"/>
                </a:ext>
              </a:extLst>
            </p:cNvPr>
            <p:cNvSpPr/>
            <p:nvPr/>
          </p:nvSpPr>
          <p:spPr>
            <a:xfrm rot="21033195">
              <a:off x="4265265" y="2372520"/>
              <a:ext cx="2469258" cy="194862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DF7C27"/>
                </a:gs>
                <a:gs pos="66000">
                  <a:srgbClr val="5C8B9D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102">
              <a:extLst>
                <a:ext uri="{FF2B5EF4-FFF2-40B4-BE49-F238E27FC236}">
                  <a16:creationId xmlns:a16="http://schemas.microsoft.com/office/drawing/2014/main" id="{2D82FF0F-1D94-F981-B82C-ACA5B2288D0A}"/>
                </a:ext>
              </a:extLst>
            </p:cNvPr>
            <p:cNvSpPr/>
            <p:nvPr/>
          </p:nvSpPr>
          <p:spPr>
            <a:xfrm>
              <a:off x="7329165" y="1247533"/>
              <a:ext cx="1295181" cy="736597"/>
            </a:xfrm>
            <a:custGeom>
              <a:avLst/>
              <a:gdLst>
                <a:gd name="connsiteX0" fmla="*/ 0 w 558581"/>
                <a:gd name="connsiteY0" fmla="*/ 0 h 300022"/>
                <a:gd name="connsiteX1" fmla="*/ 558581 w 558581"/>
                <a:gd name="connsiteY1" fmla="*/ 0 h 300022"/>
                <a:gd name="connsiteX2" fmla="*/ 558581 w 558581"/>
                <a:gd name="connsiteY2" fmla="*/ 300022 h 300022"/>
                <a:gd name="connsiteX3" fmla="*/ 0 w 558581"/>
                <a:gd name="connsiteY3" fmla="*/ 300022 h 300022"/>
                <a:gd name="connsiteX4" fmla="*/ 0 w 558581"/>
                <a:gd name="connsiteY4" fmla="*/ 0 h 300022"/>
                <a:gd name="connsiteX0" fmla="*/ 0 w 933231"/>
                <a:gd name="connsiteY0" fmla="*/ 0 h 452422"/>
                <a:gd name="connsiteX1" fmla="*/ 558581 w 933231"/>
                <a:gd name="connsiteY1" fmla="*/ 0 h 452422"/>
                <a:gd name="connsiteX2" fmla="*/ 933231 w 933231"/>
                <a:gd name="connsiteY2" fmla="*/ 452422 h 452422"/>
                <a:gd name="connsiteX3" fmla="*/ 0 w 933231"/>
                <a:gd name="connsiteY3" fmla="*/ 300022 h 452422"/>
                <a:gd name="connsiteX4" fmla="*/ 0 w 933231"/>
                <a:gd name="connsiteY4" fmla="*/ 0 h 452422"/>
                <a:gd name="connsiteX0" fmla="*/ 0 w 933231"/>
                <a:gd name="connsiteY0" fmla="*/ 165100 h 617522"/>
                <a:gd name="connsiteX1" fmla="*/ 101381 w 933231"/>
                <a:gd name="connsiteY1" fmla="*/ 0 h 617522"/>
                <a:gd name="connsiteX2" fmla="*/ 933231 w 933231"/>
                <a:gd name="connsiteY2" fmla="*/ 617522 h 617522"/>
                <a:gd name="connsiteX3" fmla="*/ 0 w 933231"/>
                <a:gd name="connsiteY3" fmla="*/ 465122 h 617522"/>
                <a:gd name="connsiteX4" fmla="*/ 0 w 933231"/>
                <a:gd name="connsiteY4" fmla="*/ 165100 h 617522"/>
                <a:gd name="connsiteX0" fmla="*/ 0 w 1009431"/>
                <a:gd name="connsiteY0" fmla="*/ 120650 h 617522"/>
                <a:gd name="connsiteX1" fmla="*/ 177581 w 1009431"/>
                <a:gd name="connsiteY1" fmla="*/ 0 h 617522"/>
                <a:gd name="connsiteX2" fmla="*/ 1009431 w 1009431"/>
                <a:gd name="connsiteY2" fmla="*/ 617522 h 617522"/>
                <a:gd name="connsiteX3" fmla="*/ 76200 w 1009431"/>
                <a:gd name="connsiteY3" fmla="*/ 465122 h 617522"/>
                <a:gd name="connsiteX4" fmla="*/ 0 w 100943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73050 w 1282481"/>
                <a:gd name="connsiteY0" fmla="*/ 120650 h 617522"/>
                <a:gd name="connsiteX1" fmla="*/ 450631 w 1282481"/>
                <a:gd name="connsiteY1" fmla="*/ 0 h 617522"/>
                <a:gd name="connsiteX2" fmla="*/ 1282481 w 1282481"/>
                <a:gd name="connsiteY2" fmla="*/ 617522 h 617522"/>
                <a:gd name="connsiteX3" fmla="*/ 0 w 1282481"/>
                <a:gd name="connsiteY3" fmla="*/ 373047 h 617522"/>
                <a:gd name="connsiteX4" fmla="*/ 273050 w 1282481"/>
                <a:gd name="connsiteY4" fmla="*/ 120650 h 617522"/>
                <a:gd name="connsiteX0" fmla="*/ 273050 w 1282481"/>
                <a:gd name="connsiteY0" fmla="*/ 120650 h 727494"/>
                <a:gd name="connsiteX1" fmla="*/ 450631 w 1282481"/>
                <a:gd name="connsiteY1" fmla="*/ 0 h 727494"/>
                <a:gd name="connsiteX2" fmla="*/ 1282481 w 1282481"/>
                <a:gd name="connsiteY2" fmla="*/ 617522 h 727494"/>
                <a:gd name="connsiteX3" fmla="*/ 0 w 1282481"/>
                <a:gd name="connsiteY3" fmla="*/ 373047 h 727494"/>
                <a:gd name="connsiteX4" fmla="*/ 273050 w 1282481"/>
                <a:gd name="connsiteY4" fmla="*/ 120650 h 727494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9508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181" h="736597">
                  <a:moveTo>
                    <a:pt x="273050" y="107950"/>
                  </a:moveTo>
                  <a:cubicBezTo>
                    <a:pt x="341769" y="67733"/>
                    <a:pt x="435887" y="40217"/>
                    <a:pt x="495081" y="0"/>
                  </a:cubicBezTo>
                  <a:cubicBezTo>
                    <a:pt x="715214" y="62966"/>
                    <a:pt x="1186173" y="202131"/>
                    <a:pt x="1295181" y="604822"/>
                  </a:cubicBezTo>
                  <a:cubicBezTo>
                    <a:pt x="867687" y="523330"/>
                    <a:pt x="189369" y="1086364"/>
                    <a:pt x="0" y="360347"/>
                  </a:cubicBezTo>
                  <a:cubicBezTo>
                    <a:pt x="103717" y="298440"/>
                    <a:pt x="220133" y="350832"/>
                    <a:pt x="273050" y="107950"/>
                  </a:cubicBezTo>
                  <a:close/>
                </a:path>
              </a:pathLst>
            </a:custGeom>
            <a:solidFill>
              <a:srgbClr val="5C8B9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E60D61B-D36F-1F77-6CC2-6C66818D1BC6}"/>
                </a:ext>
              </a:extLst>
            </p:cNvPr>
            <p:cNvSpPr/>
            <p:nvPr/>
          </p:nvSpPr>
          <p:spPr>
            <a:xfrm>
              <a:off x="7382921" y="1674946"/>
              <a:ext cx="1241425" cy="180584"/>
            </a:xfrm>
            <a:custGeom>
              <a:avLst/>
              <a:gdLst>
                <a:gd name="connsiteX0" fmla="*/ 0 w 1241425"/>
                <a:gd name="connsiteY0" fmla="*/ 63109 h 180584"/>
                <a:gd name="connsiteX1" fmla="*/ 292100 w 1241425"/>
                <a:gd name="connsiteY1" fmla="*/ 18659 h 180584"/>
                <a:gd name="connsiteX2" fmla="*/ 644525 w 1241425"/>
                <a:gd name="connsiteY2" fmla="*/ 2784 h 180584"/>
                <a:gd name="connsiteX3" fmla="*/ 949325 w 1241425"/>
                <a:gd name="connsiteY3" fmla="*/ 72634 h 180584"/>
                <a:gd name="connsiteX4" fmla="*/ 1241425 w 1241425"/>
                <a:gd name="connsiteY4" fmla="*/ 180584 h 180584"/>
                <a:gd name="connsiteX5" fmla="*/ 1241425 w 1241425"/>
                <a:gd name="connsiteY5" fmla="*/ 180584 h 18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425" h="180584">
                  <a:moveTo>
                    <a:pt x="0" y="63109"/>
                  </a:moveTo>
                  <a:cubicBezTo>
                    <a:pt x="92339" y="45911"/>
                    <a:pt x="184679" y="28713"/>
                    <a:pt x="292100" y="18659"/>
                  </a:cubicBezTo>
                  <a:cubicBezTo>
                    <a:pt x="399521" y="8605"/>
                    <a:pt x="534988" y="-6212"/>
                    <a:pt x="644525" y="2784"/>
                  </a:cubicBezTo>
                  <a:cubicBezTo>
                    <a:pt x="754062" y="11780"/>
                    <a:pt x="849842" y="43001"/>
                    <a:pt x="949325" y="72634"/>
                  </a:cubicBezTo>
                  <a:cubicBezTo>
                    <a:pt x="1048808" y="102267"/>
                    <a:pt x="1241425" y="180584"/>
                    <a:pt x="1241425" y="180584"/>
                  </a:cubicBezTo>
                  <a:lnTo>
                    <a:pt x="1241425" y="18058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AF91290-ACF0-3411-2812-963134CB88F4}"/>
              </a:ext>
            </a:extLst>
          </p:cNvPr>
          <p:cNvGrpSpPr/>
          <p:nvPr/>
        </p:nvGrpSpPr>
        <p:grpSpPr>
          <a:xfrm>
            <a:off x="97563" y="2320518"/>
            <a:ext cx="6987630" cy="1897097"/>
            <a:chOff x="241686" y="1273141"/>
            <a:chExt cx="18679829" cy="5071456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6D1E4B6-1FCD-90CE-3D75-216F1870B537}"/>
                </a:ext>
              </a:extLst>
            </p:cNvPr>
            <p:cNvSpPr txBox="1"/>
            <p:nvPr/>
          </p:nvSpPr>
          <p:spPr>
            <a:xfrm>
              <a:off x="6030304" y="2727085"/>
              <a:ext cx="12891211" cy="3537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 err="1">
                  <a:ln>
                    <a:solidFill>
                      <a:sysClr val="windowText" lastClr="000000"/>
                    </a:solidFill>
                  </a:ln>
                  <a:solidFill>
                    <a:srgbClr val="ED591D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X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enops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5D8B896-A28C-A85C-86E0-5FE7EE093E4C}"/>
                </a:ext>
              </a:extLst>
            </p:cNvPr>
            <p:cNvGrpSpPr/>
            <p:nvPr/>
          </p:nvGrpSpPr>
          <p:grpSpPr>
            <a:xfrm>
              <a:off x="241686" y="1273141"/>
              <a:ext cx="5207436" cy="5071456"/>
              <a:chOff x="2185160" y="470140"/>
              <a:chExt cx="6439186" cy="6271042"/>
            </a:xfrm>
          </p:grpSpPr>
          <p:sp>
            <p:nvSpPr>
              <p:cNvPr id="145" name="Rectangle 86">
                <a:extLst>
                  <a:ext uri="{FF2B5EF4-FFF2-40B4-BE49-F238E27FC236}">
                    <a16:creationId xmlns:a16="http://schemas.microsoft.com/office/drawing/2014/main" id="{52F52249-8634-FB28-C53C-C9A5FF942283}"/>
                  </a:ext>
                </a:extLst>
              </p:cNvPr>
              <p:cNvSpPr/>
              <p:nvPr/>
            </p:nvSpPr>
            <p:spPr>
              <a:xfrm>
                <a:off x="2185160" y="3804102"/>
                <a:ext cx="3225128" cy="2592853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  <a:gd name="connsiteX0" fmla="*/ 1625600 w 3134447"/>
                  <a:gd name="connsiteY0" fmla="*/ 434155 h 3000362"/>
                  <a:gd name="connsiteX1" fmla="*/ 3111500 w 3134447"/>
                  <a:gd name="connsiteY1" fmla="*/ 1119955 h 3000362"/>
                  <a:gd name="connsiteX2" fmla="*/ 0 w 3134447"/>
                  <a:gd name="connsiteY2" fmla="*/ 2999555 h 3000362"/>
                  <a:gd name="connsiteX3" fmla="*/ 1625600 w 3134447"/>
                  <a:gd name="connsiteY3" fmla="*/ 434155 h 3000362"/>
                  <a:gd name="connsiteX0" fmla="*/ 1625600 w 3121946"/>
                  <a:gd name="connsiteY0" fmla="*/ 266917 h 2833425"/>
                  <a:gd name="connsiteX1" fmla="*/ 3098800 w 3121946"/>
                  <a:gd name="connsiteY1" fmla="*/ 1321017 h 2833425"/>
                  <a:gd name="connsiteX2" fmla="*/ 0 w 3121946"/>
                  <a:gd name="connsiteY2" fmla="*/ 2832317 h 2833425"/>
                  <a:gd name="connsiteX3" fmla="*/ 1625600 w 3121946"/>
                  <a:gd name="connsiteY3" fmla="*/ 266917 h 2833425"/>
                  <a:gd name="connsiteX0" fmla="*/ 1625600 w 3121946"/>
                  <a:gd name="connsiteY0" fmla="*/ 266917 h 3004534"/>
                  <a:gd name="connsiteX1" fmla="*/ 3098800 w 3121946"/>
                  <a:gd name="connsiteY1" fmla="*/ 1321017 h 3004534"/>
                  <a:gd name="connsiteX2" fmla="*/ 0 w 3121946"/>
                  <a:gd name="connsiteY2" fmla="*/ 2832317 h 3004534"/>
                  <a:gd name="connsiteX3" fmla="*/ 1625600 w 3121946"/>
                  <a:gd name="connsiteY3" fmla="*/ 266917 h 300453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5128" h="2592853">
                    <a:moveTo>
                      <a:pt x="2628900" y="730527"/>
                    </a:moveTo>
                    <a:cubicBezTo>
                      <a:pt x="3014133" y="446894"/>
                      <a:pt x="3373967" y="-865440"/>
                      <a:pt x="3162300" y="921027"/>
                    </a:cubicBezTo>
                    <a:cubicBezTo>
                      <a:pt x="3086100" y="1517927"/>
                      <a:pt x="1536700" y="3118127"/>
                      <a:pt x="0" y="2419627"/>
                    </a:cubicBezTo>
                    <a:cubicBezTo>
                      <a:pt x="960967" y="2030160"/>
                      <a:pt x="1693333" y="1551794"/>
                      <a:pt x="2628900" y="730527"/>
                    </a:cubicBezTo>
                    <a:close/>
                  </a:path>
                </a:pathLst>
              </a:custGeom>
              <a:gradFill>
                <a:gsLst>
                  <a:gs pos="56000">
                    <a:srgbClr val="5C8B9D"/>
                  </a:gs>
                  <a:gs pos="0">
                    <a:srgbClr val="DF7C27"/>
                  </a:gs>
                </a:gsLst>
                <a:lin ang="13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86">
                <a:extLst>
                  <a:ext uri="{FF2B5EF4-FFF2-40B4-BE49-F238E27FC236}">
                    <a16:creationId xmlns:a16="http://schemas.microsoft.com/office/drawing/2014/main" id="{15EF6788-86A7-3A0F-750F-F38F1A552C39}"/>
                  </a:ext>
                </a:extLst>
              </p:cNvPr>
              <p:cNvSpPr/>
              <p:nvPr/>
            </p:nvSpPr>
            <p:spPr>
              <a:xfrm>
                <a:off x="2247438" y="3669446"/>
                <a:ext cx="3225128" cy="2592853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  <a:gd name="connsiteX0" fmla="*/ 1625600 w 3134447"/>
                  <a:gd name="connsiteY0" fmla="*/ 434155 h 3000362"/>
                  <a:gd name="connsiteX1" fmla="*/ 3111500 w 3134447"/>
                  <a:gd name="connsiteY1" fmla="*/ 1119955 h 3000362"/>
                  <a:gd name="connsiteX2" fmla="*/ 0 w 3134447"/>
                  <a:gd name="connsiteY2" fmla="*/ 2999555 h 3000362"/>
                  <a:gd name="connsiteX3" fmla="*/ 1625600 w 3134447"/>
                  <a:gd name="connsiteY3" fmla="*/ 434155 h 3000362"/>
                  <a:gd name="connsiteX0" fmla="*/ 1625600 w 3121946"/>
                  <a:gd name="connsiteY0" fmla="*/ 266917 h 2833425"/>
                  <a:gd name="connsiteX1" fmla="*/ 3098800 w 3121946"/>
                  <a:gd name="connsiteY1" fmla="*/ 1321017 h 2833425"/>
                  <a:gd name="connsiteX2" fmla="*/ 0 w 3121946"/>
                  <a:gd name="connsiteY2" fmla="*/ 2832317 h 2833425"/>
                  <a:gd name="connsiteX3" fmla="*/ 1625600 w 3121946"/>
                  <a:gd name="connsiteY3" fmla="*/ 266917 h 2833425"/>
                  <a:gd name="connsiteX0" fmla="*/ 1625600 w 3121946"/>
                  <a:gd name="connsiteY0" fmla="*/ 266917 h 3004534"/>
                  <a:gd name="connsiteX1" fmla="*/ 3098800 w 3121946"/>
                  <a:gd name="connsiteY1" fmla="*/ 1321017 h 3004534"/>
                  <a:gd name="connsiteX2" fmla="*/ 0 w 3121946"/>
                  <a:gd name="connsiteY2" fmla="*/ 2832317 h 3004534"/>
                  <a:gd name="connsiteX3" fmla="*/ 1625600 w 3121946"/>
                  <a:gd name="connsiteY3" fmla="*/ 266917 h 300453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5128" h="2592853">
                    <a:moveTo>
                      <a:pt x="2628900" y="730527"/>
                    </a:moveTo>
                    <a:cubicBezTo>
                      <a:pt x="3014133" y="446894"/>
                      <a:pt x="3373967" y="-865440"/>
                      <a:pt x="3162300" y="921027"/>
                    </a:cubicBezTo>
                    <a:cubicBezTo>
                      <a:pt x="3086100" y="1517927"/>
                      <a:pt x="1536700" y="3118127"/>
                      <a:pt x="0" y="2419627"/>
                    </a:cubicBezTo>
                    <a:cubicBezTo>
                      <a:pt x="960967" y="2030160"/>
                      <a:pt x="1693333" y="1551794"/>
                      <a:pt x="2628900" y="7305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4C26"/>
                  </a:gs>
                  <a:gs pos="38000">
                    <a:srgbClr val="5C8B9D"/>
                  </a:gs>
                </a:gsLst>
                <a:lin ang="13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 93">
                <a:extLst>
                  <a:ext uri="{FF2B5EF4-FFF2-40B4-BE49-F238E27FC236}">
                    <a16:creationId xmlns:a16="http://schemas.microsoft.com/office/drawing/2014/main" id="{52C93C36-4A31-E023-D607-AD5DBAEF62C5}"/>
                  </a:ext>
                </a:extLst>
              </p:cNvPr>
              <p:cNvSpPr/>
              <p:nvPr/>
            </p:nvSpPr>
            <p:spPr>
              <a:xfrm>
                <a:off x="5731620" y="6161364"/>
                <a:ext cx="1343088" cy="409583"/>
              </a:xfrm>
              <a:custGeom>
                <a:avLst/>
                <a:gdLst>
                  <a:gd name="connsiteX0" fmla="*/ 0 w 495300"/>
                  <a:gd name="connsiteY0" fmla="*/ 0 h 201162"/>
                  <a:gd name="connsiteX1" fmla="*/ 495300 w 495300"/>
                  <a:gd name="connsiteY1" fmla="*/ 0 h 201162"/>
                  <a:gd name="connsiteX2" fmla="*/ 495300 w 495300"/>
                  <a:gd name="connsiteY2" fmla="*/ 201162 h 201162"/>
                  <a:gd name="connsiteX3" fmla="*/ 0 w 495300"/>
                  <a:gd name="connsiteY3" fmla="*/ 201162 h 201162"/>
                  <a:gd name="connsiteX4" fmla="*/ 0 w 495300"/>
                  <a:gd name="connsiteY4" fmla="*/ 0 h 201162"/>
                  <a:gd name="connsiteX0" fmla="*/ 0 w 514350"/>
                  <a:gd name="connsiteY0" fmla="*/ 0 h 277362"/>
                  <a:gd name="connsiteX1" fmla="*/ 514350 w 514350"/>
                  <a:gd name="connsiteY1" fmla="*/ 76200 h 277362"/>
                  <a:gd name="connsiteX2" fmla="*/ 514350 w 514350"/>
                  <a:gd name="connsiteY2" fmla="*/ 277362 h 277362"/>
                  <a:gd name="connsiteX3" fmla="*/ 19050 w 514350"/>
                  <a:gd name="connsiteY3" fmla="*/ 277362 h 277362"/>
                  <a:gd name="connsiteX4" fmla="*/ 0 w 514350"/>
                  <a:gd name="connsiteY4" fmla="*/ 0 h 277362"/>
                  <a:gd name="connsiteX0" fmla="*/ 633412 w 1147762"/>
                  <a:gd name="connsiteY0" fmla="*/ 0 h 277362"/>
                  <a:gd name="connsiteX1" fmla="*/ 1147762 w 1147762"/>
                  <a:gd name="connsiteY1" fmla="*/ 76200 h 277362"/>
                  <a:gd name="connsiteX2" fmla="*/ 1147762 w 1147762"/>
                  <a:gd name="connsiteY2" fmla="*/ 277362 h 277362"/>
                  <a:gd name="connsiteX3" fmla="*/ 0 w 1147762"/>
                  <a:gd name="connsiteY3" fmla="*/ 234500 h 277362"/>
                  <a:gd name="connsiteX4" fmla="*/ 633412 w 1147762"/>
                  <a:gd name="connsiteY4" fmla="*/ 0 h 277362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185862 w 1185862"/>
                  <a:gd name="connsiteY2" fmla="*/ 367849 h 367849"/>
                  <a:gd name="connsiteX3" fmla="*/ 0 w 1185862"/>
                  <a:gd name="connsiteY3" fmla="*/ 234500 h 367849"/>
                  <a:gd name="connsiteX4" fmla="*/ 633412 w 1185862"/>
                  <a:gd name="connsiteY4" fmla="*/ 0 h 367849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090612 w 1185862"/>
                  <a:gd name="connsiteY2" fmla="*/ 176212 h 367849"/>
                  <a:gd name="connsiteX3" fmla="*/ 1185862 w 1185862"/>
                  <a:gd name="connsiteY3" fmla="*/ 367849 h 367849"/>
                  <a:gd name="connsiteX4" fmla="*/ 0 w 1185862"/>
                  <a:gd name="connsiteY4" fmla="*/ 234500 h 367849"/>
                  <a:gd name="connsiteX5" fmla="*/ 633412 w 1185862"/>
                  <a:gd name="connsiteY5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0 h 367849"/>
                  <a:gd name="connsiteX1" fmla="*/ 1185862 w 1343088"/>
                  <a:gd name="connsiteY1" fmla="*/ 33337 h 367849"/>
                  <a:gd name="connsiteX2" fmla="*/ 1343024 w 1343088"/>
                  <a:gd name="connsiteY2" fmla="*/ 319088 h 367849"/>
                  <a:gd name="connsiteX3" fmla="*/ 1090612 w 1343088"/>
                  <a:gd name="connsiteY3" fmla="*/ 176212 h 367849"/>
                  <a:gd name="connsiteX4" fmla="*/ 1185862 w 1343088"/>
                  <a:gd name="connsiteY4" fmla="*/ 367849 h 367849"/>
                  <a:gd name="connsiteX5" fmla="*/ 0 w 1343088"/>
                  <a:gd name="connsiteY5" fmla="*/ 234500 h 367849"/>
                  <a:gd name="connsiteX6" fmla="*/ 633412 w 1343088"/>
                  <a:gd name="connsiteY6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13935 h 381784"/>
                  <a:gd name="connsiteX1" fmla="*/ 1343024 w 1343088"/>
                  <a:gd name="connsiteY1" fmla="*/ 333023 h 381784"/>
                  <a:gd name="connsiteX2" fmla="*/ 1090612 w 1343088"/>
                  <a:gd name="connsiteY2" fmla="*/ 190147 h 381784"/>
                  <a:gd name="connsiteX3" fmla="*/ 1185862 w 1343088"/>
                  <a:gd name="connsiteY3" fmla="*/ 381784 h 381784"/>
                  <a:gd name="connsiteX4" fmla="*/ 0 w 1343088"/>
                  <a:gd name="connsiteY4" fmla="*/ 248435 h 381784"/>
                  <a:gd name="connsiteX5" fmla="*/ 633412 w 1343088"/>
                  <a:gd name="connsiteY5" fmla="*/ 13935 h 381784"/>
                  <a:gd name="connsiteX0" fmla="*/ 633412 w 1343088"/>
                  <a:gd name="connsiteY0" fmla="*/ 19073 h 386922"/>
                  <a:gd name="connsiteX1" fmla="*/ 1343024 w 1343088"/>
                  <a:gd name="connsiteY1" fmla="*/ 338161 h 386922"/>
                  <a:gd name="connsiteX2" fmla="*/ 1090612 w 1343088"/>
                  <a:gd name="connsiteY2" fmla="*/ 195285 h 386922"/>
                  <a:gd name="connsiteX3" fmla="*/ 1185862 w 1343088"/>
                  <a:gd name="connsiteY3" fmla="*/ 386922 h 386922"/>
                  <a:gd name="connsiteX4" fmla="*/ 0 w 1343088"/>
                  <a:gd name="connsiteY4" fmla="*/ 253573 h 386922"/>
                  <a:gd name="connsiteX5" fmla="*/ 633412 w 1343088"/>
                  <a:gd name="connsiteY5" fmla="*/ 19073 h 386922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3088" h="409583">
                    <a:moveTo>
                      <a:pt x="633412" y="41734"/>
                    </a:moveTo>
                    <a:cubicBezTo>
                      <a:pt x="1433511" y="-48943"/>
                      <a:pt x="1266824" y="331453"/>
                      <a:pt x="1343024" y="360822"/>
                    </a:cubicBezTo>
                    <a:cubicBezTo>
                      <a:pt x="1347786" y="392572"/>
                      <a:pt x="1085850" y="186196"/>
                      <a:pt x="1090612" y="217946"/>
                    </a:cubicBezTo>
                    <a:lnTo>
                      <a:pt x="1185862" y="409583"/>
                    </a:lnTo>
                    <a:cubicBezTo>
                      <a:pt x="985837" y="336558"/>
                      <a:pt x="623887" y="63509"/>
                      <a:pt x="0" y="276234"/>
                    </a:cubicBezTo>
                    <a:cubicBezTo>
                      <a:pt x="396875" y="-163883"/>
                      <a:pt x="617537" y="57988"/>
                      <a:pt x="633412" y="41734"/>
                    </a:cubicBez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92">
                <a:extLst>
                  <a:ext uri="{FF2B5EF4-FFF2-40B4-BE49-F238E27FC236}">
                    <a16:creationId xmlns:a16="http://schemas.microsoft.com/office/drawing/2014/main" id="{B6AB50B7-B312-AAFB-FA76-70DD4E53B7C2}"/>
                  </a:ext>
                </a:extLst>
              </p:cNvPr>
              <p:cNvSpPr/>
              <p:nvPr/>
            </p:nvSpPr>
            <p:spPr>
              <a:xfrm>
                <a:off x="5938161" y="5505607"/>
                <a:ext cx="543202" cy="763429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92">
                <a:extLst>
                  <a:ext uri="{FF2B5EF4-FFF2-40B4-BE49-F238E27FC236}">
                    <a16:creationId xmlns:a16="http://schemas.microsoft.com/office/drawing/2014/main" id="{CC43DECD-A404-3222-B042-B1F2910C5A98}"/>
                  </a:ext>
                </a:extLst>
              </p:cNvPr>
              <p:cNvSpPr/>
              <p:nvPr/>
            </p:nvSpPr>
            <p:spPr>
              <a:xfrm rot="19264388">
                <a:off x="6240449" y="6178792"/>
                <a:ext cx="318398" cy="180488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 93">
                <a:extLst>
                  <a:ext uri="{FF2B5EF4-FFF2-40B4-BE49-F238E27FC236}">
                    <a16:creationId xmlns:a16="http://schemas.microsoft.com/office/drawing/2014/main" id="{B191487C-7A88-FBD1-8224-343BBDC9A54E}"/>
                  </a:ext>
                </a:extLst>
              </p:cNvPr>
              <p:cNvSpPr/>
              <p:nvPr/>
            </p:nvSpPr>
            <p:spPr>
              <a:xfrm>
                <a:off x="5044155" y="6331599"/>
                <a:ext cx="1343088" cy="409583"/>
              </a:xfrm>
              <a:custGeom>
                <a:avLst/>
                <a:gdLst>
                  <a:gd name="connsiteX0" fmla="*/ 0 w 495300"/>
                  <a:gd name="connsiteY0" fmla="*/ 0 h 201162"/>
                  <a:gd name="connsiteX1" fmla="*/ 495300 w 495300"/>
                  <a:gd name="connsiteY1" fmla="*/ 0 h 201162"/>
                  <a:gd name="connsiteX2" fmla="*/ 495300 w 495300"/>
                  <a:gd name="connsiteY2" fmla="*/ 201162 h 201162"/>
                  <a:gd name="connsiteX3" fmla="*/ 0 w 495300"/>
                  <a:gd name="connsiteY3" fmla="*/ 201162 h 201162"/>
                  <a:gd name="connsiteX4" fmla="*/ 0 w 495300"/>
                  <a:gd name="connsiteY4" fmla="*/ 0 h 201162"/>
                  <a:gd name="connsiteX0" fmla="*/ 0 w 514350"/>
                  <a:gd name="connsiteY0" fmla="*/ 0 h 277362"/>
                  <a:gd name="connsiteX1" fmla="*/ 514350 w 514350"/>
                  <a:gd name="connsiteY1" fmla="*/ 76200 h 277362"/>
                  <a:gd name="connsiteX2" fmla="*/ 514350 w 514350"/>
                  <a:gd name="connsiteY2" fmla="*/ 277362 h 277362"/>
                  <a:gd name="connsiteX3" fmla="*/ 19050 w 514350"/>
                  <a:gd name="connsiteY3" fmla="*/ 277362 h 277362"/>
                  <a:gd name="connsiteX4" fmla="*/ 0 w 514350"/>
                  <a:gd name="connsiteY4" fmla="*/ 0 h 277362"/>
                  <a:gd name="connsiteX0" fmla="*/ 633412 w 1147762"/>
                  <a:gd name="connsiteY0" fmla="*/ 0 h 277362"/>
                  <a:gd name="connsiteX1" fmla="*/ 1147762 w 1147762"/>
                  <a:gd name="connsiteY1" fmla="*/ 76200 h 277362"/>
                  <a:gd name="connsiteX2" fmla="*/ 1147762 w 1147762"/>
                  <a:gd name="connsiteY2" fmla="*/ 277362 h 277362"/>
                  <a:gd name="connsiteX3" fmla="*/ 0 w 1147762"/>
                  <a:gd name="connsiteY3" fmla="*/ 234500 h 277362"/>
                  <a:gd name="connsiteX4" fmla="*/ 633412 w 1147762"/>
                  <a:gd name="connsiteY4" fmla="*/ 0 h 277362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185862 w 1185862"/>
                  <a:gd name="connsiteY2" fmla="*/ 367849 h 367849"/>
                  <a:gd name="connsiteX3" fmla="*/ 0 w 1185862"/>
                  <a:gd name="connsiteY3" fmla="*/ 234500 h 367849"/>
                  <a:gd name="connsiteX4" fmla="*/ 633412 w 1185862"/>
                  <a:gd name="connsiteY4" fmla="*/ 0 h 367849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090612 w 1185862"/>
                  <a:gd name="connsiteY2" fmla="*/ 176212 h 367849"/>
                  <a:gd name="connsiteX3" fmla="*/ 1185862 w 1185862"/>
                  <a:gd name="connsiteY3" fmla="*/ 367849 h 367849"/>
                  <a:gd name="connsiteX4" fmla="*/ 0 w 1185862"/>
                  <a:gd name="connsiteY4" fmla="*/ 234500 h 367849"/>
                  <a:gd name="connsiteX5" fmla="*/ 633412 w 1185862"/>
                  <a:gd name="connsiteY5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0 h 367849"/>
                  <a:gd name="connsiteX1" fmla="*/ 1185862 w 1343088"/>
                  <a:gd name="connsiteY1" fmla="*/ 33337 h 367849"/>
                  <a:gd name="connsiteX2" fmla="*/ 1343024 w 1343088"/>
                  <a:gd name="connsiteY2" fmla="*/ 319088 h 367849"/>
                  <a:gd name="connsiteX3" fmla="*/ 1090612 w 1343088"/>
                  <a:gd name="connsiteY3" fmla="*/ 176212 h 367849"/>
                  <a:gd name="connsiteX4" fmla="*/ 1185862 w 1343088"/>
                  <a:gd name="connsiteY4" fmla="*/ 367849 h 367849"/>
                  <a:gd name="connsiteX5" fmla="*/ 0 w 1343088"/>
                  <a:gd name="connsiteY5" fmla="*/ 234500 h 367849"/>
                  <a:gd name="connsiteX6" fmla="*/ 633412 w 1343088"/>
                  <a:gd name="connsiteY6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13935 h 381784"/>
                  <a:gd name="connsiteX1" fmla="*/ 1343024 w 1343088"/>
                  <a:gd name="connsiteY1" fmla="*/ 333023 h 381784"/>
                  <a:gd name="connsiteX2" fmla="*/ 1090612 w 1343088"/>
                  <a:gd name="connsiteY2" fmla="*/ 190147 h 381784"/>
                  <a:gd name="connsiteX3" fmla="*/ 1185862 w 1343088"/>
                  <a:gd name="connsiteY3" fmla="*/ 381784 h 381784"/>
                  <a:gd name="connsiteX4" fmla="*/ 0 w 1343088"/>
                  <a:gd name="connsiteY4" fmla="*/ 248435 h 381784"/>
                  <a:gd name="connsiteX5" fmla="*/ 633412 w 1343088"/>
                  <a:gd name="connsiteY5" fmla="*/ 13935 h 381784"/>
                  <a:gd name="connsiteX0" fmla="*/ 633412 w 1343088"/>
                  <a:gd name="connsiteY0" fmla="*/ 19073 h 386922"/>
                  <a:gd name="connsiteX1" fmla="*/ 1343024 w 1343088"/>
                  <a:gd name="connsiteY1" fmla="*/ 338161 h 386922"/>
                  <a:gd name="connsiteX2" fmla="*/ 1090612 w 1343088"/>
                  <a:gd name="connsiteY2" fmla="*/ 195285 h 386922"/>
                  <a:gd name="connsiteX3" fmla="*/ 1185862 w 1343088"/>
                  <a:gd name="connsiteY3" fmla="*/ 386922 h 386922"/>
                  <a:gd name="connsiteX4" fmla="*/ 0 w 1343088"/>
                  <a:gd name="connsiteY4" fmla="*/ 253573 h 386922"/>
                  <a:gd name="connsiteX5" fmla="*/ 633412 w 1343088"/>
                  <a:gd name="connsiteY5" fmla="*/ 19073 h 386922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3088" h="409583">
                    <a:moveTo>
                      <a:pt x="633412" y="41734"/>
                    </a:moveTo>
                    <a:cubicBezTo>
                      <a:pt x="1433511" y="-48943"/>
                      <a:pt x="1266824" y="331453"/>
                      <a:pt x="1343024" y="360822"/>
                    </a:cubicBezTo>
                    <a:cubicBezTo>
                      <a:pt x="1347786" y="392572"/>
                      <a:pt x="1085850" y="186196"/>
                      <a:pt x="1090612" y="217946"/>
                    </a:cubicBezTo>
                    <a:lnTo>
                      <a:pt x="1185862" y="409583"/>
                    </a:lnTo>
                    <a:cubicBezTo>
                      <a:pt x="985837" y="336558"/>
                      <a:pt x="623887" y="63509"/>
                      <a:pt x="0" y="276234"/>
                    </a:cubicBezTo>
                    <a:cubicBezTo>
                      <a:pt x="396875" y="-163883"/>
                      <a:pt x="617537" y="57988"/>
                      <a:pt x="633412" y="41734"/>
                    </a:cubicBez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92">
                <a:extLst>
                  <a:ext uri="{FF2B5EF4-FFF2-40B4-BE49-F238E27FC236}">
                    <a16:creationId xmlns:a16="http://schemas.microsoft.com/office/drawing/2014/main" id="{8F778FA1-E831-468E-CD43-C6790ACF2B10}"/>
                  </a:ext>
                </a:extLst>
              </p:cNvPr>
              <p:cNvSpPr/>
              <p:nvPr/>
            </p:nvSpPr>
            <p:spPr>
              <a:xfrm>
                <a:off x="5250696" y="5675842"/>
                <a:ext cx="543202" cy="763429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ectangle 92">
                <a:extLst>
                  <a:ext uri="{FF2B5EF4-FFF2-40B4-BE49-F238E27FC236}">
                    <a16:creationId xmlns:a16="http://schemas.microsoft.com/office/drawing/2014/main" id="{BC40C4AB-DE9F-0B7F-293F-341654D7C30A}"/>
                  </a:ext>
                </a:extLst>
              </p:cNvPr>
              <p:cNvSpPr/>
              <p:nvPr/>
            </p:nvSpPr>
            <p:spPr>
              <a:xfrm rot="19264388">
                <a:off x="5552984" y="6349027"/>
                <a:ext cx="318398" cy="180488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89F8C60B-197C-6E0A-3F3D-8080AD28A778}"/>
                  </a:ext>
                </a:extLst>
              </p:cNvPr>
              <p:cNvSpPr/>
              <p:nvPr/>
            </p:nvSpPr>
            <p:spPr>
              <a:xfrm>
                <a:off x="5781810" y="4730828"/>
                <a:ext cx="724451" cy="954367"/>
              </a:xfrm>
              <a:prstGeom prst="ellipse">
                <a:avLst/>
              </a:prstGeom>
              <a:solidFill>
                <a:srgbClr val="C4AE9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C966465E-B40B-0191-1AB8-EDE74BEEBFDE}"/>
                  </a:ext>
                </a:extLst>
              </p:cNvPr>
              <p:cNvSpPr/>
              <p:nvPr/>
            </p:nvSpPr>
            <p:spPr>
              <a:xfrm>
                <a:off x="5083159" y="4883442"/>
                <a:ext cx="724451" cy="954367"/>
              </a:xfrm>
              <a:prstGeom prst="ellipse">
                <a:avLst/>
              </a:prstGeom>
              <a:solidFill>
                <a:srgbClr val="C4AE9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Rectangle 83">
                <a:extLst>
                  <a:ext uri="{FF2B5EF4-FFF2-40B4-BE49-F238E27FC236}">
                    <a16:creationId xmlns:a16="http://schemas.microsoft.com/office/drawing/2014/main" id="{7B3A5478-8C30-1086-F0FC-C053D41C93E1}"/>
                  </a:ext>
                </a:extLst>
              </p:cNvPr>
              <p:cNvSpPr/>
              <p:nvPr/>
            </p:nvSpPr>
            <p:spPr>
              <a:xfrm>
                <a:off x="4134742" y="542437"/>
                <a:ext cx="3685741" cy="4959344"/>
              </a:xfrm>
              <a:custGeom>
                <a:avLst/>
                <a:gdLst>
                  <a:gd name="connsiteX0" fmla="*/ 0 w 982639"/>
                  <a:gd name="connsiteY0" fmla="*/ 0 h 2647666"/>
                  <a:gd name="connsiteX1" fmla="*/ 982639 w 982639"/>
                  <a:gd name="connsiteY1" fmla="*/ 0 h 2647666"/>
                  <a:gd name="connsiteX2" fmla="*/ 982639 w 982639"/>
                  <a:gd name="connsiteY2" fmla="*/ 2647666 h 2647666"/>
                  <a:gd name="connsiteX3" fmla="*/ 0 w 982639"/>
                  <a:gd name="connsiteY3" fmla="*/ 2647666 h 2647666"/>
                  <a:gd name="connsiteX4" fmla="*/ 0 w 982639"/>
                  <a:gd name="connsiteY4" fmla="*/ 0 h 2647666"/>
                  <a:gd name="connsiteX0" fmla="*/ 0 w 1091821"/>
                  <a:gd name="connsiteY0" fmla="*/ 0 h 3684896"/>
                  <a:gd name="connsiteX1" fmla="*/ 1091821 w 1091821"/>
                  <a:gd name="connsiteY1" fmla="*/ 1037230 h 3684896"/>
                  <a:gd name="connsiteX2" fmla="*/ 1091821 w 1091821"/>
                  <a:gd name="connsiteY2" fmla="*/ 3684896 h 3684896"/>
                  <a:gd name="connsiteX3" fmla="*/ 109182 w 1091821"/>
                  <a:gd name="connsiteY3" fmla="*/ 3684896 h 3684896"/>
                  <a:gd name="connsiteX4" fmla="*/ 0 w 1091821"/>
                  <a:gd name="connsiteY4" fmla="*/ 0 h 3684896"/>
                  <a:gd name="connsiteX0" fmla="*/ 310597 w 1402418"/>
                  <a:gd name="connsiteY0" fmla="*/ 0 h 3684896"/>
                  <a:gd name="connsiteX1" fmla="*/ 1402418 w 1402418"/>
                  <a:gd name="connsiteY1" fmla="*/ 1037230 h 3684896"/>
                  <a:gd name="connsiteX2" fmla="*/ 1402418 w 1402418"/>
                  <a:gd name="connsiteY2" fmla="*/ 3684896 h 3684896"/>
                  <a:gd name="connsiteX3" fmla="*/ 419779 w 1402418"/>
                  <a:gd name="connsiteY3" fmla="*/ 3684896 h 3684896"/>
                  <a:gd name="connsiteX4" fmla="*/ 310597 w 1402418"/>
                  <a:gd name="connsiteY4" fmla="*/ 0 h 3684896"/>
                  <a:gd name="connsiteX0" fmla="*/ 1584234 w 2676055"/>
                  <a:gd name="connsiteY0" fmla="*/ 0 h 4244454"/>
                  <a:gd name="connsiteX1" fmla="*/ 2676055 w 2676055"/>
                  <a:gd name="connsiteY1" fmla="*/ 1037230 h 4244454"/>
                  <a:gd name="connsiteX2" fmla="*/ 2676055 w 2676055"/>
                  <a:gd name="connsiteY2" fmla="*/ 3684896 h 4244454"/>
                  <a:gd name="connsiteX3" fmla="*/ 1094 w 2676055"/>
                  <a:gd name="connsiteY3" fmla="*/ 4244454 h 4244454"/>
                  <a:gd name="connsiteX4" fmla="*/ 1584234 w 2676055"/>
                  <a:gd name="connsiteY4" fmla="*/ 0 h 4244454"/>
                  <a:gd name="connsiteX0" fmla="*/ 1583994 w 2675815"/>
                  <a:gd name="connsiteY0" fmla="*/ 0 h 4244454"/>
                  <a:gd name="connsiteX1" fmla="*/ 2675815 w 2675815"/>
                  <a:gd name="connsiteY1" fmla="*/ 1037230 h 4244454"/>
                  <a:gd name="connsiteX2" fmla="*/ 2675815 w 2675815"/>
                  <a:gd name="connsiteY2" fmla="*/ 3684896 h 4244454"/>
                  <a:gd name="connsiteX3" fmla="*/ 854 w 2675815"/>
                  <a:gd name="connsiteY3" fmla="*/ 4244454 h 4244454"/>
                  <a:gd name="connsiteX4" fmla="*/ 1583994 w 2675815"/>
                  <a:gd name="connsiteY4" fmla="*/ 0 h 4244454"/>
                  <a:gd name="connsiteX0" fmla="*/ 1583994 w 2675815"/>
                  <a:gd name="connsiteY0" fmla="*/ 0 h 4176215"/>
                  <a:gd name="connsiteX1" fmla="*/ 2675815 w 2675815"/>
                  <a:gd name="connsiteY1" fmla="*/ 1037230 h 4176215"/>
                  <a:gd name="connsiteX2" fmla="*/ 2675815 w 2675815"/>
                  <a:gd name="connsiteY2" fmla="*/ 3684896 h 4176215"/>
                  <a:gd name="connsiteX3" fmla="*/ 854 w 2675815"/>
                  <a:gd name="connsiteY3" fmla="*/ 4176215 h 4176215"/>
                  <a:gd name="connsiteX4" fmla="*/ 1583994 w 2675815"/>
                  <a:gd name="connsiteY4" fmla="*/ 0 h 4176215"/>
                  <a:gd name="connsiteX0" fmla="*/ 1502170 w 2675878"/>
                  <a:gd name="connsiteY0" fmla="*/ 0 h 4176215"/>
                  <a:gd name="connsiteX1" fmla="*/ 2675878 w 2675878"/>
                  <a:gd name="connsiteY1" fmla="*/ 1037230 h 4176215"/>
                  <a:gd name="connsiteX2" fmla="*/ 2675878 w 2675878"/>
                  <a:gd name="connsiteY2" fmla="*/ 3684896 h 4176215"/>
                  <a:gd name="connsiteX3" fmla="*/ 917 w 2675878"/>
                  <a:gd name="connsiteY3" fmla="*/ 4176215 h 4176215"/>
                  <a:gd name="connsiteX4" fmla="*/ 1502170 w 2675878"/>
                  <a:gd name="connsiteY4" fmla="*/ 0 h 4176215"/>
                  <a:gd name="connsiteX0" fmla="*/ 1502107 w 2675815"/>
                  <a:gd name="connsiteY0" fmla="*/ 0 h 4176215"/>
                  <a:gd name="connsiteX1" fmla="*/ 2675815 w 2675815"/>
                  <a:gd name="connsiteY1" fmla="*/ 1037230 h 4176215"/>
                  <a:gd name="connsiteX2" fmla="*/ 2675815 w 2675815"/>
                  <a:gd name="connsiteY2" fmla="*/ 3684896 h 4176215"/>
                  <a:gd name="connsiteX3" fmla="*/ 854 w 2675815"/>
                  <a:gd name="connsiteY3" fmla="*/ 4176215 h 4176215"/>
                  <a:gd name="connsiteX4" fmla="*/ 1502107 w 2675815"/>
                  <a:gd name="connsiteY4" fmla="*/ 0 h 4176215"/>
                  <a:gd name="connsiteX0" fmla="*/ 1502107 w 3044304"/>
                  <a:gd name="connsiteY0" fmla="*/ 0 h 4176215"/>
                  <a:gd name="connsiteX1" fmla="*/ 3044304 w 3044304"/>
                  <a:gd name="connsiteY1" fmla="*/ 1337480 h 4176215"/>
                  <a:gd name="connsiteX2" fmla="*/ 2675815 w 3044304"/>
                  <a:gd name="connsiteY2" fmla="*/ 3684896 h 4176215"/>
                  <a:gd name="connsiteX3" fmla="*/ 854 w 3044304"/>
                  <a:gd name="connsiteY3" fmla="*/ 4176215 h 4176215"/>
                  <a:gd name="connsiteX4" fmla="*/ 1502107 w 3044304"/>
                  <a:gd name="connsiteY4" fmla="*/ 0 h 4176215"/>
                  <a:gd name="connsiteX0" fmla="*/ 1502107 w 3044304"/>
                  <a:gd name="connsiteY0" fmla="*/ 0 h 4176215"/>
                  <a:gd name="connsiteX1" fmla="*/ 3044304 w 3044304"/>
                  <a:gd name="connsiteY1" fmla="*/ 1337480 h 4176215"/>
                  <a:gd name="connsiteX2" fmla="*/ 854 w 3044304"/>
                  <a:gd name="connsiteY2" fmla="*/ 4176215 h 4176215"/>
                  <a:gd name="connsiteX3" fmla="*/ 1502107 w 3044304"/>
                  <a:gd name="connsiteY3" fmla="*/ 0 h 4176215"/>
                  <a:gd name="connsiteX0" fmla="*/ 1502107 w 3044304"/>
                  <a:gd name="connsiteY0" fmla="*/ 0 h 4420495"/>
                  <a:gd name="connsiteX1" fmla="*/ 3044304 w 3044304"/>
                  <a:gd name="connsiteY1" fmla="*/ 1337480 h 4420495"/>
                  <a:gd name="connsiteX2" fmla="*/ 854 w 3044304"/>
                  <a:gd name="connsiteY2" fmla="*/ 4176215 h 4420495"/>
                  <a:gd name="connsiteX3" fmla="*/ 1502107 w 3044304"/>
                  <a:gd name="connsiteY3" fmla="*/ 0 h 4420495"/>
                  <a:gd name="connsiteX0" fmla="*/ 1761259 w 3303456"/>
                  <a:gd name="connsiteY0" fmla="*/ 0 h 4433289"/>
                  <a:gd name="connsiteX1" fmla="*/ 3303456 w 3303456"/>
                  <a:gd name="connsiteY1" fmla="*/ 1337480 h 4433289"/>
                  <a:gd name="connsiteX2" fmla="*/ 698 w 3303456"/>
                  <a:gd name="connsiteY2" fmla="*/ 4189863 h 4433289"/>
                  <a:gd name="connsiteX3" fmla="*/ 1761259 w 3303456"/>
                  <a:gd name="connsiteY3" fmla="*/ 0 h 4433289"/>
                  <a:gd name="connsiteX0" fmla="*/ 1761259 w 3303456"/>
                  <a:gd name="connsiteY0" fmla="*/ 0 h 4419940"/>
                  <a:gd name="connsiteX1" fmla="*/ 3303456 w 3303456"/>
                  <a:gd name="connsiteY1" fmla="*/ 1337480 h 4419940"/>
                  <a:gd name="connsiteX2" fmla="*/ 698 w 3303456"/>
                  <a:gd name="connsiteY2" fmla="*/ 4189863 h 4419940"/>
                  <a:gd name="connsiteX3" fmla="*/ 1761259 w 3303456"/>
                  <a:gd name="connsiteY3" fmla="*/ 0 h 4419940"/>
                  <a:gd name="connsiteX0" fmla="*/ 1761259 w 3492639"/>
                  <a:gd name="connsiteY0" fmla="*/ 0 h 4391767"/>
                  <a:gd name="connsiteX1" fmla="*/ 3303456 w 3492639"/>
                  <a:gd name="connsiteY1" fmla="*/ 1337480 h 4391767"/>
                  <a:gd name="connsiteX2" fmla="*/ 698 w 3492639"/>
                  <a:gd name="connsiteY2" fmla="*/ 4189863 h 4391767"/>
                  <a:gd name="connsiteX3" fmla="*/ 1761259 w 3492639"/>
                  <a:gd name="connsiteY3" fmla="*/ 0 h 4391767"/>
                  <a:gd name="connsiteX0" fmla="*/ 1761259 w 3393044"/>
                  <a:gd name="connsiteY0" fmla="*/ 0 h 4454701"/>
                  <a:gd name="connsiteX1" fmla="*/ 3303456 w 3393044"/>
                  <a:gd name="connsiteY1" fmla="*/ 1337480 h 4454701"/>
                  <a:gd name="connsiteX2" fmla="*/ 698 w 3393044"/>
                  <a:gd name="connsiteY2" fmla="*/ 4189863 h 4454701"/>
                  <a:gd name="connsiteX3" fmla="*/ 1761259 w 3393044"/>
                  <a:gd name="connsiteY3" fmla="*/ 0 h 4454701"/>
                  <a:gd name="connsiteX0" fmla="*/ 1761259 w 3496543"/>
                  <a:gd name="connsiteY0" fmla="*/ 0 h 4460693"/>
                  <a:gd name="connsiteX1" fmla="*/ 3303456 w 3496543"/>
                  <a:gd name="connsiteY1" fmla="*/ 1337480 h 4460693"/>
                  <a:gd name="connsiteX2" fmla="*/ 698 w 3496543"/>
                  <a:gd name="connsiteY2" fmla="*/ 4189863 h 4460693"/>
                  <a:gd name="connsiteX3" fmla="*/ 1761259 w 3496543"/>
                  <a:gd name="connsiteY3" fmla="*/ 0 h 4460693"/>
                  <a:gd name="connsiteX0" fmla="*/ 1761259 w 3526373"/>
                  <a:gd name="connsiteY0" fmla="*/ 96558 h 4557251"/>
                  <a:gd name="connsiteX1" fmla="*/ 3303456 w 3526373"/>
                  <a:gd name="connsiteY1" fmla="*/ 1434038 h 4557251"/>
                  <a:gd name="connsiteX2" fmla="*/ 698 w 3526373"/>
                  <a:gd name="connsiteY2" fmla="*/ 4286421 h 4557251"/>
                  <a:gd name="connsiteX3" fmla="*/ 1761259 w 3526373"/>
                  <a:gd name="connsiteY3" fmla="*/ 96558 h 4557251"/>
                  <a:gd name="connsiteX0" fmla="*/ 1761259 w 3500669"/>
                  <a:gd name="connsiteY0" fmla="*/ 312674 h 4773367"/>
                  <a:gd name="connsiteX1" fmla="*/ 3303456 w 3500669"/>
                  <a:gd name="connsiteY1" fmla="*/ 1650154 h 4773367"/>
                  <a:gd name="connsiteX2" fmla="*/ 698 w 3500669"/>
                  <a:gd name="connsiteY2" fmla="*/ 4502537 h 4773367"/>
                  <a:gd name="connsiteX3" fmla="*/ 1761259 w 3500669"/>
                  <a:gd name="connsiteY3" fmla="*/ 312674 h 4773367"/>
                  <a:gd name="connsiteX0" fmla="*/ 1761259 w 3500669"/>
                  <a:gd name="connsiteY0" fmla="*/ 312674 h 4764736"/>
                  <a:gd name="connsiteX1" fmla="*/ 3303456 w 3500669"/>
                  <a:gd name="connsiteY1" fmla="*/ 1650154 h 4764736"/>
                  <a:gd name="connsiteX2" fmla="*/ 698 w 3500669"/>
                  <a:gd name="connsiteY2" fmla="*/ 4502537 h 4764736"/>
                  <a:gd name="connsiteX3" fmla="*/ 1761259 w 3500669"/>
                  <a:gd name="connsiteY3" fmla="*/ 312674 h 4764736"/>
                  <a:gd name="connsiteX0" fmla="*/ 1761259 w 3500669"/>
                  <a:gd name="connsiteY0" fmla="*/ 312674 h 4735035"/>
                  <a:gd name="connsiteX1" fmla="*/ 3303456 w 3500669"/>
                  <a:gd name="connsiteY1" fmla="*/ 1650154 h 4735035"/>
                  <a:gd name="connsiteX2" fmla="*/ 698 w 3500669"/>
                  <a:gd name="connsiteY2" fmla="*/ 4502537 h 4735035"/>
                  <a:gd name="connsiteX3" fmla="*/ 1761259 w 3500669"/>
                  <a:gd name="connsiteY3" fmla="*/ 312674 h 4735035"/>
                  <a:gd name="connsiteX0" fmla="*/ 1761259 w 3500669"/>
                  <a:gd name="connsiteY0" fmla="*/ 312674 h 4726718"/>
                  <a:gd name="connsiteX1" fmla="*/ 3303456 w 3500669"/>
                  <a:gd name="connsiteY1" fmla="*/ 1650154 h 4726718"/>
                  <a:gd name="connsiteX2" fmla="*/ 698 w 3500669"/>
                  <a:gd name="connsiteY2" fmla="*/ 4502537 h 4726718"/>
                  <a:gd name="connsiteX3" fmla="*/ 1761259 w 3500669"/>
                  <a:gd name="connsiteY3" fmla="*/ 312674 h 4726718"/>
                  <a:gd name="connsiteX0" fmla="*/ 1829466 w 3568876"/>
                  <a:gd name="connsiteY0" fmla="*/ 312674 h 4791604"/>
                  <a:gd name="connsiteX1" fmla="*/ 3371663 w 3568876"/>
                  <a:gd name="connsiteY1" fmla="*/ 1650154 h 4791604"/>
                  <a:gd name="connsiteX2" fmla="*/ 666 w 3568876"/>
                  <a:gd name="connsiteY2" fmla="*/ 4570775 h 4791604"/>
                  <a:gd name="connsiteX3" fmla="*/ 1829466 w 3568876"/>
                  <a:gd name="connsiteY3" fmla="*/ 312674 h 4791604"/>
                  <a:gd name="connsiteX0" fmla="*/ 1829466 w 3568876"/>
                  <a:gd name="connsiteY0" fmla="*/ 312674 h 4775391"/>
                  <a:gd name="connsiteX1" fmla="*/ 3371663 w 3568876"/>
                  <a:gd name="connsiteY1" fmla="*/ 1650154 h 4775391"/>
                  <a:gd name="connsiteX2" fmla="*/ 666 w 3568876"/>
                  <a:gd name="connsiteY2" fmla="*/ 4570775 h 4775391"/>
                  <a:gd name="connsiteX3" fmla="*/ 1829466 w 3568876"/>
                  <a:gd name="connsiteY3" fmla="*/ 312674 h 4775391"/>
                  <a:gd name="connsiteX0" fmla="*/ 1829466 w 3568876"/>
                  <a:gd name="connsiteY0" fmla="*/ 312674 h 4775391"/>
                  <a:gd name="connsiteX1" fmla="*/ 3371663 w 3568876"/>
                  <a:gd name="connsiteY1" fmla="*/ 1650154 h 4775391"/>
                  <a:gd name="connsiteX2" fmla="*/ 666 w 3568876"/>
                  <a:gd name="connsiteY2" fmla="*/ 4570775 h 4775391"/>
                  <a:gd name="connsiteX3" fmla="*/ 1829466 w 3568876"/>
                  <a:gd name="connsiteY3" fmla="*/ 312674 h 4775391"/>
                  <a:gd name="connsiteX0" fmla="*/ 1829466 w 3577167"/>
                  <a:gd name="connsiteY0" fmla="*/ 312674 h 4781659"/>
                  <a:gd name="connsiteX1" fmla="*/ 3371663 w 3577167"/>
                  <a:gd name="connsiteY1" fmla="*/ 1650154 h 4781659"/>
                  <a:gd name="connsiteX2" fmla="*/ 666 w 3577167"/>
                  <a:gd name="connsiteY2" fmla="*/ 4570775 h 4781659"/>
                  <a:gd name="connsiteX3" fmla="*/ 1829466 w 3577167"/>
                  <a:gd name="connsiteY3" fmla="*/ 312674 h 4781659"/>
                  <a:gd name="connsiteX0" fmla="*/ 1829466 w 3567546"/>
                  <a:gd name="connsiteY0" fmla="*/ 287437 h 4759231"/>
                  <a:gd name="connsiteX1" fmla="*/ 3358963 w 3567546"/>
                  <a:gd name="connsiteY1" fmla="*/ 1682067 h 4759231"/>
                  <a:gd name="connsiteX2" fmla="*/ 666 w 3567546"/>
                  <a:gd name="connsiteY2" fmla="*/ 4545538 h 4759231"/>
                  <a:gd name="connsiteX3" fmla="*/ 1829466 w 3567546"/>
                  <a:gd name="connsiteY3" fmla="*/ 287437 h 4759231"/>
                  <a:gd name="connsiteX0" fmla="*/ 1829466 w 3587284"/>
                  <a:gd name="connsiteY0" fmla="*/ 287437 h 4759231"/>
                  <a:gd name="connsiteX1" fmla="*/ 3358963 w 3587284"/>
                  <a:gd name="connsiteY1" fmla="*/ 1682067 h 4759231"/>
                  <a:gd name="connsiteX2" fmla="*/ 666 w 3587284"/>
                  <a:gd name="connsiteY2" fmla="*/ 4545538 h 4759231"/>
                  <a:gd name="connsiteX3" fmla="*/ 1829466 w 3587284"/>
                  <a:gd name="connsiteY3" fmla="*/ 287437 h 4759231"/>
                  <a:gd name="connsiteX0" fmla="*/ 1829466 w 3594891"/>
                  <a:gd name="connsiteY0" fmla="*/ 292062 h 4763856"/>
                  <a:gd name="connsiteX1" fmla="*/ 3358963 w 3594891"/>
                  <a:gd name="connsiteY1" fmla="*/ 1686692 h 4763856"/>
                  <a:gd name="connsiteX2" fmla="*/ 666 w 3594891"/>
                  <a:gd name="connsiteY2" fmla="*/ 4550163 h 4763856"/>
                  <a:gd name="connsiteX3" fmla="*/ 1829466 w 3594891"/>
                  <a:gd name="connsiteY3" fmla="*/ 292062 h 4763856"/>
                  <a:gd name="connsiteX0" fmla="*/ 1829466 w 3587284"/>
                  <a:gd name="connsiteY0" fmla="*/ 501830 h 4973624"/>
                  <a:gd name="connsiteX1" fmla="*/ 3358963 w 3587284"/>
                  <a:gd name="connsiteY1" fmla="*/ 1896460 h 4973624"/>
                  <a:gd name="connsiteX2" fmla="*/ 666 w 3587284"/>
                  <a:gd name="connsiteY2" fmla="*/ 4759931 h 4973624"/>
                  <a:gd name="connsiteX3" fmla="*/ 1829466 w 3587284"/>
                  <a:gd name="connsiteY3" fmla="*/ 501830 h 4973624"/>
                  <a:gd name="connsiteX0" fmla="*/ 1829466 w 3617639"/>
                  <a:gd name="connsiteY0" fmla="*/ 481142 h 4952936"/>
                  <a:gd name="connsiteX1" fmla="*/ 3358963 w 3617639"/>
                  <a:gd name="connsiteY1" fmla="*/ 1875772 h 4952936"/>
                  <a:gd name="connsiteX2" fmla="*/ 666 w 3617639"/>
                  <a:gd name="connsiteY2" fmla="*/ 4739243 h 4952936"/>
                  <a:gd name="connsiteX3" fmla="*/ 1829466 w 3617639"/>
                  <a:gd name="connsiteY3" fmla="*/ 481142 h 4952936"/>
                  <a:gd name="connsiteX0" fmla="*/ 1897568 w 3685741"/>
                  <a:gd name="connsiteY0" fmla="*/ 481142 h 4952936"/>
                  <a:gd name="connsiteX1" fmla="*/ 3427065 w 3685741"/>
                  <a:gd name="connsiteY1" fmla="*/ 1875772 h 4952936"/>
                  <a:gd name="connsiteX2" fmla="*/ 68768 w 3685741"/>
                  <a:gd name="connsiteY2" fmla="*/ 4739243 h 4952936"/>
                  <a:gd name="connsiteX3" fmla="*/ 1283419 w 3685741"/>
                  <a:gd name="connsiteY3" fmla="*/ 2105229 h 4952936"/>
                  <a:gd name="connsiteX4" fmla="*/ 1897568 w 3685741"/>
                  <a:gd name="connsiteY4" fmla="*/ 481142 h 4952936"/>
                  <a:gd name="connsiteX0" fmla="*/ 1897568 w 3685741"/>
                  <a:gd name="connsiteY0" fmla="*/ 481142 h 4952936"/>
                  <a:gd name="connsiteX1" fmla="*/ 3427065 w 3685741"/>
                  <a:gd name="connsiteY1" fmla="*/ 1875772 h 4952936"/>
                  <a:gd name="connsiteX2" fmla="*/ 68768 w 3685741"/>
                  <a:gd name="connsiteY2" fmla="*/ 4739243 h 4952936"/>
                  <a:gd name="connsiteX3" fmla="*/ 1283419 w 3685741"/>
                  <a:gd name="connsiteY3" fmla="*/ 2105229 h 4952936"/>
                  <a:gd name="connsiteX4" fmla="*/ 1897568 w 3685741"/>
                  <a:gd name="connsiteY4" fmla="*/ 481142 h 4952936"/>
                  <a:gd name="connsiteX0" fmla="*/ 1897568 w 3685741"/>
                  <a:gd name="connsiteY0" fmla="*/ 481142 h 4957084"/>
                  <a:gd name="connsiteX1" fmla="*/ 3427065 w 3685741"/>
                  <a:gd name="connsiteY1" fmla="*/ 1875772 h 4957084"/>
                  <a:gd name="connsiteX2" fmla="*/ 68768 w 3685741"/>
                  <a:gd name="connsiteY2" fmla="*/ 4739243 h 4957084"/>
                  <a:gd name="connsiteX3" fmla="*/ 1283419 w 3685741"/>
                  <a:gd name="connsiteY3" fmla="*/ 2105229 h 4957084"/>
                  <a:gd name="connsiteX4" fmla="*/ 1897568 w 3685741"/>
                  <a:gd name="connsiteY4" fmla="*/ 481142 h 4957084"/>
                  <a:gd name="connsiteX0" fmla="*/ 1897568 w 3685741"/>
                  <a:gd name="connsiteY0" fmla="*/ 481142 h 4944704"/>
                  <a:gd name="connsiteX1" fmla="*/ 3427065 w 3685741"/>
                  <a:gd name="connsiteY1" fmla="*/ 1875772 h 4944704"/>
                  <a:gd name="connsiteX2" fmla="*/ 68768 w 3685741"/>
                  <a:gd name="connsiteY2" fmla="*/ 4739243 h 4944704"/>
                  <a:gd name="connsiteX3" fmla="*/ 1283419 w 3685741"/>
                  <a:gd name="connsiteY3" fmla="*/ 2105229 h 4944704"/>
                  <a:gd name="connsiteX4" fmla="*/ 1897568 w 3685741"/>
                  <a:gd name="connsiteY4" fmla="*/ 481142 h 4944704"/>
                  <a:gd name="connsiteX0" fmla="*/ 1897568 w 3685741"/>
                  <a:gd name="connsiteY0" fmla="*/ 481142 h 4908762"/>
                  <a:gd name="connsiteX1" fmla="*/ 3427065 w 3685741"/>
                  <a:gd name="connsiteY1" fmla="*/ 1875772 h 4908762"/>
                  <a:gd name="connsiteX2" fmla="*/ 68768 w 3685741"/>
                  <a:gd name="connsiteY2" fmla="*/ 4739243 h 4908762"/>
                  <a:gd name="connsiteX3" fmla="*/ 1283419 w 3685741"/>
                  <a:gd name="connsiteY3" fmla="*/ 2105229 h 4908762"/>
                  <a:gd name="connsiteX4" fmla="*/ 1897568 w 3685741"/>
                  <a:gd name="connsiteY4" fmla="*/ 481142 h 4908762"/>
                  <a:gd name="connsiteX0" fmla="*/ 1897568 w 3685741"/>
                  <a:gd name="connsiteY0" fmla="*/ 481142 h 4965440"/>
                  <a:gd name="connsiteX1" fmla="*/ 3427065 w 3685741"/>
                  <a:gd name="connsiteY1" fmla="*/ 1875772 h 4965440"/>
                  <a:gd name="connsiteX2" fmla="*/ 68768 w 3685741"/>
                  <a:gd name="connsiteY2" fmla="*/ 4739243 h 4965440"/>
                  <a:gd name="connsiteX3" fmla="*/ 1283419 w 3685741"/>
                  <a:gd name="connsiteY3" fmla="*/ 2105229 h 4965440"/>
                  <a:gd name="connsiteX4" fmla="*/ 1897568 w 3685741"/>
                  <a:gd name="connsiteY4" fmla="*/ 481142 h 4965440"/>
                  <a:gd name="connsiteX0" fmla="*/ 1897568 w 3685741"/>
                  <a:gd name="connsiteY0" fmla="*/ 481142 h 4957868"/>
                  <a:gd name="connsiteX1" fmla="*/ 3427065 w 3685741"/>
                  <a:gd name="connsiteY1" fmla="*/ 1875772 h 4957868"/>
                  <a:gd name="connsiteX2" fmla="*/ 68768 w 3685741"/>
                  <a:gd name="connsiteY2" fmla="*/ 4739243 h 4957868"/>
                  <a:gd name="connsiteX3" fmla="*/ 1283419 w 3685741"/>
                  <a:gd name="connsiteY3" fmla="*/ 2105229 h 4957868"/>
                  <a:gd name="connsiteX4" fmla="*/ 1897568 w 3685741"/>
                  <a:gd name="connsiteY4" fmla="*/ 481142 h 4957868"/>
                  <a:gd name="connsiteX0" fmla="*/ 1897568 w 3685741"/>
                  <a:gd name="connsiteY0" fmla="*/ 481142 h 4959344"/>
                  <a:gd name="connsiteX1" fmla="*/ 3427065 w 3685741"/>
                  <a:gd name="connsiteY1" fmla="*/ 1875772 h 4959344"/>
                  <a:gd name="connsiteX2" fmla="*/ 68768 w 3685741"/>
                  <a:gd name="connsiteY2" fmla="*/ 4739243 h 4959344"/>
                  <a:gd name="connsiteX3" fmla="*/ 1283419 w 3685741"/>
                  <a:gd name="connsiteY3" fmla="*/ 2105229 h 4959344"/>
                  <a:gd name="connsiteX4" fmla="*/ 1897568 w 3685741"/>
                  <a:gd name="connsiteY4" fmla="*/ 481142 h 4959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41" h="4959344">
                    <a:moveTo>
                      <a:pt x="1897568" y="481142"/>
                    </a:moveTo>
                    <a:cubicBezTo>
                      <a:pt x="1633713" y="-151204"/>
                      <a:pt x="4550729" y="-548981"/>
                      <a:pt x="3427065" y="1875772"/>
                    </a:cubicBezTo>
                    <a:cubicBezTo>
                      <a:pt x="3680497" y="2225590"/>
                      <a:pt x="4399655" y="5881107"/>
                      <a:pt x="68768" y="4739243"/>
                    </a:cubicBezTo>
                    <a:cubicBezTo>
                      <a:pt x="-308978" y="4770662"/>
                      <a:pt x="978619" y="2814912"/>
                      <a:pt x="1283419" y="2105229"/>
                    </a:cubicBezTo>
                    <a:cubicBezTo>
                      <a:pt x="1588219" y="1395546"/>
                      <a:pt x="1751834" y="812812"/>
                      <a:pt x="1897568" y="481142"/>
                    </a:cubicBezTo>
                    <a:close/>
                  </a:path>
                </a:pathLst>
              </a:custGeom>
              <a:solidFill>
                <a:srgbClr val="E8562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Rectangle 85">
                <a:extLst>
                  <a:ext uri="{FF2B5EF4-FFF2-40B4-BE49-F238E27FC236}">
                    <a16:creationId xmlns:a16="http://schemas.microsoft.com/office/drawing/2014/main" id="{629B5146-7B67-FFBF-F480-F0E54180B894}"/>
                  </a:ext>
                </a:extLst>
              </p:cNvPr>
              <p:cNvSpPr/>
              <p:nvPr/>
            </p:nvSpPr>
            <p:spPr>
              <a:xfrm>
                <a:off x="5954535" y="1746206"/>
                <a:ext cx="1688893" cy="1724145"/>
              </a:xfrm>
              <a:custGeom>
                <a:avLst/>
                <a:gdLst>
                  <a:gd name="connsiteX0" fmla="*/ 0 w 1193800"/>
                  <a:gd name="connsiteY0" fmla="*/ 0 h 1145692"/>
                  <a:gd name="connsiteX1" fmla="*/ 1193800 w 1193800"/>
                  <a:gd name="connsiteY1" fmla="*/ 0 h 1145692"/>
                  <a:gd name="connsiteX2" fmla="*/ 1193800 w 1193800"/>
                  <a:gd name="connsiteY2" fmla="*/ 1145692 h 1145692"/>
                  <a:gd name="connsiteX3" fmla="*/ 0 w 1193800"/>
                  <a:gd name="connsiteY3" fmla="*/ 1145692 h 1145692"/>
                  <a:gd name="connsiteX4" fmla="*/ 0 w 119380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114300 w 1631950"/>
                  <a:gd name="connsiteY0" fmla="*/ 110348 h 1256040"/>
                  <a:gd name="connsiteX1" fmla="*/ 1631950 w 1631950"/>
                  <a:gd name="connsiteY1" fmla="*/ 878698 h 1256040"/>
                  <a:gd name="connsiteX2" fmla="*/ 1308100 w 1631950"/>
                  <a:gd name="connsiteY2" fmla="*/ 1256040 h 1256040"/>
                  <a:gd name="connsiteX3" fmla="*/ 114300 w 1631950"/>
                  <a:gd name="connsiteY3" fmla="*/ 1256040 h 1256040"/>
                  <a:gd name="connsiteX4" fmla="*/ 0 w 1631950"/>
                  <a:gd name="connsiteY4" fmla="*/ 0 h 1256040"/>
                  <a:gd name="connsiteX5" fmla="*/ 114300 w 1631950"/>
                  <a:gd name="connsiteY5" fmla="*/ 110348 h 1256040"/>
                  <a:gd name="connsiteX0" fmla="*/ 117133 w 1634783"/>
                  <a:gd name="connsiteY0" fmla="*/ 122551 h 1268243"/>
                  <a:gd name="connsiteX1" fmla="*/ 1634783 w 1634783"/>
                  <a:gd name="connsiteY1" fmla="*/ 890901 h 1268243"/>
                  <a:gd name="connsiteX2" fmla="*/ 1310933 w 1634783"/>
                  <a:gd name="connsiteY2" fmla="*/ 1268243 h 1268243"/>
                  <a:gd name="connsiteX3" fmla="*/ 117133 w 1634783"/>
                  <a:gd name="connsiteY3" fmla="*/ 1268243 h 1268243"/>
                  <a:gd name="connsiteX4" fmla="*/ 85383 w 1634783"/>
                  <a:gd name="connsiteY4" fmla="*/ 151903 h 1268243"/>
                  <a:gd name="connsiteX5" fmla="*/ 2833 w 1634783"/>
                  <a:gd name="connsiteY5" fmla="*/ 12203 h 1268243"/>
                  <a:gd name="connsiteX6" fmla="*/ 117133 w 1634783"/>
                  <a:gd name="connsiteY6" fmla="*/ 122551 h 1268243"/>
                  <a:gd name="connsiteX0" fmla="*/ 147375 w 1665025"/>
                  <a:gd name="connsiteY0" fmla="*/ 110392 h 1256084"/>
                  <a:gd name="connsiteX1" fmla="*/ 1665025 w 1665025"/>
                  <a:gd name="connsiteY1" fmla="*/ 878742 h 1256084"/>
                  <a:gd name="connsiteX2" fmla="*/ 1341175 w 1665025"/>
                  <a:gd name="connsiteY2" fmla="*/ 1256084 h 1256084"/>
                  <a:gd name="connsiteX3" fmla="*/ 147375 w 1665025"/>
                  <a:gd name="connsiteY3" fmla="*/ 1256084 h 1256084"/>
                  <a:gd name="connsiteX4" fmla="*/ 7676 w 1665025"/>
                  <a:gd name="connsiteY4" fmla="*/ 152445 h 1256084"/>
                  <a:gd name="connsiteX5" fmla="*/ 115625 w 1665025"/>
                  <a:gd name="connsiteY5" fmla="*/ 139744 h 1256084"/>
                  <a:gd name="connsiteX6" fmla="*/ 33075 w 1665025"/>
                  <a:gd name="connsiteY6" fmla="*/ 44 h 1256084"/>
                  <a:gd name="connsiteX7" fmla="*/ 147375 w 1665025"/>
                  <a:gd name="connsiteY7" fmla="*/ 110392 h 1256084"/>
                  <a:gd name="connsiteX0" fmla="*/ 141507 w 1659157"/>
                  <a:gd name="connsiteY0" fmla="*/ 110392 h 1256084"/>
                  <a:gd name="connsiteX1" fmla="*/ 1659157 w 1659157"/>
                  <a:gd name="connsiteY1" fmla="*/ 878742 h 1256084"/>
                  <a:gd name="connsiteX2" fmla="*/ 1335307 w 1659157"/>
                  <a:gd name="connsiteY2" fmla="*/ 1256084 h 1256084"/>
                  <a:gd name="connsiteX3" fmla="*/ 141507 w 1659157"/>
                  <a:gd name="connsiteY3" fmla="*/ 1256084 h 1256084"/>
                  <a:gd name="connsiteX4" fmla="*/ 128808 w 1659157"/>
                  <a:gd name="connsiteY4" fmla="*/ 254044 h 1256084"/>
                  <a:gd name="connsiteX5" fmla="*/ 1808 w 1659157"/>
                  <a:gd name="connsiteY5" fmla="*/ 152445 h 1256084"/>
                  <a:gd name="connsiteX6" fmla="*/ 109757 w 1659157"/>
                  <a:gd name="connsiteY6" fmla="*/ 139744 h 1256084"/>
                  <a:gd name="connsiteX7" fmla="*/ 27207 w 1659157"/>
                  <a:gd name="connsiteY7" fmla="*/ 44 h 1256084"/>
                  <a:gd name="connsiteX8" fmla="*/ 141507 w 1659157"/>
                  <a:gd name="connsiteY8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39867 w 1659116"/>
                  <a:gd name="connsiteY4" fmla="*/ 266744 h 1256084"/>
                  <a:gd name="connsiteX5" fmla="*/ 128767 w 1659116"/>
                  <a:gd name="connsiteY5" fmla="*/ 254044 h 1256084"/>
                  <a:gd name="connsiteX6" fmla="*/ 1767 w 1659116"/>
                  <a:gd name="connsiteY6" fmla="*/ 152445 h 1256084"/>
                  <a:gd name="connsiteX7" fmla="*/ 109716 w 1659116"/>
                  <a:gd name="connsiteY7" fmla="*/ 139744 h 1256084"/>
                  <a:gd name="connsiteX8" fmla="*/ 27166 w 1659116"/>
                  <a:gd name="connsiteY8" fmla="*/ 44 h 1256084"/>
                  <a:gd name="connsiteX9" fmla="*/ 141466 w 1659116"/>
                  <a:gd name="connsiteY9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198616 w 1659116"/>
                  <a:gd name="connsiteY4" fmla="*/ 406444 h 1256084"/>
                  <a:gd name="connsiteX5" fmla="*/ 39867 w 1659116"/>
                  <a:gd name="connsiteY5" fmla="*/ 266744 h 1256084"/>
                  <a:gd name="connsiteX6" fmla="*/ 128767 w 1659116"/>
                  <a:gd name="connsiteY6" fmla="*/ 254044 h 1256084"/>
                  <a:gd name="connsiteX7" fmla="*/ 1767 w 1659116"/>
                  <a:gd name="connsiteY7" fmla="*/ 152445 h 1256084"/>
                  <a:gd name="connsiteX8" fmla="*/ 109716 w 1659116"/>
                  <a:gd name="connsiteY8" fmla="*/ 139744 h 1256084"/>
                  <a:gd name="connsiteX9" fmla="*/ 27166 w 1659116"/>
                  <a:gd name="connsiteY9" fmla="*/ 44 h 1256084"/>
                  <a:gd name="connsiteX10" fmla="*/ 141466 w 1659116"/>
                  <a:gd name="connsiteY10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97016 w 1659116"/>
                  <a:gd name="connsiteY4" fmla="*/ 431844 h 1256084"/>
                  <a:gd name="connsiteX5" fmla="*/ 198616 w 1659116"/>
                  <a:gd name="connsiteY5" fmla="*/ 406444 h 1256084"/>
                  <a:gd name="connsiteX6" fmla="*/ 39867 w 1659116"/>
                  <a:gd name="connsiteY6" fmla="*/ 266744 h 1256084"/>
                  <a:gd name="connsiteX7" fmla="*/ 128767 w 1659116"/>
                  <a:gd name="connsiteY7" fmla="*/ 254044 h 1256084"/>
                  <a:gd name="connsiteX8" fmla="*/ 1767 w 1659116"/>
                  <a:gd name="connsiteY8" fmla="*/ 152445 h 1256084"/>
                  <a:gd name="connsiteX9" fmla="*/ 109716 w 1659116"/>
                  <a:gd name="connsiteY9" fmla="*/ 139744 h 1256084"/>
                  <a:gd name="connsiteX10" fmla="*/ 27166 w 1659116"/>
                  <a:gd name="connsiteY10" fmla="*/ 44 h 1256084"/>
                  <a:gd name="connsiteX11" fmla="*/ 141466 w 1659116"/>
                  <a:gd name="connsiteY11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255766 w 1659116"/>
                  <a:gd name="connsiteY4" fmla="*/ 533444 h 1256084"/>
                  <a:gd name="connsiteX5" fmla="*/ 97016 w 1659116"/>
                  <a:gd name="connsiteY5" fmla="*/ 431844 h 1256084"/>
                  <a:gd name="connsiteX6" fmla="*/ 198616 w 1659116"/>
                  <a:gd name="connsiteY6" fmla="*/ 406444 h 1256084"/>
                  <a:gd name="connsiteX7" fmla="*/ 39867 w 1659116"/>
                  <a:gd name="connsiteY7" fmla="*/ 266744 h 1256084"/>
                  <a:gd name="connsiteX8" fmla="*/ 128767 w 1659116"/>
                  <a:gd name="connsiteY8" fmla="*/ 254044 h 1256084"/>
                  <a:gd name="connsiteX9" fmla="*/ 1767 w 1659116"/>
                  <a:gd name="connsiteY9" fmla="*/ 152445 h 1256084"/>
                  <a:gd name="connsiteX10" fmla="*/ 109716 w 1659116"/>
                  <a:gd name="connsiteY10" fmla="*/ 139744 h 1256084"/>
                  <a:gd name="connsiteX11" fmla="*/ 27166 w 1659116"/>
                  <a:gd name="connsiteY11" fmla="*/ 44 h 1256084"/>
                  <a:gd name="connsiteX12" fmla="*/ 141466 w 1659116"/>
                  <a:gd name="connsiteY12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90666 w 1659116"/>
                  <a:gd name="connsiteY4" fmla="*/ 565194 h 1256084"/>
                  <a:gd name="connsiteX5" fmla="*/ 255766 w 1659116"/>
                  <a:gd name="connsiteY5" fmla="*/ 533444 h 1256084"/>
                  <a:gd name="connsiteX6" fmla="*/ 97016 w 1659116"/>
                  <a:gd name="connsiteY6" fmla="*/ 431844 h 1256084"/>
                  <a:gd name="connsiteX7" fmla="*/ 198616 w 1659116"/>
                  <a:gd name="connsiteY7" fmla="*/ 406444 h 1256084"/>
                  <a:gd name="connsiteX8" fmla="*/ 39867 w 1659116"/>
                  <a:gd name="connsiteY8" fmla="*/ 266744 h 1256084"/>
                  <a:gd name="connsiteX9" fmla="*/ 128767 w 1659116"/>
                  <a:gd name="connsiteY9" fmla="*/ 254044 h 1256084"/>
                  <a:gd name="connsiteX10" fmla="*/ 1767 w 1659116"/>
                  <a:gd name="connsiteY10" fmla="*/ 152445 h 1256084"/>
                  <a:gd name="connsiteX11" fmla="*/ 109716 w 1659116"/>
                  <a:gd name="connsiteY11" fmla="*/ 139744 h 1256084"/>
                  <a:gd name="connsiteX12" fmla="*/ 27166 w 1659116"/>
                  <a:gd name="connsiteY12" fmla="*/ 44 h 1256084"/>
                  <a:gd name="connsiteX13" fmla="*/ 141466 w 1659116"/>
                  <a:gd name="connsiteY13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338316 w 1659116"/>
                  <a:gd name="connsiteY4" fmla="*/ 95889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338316 w 1659116"/>
                  <a:gd name="connsiteY4" fmla="*/ 95889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928866 w 1659116"/>
                  <a:gd name="connsiteY3" fmla="*/ 1174794 h 1256084"/>
                  <a:gd name="connsiteX4" fmla="*/ 630416 w 1659116"/>
                  <a:gd name="connsiteY4" fmla="*/ 709984 h 1256084"/>
                  <a:gd name="connsiteX5" fmla="*/ 706616 w 1659116"/>
                  <a:gd name="connsiteY5" fmla="*/ 914444 h 1256084"/>
                  <a:gd name="connsiteX6" fmla="*/ 90666 w 1659116"/>
                  <a:gd name="connsiteY6" fmla="*/ 565194 h 1256084"/>
                  <a:gd name="connsiteX7" fmla="*/ 255766 w 1659116"/>
                  <a:gd name="connsiteY7" fmla="*/ 533444 h 1256084"/>
                  <a:gd name="connsiteX8" fmla="*/ 97016 w 1659116"/>
                  <a:gd name="connsiteY8" fmla="*/ 431844 h 1256084"/>
                  <a:gd name="connsiteX9" fmla="*/ 198616 w 1659116"/>
                  <a:gd name="connsiteY9" fmla="*/ 406444 h 1256084"/>
                  <a:gd name="connsiteX10" fmla="*/ 39867 w 1659116"/>
                  <a:gd name="connsiteY10" fmla="*/ 266744 h 1256084"/>
                  <a:gd name="connsiteX11" fmla="*/ 128767 w 1659116"/>
                  <a:gd name="connsiteY11" fmla="*/ 254044 h 1256084"/>
                  <a:gd name="connsiteX12" fmla="*/ 1767 w 1659116"/>
                  <a:gd name="connsiteY12" fmla="*/ 152445 h 1256084"/>
                  <a:gd name="connsiteX13" fmla="*/ 109716 w 1659116"/>
                  <a:gd name="connsiteY13" fmla="*/ 139744 h 1256084"/>
                  <a:gd name="connsiteX14" fmla="*/ 27166 w 1659116"/>
                  <a:gd name="connsiteY14" fmla="*/ 44 h 1256084"/>
                  <a:gd name="connsiteX15" fmla="*/ 141466 w 1659116"/>
                  <a:gd name="connsiteY15" fmla="*/ 110392 h 1256084"/>
                  <a:gd name="connsiteX0" fmla="*/ 141466 w 1659116"/>
                  <a:gd name="connsiteY0" fmla="*/ 110392 h 1261468"/>
                  <a:gd name="connsiteX1" fmla="*/ 1659116 w 1659116"/>
                  <a:gd name="connsiteY1" fmla="*/ 878742 h 1261468"/>
                  <a:gd name="connsiteX2" fmla="*/ 1335266 w 1659116"/>
                  <a:gd name="connsiteY2" fmla="*/ 1256084 h 1261468"/>
                  <a:gd name="connsiteX3" fmla="*/ 871716 w 1659116"/>
                  <a:gd name="connsiteY3" fmla="*/ 889044 h 1261468"/>
                  <a:gd name="connsiteX4" fmla="*/ 928866 w 1659116"/>
                  <a:gd name="connsiteY4" fmla="*/ 1174794 h 1261468"/>
                  <a:gd name="connsiteX5" fmla="*/ 630416 w 1659116"/>
                  <a:gd name="connsiteY5" fmla="*/ 709984 h 1261468"/>
                  <a:gd name="connsiteX6" fmla="*/ 706616 w 1659116"/>
                  <a:gd name="connsiteY6" fmla="*/ 914444 h 1261468"/>
                  <a:gd name="connsiteX7" fmla="*/ 90666 w 1659116"/>
                  <a:gd name="connsiteY7" fmla="*/ 565194 h 1261468"/>
                  <a:gd name="connsiteX8" fmla="*/ 255766 w 1659116"/>
                  <a:gd name="connsiteY8" fmla="*/ 533444 h 1261468"/>
                  <a:gd name="connsiteX9" fmla="*/ 97016 w 1659116"/>
                  <a:gd name="connsiteY9" fmla="*/ 431844 h 1261468"/>
                  <a:gd name="connsiteX10" fmla="*/ 198616 w 1659116"/>
                  <a:gd name="connsiteY10" fmla="*/ 406444 h 1261468"/>
                  <a:gd name="connsiteX11" fmla="*/ 39867 w 1659116"/>
                  <a:gd name="connsiteY11" fmla="*/ 266744 h 1261468"/>
                  <a:gd name="connsiteX12" fmla="*/ 128767 w 1659116"/>
                  <a:gd name="connsiteY12" fmla="*/ 254044 h 1261468"/>
                  <a:gd name="connsiteX13" fmla="*/ 1767 w 1659116"/>
                  <a:gd name="connsiteY13" fmla="*/ 152445 h 1261468"/>
                  <a:gd name="connsiteX14" fmla="*/ 109716 w 1659116"/>
                  <a:gd name="connsiteY14" fmla="*/ 139744 h 1261468"/>
                  <a:gd name="connsiteX15" fmla="*/ 27166 w 1659116"/>
                  <a:gd name="connsiteY15" fmla="*/ 44 h 1261468"/>
                  <a:gd name="connsiteX16" fmla="*/ 141466 w 1659116"/>
                  <a:gd name="connsiteY16" fmla="*/ 110392 h 1261468"/>
                  <a:gd name="connsiteX0" fmla="*/ 141466 w 1659116"/>
                  <a:gd name="connsiteY0" fmla="*/ 110392 h 1375492"/>
                  <a:gd name="connsiteX1" fmla="*/ 1659116 w 1659116"/>
                  <a:gd name="connsiteY1" fmla="*/ 878742 h 1375492"/>
                  <a:gd name="connsiteX2" fmla="*/ 1335266 w 1659116"/>
                  <a:gd name="connsiteY2" fmla="*/ 1256084 h 1375492"/>
                  <a:gd name="connsiteX3" fmla="*/ 1100316 w 1659116"/>
                  <a:gd name="connsiteY3" fmla="*/ 1358944 h 1375492"/>
                  <a:gd name="connsiteX4" fmla="*/ 871716 w 1659116"/>
                  <a:gd name="connsiteY4" fmla="*/ 889044 h 1375492"/>
                  <a:gd name="connsiteX5" fmla="*/ 928866 w 1659116"/>
                  <a:gd name="connsiteY5" fmla="*/ 1174794 h 1375492"/>
                  <a:gd name="connsiteX6" fmla="*/ 630416 w 1659116"/>
                  <a:gd name="connsiteY6" fmla="*/ 709984 h 1375492"/>
                  <a:gd name="connsiteX7" fmla="*/ 706616 w 1659116"/>
                  <a:gd name="connsiteY7" fmla="*/ 914444 h 1375492"/>
                  <a:gd name="connsiteX8" fmla="*/ 90666 w 1659116"/>
                  <a:gd name="connsiteY8" fmla="*/ 565194 h 1375492"/>
                  <a:gd name="connsiteX9" fmla="*/ 255766 w 1659116"/>
                  <a:gd name="connsiteY9" fmla="*/ 533444 h 1375492"/>
                  <a:gd name="connsiteX10" fmla="*/ 97016 w 1659116"/>
                  <a:gd name="connsiteY10" fmla="*/ 431844 h 1375492"/>
                  <a:gd name="connsiteX11" fmla="*/ 198616 w 1659116"/>
                  <a:gd name="connsiteY11" fmla="*/ 406444 h 1375492"/>
                  <a:gd name="connsiteX12" fmla="*/ 39867 w 1659116"/>
                  <a:gd name="connsiteY12" fmla="*/ 266744 h 1375492"/>
                  <a:gd name="connsiteX13" fmla="*/ 128767 w 1659116"/>
                  <a:gd name="connsiteY13" fmla="*/ 254044 h 1375492"/>
                  <a:gd name="connsiteX14" fmla="*/ 1767 w 1659116"/>
                  <a:gd name="connsiteY14" fmla="*/ 152445 h 1375492"/>
                  <a:gd name="connsiteX15" fmla="*/ 109716 w 1659116"/>
                  <a:gd name="connsiteY15" fmla="*/ 139744 h 1375492"/>
                  <a:gd name="connsiteX16" fmla="*/ 27166 w 1659116"/>
                  <a:gd name="connsiteY16" fmla="*/ 44 h 1375492"/>
                  <a:gd name="connsiteX17" fmla="*/ 141466 w 1659116"/>
                  <a:gd name="connsiteY17" fmla="*/ 110392 h 1375492"/>
                  <a:gd name="connsiteX0" fmla="*/ 141466 w 1659116"/>
                  <a:gd name="connsiteY0" fmla="*/ 110392 h 1716422"/>
                  <a:gd name="connsiteX1" fmla="*/ 1659116 w 1659116"/>
                  <a:gd name="connsiteY1" fmla="*/ 878742 h 1716422"/>
                  <a:gd name="connsiteX2" fmla="*/ 1373366 w 1659116"/>
                  <a:gd name="connsiteY2" fmla="*/ 1713284 h 1716422"/>
                  <a:gd name="connsiteX3" fmla="*/ 1100316 w 1659116"/>
                  <a:gd name="connsiteY3" fmla="*/ 1358944 h 1716422"/>
                  <a:gd name="connsiteX4" fmla="*/ 871716 w 1659116"/>
                  <a:gd name="connsiteY4" fmla="*/ 889044 h 1716422"/>
                  <a:gd name="connsiteX5" fmla="*/ 928866 w 1659116"/>
                  <a:gd name="connsiteY5" fmla="*/ 1174794 h 1716422"/>
                  <a:gd name="connsiteX6" fmla="*/ 630416 w 1659116"/>
                  <a:gd name="connsiteY6" fmla="*/ 709984 h 1716422"/>
                  <a:gd name="connsiteX7" fmla="*/ 706616 w 1659116"/>
                  <a:gd name="connsiteY7" fmla="*/ 914444 h 1716422"/>
                  <a:gd name="connsiteX8" fmla="*/ 90666 w 1659116"/>
                  <a:gd name="connsiteY8" fmla="*/ 565194 h 1716422"/>
                  <a:gd name="connsiteX9" fmla="*/ 255766 w 1659116"/>
                  <a:gd name="connsiteY9" fmla="*/ 533444 h 1716422"/>
                  <a:gd name="connsiteX10" fmla="*/ 97016 w 1659116"/>
                  <a:gd name="connsiteY10" fmla="*/ 431844 h 1716422"/>
                  <a:gd name="connsiteX11" fmla="*/ 198616 w 1659116"/>
                  <a:gd name="connsiteY11" fmla="*/ 406444 h 1716422"/>
                  <a:gd name="connsiteX12" fmla="*/ 39867 w 1659116"/>
                  <a:gd name="connsiteY12" fmla="*/ 266744 h 1716422"/>
                  <a:gd name="connsiteX13" fmla="*/ 128767 w 1659116"/>
                  <a:gd name="connsiteY13" fmla="*/ 254044 h 1716422"/>
                  <a:gd name="connsiteX14" fmla="*/ 1767 w 1659116"/>
                  <a:gd name="connsiteY14" fmla="*/ 152445 h 1716422"/>
                  <a:gd name="connsiteX15" fmla="*/ 109716 w 1659116"/>
                  <a:gd name="connsiteY15" fmla="*/ 139744 h 1716422"/>
                  <a:gd name="connsiteX16" fmla="*/ 27166 w 1659116"/>
                  <a:gd name="connsiteY16" fmla="*/ 44 h 1716422"/>
                  <a:gd name="connsiteX17" fmla="*/ 141466 w 1659116"/>
                  <a:gd name="connsiteY17" fmla="*/ 110392 h 1716422"/>
                  <a:gd name="connsiteX0" fmla="*/ 141466 w 1659116"/>
                  <a:gd name="connsiteY0" fmla="*/ 110392 h 1724145"/>
                  <a:gd name="connsiteX1" fmla="*/ 1659116 w 1659116"/>
                  <a:gd name="connsiteY1" fmla="*/ 878742 h 1724145"/>
                  <a:gd name="connsiteX2" fmla="*/ 1373366 w 1659116"/>
                  <a:gd name="connsiteY2" fmla="*/ 1713284 h 1724145"/>
                  <a:gd name="connsiteX3" fmla="*/ 1125716 w 1659116"/>
                  <a:gd name="connsiteY3" fmla="*/ 1117644 h 1724145"/>
                  <a:gd name="connsiteX4" fmla="*/ 1100316 w 1659116"/>
                  <a:gd name="connsiteY4" fmla="*/ 1358944 h 1724145"/>
                  <a:gd name="connsiteX5" fmla="*/ 871716 w 1659116"/>
                  <a:gd name="connsiteY5" fmla="*/ 889044 h 1724145"/>
                  <a:gd name="connsiteX6" fmla="*/ 928866 w 1659116"/>
                  <a:gd name="connsiteY6" fmla="*/ 1174794 h 1724145"/>
                  <a:gd name="connsiteX7" fmla="*/ 630416 w 1659116"/>
                  <a:gd name="connsiteY7" fmla="*/ 709984 h 1724145"/>
                  <a:gd name="connsiteX8" fmla="*/ 706616 w 1659116"/>
                  <a:gd name="connsiteY8" fmla="*/ 914444 h 1724145"/>
                  <a:gd name="connsiteX9" fmla="*/ 90666 w 1659116"/>
                  <a:gd name="connsiteY9" fmla="*/ 565194 h 1724145"/>
                  <a:gd name="connsiteX10" fmla="*/ 255766 w 1659116"/>
                  <a:gd name="connsiteY10" fmla="*/ 533444 h 1724145"/>
                  <a:gd name="connsiteX11" fmla="*/ 97016 w 1659116"/>
                  <a:gd name="connsiteY11" fmla="*/ 431844 h 1724145"/>
                  <a:gd name="connsiteX12" fmla="*/ 198616 w 1659116"/>
                  <a:gd name="connsiteY12" fmla="*/ 406444 h 1724145"/>
                  <a:gd name="connsiteX13" fmla="*/ 39867 w 1659116"/>
                  <a:gd name="connsiteY13" fmla="*/ 266744 h 1724145"/>
                  <a:gd name="connsiteX14" fmla="*/ 128767 w 1659116"/>
                  <a:gd name="connsiteY14" fmla="*/ 254044 h 1724145"/>
                  <a:gd name="connsiteX15" fmla="*/ 1767 w 1659116"/>
                  <a:gd name="connsiteY15" fmla="*/ 152445 h 1724145"/>
                  <a:gd name="connsiteX16" fmla="*/ 109716 w 1659116"/>
                  <a:gd name="connsiteY16" fmla="*/ 139744 h 1724145"/>
                  <a:gd name="connsiteX17" fmla="*/ 27166 w 1659116"/>
                  <a:gd name="connsiteY17" fmla="*/ 44 h 1724145"/>
                  <a:gd name="connsiteX18" fmla="*/ 141466 w 1659116"/>
                  <a:gd name="connsiteY18" fmla="*/ 110392 h 1724145"/>
                  <a:gd name="connsiteX0" fmla="*/ 141466 w 1659116"/>
                  <a:gd name="connsiteY0" fmla="*/ 110392 h 1724145"/>
                  <a:gd name="connsiteX1" fmla="*/ 1659116 w 1659116"/>
                  <a:gd name="connsiteY1" fmla="*/ 878742 h 1724145"/>
                  <a:gd name="connsiteX2" fmla="*/ 1367016 w 1659116"/>
                  <a:gd name="connsiteY2" fmla="*/ 1162094 h 1724145"/>
                  <a:gd name="connsiteX3" fmla="*/ 1373366 w 1659116"/>
                  <a:gd name="connsiteY3" fmla="*/ 1713284 h 1724145"/>
                  <a:gd name="connsiteX4" fmla="*/ 1125716 w 1659116"/>
                  <a:gd name="connsiteY4" fmla="*/ 1117644 h 1724145"/>
                  <a:gd name="connsiteX5" fmla="*/ 1100316 w 1659116"/>
                  <a:gd name="connsiteY5" fmla="*/ 1358944 h 1724145"/>
                  <a:gd name="connsiteX6" fmla="*/ 871716 w 1659116"/>
                  <a:gd name="connsiteY6" fmla="*/ 889044 h 1724145"/>
                  <a:gd name="connsiteX7" fmla="*/ 928866 w 1659116"/>
                  <a:gd name="connsiteY7" fmla="*/ 1174794 h 1724145"/>
                  <a:gd name="connsiteX8" fmla="*/ 630416 w 1659116"/>
                  <a:gd name="connsiteY8" fmla="*/ 709984 h 1724145"/>
                  <a:gd name="connsiteX9" fmla="*/ 706616 w 1659116"/>
                  <a:gd name="connsiteY9" fmla="*/ 914444 h 1724145"/>
                  <a:gd name="connsiteX10" fmla="*/ 90666 w 1659116"/>
                  <a:gd name="connsiteY10" fmla="*/ 565194 h 1724145"/>
                  <a:gd name="connsiteX11" fmla="*/ 255766 w 1659116"/>
                  <a:gd name="connsiteY11" fmla="*/ 533444 h 1724145"/>
                  <a:gd name="connsiteX12" fmla="*/ 97016 w 1659116"/>
                  <a:gd name="connsiteY12" fmla="*/ 431844 h 1724145"/>
                  <a:gd name="connsiteX13" fmla="*/ 198616 w 1659116"/>
                  <a:gd name="connsiteY13" fmla="*/ 406444 h 1724145"/>
                  <a:gd name="connsiteX14" fmla="*/ 39867 w 1659116"/>
                  <a:gd name="connsiteY14" fmla="*/ 266744 h 1724145"/>
                  <a:gd name="connsiteX15" fmla="*/ 128767 w 1659116"/>
                  <a:gd name="connsiteY15" fmla="*/ 254044 h 1724145"/>
                  <a:gd name="connsiteX16" fmla="*/ 1767 w 1659116"/>
                  <a:gd name="connsiteY16" fmla="*/ 152445 h 1724145"/>
                  <a:gd name="connsiteX17" fmla="*/ 109716 w 1659116"/>
                  <a:gd name="connsiteY17" fmla="*/ 139744 h 1724145"/>
                  <a:gd name="connsiteX18" fmla="*/ 27166 w 1659116"/>
                  <a:gd name="connsiteY18" fmla="*/ 44 h 1724145"/>
                  <a:gd name="connsiteX19" fmla="*/ 141466 w 1659116"/>
                  <a:gd name="connsiteY19" fmla="*/ 110392 h 1724145"/>
                  <a:gd name="connsiteX0" fmla="*/ 141466 w 1729951"/>
                  <a:gd name="connsiteY0" fmla="*/ 110392 h 1724145"/>
                  <a:gd name="connsiteX1" fmla="*/ 1659116 w 1729951"/>
                  <a:gd name="connsiteY1" fmla="*/ 878742 h 1724145"/>
                  <a:gd name="connsiteX2" fmla="*/ 1474966 w 1729951"/>
                  <a:gd name="connsiteY2" fmla="*/ 1416094 h 1724145"/>
                  <a:gd name="connsiteX3" fmla="*/ 1367016 w 1729951"/>
                  <a:gd name="connsiteY3" fmla="*/ 1162094 h 1724145"/>
                  <a:gd name="connsiteX4" fmla="*/ 1373366 w 1729951"/>
                  <a:gd name="connsiteY4" fmla="*/ 1713284 h 1724145"/>
                  <a:gd name="connsiteX5" fmla="*/ 1125716 w 1729951"/>
                  <a:gd name="connsiteY5" fmla="*/ 1117644 h 1724145"/>
                  <a:gd name="connsiteX6" fmla="*/ 1100316 w 1729951"/>
                  <a:gd name="connsiteY6" fmla="*/ 1358944 h 1724145"/>
                  <a:gd name="connsiteX7" fmla="*/ 871716 w 1729951"/>
                  <a:gd name="connsiteY7" fmla="*/ 889044 h 1724145"/>
                  <a:gd name="connsiteX8" fmla="*/ 928866 w 1729951"/>
                  <a:gd name="connsiteY8" fmla="*/ 1174794 h 1724145"/>
                  <a:gd name="connsiteX9" fmla="*/ 630416 w 1729951"/>
                  <a:gd name="connsiteY9" fmla="*/ 709984 h 1724145"/>
                  <a:gd name="connsiteX10" fmla="*/ 706616 w 1729951"/>
                  <a:gd name="connsiteY10" fmla="*/ 914444 h 1724145"/>
                  <a:gd name="connsiteX11" fmla="*/ 90666 w 1729951"/>
                  <a:gd name="connsiteY11" fmla="*/ 565194 h 1724145"/>
                  <a:gd name="connsiteX12" fmla="*/ 255766 w 1729951"/>
                  <a:gd name="connsiteY12" fmla="*/ 533444 h 1724145"/>
                  <a:gd name="connsiteX13" fmla="*/ 97016 w 1729951"/>
                  <a:gd name="connsiteY13" fmla="*/ 431844 h 1724145"/>
                  <a:gd name="connsiteX14" fmla="*/ 198616 w 1729951"/>
                  <a:gd name="connsiteY14" fmla="*/ 406444 h 1724145"/>
                  <a:gd name="connsiteX15" fmla="*/ 39867 w 1729951"/>
                  <a:gd name="connsiteY15" fmla="*/ 266744 h 1724145"/>
                  <a:gd name="connsiteX16" fmla="*/ 128767 w 1729951"/>
                  <a:gd name="connsiteY16" fmla="*/ 254044 h 1724145"/>
                  <a:gd name="connsiteX17" fmla="*/ 1767 w 1729951"/>
                  <a:gd name="connsiteY17" fmla="*/ 152445 h 1724145"/>
                  <a:gd name="connsiteX18" fmla="*/ 109716 w 1729951"/>
                  <a:gd name="connsiteY18" fmla="*/ 139744 h 1724145"/>
                  <a:gd name="connsiteX19" fmla="*/ 27166 w 1729951"/>
                  <a:gd name="connsiteY19" fmla="*/ 44 h 1724145"/>
                  <a:gd name="connsiteX20" fmla="*/ 141466 w 1729951"/>
                  <a:gd name="connsiteY20" fmla="*/ 110392 h 1724145"/>
                  <a:gd name="connsiteX0" fmla="*/ 141466 w 1732312"/>
                  <a:gd name="connsiteY0" fmla="*/ 110392 h 1724145"/>
                  <a:gd name="connsiteX1" fmla="*/ 1659116 w 1732312"/>
                  <a:gd name="connsiteY1" fmla="*/ 878742 h 1724145"/>
                  <a:gd name="connsiteX2" fmla="*/ 1443216 w 1732312"/>
                  <a:gd name="connsiteY2" fmla="*/ 1066844 h 1724145"/>
                  <a:gd name="connsiteX3" fmla="*/ 1474966 w 1732312"/>
                  <a:gd name="connsiteY3" fmla="*/ 1416094 h 1724145"/>
                  <a:gd name="connsiteX4" fmla="*/ 1367016 w 1732312"/>
                  <a:gd name="connsiteY4" fmla="*/ 1162094 h 1724145"/>
                  <a:gd name="connsiteX5" fmla="*/ 1373366 w 1732312"/>
                  <a:gd name="connsiteY5" fmla="*/ 1713284 h 1724145"/>
                  <a:gd name="connsiteX6" fmla="*/ 1125716 w 1732312"/>
                  <a:gd name="connsiteY6" fmla="*/ 1117644 h 1724145"/>
                  <a:gd name="connsiteX7" fmla="*/ 1100316 w 1732312"/>
                  <a:gd name="connsiteY7" fmla="*/ 1358944 h 1724145"/>
                  <a:gd name="connsiteX8" fmla="*/ 871716 w 1732312"/>
                  <a:gd name="connsiteY8" fmla="*/ 889044 h 1724145"/>
                  <a:gd name="connsiteX9" fmla="*/ 928866 w 1732312"/>
                  <a:gd name="connsiteY9" fmla="*/ 1174794 h 1724145"/>
                  <a:gd name="connsiteX10" fmla="*/ 630416 w 1732312"/>
                  <a:gd name="connsiteY10" fmla="*/ 709984 h 1724145"/>
                  <a:gd name="connsiteX11" fmla="*/ 706616 w 1732312"/>
                  <a:gd name="connsiteY11" fmla="*/ 914444 h 1724145"/>
                  <a:gd name="connsiteX12" fmla="*/ 90666 w 1732312"/>
                  <a:gd name="connsiteY12" fmla="*/ 565194 h 1724145"/>
                  <a:gd name="connsiteX13" fmla="*/ 255766 w 1732312"/>
                  <a:gd name="connsiteY13" fmla="*/ 533444 h 1724145"/>
                  <a:gd name="connsiteX14" fmla="*/ 97016 w 1732312"/>
                  <a:gd name="connsiteY14" fmla="*/ 431844 h 1724145"/>
                  <a:gd name="connsiteX15" fmla="*/ 198616 w 1732312"/>
                  <a:gd name="connsiteY15" fmla="*/ 406444 h 1724145"/>
                  <a:gd name="connsiteX16" fmla="*/ 39867 w 1732312"/>
                  <a:gd name="connsiteY16" fmla="*/ 266744 h 1724145"/>
                  <a:gd name="connsiteX17" fmla="*/ 128767 w 1732312"/>
                  <a:gd name="connsiteY17" fmla="*/ 254044 h 1724145"/>
                  <a:gd name="connsiteX18" fmla="*/ 1767 w 1732312"/>
                  <a:gd name="connsiteY18" fmla="*/ 152445 h 1724145"/>
                  <a:gd name="connsiteX19" fmla="*/ 109716 w 1732312"/>
                  <a:gd name="connsiteY19" fmla="*/ 139744 h 1724145"/>
                  <a:gd name="connsiteX20" fmla="*/ 27166 w 1732312"/>
                  <a:gd name="connsiteY20" fmla="*/ 44 h 1724145"/>
                  <a:gd name="connsiteX21" fmla="*/ 141466 w 1732312"/>
                  <a:gd name="connsiteY21" fmla="*/ 110392 h 1724145"/>
                  <a:gd name="connsiteX0" fmla="*/ 141466 w 1763139"/>
                  <a:gd name="connsiteY0" fmla="*/ 110392 h 1724145"/>
                  <a:gd name="connsiteX1" fmla="*/ 1659116 w 1763139"/>
                  <a:gd name="connsiteY1" fmla="*/ 878742 h 1724145"/>
                  <a:gd name="connsiteX2" fmla="*/ 1621015 w 1763139"/>
                  <a:gd name="connsiteY2" fmla="*/ 1333544 h 1724145"/>
                  <a:gd name="connsiteX3" fmla="*/ 1443216 w 1763139"/>
                  <a:gd name="connsiteY3" fmla="*/ 1066844 h 1724145"/>
                  <a:gd name="connsiteX4" fmla="*/ 1474966 w 1763139"/>
                  <a:gd name="connsiteY4" fmla="*/ 1416094 h 1724145"/>
                  <a:gd name="connsiteX5" fmla="*/ 1367016 w 1763139"/>
                  <a:gd name="connsiteY5" fmla="*/ 1162094 h 1724145"/>
                  <a:gd name="connsiteX6" fmla="*/ 1373366 w 1763139"/>
                  <a:gd name="connsiteY6" fmla="*/ 1713284 h 1724145"/>
                  <a:gd name="connsiteX7" fmla="*/ 1125716 w 1763139"/>
                  <a:gd name="connsiteY7" fmla="*/ 1117644 h 1724145"/>
                  <a:gd name="connsiteX8" fmla="*/ 1100316 w 1763139"/>
                  <a:gd name="connsiteY8" fmla="*/ 1358944 h 1724145"/>
                  <a:gd name="connsiteX9" fmla="*/ 871716 w 1763139"/>
                  <a:gd name="connsiteY9" fmla="*/ 889044 h 1724145"/>
                  <a:gd name="connsiteX10" fmla="*/ 928866 w 1763139"/>
                  <a:gd name="connsiteY10" fmla="*/ 1174794 h 1724145"/>
                  <a:gd name="connsiteX11" fmla="*/ 630416 w 1763139"/>
                  <a:gd name="connsiteY11" fmla="*/ 709984 h 1724145"/>
                  <a:gd name="connsiteX12" fmla="*/ 706616 w 1763139"/>
                  <a:gd name="connsiteY12" fmla="*/ 914444 h 1724145"/>
                  <a:gd name="connsiteX13" fmla="*/ 90666 w 1763139"/>
                  <a:gd name="connsiteY13" fmla="*/ 565194 h 1724145"/>
                  <a:gd name="connsiteX14" fmla="*/ 255766 w 1763139"/>
                  <a:gd name="connsiteY14" fmla="*/ 533444 h 1724145"/>
                  <a:gd name="connsiteX15" fmla="*/ 97016 w 1763139"/>
                  <a:gd name="connsiteY15" fmla="*/ 431844 h 1724145"/>
                  <a:gd name="connsiteX16" fmla="*/ 198616 w 1763139"/>
                  <a:gd name="connsiteY16" fmla="*/ 406444 h 1724145"/>
                  <a:gd name="connsiteX17" fmla="*/ 39867 w 1763139"/>
                  <a:gd name="connsiteY17" fmla="*/ 266744 h 1724145"/>
                  <a:gd name="connsiteX18" fmla="*/ 128767 w 1763139"/>
                  <a:gd name="connsiteY18" fmla="*/ 254044 h 1724145"/>
                  <a:gd name="connsiteX19" fmla="*/ 1767 w 1763139"/>
                  <a:gd name="connsiteY19" fmla="*/ 152445 h 1724145"/>
                  <a:gd name="connsiteX20" fmla="*/ 109716 w 1763139"/>
                  <a:gd name="connsiteY20" fmla="*/ 139744 h 1724145"/>
                  <a:gd name="connsiteX21" fmla="*/ 27166 w 1763139"/>
                  <a:gd name="connsiteY21" fmla="*/ 44 h 1724145"/>
                  <a:gd name="connsiteX22" fmla="*/ 141466 w 1763139"/>
                  <a:gd name="connsiteY22" fmla="*/ 110392 h 1724145"/>
                  <a:gd name="connsiteX0" fmla="*/ 141466 w 1751053"/>
                  <a:gd name="connsiteY0" fmla="*/ 110392 h 1724145"/>
                  <a:gd name="connsiteX1" fmla="*/ 1659116 w 1751053"/>
                  <a:gd name="connsiteY1" fmla="*/ 878742 h 1724145"/>
                  <a:gd name="connsiteX2" fmla="*/ 1538465 w 1751053"/>
                  <a:gd name="connsiteY2" fmla="*/ 977944 h 1724145"/>
                  <a:gd name="connsiteX3" fmla="*/ 1621015 w 1751053"/>
                  <a:gd name="connsiteY3" fmla="*/ 1333544 h 1724145"/>
                  <a:gd name="connsiteX4" fmla="*/ 1443216 w 1751053"/>
                  <a:gd name="connsiteY4" fmla="*/ 1066844 h 1724145"/>
                  <a:gd name="connsiteX5" fmla="*/ 1474966 w 1751053"/>
                  <a:gd name="connsiteY5" fmla="*/ 1416094 h 1724145"/>
                  <a:gd name="connsiteX6" fmla="*/ 1367016 w 1751053"/>
                  <a:gd name="connsiteY6" fmla="*/ 1162094 h 1724145"/>
                  <a:gd name="connsiteX7" fmla="*/ 1373366 w 1751053"/>
                  <a:gd name="connsiteY7" fmla="*/ 1713284 h 1724145"/>
                  <a:gd name="connsiteX8" fmla="*/ 1125716 w 1751053"/>
                  <a:gd name="connsiteY8" fmla="*/ 1117644 h 1724145"/>
                  <a:gd name="connsiteX9" fmla="*/ 1100316 w 1751053"/>
                  <a:gd name="connsiteY9" fmla="*/ 1358944 h 1724145"/>
                  <a:gd name="connsiteX10" fmla="*/ 871716 w 1751053"/>
                  <a:gd name="connsiteY10" fmla="*/ 889044 h 1724145"/>
                  <a:gd name="connsiteX11" fmla="*/ 928866 w 1751053"/>
                  <a:gd name="connsiteY11" fmla="*/ 1174794 h 1724145"/>
                  <a:gd name="connsiteX12" fmla="*/ 630416 w 1751053"/>
                  <a:gd name="connsiteY12" fmla="*/ 709984 h 1724145"/>
                  <a:gd name="connsiteX13" fmla="*/ 706616 w 1751053"/>
                  <a:gd name="connsiteY13" fmla="*/ 914444 h 1724145"/>
                  <a:gd name="connsiteX14" fmla="*/ 90666 w 1751053"/>
                  <a:gd name="connsiteY14" fmla="*/ 565194 h 1724145"/>
                  <a:gd name="connsiteX15" fmla="*/ 255766 w 1751053"/>
                  <a:gd name="connsiteY15" fmla="*/ 533444 h 1724145"/>
                  <a:gd name="connsiteX16" fmla="*/ 97016 w 1751053"/>
                  <a:gd name="connsiteY16" fmla="*/ 431844 h 1724145"/>
                  <a:gd name="connsiteX17" fmla="*/ 198616 w 1751053"/>
                  <a:gd name="connsiteY17" fmla="*/ 406444 h 1724145"/>
                  <a:gd name="connsiteX18" fmla="*/ 39867 w 1751053"/>
                  <a:gd name="connsiteY18" fmla="*/ 266744 h 1724145"/>
                  <a:gd name="connsiteX19" fmla="*/ 128767 w 1751053"/>
                  <a:gd name="connsiteY19" fmla="*/ 254044 h 1724145"/>
                  <a:gd name="connsiteX20" fmla="*/ 1767 w 1751053"/>
                  <a:gd name="connsiteY20" fmla="*/ 152445 h 1724145"/>
                  <a:gd name="connsiteX21" fmla="*/ 109716 w 1751053"/>
                  <a:gd name="connsiteY21" fmla="*/ 139744 h 1724145"/>
                  <a:gd name="connsiteX22" fmla="*/ 27166 w 1751053"/>
                  <a:gd name="connsiteY22" fmla="*/ 44 h 1724145"/>
                  <a:gd name="connsiteX23" fmla="*/ 141466 w 1751053"/>
                  <a:gd name="connsiteY23" fmla="*/ 110392 h 1724145"/>
                  <a:gd name="connsiteX0" fmla="*/ 141466 w 1785479"/>
                  <a:gd name="connsiteY0" fmla="*/ 110392 h 1724145"/>
                  <a:gd name="connsiteX1" fmla="*/ 1659116 w 1785479"/>
                  <a:gd name="connsiteY1" fmla="*/ 878742 h 1724145"/>
                  <a:gd name="connsiteX2" fmla="*/ 1684515 w 1785479"/>
                  <a:gd name="connsiteY2" fmla="*/ 1155744 h 1724145"/>
                  <a:gd name="connsiteX3" fmla="*/ 1538465 w 1785479"/>
                  <a:gd name="connsiteY3" fmla="*/ 977944 h 1724145"/>
                  <a:gd name="connsiteX4" fmla="*/ 1621015 w 1785479"/>
                  <a:gd name="connsiteY4" fmla="*/ 1333544 h 1724145"/>
                  <a:gd name="connsiteX5" fmla="*/ 1443216 w 1785479"/>
                  <a:gd name="connsiteY5" fmla="*/ 1066844 h 1724145"/>
                  <a:gd name="connsiteX6" fmla="*/ 1474966 w 1785479"/>
                  <a:gd name="connsiteY6" fmla="*/ 1416094 h 1724145"/>
                  <a:gd name="connsiteX7" fmla="*/ 1367016 w 1785479"/>
                  <a:gd name="connsiteY7" fmla="*/ 1162094 h 1724145"/>
                  <a:gd name="connsiteX8" fmla="*/ 1373366 w 1785479"/>
                  <a:gd name="connsiteY8" fmla="*/ 1713284 h 1724145"/>
                  <a:gd name="connsiteX9" fmla="*/ 1125716 w 1785479"/>
                  <a:gd name="connsiteY9" fmla="*/ 1117644 h 1724145"/>
                  <a:gd name="connsiteX10" fmla="*/ 1100316 w 1785479"/>
                  <a:gd name="connsiteY10" fmla="*/ 1358944 h 1724145"/>
                  <a:gd name="connsiteX11" fmla="*/ 871716 w 1785479"/>
                  <a:gd name="connsiteY11" fmla="*/ 889044 h 1724145"/>
                  <a:gd name="connsiteX12" fmla="*/ 928866 w 1785479"/>
                  <a:gd name="connsiteY12" fmla="*/ 1174794 h 1724145"/>
                  <a:gd name="connsiteX13" fmla="*/ 630416 w 1785479"/>
                  <a:gd name="connsiteY13" fmla="*/ 709984 h 1724145"/>
                  <a:gd name="connsiteX14" fmla="*/ 706616 w 1785479"/>
                  <a:gd name="connsiteY14" fmla="*/ 914444 h 1724145"/>
                  <a:gd name="connsiteX15" fmla="*/ 90666 w 1785479"/>
                  <a:gd name="connsiteY15" fmla="*/ 565194 h 1724145"/>
                  <a:gd name="connsiteX16" fmla="*/ 255766 w 1785479"/>
                  <a:gd name="connsiteY16" fmla="*/ 533444 h 1724145"/>
                  <a:gd name="connsiteX17" fmla="*/ 97016 w 1785479"/>
                  <a:gd name="connsiteY17" fmla="*/ 431844 h 1724145"/>
                  <a:gd name="connsiteX18" fmla="*/ 198616 w 1785479"/>
                  <a:gd name="connsiteY18" fmla="*/ 406444 h 1724145"/>
                  <a:gd name="connsiteX19" fmla="*/ 39867 w 1785479"/>
                  <a:gd name="connsiteY19" fmla="*/ 266744 h 1724145"/>
                  <a:gd name="connsiteX20" fmla="*/ 128767 w 1785479"/>
                  <a:gd name="connsiteY20" fmla="*/ 254044 h 1724145"/>
                  <a:gd name="connsiteX21" fmla="*/ 1767 w 1785479"/>
                  <a:gd name="connsiteY21" fmla="*/ 152445 h 1724145"/>
                  <a:gd name="connsiteX22" fmla="*/ 109716 w 1785479"/>
                  <a:gd name="connsiteY22" fmla="*/ 139744 h 1724145"/>
                  <a:gd name="connsiteX23" fmla="*/ 27166 w 1785479"/>
                  <a:gd name="connsiteY23" fmla="*/ 44 h 1724145"/>
                  <a:gd name="connsiteX24" fmla="*/ 141466 w 1785479"/>
                  <a:gd name="connsiteY24" fmla="*/ 110392 h 1724145"/>
                  <a:gd name="connsiteX0" fmla="*/ 141466 w 1688295"/>
                  <a:gd name="connsiteY0" fmla="*/ 110392 h 1724145"/>
                  <a:gd name="connsiteX1" fmla="*/ 1659116 w 1688295"/>
                  <a:gd name="connsiteY1" fmla="*/ 878742 h 1724145"/>
                  <a:gd name="connsiteX2" fmla="*/ 1684515 w 1688295"/>
                  <a:gd name="connsiteY2" fmla="*/ 1155744 h 1724145"/>
                  <a:gd name="connsiteX3" fmla="*/ 1538465 w 1688295"/>
                  <a:gd name="connsiteY3" fmla="*/ 977944 h 1724145"/>
                  <a:gd name="connsiteX4" fmla="*/ 1621015 w 1688295"/>
                  <a:gd name="connsiteY4" fmla="*/ 1333544 h 1724145"/>
                  <a:gd name="connsiteX5" fmla="*/ 1443216 w 1688295"/>
                  <a:gd name="connsiteY5" fmla="*/ 1066844 h 1724145"/>
                  <a:gd name="connsiteX6" fmla="*/ 1474966 w 1688295"/>
                  <a:gd name="connsiteY6" fmla="*/ 1416094 h 1724145"/>
                  <a:gd name="connsiteX7" fmla="*/ 1367016 w 1688295"/>
                  <a:gd name="connsiteY7" fmla="*/ 1162094 h 1724145"/>
                  <a:gd name="connsiteX8" fmla="*/ 1373366 w 1688295"/>
                  <a:gd name="connsiteY8" fmla="*/ 1713284 h 1724145"/>
                  <a:gd name="connsiteX9" fmla="*/ 1125716 w 1688295"/>
                  <a:gd name="connsiteY9" fmla="*/ 1117644 h 1724145"/>
                  <a:gd name="connsiteX10" fmla="*/ 1100316 w 1688295"/>
                  <a:gd name="connsiteY10" fmla="*/ 1358944 h 1724145"/>
                  <a:gd name="connsiteX11" fmla="*/ 871716 w 1688295"/>
                  <a:gd name="connsiteY11" fmla="*/ 889044 h 1724145"/>
                  <a:gd name="connsiteX12" fmla="*/ 928866 w 1688295"/>
                  <a:gd name="connsiteY12" fmla="*/ 1174794 h 1724145"/>
                  <a:gd name="connsiteX13" fmla="*/ 630416 w 1688295"/>
                  <a:gd name="connsiteY13" fmla="*/ 709984 h 1724145"/>
                  <a:gd name="connsiteX14" fmla="*/ 706616 w 1688295"/>
                  <a:gd name="connsiteY14" fmla="*/ 914444 h 1724145"/>
                  <a:gd name="connsiteX15" fmla="*/ 90666 w 1688295"/>
                  <a:gd name="connsiteY15" fmla="*/ 565194 h 1724145"/>
                  <a:gd name="connsiteX16" fmla="*/ 255766 w 1688295"/>
                  <a:gd name="connsiteY16" fmla="*/ 533444 h 1724145"/>
                  <a:gd name="connsiteX17" fmla="*/ 97016 w 1688295"/>
                  <a:gd name="connsiteY17" fmla="*/ 431844 h 1724145"/>
                  <a:gd name="connsiteX18" fmla="*/ 198616 w 1688295"/>
                  <a:gd name="connsiteY18" fmla="*/ 406444 h 1724145"/>
                  <a:gd name="connsiteX19" fmla="*/ 39867 w 1688295"/>
                  <a:gd name="connsiteY19" fmla="*/ 266744 h 1724145"/>
                  <a:gd name="connsiteX20" fmla="*/ 128767 w 1688295"/>
                  <a:gd name="connsiteY20" fmla="*/ 254044 h 1724145"/>
                  <a:gd name="connsiteX21" fmla="*/ 1767 w 1688295"/>
                  <a:gd name="connsiteY21" fmla="*/ 152445 h 1724145"/>
                  <a:gd name="connsiteX22" fmla="*/ 109716 w 1688295"/>
                  <a:gd name="connsiteY22" fmla="*/ 139744 h 1724145"/>
                  <a:gd name="connsiteX23" fmla="*/ 27166 w 1688295"/>
                  <a:gd name="connsiteY23" fmla="*/ 44 h 1724145"/>
                  <a:gd name="connsiteX24" fmla="*/ 141466 w 1688295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8893"/>
                  <a:gd name="connsiteY0" fmla="*/ 110392 h 1724145"/>
                  <a:gd name="connsiteX1" fmla="*/ 1611491 w 1688893"/>
                  <a:gd name="connsiteY1" fmla="*/ 702529 h 1724145"/>
                  <a:gd name="connsiteX2" fmla="*/ 1684515 w 1688893"/>
                  <a:gd name="connsiteY2" fmla="*/ 1155744 h 1724145"/>
                  <a:gd name="connsiteX3" fmla="*/ 1538465 w 1688893"/>
                  <a:gd name="connsiteY3" fmla="*/ 977944 h 1724145"/>
                  <a:gd name="connsiteX4" fmla="*/ 1621015 w 1688893"/>
                  <a:gd name="connsiteY4" fmla="*/ 1333544 h 1724145"/>
                  <a:gd name="connsiteX5" fmla="*/ 1443216 w 1688893"/>
                  <a:gd name="connsiteY5" fmla="*/ 1066844 h 1724145"/>
                  <a:gd name="connsiteX6" fmla="*/ 1474966 w 1688893"/>
                  <a:gd name="connsiteY6" fmla="*/ 1416094 h 1724145"/>
                  <a:gd name="connsiteX7" fmla="*/ 1367016 w 1688893"/>
                  <a:gd name="connsiteY7" fmla="*/ 1162094 h 1724145"/>
                  <a:gd name="connsiteX8" fmla="*/ 1373366 w 1688893"/>
                  <a:gd name="connsiteY8" fmla="*/ 1713284 h 1724145"/>
                  <a:gd name="connsiteX9" fmla="*/ 1125716 w 1688893"/>
                  <a:gd name="connsiteY9" fmla="*/ 1117644 h 1724145"/>
                  <a:gd name="connsiteX10" fmla="*/ 1100316 w 1688893"/>
                  <a:gd name="connsiteY10" fmla="*/ 1358944 h 1724145"/>
                  <a:gd name="connsiteX11" fmla="*/ 871716 w 1688893"/>
                  <a:gd name="connsiteY11" fmla="*/ 889044 h 1724145"/>
                  <a:gd name="connsiteX12" fmla="*/ 928866 w 1688893"/>
                  <a:gd name="connsiteY12" fmla="*/ 1174794 h 1724145"/>
                  <a:gd name="connsiteX13" fmla="*/ 630416 w 1688893"/>
                  <a:gd name="connsiteY13" fmla="*/ 709984 h 1724145"/>
                  <a:gd name="connsiteX14" fmla="*/ 706616 w 1688893"/>
                  <a:gd name="connsiteY14" fmla="*/ 914444 h 1724145"/>
                  <a:gd name="connsiteX15" fmla="*/ 90666 w 1688893"/>
                  <a:gd name="connsiteY15" fmla="*/ 565194 h 1724145"/>
                  <a:gd name="connsiteX16" fmla="*/ 255766 w 1688893"/>
                  <a:gd name="connsiteY16" fmla="*/ 533444 h 1724145"/>
                  <a:gd name="connsiteX17" fmla="*/ 97016 w 1688893"/>
                  <a:gd name="connsiteY17" fmla="*/ 431844 h 1724145"/>
                  <a:gd name="connsiteX18" fmla="*/ 198616 w 1688893"/>
                  <a:gd name="connsiteY18" fmla="*/ 406444 h 1724145"/>
                  <a:gd name="connsiteX19" fmla="*/ 39867 w 1688893"/>
                  <a:gd name="connsiteY19" fmla="*/ 266744 h 1724145"/>
                  <a:gd name="connsiteX20" fmla="*/ 128767 w 1688893"/>
                  <a:gd name="connsiteY20" fmla="*/ 254044 h 1724145"/>
                  <a:gd name="connsiteX21" fmla="*/ 1767 w 1688893"/>
                  <a:gd name="connsiteY21" fmla="*/ 152445 h 1724145"/>
                  <a:gd name="connsiteX22" fmla="*/ 109716 w 1688893"/>
                  <a:gd name="connsiteY22" fmla="*/ 139744 h 1724145"/>
                  <a:gd name="connsiteX23" fmla="*/ 27166 w 1688893"/>
                  <a:gd name="connsiteY23" fmla="*/ 44 h 1724145"/>
                  <a:gd name="connsiteX24" fmla="*/ 141466 w 1688893"/>
                  <a:gd name="connsiteY24" fmla="*/ 110392 h 1724145"/>
                  <a:gd name="connsiteX0" fmla="*/ 141466 w 1688893"/>
                  <a:gd name="connsiteY0" fmla="*/ 110392 h 1724145"/>
                  <a:gd name="connsiteX1" fmla="*/ 1611491 w 1688893"/>
                  <a:gd name="connsiteY1" fmla="*/ 702529 h 1724145"/>
                  <a:gd name="connsiteX2" fmla="*/ 1684515 w 1688893"/>
                  <a:gd name="connsiteY2" fmla="*/ 1155744 h 1724145"/>
                  <a:gd name="connsiteX3" fmla="*/ 1538465 w 1688893"/>
                  <a:gd name="connsiteY3" fmla="*/ 977944 h 1724145"/>
                  <a:gd name="connsiteX4" fmla="*/ 1621015 w 1688893"/>
                  <a:gd name="connsiteY4" fmla="*/ 1333544 h 1724145"/>
                  <a:gd name="connsiteX5" fmla="*/ 1443216 w 1688893"/>
                  <a:gd name="connsiteY5" fmla="*/ 1066844 h 1724145"/>
                  <a:gd name="connsiteX6" fmla="*/ 1474966 w 1688893"/>
                  <a:gd name="connsiteY6" fmla="*/ 1416094 h 1724145"/>
                  <a:gd name="connsiteX7" fmla="*/ 1367016 w 1688893"/>
                  <a:gd name="connsiteY7" fmla="*/ 1162094 h 1724145"/>
                  <a:gd name="connsiteX8" fmla="*/ 1373366 w 1688893"/>
                  <a:gd name="connsiteY8" fmla="*/ 1713284 h 1724145"/>
                  <a:gd name="connsiteX9" fmla="*/ 1125716 w 1688893"/>
                  <a:gd name="connsiteY9" fmla="*/ 1117644 h 1724145"/>
                  <a:gd name="connsiteX10" fmla="*/ 1100316 w 1688893"/>
                  <a:gd name="connsiteY10" fmla="*/ 1358944 h 1724145"/>
                  <a:gd name="connsiteX11" fmla="*/ 871716 w 1688893"/>
                  <a:gd name="connsiteY11" fmla="*/ 889044 h 1724145"/>
                  <a:gd name="connsiteX12" fmla="*/ 928866 w 1688893"/>
                  <a:gd name="connsiteY12" fmla="*/ 1174794 h 1724145"/>
                  <a:gd name="connsiteX13" fmla="*/ 630416 w 1688893"/>
                  <a:gd name="connsiteY13" fmla="*/ 709984 h 1724145"/>
                  <a:gd name="connsiteX14" fmla="*/ 706616 w 1688893"/>
                  <a:gd name="connsiteY14" fmla="*/ 914444 h 1724145"/>
                  <a:gd name="connsiteX15" fmla="*/ 90666 w 1688893"/>
                  <a:gd name="connsiteY15" fmla="*/ 565194 h 1724145"/>
                  <a:gd name="connsiteX16" fmla="*/ 255766 w 1688893"/>
                  <a:gd name="connsiteY16" fmla="*/ 533444 h 1724145"/>
                  <a:gd name="connsiteX17" fmla="*/ 97016 w 1688893"/>
                  <a:gd name="connsiteY17" fmla="*/ 431844 h 1724145"/>
                  <a:gd name="connsiteX18" fmla="*/ 198616 w 1688893"/>
                  <a:gd name="connsiteY18" fmla="*/ 406444 h 1724145"/>
                  <a:gd name="connsiteX19" fmla="*/ 39867 w 1688893"/>
                  <a:gd name="connsiteY19" fmla="*/ 266744 h 1724145"/>
                  <a:gd name="connsiteX20" fmla="*/ 128767 w 1688893"/>
                  <a:gd name="connsiteY20" fmla="*/ 254044 h 1724145"/>
                  <a:gd name="connsiteX21" fmla="*/ 1767 w 1688893"/>
                  <a:gd name="connsiteY21" fmla="*/ 152445 h 1724145"/>
                  <a:gd name="connsiteX22" fmla="*/ 109716 w 1688893"/>
                  <a:gd name="connsiteY22" fmla="*/ 139744 h 1724145"/>
                  <a:gd name="connsiteX23" fmla="*/ 27166 w 1688893"/>
                  <a:gd name="connsiteY23" fmla="*/ 44 h 1724145"/>
                  <a:gd name="connsiteX24" fmla="*/ 141466 w 1688893"/>
                  <a:gd name="connsiteY24" fmla="*/ 110392 h 1724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88893" h="1724145">
                    <a:moveTo>
                      <a:pt x="141466" y="110392"/>
                    </a:moveTo>
                    <a:cubicBezTo>
                      <a:pt x="475899" y="518909"/>
                      <a:pt x="1110371" y="881388"/>
                      <a:pt x="1611491" y="702529"/>
                    </a:cubicBezTo>
                    <a:cubicBezTo>
                      <a:pt x="1651179" y="731763"/>
                      <a:pt x="1704623" y="1139210"/>
                      <a:pt x="1684515" y="1155744"/>
                    </a:cubicBezTo>
                    <a:cubicBezTo>
                      <a:pt x="1664407" y="1172278"/>
                      <a:pt x="1549048" y="914444"/>
                      <a:pt x="1538465" y="977944"/>
                    </a:cubicBezTo>
                    <a:cubicBezTo>
                      <a:pt x="1527882" y="1041444"/>
                      <a:pt x="1664406" y="1353652"/>
                      <a:pt x="1621015" y="1333544"/>
                    </a:cubicBezTo>
                    <a:cubicBezTo>
                      <a:pt x="1577624" y="1313436"/>
                      <a:pt x="1459091" y="999111"/>
                      <a:pt x="1443216" y="1066844"/>
                    </a:cubicBezTo>
                    <a:cubicBezTo>
                      <a:pt x="1427341" y="1134577"/>
                      <a:pt x="1510949" y="1438319"/>
                      <a:pt x="1474966" y="1416094"/>
                    </a:cubicBezTo>
                    <a:cubicBezTo>
                      <a:pt x="1438983" y="1393869"/>
                      <a:pt x="1380774" y="1052237"/>
                      <a:pt x="1367016" y="1162094"/>
                    </a:cubicBezTo>
                    <a:cubicBezTo>
                      <a:pt x="1369133" y="1345824"/>
                      <a:pt x="1371249" y="1529554"/>
                      <a:pt x="1373366" y="1713284"/>
                    </a:cubicBezTo>
                    <a:cubicBezTo>
                      <a:pt x="1296108" y="1814484"/>
                      <a:pt x="1171224" y="1176701"/>
                      <a:pt x="1125716" y="1117644"/>
                    </a:cubicBezTo>
                    <a:cubicBezTo>
                      <a:pt x="1080208" y="1058587"/>
                      <a:pt x="1154291" y="1458427"/>
                      <a:pt x="1100316" y="1358944"/>
                    </a:cubicBezTo>
                    <a:cubicBezTo>
                      <a:pt x="1046341" y="1259461"/>
                      <a:pt x="900291" y="878461"/>
                      <a:pt x="871716" y="889044"/>
                    </a:cubicBezTo>
                    <a:cubicBezTo>
                      <a:pt x="843141" y="899627"/>
                      <a:pt x="1001891" y="1259671"/>
                      <a:pt x="928866" y="1174794"/>
                    </a:cubicBezTo>
                    <a:lnTo>
                      <a:pt x="630416" y="709984"/>
                    </a:lnTo>
                    <a:cubicBezTo>
                      <a:pt x="414516" y="624469"/>
                      <a:pt x="772233" y="902592"/>
                      <a:pt x="706616" y="914444"/>
                    </a:cubicBezTo>
                    <a:cubicBezTo>
                      <a:pt x="393349" y="996146"/>
                      <a:pt x="54683" y="600119"/>
                      <a:pt x="90666" y="565194"/>
                    </a:cubicBezTo>
                    <a:cubicBezTo>
                      <a:pt x="126649" y="530269"/>
                      <a:pt x="274816" y="581069"/>
                      <a:pt x="255766" y="533444"/>
                    </a:cubicBezTo>
                    <a:cubicBezTo>
                      <a:pt x="236716" y="485819"/>
                      <a:pt x="75849" y="471002"/>
                      <a:pt x="97016" y="431844"/>
                    </a:cubicBezTo>
                    <a:cubicBezTo>
                      <a:pt x="118183" y="392686"/>
                      <a:pt x="222957" y="441369"/>
                      <a:pt x="198616" y="406444"/>
                    </a:cubicBezTo>
                    <a:cubicBezTo>
                      <a:pt x="174275" y="371519"/>
                      <a:pt x="25050" y="282619"/>
                      <a:pt x="39867" y="266744"/>
                    </a:cubicBezTo>
                    <a:cubicBezTo>
                      <a:pt x="32988" y="204512"/>
                      <a:pt x="148875" y="281560"/>
                      <a:pt x="128767" y="254044"/>
                    </a:cubicBezTo>
                    <a:cubicBezTo>
                      <a:pt x="108659" y="226528"/>
                      <a:pt x="-16224" y="167262"/>
                      <a:pt x="1767" y="152445"/>
                    </a:cubicBezTo>
                    <a:cubicBezTo>
                      <a:pt x="19758" y="137628"/>
                      <a:pt x="122416" y="175727"/>
                      <a:pt x="109716" y="139744"/>
                    </a:cubicBezTo>
                    <a:cubicBezTo>
                      <a:pt x="97016" y="103761"/>
                      <a:pt x="8116" y="-2472"/>
                      <a:pt x="27166" y="44"/>
                    </a:cubicBezTo>
                    <a:lnTo>
                      <a:pt x="141466" y="110392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Rectangle 89">
                <a:extLst>
                  <a:ext uri="{FF2B5EF4-FFF2-40B4-BE49-F238E27FC236}">
                    <a16:creationId xmlns:a16="http://schemas.microsoft.com/office/drawing/2014/main" id="{B3DAD0BD-A34E-F15D-241B-51545D6322F7}"/>
                  </a:ext>
                </a:extLst>
              </p:cNvPr>
              <p:cNvSpPr/>
              <p:nvPr/>
            </p:nvSpPr>
            <p:spPr>
              <a:xfrm>
                <a:off x="4114800" y="2908301"/>
                <a:ext cx="3658987" cy="2613591"/>
              </a:xfrm>
              <a:custGeom>
                <a:avLst/>
                <a:gdLst>
                  <a:gd name="connsiteX0" fmla="*/ 0 w 1263870"/>
                  <a:gd name="connsiteY0" fmla="*/ 0 h 1333500"/>
                  <a:gd name="connsiteX1" fmla="*/ 1263870 w 1263870"/>
                  <a:gd name="connsiteY1" fmla="*/ 0 h 1333500"/>
                  <a:gd name="connsiteX2" fmla="*/ 1263870 w 1263870"/>
                  <a:gd name="connsiteY2" fmla="*/ 1333500 h 1333500"/>
                  <a:gd name="connsiteX3" fmla="*/ 0 w 1263870"/>
                  <a:gd name="connsiteY3" fmla="*/ 1333500 h 1333500"/>
                  <a:gd name="connsiteX4" fmla="*/ 0 w 1263870"/>
                  <a:gd name="connsiteY4" fmla="*/ 0 h 1333500"/>
                  <a:gd name="connsiteX0" fmla="*/ 0 w 2102070"/>
                  <a:gd name="connsiteY0" fmla="*/ 0 h 1790700"/>
                  <a:gd name="connsiteX1" fmla="*/ 2102070 w 2102070"/>
                  <a:gd name="connsiteY1" fmla="*/ 457200 h 1790700"/>
                  <a:gd name="connsiteX2" fmla="*/ 2102070 w 2102070"/>
                  <a:gd name="connsiteY2" fmla="*/ 1790700 h 1790700"/>
                  <a:gd name="connsiteX3" fmla="*/ 838200 w 2102070"/>
                  <a:gd name="connsiteY3" fmla="*/ 1790700 h 1790700"/>
                  <a:gd name="connsiteX4" fmla="*/ 0 w 2102070"/>
                  <a:gd name="connsiteY4" fmla="*/ 0 h 1790700"/>
                  <a:gd name="connsiteX0" fmla="*/ 0 w 2508470"/>
                  <a:gd name="connsiteY0" fmla="*/ 0 h 1790700"/>
                  <a:gd name="connsiteX1" fmla="*/ 2508470 w 2508470"/>
                  <a:gd name="connsiteY1" fmla="*/ 520700 h 1790700"/>
                  <a:gd name="connsiteX2" fmla="*/ 2102070 w 2508470"/>
                  <a:gd name="connsiteY2" fmla="*/ 1790700 h 1790700"/>
                  <a:gd name="connsiteX3" fmla="*/ 838200 w 2508470"/>
                  <a:gd name="connsiteY3" fmla="*/ 1790700 h 1790700"/>
                  <a:gd name="connsiteX4" fmla="*/ 0 w 2508470"/>
                  <a:gd name="connsiteY4" fmla="*/ 0 h 1790700"/>
                  <a:gd name="connsiteX0" fmla="*/ 952500 w 3460970"/>
                  <a:gd name="connsiteY0" fmla="*/ 0 h 2247900"/>
                  <a:gd name="connsiteX1" fmla="*/ 3460970 w 3460970"/>
                  <a:gd name="connsiteY1" fmla="*/ 520700 h 2247900"/>
                  <a:gd name="connsiteX2" fmla="*/ 3054570 w 3460970"/>
                  <a:gd name="connsiteY2" fmla="*/ 1790700 h 2247900"/>
                  <a:gd name="connsiteX3" fmla="*/ 0 w 3460970"/>
                  <a:gd name="connsiteY3" fmla="*/ 2247900 h 2247900"/>
                  <a:gd name="connsiteX4" fmla="*/ 952500 w 3460970"/>
                  <a:gd name="connsiteY4" fmla="*/ 0 h 2247900"/>
                  <a:gd name="connsiteX0" fmla="*/ 952500 w 3460970"/>
                  <a:gd name="connsiteY0" fmla="*/ 0 h 2247900"/>
                  <a:gd name="connsiteX1" fmla="*/ 3460970 w 3460970"/>
                  <a:gd name="connsiteY1" fmla="*/ 520700 h 2247900"/>
                  <a:gd name="connsiteX2" fmla="*/ 0 w 3460970"/>
                  <a:gd name="connsiteY2" fmla="*/ 2247900 h 2247900"/>
                  <a:gd name="connsiteX3" fmla="*/ 952500 w 3460970"/>
                  <a:gd name="connsiteY3" fmla="*/ 0 h 2247900"/>
                  <a:gd name="connsiteX0" fmla="*/ 952500 w 3460970"/>
                  <a:gd name="connsiteY0" fmla="*/ 0 h 2485762"/>
                  <a:gd name="connsiteX1" fmla="*/ 3460970 w 3460970"/>
                  <a:gd name="connsiteY1" fmla="*/ 520700 h 2485762"/>
                  <a:gd name="connsiteX2" fmla="*/ 0 w 3460970"/>
                  <a:gd name="connsiteY2" fmla="*/ 2247900 h 2485762"/>
                  <a:gd name="connsiteX3" fmla="*/ 952500 w 3460970"/>
                  <a:gd name="connsiteY3" fmla="*/ 0 h 2485762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77900 w 3460970"/>
                  <a:gd name="connsiteY0" fmla="*/ 0 h 2597427"/>
                  <a:gd name="connsiteX1" fmla="*/ 3460970 w 3460970"/>
                  <a:gd name="connsiteY1" fmla="*/ 584200 h 2597427"/>
                  <a:gd name="connsiteX2" fmla="*/ 0 w 3460970"/>
                  <a:gd name="connsiteY2" fmla="*/ 2311400 h 2597427"/>
                  <a:gd name="connsiteX3" fmla="*/ 977900 w 3460970"/>
                  <a:gd name="connsiteY3" fmla="*/ 0 h 2597427"/>
                  <a:gd name="connsiteX0" fmla="*/ 977900 w 3465633"/>
                  <a:gd name="connsiteY0" fmla="*/ 0 h 2612926"/>
                  <a:gd name="connsiteX1" fmla="*/ 3460970 w 3465633"/>
                  <a:gd name="connsiteY1" fmla="*/ 584200 h 2612926"/>
                  <a:gd name="connsiteX2" fmla="*/ 0 w 3465633"/>
                  <a:gd name="connsiteY2" fmla="*/ 2311400 h 2612926"/>
                  <a:gd name="connsiteX3" fmla="*/ 977900 w 3465633"/>
                  <a:gd name="connsiteY3" fmla="*/ 0 h 2612926"/>
                  <a:gd name="connsiteX0" fmla="*/ 977900 w 3468172"/>
                  <a:gd name="connsiteY0" fmla="*/ 0 h 2617475"/>
                  <a:gd name="connsiteX1" fmla="*/ 3460970 w 3468172"/>
                  <a:gd name="connsiteY1" fmla="*/ 584200 h 2617475"/>
                  <a:gd name="connsiteX2" fmla="*/ 0 w 3468172"/>
                  <a:gd name="connsiteY2" fmla="*/ 2311400 h 2617475"/>
                  <a:gd name="connsiteX3" fmla="*/ 977900 w 3468172"/>
                  <a:gd name="connsiteY3" fmla="*/ 0 h 2617475"/>
                  <a:gd name="connsiteX0" fmla="*/ 1168400 w 3657729"/>
                  <a:gd name="connsiteY0" fmla="*/ 0 h 2617475"/>
                  <a:gd name="connsiteX1" fmla="*/ 3651470 w 3657729"/>
                  <a:gd name="connsiteY1" fmla="*/ 584200 h 2617475"/>
                  <a:gd name="connsiteX2" fmla="*/ 0 w 3657729"/>
                  <a:gd name="connsiteY2" fmla="*/ 2311400 h 2617475"/>
                  <a:gd name="connsiteX3" fmla="*/ 1168400 w 3657729"/>
                  <a:gd name="connsiteY3" fmla="*/ 0 h 2617475"/>
                  <a:gd name="connsiteX0" fmla="*/ 1168400 w 3658987"/>
                  <a:gd name="connsiteY0" fmla="*/ 0 h 2613591"/>
                  <a:gd name="connsiteX1" fmla="*/ 3651470 w 3658987"/>
                  <a:gd name="connsiteY1" fmla="*/ 584200 h 2613591"/>
                  <a:gd name="connsiteX2" fmla="*/ 0 w 3658987"/>
                  <a:gd name="connsiteY2" fmla="*/ 2311400 h 2613591"/>
                  <a:gd name="connsiteX3" fmla="*/ 1168400 w 3658987"/>
                  <a:gd name="connsiteY3" fmla="*/ 0 h 2613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8987" h="2613591">
                    <a:moveTo>
                      <a:pt x="1168400" y="0"/>
                    </a:moveTo>
                    <a:cubicBezTo>
                      <a:pt x="2004557" y="173567"/>
                      <a:pt x="2662913" y="1845733"/>
                      <a:pt x="3651470" y="584200"/>
                    </a:cubicBezTo>
                    <a:cubicBezTo>
                      <a:pt x="3760193" y="1855893"/>
                      <a:pt x="2696707" y="3237442"/>
                      <a:pt x="0" y="2311400"/>
                    </a:cubicBezTo>
                    <a:lnTo>
                      <a:pt x="116840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6C790726-9BBB-69A6-6CD5-BA8CCBF01DC5}"/>
                  </a:ext>
                </a:extLst>
              </p:cNvPr>
              <p:cNvSpPr/>
              <p:nvPr/>
            </p:nvSpPr>
            <p:spPr>
              <a:xfrm>
                <a:off x="6035040" y="885007"/>
                <a:ext cx="1755695" cy="1360708"/>
              </a:xfrm>
              <a:prstGeom prst="ellipse">
                <a:avLst/>
              </a:prstGeom>
              <a:gradFill>
                <a:gsLst>
                  <a:gs pos="0">
                    <a:srgbClr val="FFC000">
                      <a:lumMod val="20000"/>
                      <a:lumOff val="80000"/>
                    </a:srgbClr>
                  </a:gs>
                  <a:gs pos="54000">
                    <a:srgbClr val="A4492A"/>
                  </a:gs>
                </a:gsLst>
                <a:lin ang="66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8CB9D275-9A02-181F-4958-69A7FC1D0677}"/>
                  </a:ext>
                </a:extLst>
              </p:cNvPr>
              <p:cNvSpPr/>
              <p:nvPr/>
            </p:nvSpPr>
            <p:spPr>
              <a:xfrm rot="4277844">
                <a:off x="6607914" y="1146668"/>
                <a:ext cx="702139" cy="689485"/>
              </a:xfrm>
              <a:prstGeom prst="ellipse">
                <a:avLst/>
              </a:prstGeom>
              <a:solidFill>
                <a:srgbClr val="6D5C53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8043FDCC-1A9A-F21A-411C-B5D57BB8E1E5}"/>
                  </a:ext>
                </a:extLst>
              </p:cNvPr>
              <p:cNvSpPr/>
              <p:nvPr/>
            </p:nvSpPr>
            <p:spPr>
              <a:xfrm rot="4277844">
                <a:off x="6709314" y="1246240"/>
                <a:ext cx="499338" cy="49033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D994C3A-E411-347B-406F-CE522F42A25B}"/>
                  </a:ext>
                </a:extLst>
              </p:cNvPr>
              <p:cNvSpPr/>
              <p:nvPr/>
            </p:nvSpPr>
            <p:spPr>
              <a:xfrm rot="4277844">
                <a:off x="6814891" y="1297606"/>
                <a:ext cx="195991" cy="19245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84">
                <a:extLst>
                  <a:ext uri="{FF2B5EF4-FFF2-40B4-BE49-F238E27FC236}">
                    <a16:creationId xmlns:a16="http://schemas.microsoft.com/office/drawing/2014/main" id="{C27CA6AE-F39E-1FDA-7F25-2DA740592DF7}"/>
                  </a:ext>
                </a:extLst>
              </p:cNvPr>
              <p:cNvSpPr/>
              <p:nvPr/>
            </p:nvSpPr>
            <p:spPr>
              <a:xfrm>
                <a:off x="5171057" y="470140"/>
                <a:ext cx="2790824" cy="1145692"/>
              </a:xfrm>
              <a:custGeom>
                <a:avLst/>
                <a:gdLst>
                  <a:gd name="connsiteX0" fmla="*/ 0 w 811362"/>
                  <a:gd name="connsiteY0" fmla="*/ 0 h 832514"/>
                  <a:gd name="connsiteX1" fmla="*/ 811362 w 811362"/>
                  <a:gd name="connsiteY1" fmla="*/ 0 h 832514"/>
                  <a:gd name="connsiteX2" fmla="*/ 811362 w 811362"/>
                  <a:gd name="connsiteY2" fmla="*/ 832514 h 832514"/>
                  <a:gd name="connsiteX3" fmla="*/ 0 w 811362"/>
                  <a:gd name="connsiteY3" fmla="*/ 832514 h 832514"/>
                  <a:gd name="connsiteX4" fmla="*/ 0 w 811362"/>
                  <a:gd name="connsiteY4" fmla="*/ 0 h 832514"/>
                  <a:gd name="connsiteX0" fmla="*/ 0 w 947839"/>
                  <a:gd name="connsiteY0" fmla="*/ 0 h 832514"/>
                  <a:gd name="connsiteX1" fmla="*/ 811362 w 947839"/>
                  <a:gd name="connsiteY1" fmla="*/ 0 h 832514"/>
                  <a:gd name="connsiteX2" fmla="*/ 947839 w 947839"/>
                  <a:gd name="connsiteY2" fmla="*/ 832514 h 832514"/>
                  <a:gd name="connsiteX3" fmla="*/ 0 w 947839"/>
                  <a:gd name="connsiteY3" fmla="*/ 832514 h 832514"/>
                  <a:gd name="connsiteX4" fmla="*/ 0 w 947839"/>
                  <a:gd name="connsiteY4" fmla="*/ 0 h 832514"/>
                  <a:gd name="connsiteX0" fmla="*/ 1815152 w 2762991"/>
                  <a:gd name="connsiteY0" fmla="*/ 0 h 832514"/>
                  <a:gd name="connsiteX1" fmla="*/ 2626514 w 2762991"/>
                  <a:gd name="connsiteY1" fmla="*/ 0 h 832514"/>
                  <a:gd name="connsiteX2" fmla="*/ 2762991 w 2762991"/>
                  <a:gd name="connsiteY2" fmla="*/ 832514 h 832514"/>
                  <a:gd name="connsiteX3" fmla="*/ 0 w 2762991"/>
                  <a:gd name="connsiteY3" fmla="*/ 504968 h 832514"/>
                  <a:gd name="connsiteX4" fmla="*/ 1815152 w 2762991"/>
                  <a:gd name="connsiteY4" fmla="*/ 0 h 832514"/>
                  <a:gd name="connsiteX0" fmla="*/ 627797 w 2762991"/>
                  <a:gd name="connsiteY0" fmla="*/ 341194 h 832514"/>
                  <a:gd name="connsiteX1" fmla="*/ 2626514 w 2762991"/>
                  <a:gd name="connsiteY1" fmla="*/ 0 h 832514"/>
                  <a:gd name="connsiteX2" fmla="*/ 2762991 w 2762991"/>
                  <a:gd name="connsiteY2" fmla="*/ 832514 h 832514"/>
                  <a:gd name="connsiteX3" fmla="*/ 0 w 2762991"/>
                  <a:gd name="connsiteY3" fmla="*/ 504968 h 832514"/>
                  <a:gd name="connsiteX4" fmla="*/ 627797 w 2762991"/>
                  <a:gd name="connsiteY4" fmla="*/ 341194 h 832514"/>
                  <a:gd name="connsiteX0" fmla="*/ 627797 w 2762991"/>
                  <a:gd name="connsiteY0" fmla="*/ 313898 h 805218"/>
                  <a:gd name="connsiteX1" fmla="*/ 19792 w 2762991"/>
                  <a:gd name="connsiteY1" fmla="*/ 0 h 805218"/>
                  <a:gd name="connsiteX2" fmla="*/ 2762991 w 2762991"/>
                  <a:gd name="connsiteY2" fmla="*/ 805218 h 805218"/>
                  <a:gd name="connsiteX3" fmla="*/ 0 w 2762991"/>
                  <a:gd name="connsiteY3" fmla="*/ 477672 h 805218"/>
                  <a:gd name="connsiteX4" fmla="*/ 627797 w 2762991"/>
                  <a:gd name="connsiteY4" fmla="*/ 313898 h 805218"/>
                  <a:gd name="connsiteX0" fmla="*/ 627797 w 2762991"/>
                  <a:gd name="connsiteY0" fmla="*/ 535611 h 1026931"/>
                  <a:gd name="connsiteX1" fmla="*/ 19792 w 2762991"/>
                  <a:gd name="connsiteY1" fmla="*/ 221713 h 1026931"/>
                  <a:gd name="connsiteX2" fmla="*/ 2762991 w 2762991"/>
                  <a:gd name="connsiteY2" fmla="*/ 1026931 h 1026931"/>
                  <a:gd name="connsiteX3" fmla="*/ 0 w 2762991"/>
                  <a:gd name="connsiteY3" fmla="*/ 699385 h 1026931"/>
                  <a:gd name="connsiteX4" fmla="*/ 627797 w 2762991"/>
                  <a:gd name="connsiteY4" fmla="*/ 535611 h 1026931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71038 h 1127159"/>
                  <a:gd name="connsiteX4" fmla="*/ 627797 w 2762991"/>
                  <a:gd name="connsiteY4" fmla="*/ 635839 h 1127159"/>
                  <a:gd name="connsiteX0" fmla="*/ 655630 w 2790824"/>
                  <a:gd name="connsiteY0" fmla="*/ 625121 h 1116441"/>
                  <a:gd name="connsiteX1" fmla="*/ 0 w 2790824"/>
                  <a:gd name="connsiteY1" fmla="*/ 335036 h 1116441"/>
                  <a:gd name="connsiteX2" fmla="*/ 2790824 w 2790824"/>
                  <a:gd name="connsiteY2" fmla="*/ 1116441 h 1116441"/>
                  <a:gd name="connsiteX3" fmla="*/ 27833 w 2790824"/>
                  <a:gd name="connsiteY3" fmla="*/ 760320 h 1116441"/>
                  <a:gd name="connsiteX4" fmla="*/ 655630 w 2790824"/>
                  <a:gd name="connsiteY4" fmla="*/ 625121 h 1116441"/>
                  <a:gd name="connsiteX0" fmla="*/ 655630 w 2790824"/>
                  <a:gd name="connsiteY0" fmla="*/ 530808 h 1022128"/>
                  <a:gd name="connsiteX1" fmla="*/ 0 w 2790824"/>
                  <a:gd name="connsiteY1" fmla="*/ 240723 h 1022128"/>
                  <a:gd name="connsiteX2" fmla="*/ 2790824 w 2790824"/>
                  <a:gd name="connsiteY2" fmla="*/ 1022128 h 1022128"/>
                  <a:gd name="connsiteX3" fmla="*/ 27833 w 2790824"/>
                  <a:gd name="connsiteY3" fmla="*/ 666007 h 1022128"/>
                  <a:gd name="connsiteX4" fmla="*/ 655630 w 2790824"/>
                  <a:gd name="connsiteY4" fmla="*/ 530808 h 1022128"/>
                  <a:gd name="connsiteX0" fmla="*/ 655630 w 2790824"/>
                  <a:gd name="connsiteY0" fmla="*/ 643983 h 1135303"/>
                  <a:gd name="connsiteX1" fmla="*/ 0 w 2790824"/>
                  <a:gd name="connsiteY1" fmla="*/ 353898 h 1135303"/>
                  <a:gd name="connsiteX2" fmla="*/ 2790824 w 2790824"/>
                  <a:gd name="connsiteY2" fmla="*/ 1135303 h 1135303"/>
                  <a:gd name="connsiteX3" fmla="*/ 27833 w 2790824"/>
                  <a:gd name="connsiteY3" fmla="*/ 779182 h 1135303"/>
                  <a:gd name="connsiteX4" fmla="*/ 655630 w 2790824"/>
                  <a:gd name="connsiteY4" fmla="*/ 643983 h 1135303"/>
                  <a:gd name="connsiteX0" fmla="*/ 655630 w 2790824"/>
                  <a:gd name="connsiteY0" fmla="*/ 643983 h 1135303"/>
                  <a:gd name="connsiteX1" fmla="*/ 0 w 2790824"/>
                  <a:gd name="connsiteY1" fmla="*/ 353898 h 1135303"/>
                  <a:gd name="connsiteX2" fmla="*/ 2790824 w 2790824"/>
                  <a:gd name="connsiteY2" fmla="*/ 1135303 h 1135303"/>
                  <a:gd name="connsiteX3" fmla="*/ 27833 w 2790824"/>
                  <a:gd name="connsiteY3" fmla="*/ 779182 h 1135303"/>
                  <a:gd name="connsiteX4" fmla="*/ 655630 w 2790824"/>
                  <a:gd name="connsiteY4" fmla="*/ 643983 h 1135303"/>
                  <a:gd name="connsiteX0" fmla="*/ 655630 w 2790824"/>
                  <a:gd name="connsiteY0" fmla="*/ 615957 h 1107277"/>
                  <a:gd name="connsiteX1" fmla="*/ 0 w 2790824"/>
                  <a:gd name="connsiteY1" fmla="*/ 325872 h 1107277"/>
                  <a:gd name="connsiteX2" fmla="*/ 2790824 w 2790824"/>
                  <a:gd name="connsiteY2" fmla="*/ 1107277 h 1107277"/>
                  <a:gd name="connsiteX3" fmla="*/ 27833 w 2790824"/>
                  <a:gd name="connsiteY3" fmla="*/ 751156 h 1107277"/>
                  <a:gd name="connsiteX4" fmla="*/ 655630 w 2790824"/>
                  <a:gd name="connsiteY4" fmla="*/ 615957 h 1107277"/>
                  <a:gd name="connsiteX0" fmla="*/ 655630 w 2790824"/>
                  <a:gd name="connsiteY0" fmla="*/ 615957 h 1107277"/>
                  <a:gd name="connsiteX1" fmla="*/ 0 w 2790824"/>
                  <a:gd name="connsiteY1" fmla="*/ 325872 h 1107277"/>
                  <a:gd name="connsiteX2" fmla="*/ 2790824 w 2790824"/>
                  <a:gd name="connsiteY2" fmla="*/ 1107277 h 1107277"/>
                  <a:gd name="connsiteX3" fmla="*/ 27833 w 2790824"/>
                  <a:gd name="connsiteY3" fmla="*/ 751156 h 1107277"/>
                  <a:gd name="connsiteX4" fmla="*/ 655630 w 2790824"/>
                  <a:gd name="connsiteY4" fmla="*/ 615957 h 1107277"/>
                  <a:gd name="connsiteX0" fmla="*/ 655630 w 2790824"/>
                  <a:gd name="connsiteY0" fmla="*/ 654372 h 1145692"/>
                  <a:gd name="connsiteX1" fmla="*/ 0 w 2790824"/>
                  <a:gd name="connsiteY1" fmla="*/ 364287 h 1145692"/>
                  <a:gd name="connsiteX2" fmla="*/ 2790824 w 2790824"/>
                  <a:gd name="connsiteY2" fmla="*/ 1145692 h 1145692"/>
                  <a:gd name="connsiteX3" fmla="*/ 27833 w 2790824"/>
                  <a:gd name="connsiteY3" fmla="*/ 789571 h 1145692"/>
                  <a:gd name="connsiteX4" fmla="*/ 655630 w 2790824"/>
                  <a:gd name="connsiteY4" fmla="*/ 654372 h 114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0824" h="1145692">
                    <a:moveTo>
                      <a:pt x="655630" y="654372"/>
                    </a:moveTo>
                    <a:cubicBezTo>
                      <a:pt x="170387" y="691027"/>
                      <a:pt x="129643" y="511782"/>
                      <a:pt x="0" y="364287"/>
                    </a:cubicBezTo>
                    <a:cubicBezTo>
                      <a:pt x="382634" y="713443"/>
                      <a:pt x="2247377" y="-1102398"/>
                      <a:pt x="2790824" y="1145692"/>
                    </a:cubicBezTo>
                    <a:cubicBezTo>
                      <a:pt x="1351212" y="-642164"/>
                      <a:pt x="1044365" y="1785858"/>
                      <a:pt x="27833" y="789571"/>
                    </a:cubicBezTo>
                    <a:cubicBezTo>
                      <a:pt x="318986" y="830514"/>
                      <a:pt x="446364" y="708963"/>
                      <a:pt x="655630" y="65437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00">
                      <a:lumMod val="20000"/>
                      <a:lumOff val="80000"/>
                    </a:srgbClr>
                  </a:gs>
                  <a:gs pos="19000">
                    <a:srgbClr val="ED591D"/>
                  </a:gs>
                </a:gsLst>
                <a:lin ang="174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Rectangle 86">
                <a:extLst>
                  <a:ext uri="{FF2B5EF4-FFF2-40B4-BE49-F238E27FC236}">
                    <a16:creationId xmlns:a16="http://schemas.microsoft.com/office/drawing/2014/main" id="{1BD669F9-990E-FDDF-2F33-292891AEFD15}"/>
                  </a:ext>
                </a:extLst>
              </p:cNvPr>
              <p:cNvSpPr/>
              <p:nvPr/>
            </p:nvSpPr>
            <p:spPr>
              <a:xfrm rot="21420444">
                <a:off x="3846727" y="2285140"/>
                <a:ext cx="2943947" cy="3051132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3947" h="3051132">
                    <a:moveTo>
                      <a:pt x="1435100" y="434155"/>
                    </a:moveTo>
                    <a:cubicBezTo>
                      <a:pt x="1820333" y="150522"/>
                      <a:pt x="3132667" y="-666512"/>
                      <a:pt x="2921000" y="1119955"/>
                    </a:cubicBezTo>
                    <a:cubicBezTo>
                      <a:pt x="2844800" y="1716855"/>
                      <a:pt x="1752600" y="3088455"/>
                      <a:pt x="0" y="3050355"/>
                    </a:cubicBezTo>
                    <a:cubicBezTo>
                      <a:pt x="287867" y="1454388"/>
                      <a:pt x="1020233" y="734722"/>
                      <a:pt x="1435100" y="4341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5126"/>
                  </a:gs>
                  <a:gs pos="39000">
                    <a:srgbClr val="5C8B9D"/>
                  </a:gs>
                </a:gsLst>
                <a:lin ang="13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Rectangle 86">
                <a:extLst>
                  <a:ext uri="{FF2B5EF4-FFF2-40B4-BE49-F238E27FC236}">
                    <a16:creationId xmlns:a16="http://schemas.microsoft.com/office/drawing/2014/main" id="{A5177F02-942D-0F70-4B6F-988B7193A5E2}"/>
                  </a:ext>
                </a:extLst>
              </p:cNvPr>
              <p:cNvSpPr/>
              <p:nvPr/>
            </p:nvSpPr>
            <p:spPr>
              <a:xfrm rot="21033195">
                <a:off x="4284588" y="2343644"/>
                <a:ext cx="2469259" cy="1948621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3947" h="3051132">
                    <a:moveTo>
                      <a:pt x="1435100" y="434155"/>
                    </a:moveTo>
                    <a:cubicBezTo>
                      <a:pt x="1820333" y="150522"/>
                      <a:pt x="3132667" y="-666512"/>
                      <a:pt x="2921000" y="1119955"/>
                    </a:cubicBezTo>
                    <a:cubicBezTo>
                      <a:pt x="2844800" y="1716855"/>
                      <a:pt x="1752600" y="3088455"/>
                      <a:pt x="0" y="3050355"/>
                    </a:cubicBezTo>
                    <a:cubicBezTo>
                      <a:pt x="287867" y="1454388"/>
                      <a:pt x="1020233" y="734722"/>
                      <a:pt x="1435100" y="4341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7C27"/>
                  </a:gs>
                  <a:gs pos="66000">
                    <a:srgbClr val="5C8B9D"/>
                  </a:gs>
                </a:gsLst>
                <a:lin ang="13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Rectangle 102">
                <a:extLst>
                  <a:ext uri="{FF2B5EF4-FFF2-40B4-BE49-F238E27FC236}">
                    <a16:creationId xmlns:a16="http://schemas.microsoft.com/office/drawing/2014/main" id="{03DE5110-C126-CF33-5101-EEE920869873}"/>
                  </a:ext>
                </a:extLst>
              </p:cNvPr>
              <p:cNvSpPr/>
              <p:nvPr/>
            </p:nvSpPr>
            <p:spPr>
              <a:xfrm>
                <a:off x="7329165" y="1247533"/>
                <a:ext cx="1295181" cy="736597"/>
              </a:xfrm>
              <a:custGeom>
                <a:avLst/>
                <a:gdLst>
                  <a:gd name="connsiteX0" fmla="*/ 0 w 558581"/>
                  <a:gd name="connsiteY0" fmla="*/ 0 h 300022"/>
                  <a:gd name="connsiteX1" fmla="*/ 558581 w 558581"/>
                  <a:gd name="connsiteY1" fmla="*/ 0 h 300022"/>
                  <a:gd name="connsiteX2" fmla="*/ 558581 w 558581"/>
                  <a:gd name="connsiteY2" fmla="*/ 300022 h 300022"/>
                  <a:gd name="connsiteX3" fmla="*/ 0 w 558581"/>
                  <a:gd name="connsiteY3" fmla="*/ 300022 h 300022"/>
                  <a:gd name="connsiteX4" fmla="*/ 0 w 558581"/>
                  <a:gd name="connsiteY4" fmla="*/ 0 h 300022"/>
                  <a:gd name="connsiteX0" fmla="*/ 0 w 933231"/>
                  <a:gd name="connsiteY0" fmla="*/ 0 h 452422"/>
                  <a:gd name="connsiteX1" fmla="*/ 558581 w 933231"/>
                  <a:gd name="connsiteY1" fmla="*/ 0 h 452422"/>
                  <a:gd name="connsiteX2" fmla="*/ 933231 w 933231"/>
                  <a:gd name="connsiteY2" fmla="*/ 452422 h 452422"/>
                  <a:gd name="connsiteX3" fmla="*/ 0 w 933231"/>
                  <a:gd name="connsiteY3" fmla="*/ 300022 h 452422"/>
                  <a:gd name="connsiteX4" fmla="*/ 0 w 933231"/>
                  <a:gd name="connsiteY4" fmla="*/ 0 h 452422"/>
                  <a:gd name="connsiteX0" fmla="*/ 0 w 933231"/>
                  <a:gd name="connsiteY0" fmla="*/ 165100 h 617522"/>
                  <a:gd name="connsiteX1" fmla="*/ 101381 w 933231"/>
                  <a:gd name="connsiteY1" fmla="*/ 0 h 617522"/>
                  <a:gd name="connsiteX2" fmla="*/ 933231 w 933231"/>
                  <a:gd name="connsiteY2" fmla="*/ 617522 h 617522"/>
                  <a:gd name="connsiteX3" fmla="*/ 0 w 933231"/>
                  <a:gd name="connsiteY3" fmla="*/ 465122 h 617522"/>
                  <a:gd name="connsiteX4" fmla="*/ 0 w 933231"/>
                  <a:gd name="connsiteY4" fmla="*/ 165100 h 617522"/>
                  <a:gd name="connsiteX0" fmla="*/ 0 w 1009431"/>
                  <a:gd name="connsiteY0" fmla="*/ 120650 h 617522"/>
                  <a:gd name="connsiteX1" fmla="*/ 177581 w 1009431"/>
                  <a:gd name="connsiteY1" fmla="*/ 0 h 617522"/>
                  <a:gd name="connsiteX2" fmla="*/ 1009431 w 1009431"/>
                  <a:gd name="connsiteY2" fmla="*/ 617522 h 617522"/>
                  <a:gd name="connsiteX3" fmla="*/ 76200 w 1009431"/>
                  <a:gd name="connsiteY3" fmla="*/ 465122 h 617522"/>
                  <a:gd name="connsiteX4" fmla="*/ 0 w 100943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73050 w 1282481"/>
                  <a:gd name="connsiteY0" fmla="*/ 120650 h 617522"/>
                  <a:gd name="connsiteX1" fmla="*/ 450631 w 1282481"/>
                  <a:gd name="connsiteY1" fmla="*/ 0 h 617522"/>
                  <a:gd name="connsiteX2" fmla="*/ 1282481 w 1282481"/>
                  <a:gd name="connsiteY2" fmla="*/ 617522 h 617522"/>
                  <a:gd name="connsiteX3" fmla="*/ 0 w 1282481"/>
                  <a:gd name="connsiteY3" fmla="*/ 373047 h 617522"/>
                  <a:gd name="connsiteX4" fmla="*/ 273050 w 1282481"/>
                  <a:gd name="connsiteY4" fmla="*/ 120650 h 617522"/>
                  <a:gd name="connsiteX0" fmla="*/ 273050 w 1282481"/>
                  <a:gd name="connsiteY0" fmla="*/ 120650 h 727494"/>
                  <a:gd name="connsiteX1" fmla="*/ 450631 w 1282481"/>
                  <a:gd name="connsiteY1" fmla="*/ 0 h 727494"/>
                  <a:gd name="connsiteX2" fmla="*/ 1282481 w 1282481"/>
                  <a:gd name="connsiteY2" fmla="*/ 617522 h 727494"/>
                  <a:gd name="connsiteX3" fmla="*/ 0 w 1282481"/>
                  <a:gd name="connsiteY3" fmla="*/ 373047 h 727494"/>
                  <a:gd name="connsiteX4" fmla="*/ 273050 w 1282481"/>
                  <a:gd name="connsiteY4" fmla="*/ 120650 h 727494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9508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95181"/>
                  <a:gd name="connsiteY0" fmla="*/ 107950 h 736597"/>
                  <a:gd name="connsiteX1" fmla="*/ 495081 w 1295181"/>
                  <a:gd name="connsiteY1" fmla="*/ 0 h 736597"/>
                  <a:gd name="connsiteX2" fmla="*/ 1295181 w 1295181"/>
                  <a:gd name="connsiteY2" fmla="*/ 604822 h 736597"/>
                  <a:gd name="connsiteX3" fmla="*/ 0 w 1295181"/>
                  <a:gd name="connsiteY3" fmla="*/ 360347 h 736597"/>
                  <a:gd name="connsiteX4" fmla="*/ 273050 w 1295181"/>
                  <a:gd name="connsiteY4" fmla="*/ 107950 h 736597"/>
                  <a:gd name="connsiteX0" fmla="*/ 273050 w 1295181"/>
                  <a:gd name="connsiteY0" fmla="*/ 107950 h 736597"/>
                  <a:gd name="connsiteX1" fmla="*/ 495081 w 1295181"/>
                  <a:gd name="connsiteY1" fmla="*/ 0 h 736597"/>
                  <a:gd name="connsiteX2" fmla="*/ 1295181 w 1295181"/>
                  <a:gd name="connsiteY2" fmla="*/ 604822 h 736597"/>
                  <a:gd name="connsiteX3" fmla="*/ 0 w 1295181"/>
                  <a:gd name="connsiteY3" fmla="*/ 360347 h 736597"/>
                  <a:gd name="connsiteX4" fmla="*/ 273050 w 1295181"/>
                  <a:gd name="connsiteY4" fmla="*/ 107950 h 736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5181" h="736597">
                    <a:moveTo>
                      <a:pt x="273050" y="107950"/>
                    </a:moveTo>
                    <a:cubicBezTo>
                      <a:pt x="341769" y="67733"/>
                      <a:pt x="435887" y="40217"/>
                      <a:pt x="495081" y="0"/>
                    </a:cubicBezTo>
                    <a:cubicBezTo>
                      <a:pt x="715214" y="62966"/>
                      <a:pt x="1186173" y="202131"/>
                      <a:pt x="1295181" y="604822"/>
                    </a:cubicBezTo>
                    <a:cubicBezTo>
                      <a:pt x="867687" y="523330"/>
                      <a:pt x="189369" y="1086364"/>
                      <a:pt x="0" y="360347"/>
                    </a:cubicBezTo>
                    <a:cubicBezTo>
                      <a:pt x="103717" y="298440"/>
                      <a:pt x="220133" y="350832"/>
                      <a:pt x="273050" y="107950"/>
                    </a:cubicBezTo>
                    <a:close/>
                  </a:path>
                </a:pathLst>
              </a:custGeom>
              <a:solidFill>
                <a:srgbClr val="5C8B9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64EB283A-86D0-F079-6AB1-C2F0AB03265E}"/>
                  </a:ext>
                </a:extLst>
              </p:cNvPr>
              <p:cNvSpPr/>
              <p:nvPr/>
            </p:nvSpPr>
            <p:spPr>
              <a:xfrm>
                <a:off x="7382921" y="1674946"/>
                <a:ext cx="1241425" cy="180584"/>
              </a:xfrm>
              <a:custGeom>
                <a:avLst/>
                <a:gdLst>
                  <a:gd name="connsiteX0" fmla="*/ 0 w 1241425"/>
                  <a:gd name="connsiteY0" fmla="*/ 63109 h 180584"/>
                  <a:gd name="connsiteX1" fmla="*/ 292100 w 1241425"/>
                  <a:gd name="connsiteY1" fmla="*/ 18659 h 180584"/>
                  <a:gd name="connsiteX2" fmla="*/ 644525 w 1241425"/>
                  <a:gd name="connsiteY2" fmla="*/ 2784 h 180584"/>
                  <a:gd name="connsiteX3" fmla="*/ 949325 w 1241425"/>
                  <a:gd name="connsiteY3" fmla="*/ 72634 h 180584"/>
                  <a:gd name="connsiteX4" fmla="*/ 1241425 w 1241425"/>
                  <a:gd name="connsiteY4" fmla="*/ 180584 h 180584"/>
                  <a:gd name="connsiteX5" fmla="*/ 1241425 w 1241425"/>
                  <a:gd name="connsiteY5" fmla="*/ 180584 h 18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41425" h="180584">
                    <a:moveTo>
                      <a:pt x="0" y="63109"/>
                    </a:moveTo>
                    <a:cubicBezTo>
                      <a:pt x="92339" y="45911"/>
                      <a:pt x="184679" y="28713"/>
                      <a:pt x="292100" y="18659"/>
                    </a:cubicBezTo>
                    <a:cubicBezTo>
                      <a:pt x="399521" y="8605"/>
                      <a:pt x="534988" y="-6212"/>
                      <a:pt x="644525" y="2784"/>
                    </a:cubicBezTo>
                    <a:cubicBezTo>
                      <a:pt x="754062" y="11780"/>
                      <a:pt x="849842" y="43001"/>
                      <a:pt x="949325" y="72634"/>
                    </a:cubicBezTo>
                    <a:cubicBezTo>
                      <a:pt x="1048808" y="102267"/>
                      <a:pt x="1241425" y="180584"/>
                      <a:pt x="1241425" y="180584"/>
                    </a:cubicBezTo>
                    <a:lnTo>
                      <a:pt x="1241425" y="180584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98AA9DD-C00E-5E5A-AF93-47218BB3C212}"/>
              </a:ext>
            </a:extLst>
          </p:cNvPr>
          <p:cNvGrpSpPr/>
          <p:nvPr/>
        </p:nvGrpSpPr>
        <p:grpSpPr>
          <a:xfrm>
            <a:off x="322472" y="4543390"/>
            <a:ext cx="6427492" cy="1912153"/>
            <a:chOff x="3596093" y="3292695"/>
            <a:chExt cx="11540596" cy="3433281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48F6186-5127-7E9B-54E4-09ACEF7682EF}"/>
                </a:ext>
              </a:extLst>
            </p:cNvPr>
            <p:cNvSpPr txBox="1"/>
            <p:nvPr/>
          </p:nvSpPr>
          <p:spPr>
            <a:xfrm>
              <a:off x="8378689" y="4197890"/>
              <a:ext cx="6758000" cy="14920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D4155B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X</a:t>
              </a:r>
              <a:r>
                <a: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ylophone</a:t>
              </a: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4910BD70-35F7-ADD0-299F-FEA29ACD7AF8}"/>
                </a:ext>
              </a:extLst>
            </p:cNvPr>
            <p:cNvGrpSpPr/>
            <p:nvPr/>
          </p:nvGrpSpPr>
          <p:grpSpPr>
            <a:xfrm>
              <a:off x="3596093" y="3292695"/>
              <a:ext cx="4592132" cy="3433281"/>
              <a:chOff x="422028" y="1259424"/>
              <a:chExt cx="7477462" cy="5590482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CB2A0033-F4F5-CFEE-D6DB-BEAB53187553}"/>
                  </a:ext>
                </a:extLst>
              </p:cNvPr>
              <p:cNvGrpSpPr/>
              <p:nvPr/>
            </p:nvGrpSpPr>
            <p:grpSpPr>
              <a:xfrm>
                <a:off x="422028" y="1259424"/>
                <a:ext cx="7477462" cy="5590482"/>
                <a:chOff x="2154868" y="-365340"/>
                <a:chExt cx="9049944" cy="6766140"/>
              </a:xfrm>
            </p:grpSpPr>
            <p:sp>
              <p:nvSpPr>
                <p:cNvPr id="179" name="Rectangle: Rounded Corners 6">
                  <a:extLst>
                    <a:ext uri="{FF2B5EF4-FFF2-40B4-BE49-F238E27FC236}">
                      <a16:creationId xmlns:a16="http://schemas.microsoft.com/office/drawing/2014/main" id="{7C625216-F109-D8B2-6CB5-7E7C12F0AFF4}"/>
                    </a:ext>
                  </a:extLst>
                </p:cNvPr>
                <p:cNvSpPr/>
                <p:nvPr/>
              </p:nvSpPr>
              <p:spPr>
                <a:xfrm rot="19520438">
                  <a:off x="3862629" y="-365340"/>
                  <a:ext cx="5049178" cy="6157266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  <a:gd name="connsiteX0" fmla="*/ 380639 w 4942220"/>
                    <a:gd name="connsiteY0" fmla="*/ 826456 h 6620004"/>
                    <a:gd name="connsiteX1" fmla="*/ 32791 w 4942220"/>
                    <a:gd name="connsiteY1" fmla="*/ 0 h 6620004"/>
                    <a:gd name="connsiteX2" fmla="*/ 2100090 w 4942220"/>
                    <a:gd name="connsiteY2" fmla="*/ 197071 h 6620004"/>
                    <a:gd name="connsiteX3" fmla="*/ 4942044 w 4942220"/>
                    <a:gd name="connsiteY3" fmla="*/ 6620004 h 6620004"/>
                    <a:gd name="connsiteX4" fmla="*/ 380639 w 4942220"/>
                    <a:gd name="connsiteY4" fmla="*/ 826456 h 6620004"/>
                    <a:gd name="connsiteX0" fmla="*/ 2421265 w 4914534"/>
                    <a:gd name="connsiteY0" fmla="*/ 6008334 h 6620004"/>
                    <a:gd name="connsiteX1" fmla="*/ 5105 w 4914534"/>
                    <a:gd name="connsiteY1" fmla="*/ 0 h 6620004"/>
                    <a:gd name="connsiteX2" fmla="*/ 2072404 w 4914534"/>
                    <a:gd name="connsiteY2" fmla="*/ 197071 h 6620004"/>
                    <a:gd name="connsiteX3" fmla="*/ 4914358 w 4914534"/>
                    <a:gd name="connsiteY3" fmla="*/ 6620004 h 6620004"/>
                    <a:gd name="connsiteX4" fmla="*/ 2421265 w 4914534"/>
                    <a:gd name="connsiteY4" fmla="*/ 6008334 h 6620004"/>
                    <a:gd name="connsiteX0" fmla="*/ 2421265 w 4858831"/>
                    <a:gd name="connsiteY0" fmla="*/ 6008334 h 6164614"/>
                    <a:gd name="connsiteX1" fmla="*/ 5105 w 4858831"/>
                    <a:gd name="connsiteY1" fmla="*/ 0 h 6164614"/>
                    <a:gd name="connsiteX2" fmla="*/ 2072404 w 4858831"/>
                    <a:gd name="connsiteY2" fmla="*/ 197071 h 6164614"/>
                    <a:gd name="connsiteX3" fmla="*/ 4858651 w 4858831"/>
                    <a:gd name="connsiteY3" fmla="*/ 6164614 h 6164614"/>
                    <a:gd name="connsiteX4" fmla="*/ 2421265 w 4858831"/>
                    <a:gd name="connsiteY4" fmla="*/ 6008334 h 6164614"/>
                    <a:gd name="connsiteX0" fmla="*/ 2421265 w 5049178"/>
                    <a:gd name="connsiteY0" fmla="*/ 6008334 h 6157266"/>
                    <a:gd name="connsiteX1" fmla="*/ 5105 w 5049178"/>
                    <a:gd name="connsiteY1" fmla="*/ 0 h 6157266"/>
                    <a:gd name="connsiteX2" fmla="*/ 2072404 w 5049178"/>
                    <a:gd name="connsiteY2" fmla="*/ 197071 h 6157266"/>
                    <a:gd name="connsiteX3" fmla="*/ 5049010 w 5049178"/>
                    <a:gd name="connsiteY3" fmla="*/ 6157266 h 6157266"/>
                    <a:gd name="connsiteX4" fmla="*/ 2421265 w 5049178"/>
                    <a:gd name="connsiteY4" fmla="*/ 6008334 h 6157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9178" h="6157266">
                      <a:moveTo>
                        <a:pt x="2421265" y="6008334"/>
                      </a:moveTo>
                      <a:cubicBezTo>
                        <a:pt x="2223050" y="5937829"/>
                        <a:pt x="-123612" y="55229"/>
                        <a:pt x="5105" y="0"/>
                      </a:cubicBezTo>
                      <a:lnTo>
                        <a:pt x="2072404" y="197071"/>
                      </a:lnTo>
                      <a:cubicBezTo>
                        <a:pt x="2316308" y="422684"/>
                        <a:pt x="5073964" y="6047942"/>
                        <a:pt x="5049010" y="6157266"/>
                      </a:cubicBezTo>
                      <a:lnTo>
                        <a:pt x="2421265" y="6008334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ectangle 2">
                  <a:extLst>
                    <a:ext uri="{FF2B5EF4-FFF2-40B4-BE49-F238E27FC236}">
                      <a16:creationId xmlns:a16="http://schemas.microsoft.com/office/drawing/2014/main" id="{3CA967EE-F525-4314-C8C9-92FD28F06E62}"/>
                    </a:ext>
                  </a:extLst>
                </p:cNvPr>
                <p:cNvSpPr/>
                <p:nvPr/>
              </p:nvSpPr>
              <p:spPr>
                <a:xfrm>
                  <a:off x="2197290" y="1310184"/>
                  <a:ext cx="6823880" cy="5090616"/>
                </a:xfrm>
                <a:custGeom>
                  <a:avLst/>
                  <a:gdLst>
                    <a:gd name="connsiteX0" fmla="*/ 0 w 6537278"/>
                    <a:gd name="connsiteY0" fmla="*/ 0 h 4694830"/>
                    <a:gd name="connsiteX1" fmla="*/ 6537278 w 6537278"/>
                    <a:gd name="connsiteY1" fmla="*/ 0 h 4694830"/>
                    <a:gd name="connsiteX2" fmla="*/ 6537278 w 6537278"/>
                    <a:gd name="connsiteY2" fmla="*/ 4694830 h 4694830"/>
                    <a:gd name="connsiteX3" fmla="*/ 0 w 6537278"/>
                    <a:gd name="connsiteY3" fmla="*/ 4694830 h 4694830"/>
                    <a:gd name="connsiteX4" fmla="*/ 0 w 6537278"/>
                    <a:gd name="connsiteY4" fmla="*/ 0 h 4694830"/>
                    <a:gd name="connsiteX0" fmla="*/ 40943 w 6578221"/>
                    <a:gd name="connsiteY0" fmla="*/ 0 h 4694830"/>
                    <a:gd name="connsiteX1" fmla="*/ 6578221 w 6578221"/>
                    <a:gd name="connsiteY1" fmla="*/ 0 h 4694830"/>
                    <a:gd name="connsiteX2" fmla="*/ 6578221 w 6578221"/>
                    <a:gd name="connsiteY2" fmla="*/ 4694830 h 4694830"/>
                    <a:gd name="connsiteX3" fmla="*/ 0 w 6578221"/>
                    <a:gd name="connsiteY3" fmla="*/ 368490 h 4694830"/>
                    <a:gd name="connsiteX4" fmla="*/ 40943 w 6578221"/>
                    <a:gd name="connsiteY4" fmla="*/ 0 h 4694830"/>
                    <a:gd name="connsiteX0" fmla="*/ 0 w 6537278"/>
                    <a:gd name="connsiteY0" fmla="*/ 0 h 4694830"/>
                    <a:gd name="connsiteX1" fmla="*/ 6537278 w 6537278"/>
                    <a:gd name="connsiteY1" fmla="*/ 0 h 4694830"/>
                    <a:gd name="connsiteX2" fmla="*/ 6537278 w 6537278"/>
                    <a:gd name="connsiteY2" fmla="*/ 4694830 h 4694830"/>
                    <a:gd name="connsiteX3" fmla="*/ 13648 w 6537278"/>
                    <a:gd name="connsiteY3" fmla="*/ 395785 h 4694830"/>
                    <a:gd name="connsiteX4" fmla="*/ 0 w 6537278"/>
                    <a:gd name="connsiteY4" fmla="*/ 0 h 4694830"/>
                    <a:gd name="connsiteX0" fmla="*/ 0 w 6537278"/>
                    <a:gd name="connsiteY0" fmla="*/ 0 h 4763069"/>
                    <a:gd name="connsiteX1" fmla="*/ 6537278 w 6537278"/>
                    <a:gd name="connsiteY1" fmla="*/ 0 h 4763069"/>
                    <a:gd name="connsiteX2" fmla="*/ 6455392 w 6537278"/>
                    <a:gd name="connsiteY2" fmla="*/ 4763069 h 4763069"/>
                    <a:gd name="connsiteX3" fmla="*/ 13648 w 6537278"/>
                    <a:gd name="connsiteY3" fmla="*/ 395785 h 4763069"/>
                    <a:gd name="connsiteX4" fmla="*/ 0 w 6537278"/>
                    <a:gd name="connsiteY4" fmla="*/ 0 h 4763069"/>
                    <a:gd name="connsiteX0" fmla="*/ 0 w 6796585"/>
                    <a:gd name="connsiteY0" fmla="*/ 0 h 4763069"/>
                    <a:gd name="connsiteX1" fmla="*/ 6796585 w 6796585"/>
                    <a:gd name="connsiteY1" fmla="*/ 4640239 h 4763069"/>
                    <a:gd name="connsiteX2" fmla="*/ 6455392 w 6796585"/>
                    <a:gd name="connsiteY2" fmla="*/ 4763069 h 4763069"/>
                    <a:gd name="connsiteX3" fmla="*/ 13648 w 6796585"/>
                    <a:gd name="connsiteY3" fmla="*/ 395785 h 4763069"/>
                    <a:gd name="connsiteX4" fmla="*/ 0 w 6796585"/>
                    <a:gd name="connsiteY4" fmla="*/ 0 h 4763069"/>
                    <a:gd name="connsiteX0" fmla="*/ 0 w 6796585"/>
                    <a:gd name="connsiteY0" fmla="*/ 0 h 4763069"/>
                    <a:gd name="connsiteX1" fmla="*/ 6728346 w 6796585"/>
                    <a:gd name="connsiteY1" fmla="*/ 3903260 h 4763069"/>
                    <a:gd name="connsiteX2" fmla="*/ 6796585 w 6796585"/>
                    <a:gd name="connsiteY2" fmla="*/ 4640239 h 4763069"/>
                    <a:gd name="connsiteX3" fmla="*/ 6455392 w 6796585"/>
                    <a:gd name="connsiteY3" fmla="*/ 4763069 h 4763069"/>
                    <a:gd name="connsiteX4" fmla="*/ 13648 w 6796585"/>
                    <a:gd name="connsiteY4" fmla="*/ 395785 h 4763069"/>
                    <a:gd name="connsiteX5" fmla="*/ 0 w 6796585"/>
                    <a:gd name="connsiteY5" fmla="*/ 0 h 4763069"/>
                    <a:gd name="connsiteX0" fmla="*/ 0 w 6796585"/>
                    <a:gd name="connsiteY0" fmla="*/ 0 h 4763069"/>
                    <a:gd name="connsiteX1" fmla="*/ 6769289 w 6796585"/>
                    <a:gd name="connsiteY1" fmla="*/ 3889612 h 4763069"/>
                    <a:gd name="connsiteX2" fmla="*/ 6796585 w 6796585"/>
                    <a:gd name="connsiteY2" fmla="*/ 4640239 h 4763069"/>
                    <a:gd name="connsiteX3" fmla="*/ 6455392 w 6796585"/>
                    <a:gd name="connsiteY3" fmla="*/ 4763069 h 4763069"/>
                    <a:gd name="connsiteX4" fmla="*/ 13648 w 6796585"/>
                    <a:gd name="connsiteY4" fmla="*/ 395785 h 4763069"/>
                    <a:gd name="connsiteX5" fmla="*/ 0 w 6796585"/>
                    <a:gd name="connsiteY5" fmla="*/ 0 h 4763069"/>
                    <a:gd name="connsiteX0" fmla="*/ 40943 w 6782937"/>
                    <a:gd name="connsiteY0" fmla="*/ 0 h 5008729"/>
                    <a:gd name="connsiteX1" fmla="*/ 6755641 w 6782937"/>
                    <a:gd name="connsiteY1" fmla="*/ 4135272 h 5008729"/>
                    <a:gd name="connsiteX2" fmla="*/ 6782937 w 6782937"/>
                    <a:gd name="connsiteY2" fmla="*/ 4885899 h 5008729"/>
                    <a:gd name="connsiteX3" fmla="*/ 6441744 w 6782937"/>
                    <a:gd name="connsiteY3" fmla="*/ 5008729 h 5008729"/>
                    <a:gd name="connsiteX4" fmla="*/ 0 w 6782937"/>
                    <a:gd name="connsiteY4" fmla="*/ 641445 h 5008729"/>
                    <a:gd name="connsiteX5" fmla="*/ 40943 w 6782937"/>
                    <a:gd name="connsiteY5" fmla="*/ 0 h 5008729"/>
                    <a:gd name="connsiteX0" fmla="*/ 40943 w 6782937"/>
                    <a:gd name="connsiteY0" fmla="*/ 0 h 5063320"/>
                    <a:gd name="connsiteX1" fmla="*/ 6755641 w 6782937"/>
                    <a:gd name="connsiteY1" fmla="*/ 4189863 h 5063320"/>
                    <a:gd name="connsiteX2" fmla="*/ 6782937 w 6782937"/>
                    <a:gd name="connsiteY2" fmla="*/ 4940490 h 5063320"/>
                    <a:gd name="connsiteX3" fmla="*/ 6441744 w 6782937"/>
                    <a:gd name="connsiteY3" fmla="*/ 5063320 h 5063320"/>
                    <a:gd name="connsiteX4" fmla="*/ 0 w 6782937"/>
                    <a:gd name="connsiteY4" fmla="*/ 696036 h 5063320"/>
                    <a:gd name="connsiteX5" fmla="*/ 40943 w 6782937"/>
                    <a:gd name="connsiteY5" fmla="*/ 0 h 5063320"/>
                    <a:gd name="connsiteX0" fmla="*/ 81886 w 6823880"/>
                    <a:gd name="connsiteY0" fmla="*/ 0 h 5063320"/>
                    <a:gd name="connsiteX1" fmla="*/ 6796584 w 6823880"/>
                    <a:gd name="connsiteY1" fmla="*/ 4189863 h 5063320"/>
                    <a:gd name="connsiteX2" fmla="*/ 6823880 w 6823880"/>
                    <a:gd name="connsiteY2" fmla="*/ 4940490 h 5063320"/>
                    <a:gd name="connsiteX3" fmla="*/ 6482687 w 6823880"/>
                    <a:gd name="connsiteY3" fmla="*/ 5063320 h 5063320"/>
                    <a:gd name="connsiteX4" fmla="*/ 0 w 6823880"/>
                    <a:gd name="connsiteY4" fmla="*/ 655093 h 5063320"/>
                    <a:gd name="connsiteX5" fmla="*/ 81886 w 6823880"/>
                    <a:gd name="connsiteY5" fmla="*/ 0 h 5063320"/>
                    <a:gd name="connsiteX0" fmla="*/ 27295 w 6823880"/>
                    <a:gd name="connsiteY0" fmla="*/ 0 h 5090616"/>
                    <a:gd name="connsiteX1" fmla="*/ 6796584 w 6823880"/>
                    <a:gd name="connsiteY1" fmla="*/ 4217159 h 5090616"/>
                    <a:gd name="connsiteX2" fmla="*/ 6823880 w 6823880"/>
                    <a:gd name="connsiteY2" fmla="*/ 4967786 h 5090616"/>
                    <a:gd name="connsiteX3" fmla="*/ 6482687 w 6823880"/>
                    <a:gd name="connsiteY3" fmla="*/ 5090616 h 5090616"/>
                    <a:gd name="connsiteX4" fmla="*/ 0 w 6823880"/>
                    <a:gd name="connsiteY4" fmla="*/ 682389 h 5090616"/>
                    <a:gd name="connsiteX5" fmla="*/ 27295 w 6823880"/>
                    <a:gd name="connsiteY5" fmla="*/ 0 h 5090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23880" h="5090616">
                      <a:moveTo>
                        <a:pt x="27295" y="0"/>
                      </a:moveTo>
                      <a:cubicBezTo>
                        <a:pt x="2156346" y="1451212"/>
                        <a:pt x="4667533" y="2765947"/>
                        <a:pt x="6796584" y="4217159"/>
                      </a:cubicBezTo>
                      <a:lnTo>
                        <a:pt x="6823880" y="4967786"/>
                      </a:lnTo>
                      <a:lnTo>
                        <a:pt x="6482687" y="5090616"/>
                      </a:lnTo>
                      <a:lnTo>
                        <a:pt x="0" y="682389"/>
                      </a:lnTo>
                      <a:lnTo>
                        <a:pt x="27295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Rectangle 2">
                  <a:extLst>
                    <a:ext uri="{FF2B5EF4-FFF2-40B4-BE49-F238E27FC236}">
                      <a16:creationId xmlns:a16="http://schemas.microsoft.com/office/drawing/2014/main" id="{22CEDE27-9681-1636-3371-859CFBC78ADD}"/>
                    </a:ext>
                  </a:extLst>
                </p:cNvPr>
                <p:cNvSpPr/>
                <p:nvPr/>
              </p:nvSpPr>
              <p:spPr>
                <a:xfrm>
                  <a:off x="4217159" y="873457"/>
                  <a:ext cx="6987653" cy="4217159"/>
                </a:xfrm>
                <a:custGeom>
                  <a:avLst/>
                  <a:gdLst>
                    <a:gd name="connsiteX0" fmla="*/ 0 w 6537278"/>
                    <a:gd name="connsiteY0" fmla="*/ 0 h 4694830"/>
                    <a:gd name="connsiteX1" fmla="*/ 6537278 w 6537278"/>
                    <a:gd name="connsiteY1" fmla="*/ 0 h 4694830"/>
                    <a:gd name="connsiteX2" fmla="*/ 6537278 w 6537278"/>
                    <a:gd name="connsiteY2" fmla="*/ 4694830 h 4694830"/>
                    <a:gd name="connsiteX3" fmla="*/ 0 w 6537278"/>
                    <a:gd name="connsiteY3" fmla="*/ 4694830 h 4694830"/>
                    <a:gd name="connsiteX4" fmla="*/ 0 w 6537278"/>
                    <a:gd name="connsiteY4" fmla="*/ 0 h 4694830"/>
                    <a:gd name="connsiteX0" fmla="*/ 40943 w 6578221"/>
                    <a:gd name="connsiteY0" fmla="*/ 0 h 4694830"/>
                    <a:gd name="connsiteX1" fmla="*/ 6578221 w 6578221"/>
                    <a:gd name="connsiteY1" fmla="*/ 0 h 4694830"/>
                    <a:gd name="connsiteX2" fmla="*/ 6578221 w 6578221"/>
                    <a:gd name="connsiteY2" fmla="*/ 4694830 h 4694830"/>
                    <a:gd name="connsiteX3" fmla="*/ 0 w 6578221"/>
                    <a:gd name="connsiteY3" fmla="*/ 368490 h 4694830"/>
                    <a:gd name="connsiteX4" fmla="*/ 40943 w 6578221"/>
                    <a:gd name="connsiteY4" fmla="*/ 0 h 4694830"/>
                    <a:gd name="connsiteX0" fmla="*/ 0 w 6537278"/>
                    <a:gd name="connsiteY0" fmla="*/ 0 h 4694830"/>
                    <a:gd name="connsiteX1" fmla="*/ 6537278 w 6537278"/>
                    <a:gd name="connsiteY1" fmla="*/ 0 h 4694830"/>
                    <a:gd name="connsiteX2" fmla="*/ 6537278 w 6537278"/>
                    <a:gd name="connsiteY2" fmla="*/ 4694830 h 4694830"/>
                    <a:gd name="connsiteX3" fmla="*/ 13648 w 6537278"/>
                    <a:gd name="connsiteY3" fmla="*/ 395785 h 4694830"/>
                    <a:gd name="connsiteX4" fmla="*/ 0 w 6537278"/>
                    <a:gd name="connsiteY4" fmla="*/ 0 h 4694830"/>
                    <a:gd name="connsiteX0" fmla="*/ 0 w 6537278"/>
                    <a:gd name="connsiteY0" fmla="*/ 0 h 4763069"/>
                    <a:gd name="connsiteX1" fmla="*/ 6537278 w 6537278"/>
                    <a:gd name="connsiteY1" fmla="*/ 0 h 4763069"/>
                    <a:gd name="connsiteX2" fmla="*/ 6455392 w 6537278"/>
                    <a:gd name="connsiteY2" fmla="*/ 4763069 h 4763069"/>
                    <a:gd name="connsiteX3" fmla="*/ 13648 w 6537278"/>
                    <a:gd name="connsiteY3" fmla="*/ 395785 h 4763069"/>
                    <a:gd name="connsiteX4" fmla="*/ 0 w 6537278"/>
                    <a:gd name="connsiteY4" fmla="*/ 0 h 4763069"/>
                    <a:gd name="connsiteX0" fmla="*/ 0 w 6796585"/>
                    <a:gd name="connsiteY0" fmla="*/ 0 h 4763069"/>
                    <a:gd name="connsiteX1" fmla="*/ 6796585 w 6796585"/>
                    <a:gd name="connsiteY1" fmla="*/ 4640239 h 4763069"/>
                    <a:gd name="connsiteX2" fmla="*/ 6455392 w 6796585"/>
                    <a:gd name="connsiteY2" fmla="*/ 4763069 h 4763069"/>
                    <a:gd name="connsiteX3" fmla="*/ 13648 w 6796585"/>
                    <a:gd name="connsiteY3" fmla="*/ 395785 h 4763069"/>
                    <a:gd name="connsiteX4" fmla="*/ 0 w 6796585"/>
                    <a:gd name="connsiteY4" fmla="*/ 0 h 4763069"/>
                    <a:gd name="connsiteX0" fmla="*/ 0 w 6796585"/>
                    <a:gd name="connsiteY0" fmla="*/ 0 h 4763069"/>
                    <a:gd name="connsiteX1" fmla="*/ 6728346 w 6796585"/>
                    <a:gd name="connsiteY1" fmla="*/ 3903260 h 4763069"/>
                    <a:gd name="connsiteX2" fmla="*/ 6796585 w 6796585"/>
                    <a:gd name="connsiteY2" fmla="*/ 4640239 h 4763069"/>
                    <a:gd name="connsiteX3" fmla="*/ 6455392 w 6796585"/>
                    <a:gd name="connsiteY3" fmla="*/ 4763069 h 4763069"/>
                    <a:gd name="connsiteX4" fmla="*/ 13648 w 6796585"/>
                    <a:gd name="connsiteY4" fmla="*/ 395785 h 4763069"/>
                    <a:gd name="connsiteX5" fmla="*/ 0 w 6796585"/>
                    <a:gd name="connsiteY5" fmla="*/ 0 h 4763069"/>
                    <a:gd name="connsiteX0" fmla="*/ 0 w 6796585"/>
                    <a:gd name="connsiteY0" fmla="*/ 0 h 4763069"/>
                    <a:gd name="connsiteX1" fmla="*/ 6769289 w 6796585"/>
                    <a:gd name="connsiteY1" fmla="*/ 3889612 h 4763069"/>
                    <a:gd name="connsiteX2" fmla="*/ 6796585 w 6796585"/>
                    <a:gd name="connsiteY2" fmla="*/ 4640239 h 4763069"/>
                    <a:gd name="connsiteX3" fmla="*/ 6455392 w 6796585"/>
                    <a:gd name="connsiteY3" fmla="*/ 4763069 h 4763069"/>
                    <a:gd name="connsiteX4" fmla="*/ 13648 w 6796585"/>
                    <a:gd name="connsiteY4" fmla="*/ 395785 h 4763069"/>
                    <a:gd name="connsiteX5" fmla="*/ 0 w 6796585"/>
                    <a:gd name="connsiteY5" fmla="*/ 0 h 4763069"/>
                    <a:gd name="connsiteX0" fmla="*/ 40943 w 6782937"/>
                    <a:gd name="connsiteY0" fmla="*/ 0 h 5008729"/>
                    <a:gd name="connsiteX1" fmla="*/ 6755641 w 6782937"/>
                    <a:gd name="connsiteY1" fmla="*/ 4135272 h 5008729"/>
                    <a:gd name="connsiteX2" fmla="*/ 6782937 w 6782937"/>
                    <a:gd name="connsiteY2" fmla="*/ 4885899 h 5008729"/>
                    <a:gd name="connsiteX3" fmla="*/ 6441744 w 6782937"/>
                    <a:gd name="connsiteY3" fmla="*/ 5008729 h 5008729"/>
                    <a:gd name="connsiteX4" fmla="*/ 0 w 6782937"/>
                    <a:gd name="connsiteY4" fmla="*/ 641445 h 5008729"/>
                    <a:gd name="connsiteX5" fmla="*/ 40943 w 6782937"/>
                    <a:gd name="connsiteY5" fmla="*/ 0 h 5008729"/>
                    <a:gd name="connsiteX0" fmla="*/ 40943 w 6782937"/>
                    <a:gd name="connsiteY0" fmla="*/ 0 h 5063320"/>
                    <a:gd name="connsiteX1" fmla="*/ 6755641 w 6782937"/>
                    <a:gd name="connsiteY1" fmla="*/ 4189863 h 5063320"/>
                    <a:gd name="connsiteX2" fmla="*/ 6782937 w 6782937"/>
                    <a:gd name="connsiteY2" fmla="*/ 4940490 h 5063320"/>
                    <a:gd name="connsiteX3" fmla="*/ 6441744 w 6782937"/>
                    <a:gd name="connsiteY3" fmla="*/ 5063320 h 5063320"/>
                    <a:gd name="connsiteX4" fmla="*/ 0 w 6782937"/>
                    <a:gd name="connsiteY4" fmla="*/ 696036 h 5063320"/>
                    <a:gd name="connsiteX5" fmla="*/ 40943 w 6782937"/>
                    <a:gd name="connsiteY5" fmla="*/ 0 h 5063320"/>
                    <a:gd name="connsiteX0" fmla="*/ 81886 w 6823880"/>
                    <a:gd name="connsiteY0" fmla="*/ 0 h 5063320"/>
                    <a:gd name="connsiteX1" fmla="*/ 6796584 w 6823880"/>
                    <a:gd name="connsiteY1" fmla="*/ 4189863 h 5063320"/>
                    <a:gd name="connsiteX2" fmla="*/ 6823880 w 6823880"/>
                    <a:gd name="connsiteY2" fmla="*/ 4940490 h 5063320"/>
                    <a:gd name="connsiteX3" fmla="*/ 6482687 w 6823880"/>
                    <a:gd name="connsiteY3" fmla="*/ 5063320 h 5063320"/>
                    <a:gd name="connsiteX4" fmla="*/ 0 w 6823880"/>
                    <a:gd name="connsiteY4" fmla="*/ 655093 h 5063320"/>
                    <a:gd name="connsiteX5" fmla="*/ 81886 w 6823880"/>
                    <a:gd name="connsiteY5" fmla="*/ 0 h 5063320"/>
                    <a:gd name="connsiteX0" fmla="*/ 27295 w 6823880"/>
                    <a:gd name="connsiteY0" fmla="*/ 0 h 5090616"/>
                    <a:gd name="connsiteX1" fmla="*/ 6796584 w 6823880"/>
                    <a:gd name="connsiteY1" fmla="*/ 4217159 h 5090616"/>
                    <a:gd name="connsiteX2" fmla="*/ 6823880 w 6823880"/>
                    <a:gd name="connsiteY2" fmla="*/ 4967786 h 5090616"/>
                    <a:gd name="connsiteX3" fmla="*/ 6482687 w 6823880"/>
                    <a:gd name="connsiteY3" fmla="*/ 5090616 h 5090616"/>
                    <a:gd name="connsiteX4" fmla="*/ 0 w 6823880"/>
                    <a:gd name="connsiteY4" fmla="*/ 682389 h 5090616"/>
                    <a:gd name="connsiteX5" fmla="*/ 27295 w 6823880"/>
                    <a:gd name="connsiteY5" fmla="*/ 0 h 5090616"/>
                    <a:gd name="connsiteX0" fmla="*/ 723331 w 7519916"/>
                    <a:gd name="connsiteY0" fmla="*/ 0 h 5090616"/>
                    <a:gd name="connsiteX1" fmla="*/ 7492620 w 7519916"/>
                    <a:gd name="connsiteY1" fmla="*/ 4217159 h 5090616"/>
                    <a:gd name="connsiteX2" fmla="*/ 7519916 w 7519916"/>
                    <a:gd name="connsiteY2" fmla="*/ 4967786 h 5090616"/>
                    <a:gd name="connsiteX3" fmla="*/ 7178723 w 7519916"/>
                    <a:gd name="connsiteY3" fmla="*/ 5090616 h 5090616"/>
                    <a:gd name="connsiteX4" fmla="*/ 0 w 7519916"/>
                    <a:gd name="connsiteY4" fmla="*/ 1555846 h 5090616"/>
                    <a:gd name="connsiteX5" fmla="*/ 723331 w 7519916"/>
                    <a:gd name="connsiteY5" fmla="*/ 0 h 5090616"/>
                    <a:gd name="connsiteX0" fmla="*/ 545910 w 7342495"/>
                    <a:gd name="connsiteY0" fmla="*/ 0 h 5090616"/>
                    <a:gd name="connsiteX1" fmla="*/ 7315199 w 7342495"/>
                    <a:gd name="connsiteY1" fmla="*/ 4217159 h 5090616"/>
                    <a:gd name="connsiteX2" fmla="*/ 7342495 w 7342495"/>
                    <a:gd name="connsiteY2" fmla="*/ 4967786 h 5090616"/>
                    <a:gd name="connsiteX3" fmla="*/ 7001302 w 7342495"/>
                    <a:gd name="connsiteY3" fmla="*/ 5090616 h 5090616"/>
                    <a:gd name="connsiteX4" fmla="*/ 0 w 7342495"/>
                    <a:gd name="connsiteY4" fmla="*/ 1378425 h 5090616"/>
                    <a:gd name="connsiteX5" fmla="*/ 545910 w 7342495"/>
                    <a:gd name="connsiteY5" fmla="*/ 0 h 5090616"/>
                    <a:gd name="connsiteX0" fmla="*/ 368489 w 7342495"/>
                    <a:gd name="connsiteY0" fmla="*/ 0 h 4394580"/>
                    <a:gd name="connsiteX1" fmla="*/ 7315199 w 7342495"/>
                    <a:gd name="connsiteY1" fmla="*/ 3521123 h 4394580"/>
                    <a:gd name="connsiteX2" fmla="*/ 7342495 w 7342495"/>
                    <a:gd name="connsiteY2" fmla="*/ 4271750 h 4394580"/>
                    <a:gd name="connsiteX3" fmla="*/ 7001302 w 7342495"/>
                    <a:gd name="connsiteY3" fmla="*/ 4394580 h 4394580"/>
                    <a:gd name="connsiteX4" fmla="*/ 0 w 7342495"/>
                    <a:gd name="connsiteY4" fmla="*/ 682389 h 4394580"/>
                    <a:gd name="connsiteX5" fmla="*/ 368489 w 7342495"/>
                    <a:gd name="connsiteY5" fmla="*/ 0 h 4394580"/>
                    <a:gd name="connsiteX0" fmla="*/ 13647 w 6987653"/>
                    <a:gd name="connsiteY0" fmla="*/ 0 h 4394580"/>
                    <a:gd name="connsiteX1" fmla="*/ 6960357 w 6987653"/>
                    <a:gd name="connsiteY1" fmla="*/ 3521123 h 4394580"/>
                    <a:gd name="connsiteX2" fmla="*/ 6987653 w 6987653"/>
                    <a:gd name="connsiteY2" fmla="*/ 4271750 h 4394580"/>
                    <a:gd name="connsiteX3" fmla="*/ 6646460 w 6987653"/>
                    <a:gd name="connsiteY3" fmla="*/ 4394580 h 4394580"/>
                    <a:gd name="connsiteX4" fmla="*/ 0 w 6987653"/>
                    <a:gd name="connsiteY4" fmla="*/ 928049 h 4394580"/>
                    <a:gd name="connsiteX5" fmla="*/ 13647 w 6987653"/>
                    <a:gd name="connsiteY5" fmla="*/ 0 h 4394580"/>
                    <a:gd name="connsiteX0" fmla="*/ 163773 w 6987653"/>
                    <a:gd name="connsiteY0" fmla="*/ 0 h 4217159"/>
                    <a:gd name="connsiteX1" fmla="*/ 6960357 w 6987653"/>
                    <a:gd name="connsiteY1" fmla="*/ 3343702 h 4217159"/>
                    <a:gd name="connsiteX2" fmla="*/ 6987653 w 6987653"/>
                    <a:gd name="connsiteY2" fmla="*/ 4094329 h 4217159"/>
                    <a:gd name="connsiteX3" fmla="*/ 6646460 w 6987653"/>
                    <a:gd name="connsiteY3" fmla="*/ 4217159 h 4217159"/>
                    <a:gd name="connsiteX4" fmla="*/ 0 w 6987653"/>
                    <a:gd name="connsiteY4" fmla="*/ 750628 h 4217159"/>
                    <a:gd name="connsiteX5" fmla="*/ 163773 w 6987653"/>
                    <a:gd name="connsiteY5" fmla="*/ 0 h 4217159"/>
                    <a:gd name="connsiteX0" fmla="*/ 163773 w 6987653"/>
                    <a:gd name="connsiteY0" fmla="*/ 0 h 4217159"/>
                    <a:gd name="connsiteX1" fmla="*/ 6960357 w 6987653"/>
                    <a:gd name="connsiteY1" fmla="*/ 3343702 h 4217159"/>
                    <a:gd name="connsiteX2" fmla="*/ 6987653 w 6987653"/>
                    <a:gd name="connsiteY2" fmla="*/ 4094329 h 4217159"/>
                    <a:gd name="connsiteX3" fmla="*/ 6646460 w 6987653"/>
                    <a:gd name="connsiteY3" fmla="*/ 4217159 h 4217159"/>
                    <a:gd name="connsiteX4" fmla="*/ 0 w 6987653"/>
                    <a:gd name="connsiteY4" fmla="*/ 750628 h 4217159"/>
                    <a:gd name="connsiteX5" fmla="*/ 163773 w 6987653"/>
                    <a:gd name="connsiteY5" fmla="*/ 0 h 4217159"/>
                    <a:gd name="connsiteX0" fmla="*/ 163773 w 6987653"/>
                    <a:gd name="connsiteY0" fmla="*/ 0 h 4217159"/>
                    <a:gd name="connsiteX1" fmla="*/ 6960357 w 6987653"/>
                    <a:gd name="connsiteY1" fmla="*/ 3343702 h 4217159"/>
                    <a:gd name="connsiteX2" fmla="*/ 6987653 w 6987653"/>
                    <a:gd name="connsiteY2" fmla="*/ 4094329 h 4217159"/>
                    <a:gd name="connsiteX3" fmla="*/ 6646460 w 6987653"/>
                    <a:gd name="connsiteY3" fmla="*/ 4217159 h 4217159"/>
                    <a:gd name="connsiteX4" fmla="*/ 0 w 6987653"/>
                    <a:gd name="connsiteY4" fmla="*/ 750628 h 4217159"/>
                    <a:gd name="connsiteX5" fmla="*/ 163773 w 6987653"/>
                    <a:gd name="connsiteY5" fmla="*/ 0 h 4217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987653" h="4217159">
                      <a:moveTo>
                        <a:pt x="163773" y="0"/>
                      </a:moveTo>
                      <a:cubicBezTo>
                        <a:pt x="1583140" y="891654"/>
                        <a:pt x="5036023" y="2288275"/>
                        <a:pt x="6960357" y="3343702"/>
                      </a:cubicBezTo>
                      <a:lnTo>
                        <a:pt x="6987653" y="4094329"/>
                      </a:lnTo>
                      <a:lnTo>
                        <a:pt x="6646460" y="4217159"/>
                      </a:lnTo>
                      <a:lnTo>
                        <a:pt x="0" y="750628"/>
                      </a:lnTo>
                      <a:lnTo>
                        <a:pt x="163773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Rectangle: Rounded Corners 6">
                  <a:extLst>
                    <a:ext uri="{FF2B5EF4-FFF2-40B4-BE49-F238E27FC236}">
                      <a16:creationId xmlns:a16="http://schemas.microsoft.com/office/drawing/2014/main" id="{ADDB82DD-F763-3E11-A721-94B478376731}"/>
                    </a:ext>
                  </a:extLst>
                </p:cNvPr>
                <p:cNvSpPr/>
                <p:nvPr/>
              </p:nvSpPr>
              <p:spPr>
                <a:xfrm rot="19520438">
                  <a:off x="2154868" y="423388"/>
                  <a:ext cx="2503438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F8931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Rectangle: Rounded Corners 6">
                  <a:extLst>
                    <a:ext uri="{FF2B5EF4-FFF2-40B4-BE49-F238E27FC236}">
                      <a16:creationId xmlns:a16="http://schemas.microsoft.com/office/drawing/2014/main" id="{7E17241A-29DC-1980-E00D-A1C4EB2E4E4F}"/>
                    </a:ext>
                  </a:extLst>
                </p:cNvPr>
                <p:cNvSpPr/>
                <p:nvPr/>
              </p:nvSpPr>
              <p:spPr>
                <a:xfrm rot="19520438">
                  <a:off x="2952728" y="1019545"/>
                  <a:ext cx="2740298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473F8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Rectangle: Rounded Corners 6">
                  <a:extLst>
                    <a:ext uri="{FF2B5EF4-FFF2-40B4-BE49-F238E27FC236}">
                      <a16:creationId xmlns:a16="http://schemas.microsoft.com/office/drawing/2014/main" id="{7973B773-2DE7-283F-65BB-95903D6EA42C}"/>
                    </a:ext>
                  </a:extLst>
                </p:cNvPr>
                <p:cNvSpPr/>
                <p:nvPr/>
              </p:nvSpPr>
              <p:spPr>
                <a:xfrm rot="19520438">
                  <a:off x="3755135" y="1669977"/>
                  <a:ext cx="2995755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D4155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Rectangle: Rounded Corners 6">
                  <a:extLst>
                    <a:ext uri="{FF2B5EF4-FFF2-40B4-BE49-F238E27FC236}">
                      <a16:creationId xmlns:a16="http://schemas.microsoft.com/office/drawing/2014/main" id="{617F1B57-5420-66BA-6674-2BD011AA81AD}"/>
                    </a:ext>
                  </a:extLst>
                </p:cNvPr>
                <p:cNvSpPr/>
                <p:nvPr/>
              </p:nvSpPr>
              <p:spPr>
                <a:xfrm rot="19520438">
                  <a:off x="4590928" y="2248127"/>
                  <a:ext cx="3139717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86BA4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Rectangle: Rounded Corners 6">
                  <a:extLst>
                    <a:ext uri="{FF2B5EF4-FFF2-40B4-BE49-F238E27FC236}">
                      <a16:creationId xmlns:a16="http://schemas.microsoft.com/office/drawing/2014/main" id="{51659727-E41E-CD78-517E-052D308A8536}"/>
                    </a:ext>
                  </a:extLst>
                </p:cNvPr>
                <p:cNvSpPr/>
                <p:nvPr/>
              </p:nvSpPr>
              <p:spPr>
                <a:xfrm rot="19520438">
                  <a:off x="5436445" y="2830618"/>
                  <a:ext cx="3344324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01A89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Rectangle: Rounded Corners 6">
                  <a:extLst>
                    <a:ext uri="{FF2B5EF4-FFF2-40B4-BE49-F238E27FC236}">
                      <a16:creationId xmlns:a16="http://schemas.microsoft.com/office/drawing/2014/main" id="{1D440C6E-379D-9CFB-B8A7-931851C62A30}"/>
                    </a:ext>
                  </a:extLst>
                </p:cNvPr>
                <p:cNvSpPr/>
                <p:nvPr/>
              </p:nvSpPr>
              <p:spPr>
                <a:xfrm rot="19520438">
                  <a:off x="6347081" y="3428146"/>
                  <a:ext cx="3567703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F6B31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Rectangle: Rounded Corners 6">
                  <a:extLst>
                    <a:ext uri="{FF2B5EF4-FFF2-40B4-BE49-F238E27FC236}">
                      <a16:creationId xmlns:a16="http://schemas.microsoft.com/office/drawing/2014/main" id="{D6BBC619-2D27-7743-5ACA-8E8CC0072CA2}"/>
                    </a:ext>
                  </a:extLst>
                </p:cNvPr>
                <p:cNvSpPr/>
                <p:nvPr/>
              </p:nvSpPr>
              <p:spPr>
                <a:xfrm rot="19520438">
                  <a:off x="7274040" y="3996485"/>
                  <a:ext cx="3731646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C51E2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0CD70889-9230-8ED3-207B-E275B6E46EF0}"/>
                    </a:ext>
                  </a:extLst>
                </p:cNvPr>
                <p:cNvSpPr/>
                <p:nvPr/>
              </p:nvSpPr>
              <p:spPr>
                <a:xfrm>
                  <a:off x="8040648" y="4757759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A27F60B6-E455-675B-DF08-A7DD926B6AE6}"/>
                    </a:ext>
                  </a:extLst>
                </p:cNvPr>
                <p:cNvSpPr/>
                <p:nvPr/>
              </p:nvSpPr>
              <p:spPr>
                <a:xfrm>
                  <a:off x="10042301" y="3669805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967CAAF4-6D5A-C145-67DC-614246B406B4}"/>
                    </a:ext>
                  </a:extLst>
                </p:cNvPr>
                <p:cNvSpPr/>
                <p:nvPr/>
              </p:nvSpPr>
              <p:spPr>
                <a:xfrm>
                  <a:off x="8750116" y="3200894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0C558999-FB91-56B4-F3E0-35D281A8EF7A}"/>
                    </a:ext>
                  </a:extLst>
                </p:cNvPr>
                <p:cNvSpPr/>
                <p:nvPr/>
              </p:nvSpPr>
              <p:spPr>
                <a:xfrm>
                  <a:off x="7168932" y="4241129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0245BDD2-E21D-0AB7-CD71-D4CF16D4AFB8}"/>
                    </a:ext>
                  </a:extLst>
                </p:cNvPr>
                <p:cNvSpPr/>
                <p:nvPr/>
              </p:nvSpPr>
              <p:spPr>
                <a:xfrm>
                  <a:off x="6287750" y="3577985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29490AC7-E76E-65BE-6843-3E720F882F11}"/>
                    </a:ext>
                  </a:extLst>
                </p:cNvPr>
                <p:cNvSpPr/>
                <p:nvPr/>
              </p:nvSpPr>
              <p:spPr>
                <a:xfrm>
                  <a:off x="7773506" y="2713293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E4E31665-9266-F83D-9C31-807240B2BA63}"/>
                    </a:ext>
                  </a:extLst>
                </p:cNvPr>
                <p:cNvSpPr/>
                <p:nvPr/>
              </p:nvSpPr>
              <p:spPr>
                <a:xfrm>
                  <a:off x="6757122" y="2165296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DDD7039C-743F-81C6-1931-0DF9F3B960A2}"/>
                    </a:ext>
                  </a:extLst>
                </p:cNvPr>
                <p:cNvSpPr/>
                <p:nvPr/>
              </p:nvSpPr>
              <p:spPr>
                <a:xfrm>
                  <a:off x="5455508" y="2885485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10D3A908-5A29-DC69-A2A9-C73DCCF4113C}"/>
                    </a:ext>
                  </a:extLst>
                </p:cNvPr>
                <p:cNvSpPr/>
                <p:nvPr/>
              </p:nvSpPr>
              <p:spPr>
                <a:xfrm>
                  <a:off x="4504525" y="2258968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159C6D20-EBB0-450D-47B4-50953259E33D}"/>
                    </a:ext>
                  </a:extLst>
                </p:cNvPr>
                <p:cNvSpPr/>
                <p:nvPr/>
              </p:nvSpPr>
              <p:spPr>
                <a:xfrm>
                  <a:off x="5768206" y="1505591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B762854F-8D3A-AEE2-1642-C3E0264F90A2}"/>
                    </a:ext>
                  </a:extLst>
                </p:cNvPr>
                <p:cNvSpPr/>
                <p:nvPr/>
              </p:nvSpPr>
              <p:spPr>
                <a:xfrm>
                  <a:off x="4710475" y="1010813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7130BF7C-49FA-E6DC-C1CC-57017F55F63D}"/>
                    </a:ext>
                  </a:extLst>
                </p:cNvPr>
                <p:cNvSpPr/>
                <p:nvPr/>
              </p:nvSpPr>
              <p:spPr>
                <a:xfrm>
                  <a:off x="3651730" y="1632364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67FA0846-2097-411F-1C10-B8DB7EBAB41D}"/>
                    </a:ext>
                  </a:extLst>
                </p:cNvPr>
                <p:cNvSpPr/>
                <p:nvPr/>
              </p:nvSpPr>
              <p:spPr>
                <a:xfrm>
                  <a:off x="2880355" y="979458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E4BDA67C-3885-ADAC-7CC7-193F3387874F}"/>
                    </a:ext>
                  </a:extLst>
                </p:cNvPr>
                <p:cNvSpPr/>
                <p:nvPr/>
              </p:nvSpPr>
              <p:spPr>
                <a:xfrm>
                  <a:off x="3625536" y="533486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22674EF7-DDA8-ECFE-6FCD-0C0EE1350CD6}"/>
                  </a:ext>
                </a:extLst>
              </p:cNvPr>
              <p:cNvGrpSpPr/>
              <p:nvPr/>
            </p:nvGrpSpPr>
            <p:grpSpPr>
              <a:xfrm>
                <a:off x="5136469" y="2119686"/>
                <a:ext cx="2193145" cy="882947"/>
                <a:chOff x="7028221" y="184781"/>
                <a:chExt cx="5871273" cy="2363739"/>
              </a:xfrm>
            </p:grpSpPr>
            <p:sp>
              <p:nvSpPr>
                <p:cNvPr id="176" name="Rectangle 20">
                  <a:extLst>
                    <a:ext uri="{FF2B5EF4-FFF2-40B4-BE49-F238E27FC236}">
                      <a16:creationId xmlns:a16="http://schemas.microsoft.com/office/drawing/2014/main" id="{FD9DF911-8A30-8A85-5221-9164960CD226}"/>
                    </a:ext>
                  </a:extLst>
                </p:cNvPr>
                <p:cNvSpPr/>
                <p:nvPr/>
              </p:nvSpPr>
              <p:spPr>
                <a:xfrm rot="1873815">
                  <a:off x="7559912" y="2160426"/>
                  <a:ext cx="5339582" cy="388094"/>
                </a:xfrm>
                <a:custGeom>
                  <a:avLst/>
                  <a:gdLst>
                    <a:gd name="connsiteX0" fmla="*/ 0 w 5210433"/>
                    <a:gd name="connsiteY0" fmla="*/ 0 h 388094"/>
                    <a:gd name="connsiteX1" fmla="*/ 5210433 w 5210433"/>
                    <a:gd name="connsiteY1" fmla="*/ 0 h 388094"/>
                    <a:gd name="connsiteX2" fmla="*/ 5210433 w 5210433"/>
                    <a:gd name="connsiteY2" fmla="*/ 388094 h 388094"/>
                    <a:gd name="connsiteX3" fmla="*/ 0 w 5210433"/>
                    <a:gd name="connsiteY3" fmla="*/ 388094 h 388094"/>
                    <a:gd name="connsiteX4" fmla="*/ 0 w 5210433"/>
                    <a:gd name="connsiteY4" fmla="*/ 0 h 388094"/>
                    <a:gd name="connsiteX0" fmla="*/ 0 w 5304009"/>
                    <a:gd name="connsiteY0" fmla="*/ 0 h 388094"/>
                    <a:gd name="connsiteX1" fmla="*/ 5210433 w 5304009"/>
                    <a:gd name="connsiteY1" fmla="*/ 0 h 388094"/>
                    <a:gd name="connsiteX2" fmla="*/ 5210433 w 5304009"/>
                    <a:gd name="connsiteY2" fmla="*/ 388094 h 388094"/>
                    <a:gd name="connsiteX3" fmla="*/ 0 w 5304009"/>
                    <a:gd name="connsiteY3" fmla="*/ 388094 h 388094"/>
                    <a:gd name="connsiteX4" fmla="*/ 0 w 5304009"/>
                    <a:gd name="connsiteY4" fmla="*/ 0 h 388094"/>
                    <a:gd name="connsiteX0" fmla="*/ 0 w 5339582"/>
                    <a:gd name="connsiteY0" fmla="*/ 0 h 388094"/>
                    <a:gd name="connsiteX1" fmla="*/ 5210433 w 5339582"/>
                    <a:gd name="connsiteY1" fmla="*/ 0 h 388094"/>
                    <a:gd name="connsiteX2" fmla="*/ 5210433 w 5339582"/>
                    <a:gd name="connsiteY2" fmla="*/ 388094 h 388094"/>
                    <a:gd name="connsiteX3" fmla="*/ 0 w 5339582"/>
                    <a:gd name="connsiteY3" fmla="*/ 388094 h 388094"/>
                    <a:gd name="connsiteX4" fmla="*/ 0 w 5339582"/>
                    <a:gd name="connsiteY4" fmla="*/ 0 h 388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9582" h="388094">
                      <a:moveTo>
                        <a:pt x="0" y="0"/>
                      </a:moveTo>
                      <a:lnTo>
                        <a:pt x="5210433" y="0"/>
                      </a:lnTo>
                      <a:cubicBezTo>
                        <a:pt x="5339533" y="140200"/>
                        <a:pt x="5420980" y="220178"/>
                        <a:pt x="5210433" y="388094"/>
                      </a:cubicBezTo>
                      <a:lnTo>
                        <a:pt x="0" y="3880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4155B"/>
                    </a:gs>
                    <a:gs pos="37000">
                      <a:srgbClr val="F6B31C"/>
                    </a:gs>
                  </a:gsLst>
                  <a:lin ang="48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EEF158E7-12B0-6E67-C56F-DCE42CF264F4}"/>
                    </a:ext>
                  </a:extLst>
                </p:cNvPr>
                <p:cNvSpPr/>
                <p:nvPr/>
              </p:nvSpPr>
              <p:spPr>
                <a:xfrm>
                  <a:off x="7028221" y="184781"/>
                  <a:ext cx="1141014" cy="1141014"/>
                </a:xfrm>
                <a:prstGeom prst="ellipse">
                  <a:avLst/>
                </a:prstGeom>
                <a:gradFill>
                  <a:gsLst>
                    <a:gs pos="0">
                      <a:srgbClr val="D4155B"/>
                    </a:gs>
                    <a:gs pos="54000">
                      <a:srgbClr val="F6B31C"/>
                    </a:gs>
                  </a:gsLst>
                  <a:lin ang="48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44C7D336-E369-D851-9BA7-1ED4A4B74B24}"/>
                    </a:ext>
                  </a:extLst>
                </p:cNvPr>
                <p:cNvSpPr/>
                <p:nvPr/>
              </p:nvSpPr>
              <p:spPr>
                <a:xfrm>
                  <a:off x="7750786" y="776834"/>
                  <a:ext cx="415866" cy="415866"/>
                </a:xfrm>
                <a:prstGeom prst="ellipse">
                  <a:avLst/>
                </a:prstGeom>
                <a:solidFill>
                  <a:srgbClr val="F6B31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6E7CFCED-F2AB-118D-0DE4-604D2E794E3A}"/>
                  </a:ext>
                </a:extLst>
              </p:cNvPr>
              <p:cNvGrpSpPr/>
              <p:nvPr/>
            </p:nvGrpSpPr>
            <p:grpSpPr>
              <a:xfrm rot="14510322" flipH="1">
                <a:off x="4444999" y="2959507"/>
                <a:ext cx="2193145" cy="882947"/>
                <a:chOff x="7028221" y="184781"/>
                <a:chExt cx="5871273" cy="2363739"/>
              </a:xfrm>
            </p:grpSpPr>
            <p:sp>
              <p:nvSpPr>
                <p:cNvPr id="173" name="Rectangle 20">
                  <a:extLst>
                    <a:ext uri="{FF2B5EF4-FFF2-40B4-BE49-F238E27FC236}">
                      <a16:creationId xmlns:a16="http://schemas.microsoft.com/office/drawing/2014/main" id="{11242397-7C18-E737-AED9-8AF8E5C9FF7E}"/>
                    </a:ext>
                  </a:extLst>
                </p:cNvPr>
                <p:cNvSpPr/>
                <p:nvPr/>
              </p:nvSpPr>
              <p:spPr>
                <a:xfrm rot="1873815">
                  <a:off x="7559912" y="2160426"/>
                  <a:ext cx="5339582" cy="388094"/>
                </a:xfrm>
                <a:custGeom>
                  <a:avLst/>
                  <a:gdLst>
                    <a:gd name="connsiteX0" fmla="*/ 0 w 5210433"/>
                    <a:gd name="connsiteY0" fmla="*/ 0 h 388094"/>
                    <a:gd name="connsiteX1" fmla="*/ 5210433 w 5210433"/>
                    <a:gd name="connsiteY1" fmla="*/ 0 h 388094"/>
                    <a:gd name="connsiteX2" fmla="*/ 5210433 w 5210433"/>
                    <a:gd name="connsiteY2" fmla="*/ 388094 h 388094"/>
                    <a:gd name="connsiteX3" fmla="*/ 0 w 5210433"/>
                    <a:gd name="connsiteY3" fmla="*/ 388094 h 388094"/>
                    <a:gd name="connsiteX4" fmla="*/ 0 w 5210433"/>
                    <a:gd name="connsiteY4" fmla="*/ 0 h 388094"/>
                    <a:gd name="connsiteX0" fmla="*/ 0 w 5304009"/>
                    <a:gd name="connsiteY0" fmla="*/ 0 h 388094"/>
                    <a:gd name="connsiteX1" fmla="*/ 5210433 w 5304009"/>
                    <a:gd name="connsiteY1" fmla="*/ 0 h 388094"/>
                    <a:gd name="connsiteX2" fmla="*/ 5210433 w 5304009"/>
                    <a:gd name="connsiteY2" fmla="*/ 388094 h 388094"/>
                    <a:gd name="connsiteX3" fmla="*/ 0 w 5304009"/>
                    <a:gd name="connsiteY3" fmla="*/ 388094 h 388094"/>
                    <a:gd name="connsiteX4" fmla="*/ 0 w 5304009"/>
                    <a:gd name="connsiteY4" fmla="*/ 0 h 388094"/>
                    <a:gd name="connsiteX0" fmla="*/ 0 w 5339582"/>
                    <a:gd name="connsiteY0" fmla="*/ 0 h 388094"/>
                    <a:gd name="connsiteX1" fmla="*/ 5210433 w 5339582"/>
                    <a:gd name="connsiteY1" fmla="*/ 0 h 388094"/>
                    <a:gd name="connsiteX2" fmla="*/ 5210433 w 5339582"/>
                    <a:gd name="connsiteY2" fmla="*/ 388094 h 388094"/>
                    <a:gd name="connsiteX3" fmla="*/ 0 w 5339582"/>
                    <a:gd name="connsiteY3" fmla="*/ 388094 h 388094"/>
                    <a:gd name="connsiteX4" fmla="*/ 0 w 5339582"/>
                    <a:gd name="connsiteY4" fmla="*/ 0 h 388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9582" h="388094">
                      <a:moveTo>
                        <a:pt x="0" y="0"/>
                      </a:moveTo>
                      <a:lnTo>
                        <a:pt x="5210433" y="0"/>
                      </a:lnTo>
                      <a:cubicBezTo>
                        <a:pt x="5339533" y="140200"/>
                        <a:pt x="5420980" y="220178"/>
                        <a:pt x="5210433" y="388094"/>
                      </a:cubicBezTo>
                      <a:lnTo>
                        <a:pt x="0" y="3880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4155B"/>
                    </a:gs>
                    <a:gs pos="37000">
                      <a:srgbClr val="F6B31C"/>
                    </a:gs>
                  </a:gsLst>
                  <a:lin ang="48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9F0C1D49-71DE-FFBC-B1BB-A1EDEACED8B3}"/>
                    </a:ext>
                  </a:extLst>
                </p:cNvPr>
                <p:cNvSpPr/>
                <p:nvPr/>
              </p:nvSpPr>
              <p:spPr>
                <a:xfrm>
                  <a:off x="7028221" y="184781"/>
                  <a:ext cx="1141014" cy="1141014"/>
                </a:xfrm>
                <a:prstGeom prst="ellipse">
                  <a:avLst/>
                </a:prstGeom>
                <a:gradFill>
                  <a:gsLst>
                    <a:gs pos="0">
                      <a:srgbClr val="D4155B"/>
                    </a:gs>
                    <a:gs pos="54000">
                      <a:srgbClr val="F6B31C"/>
                    </a:gs>
                  </a:gsLst>
                  <a:lin ang="48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84B2246A-9D13-DFDA-3A94-52231DA4F765}"/>
                    </a:ext>
                  </a:extLst>
                </p:cNvPr>
                <p:cNvSpPr/>
                <p:nvPr/>
              </p:nvSpPr>
              <p:spPr>
                <a:xfrm>
                  <a:off x="7750786" y="776834"/>
                  <a:ext cx="415866" cy="415866"/>
                </a:xfrm>
                <a:prstGeom prst="ellipse">
                  <a:avLst/>
                </a:prstGeom>
                <a:solidFill>
                  <a:srgbClr val="F6B31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9E9DB950-CED2-A12C-DE5C-9EDBAD03BBDD}"/>
              </a:ext>
            </a:extLst>
          </p:cNvPr>
          <p:cNvGrpSpPr/>
          <p:nvPr/>
        </p:nvGrpSpPr>
        <p:grpSpPr>
          <a:xfrm>
            <a:off x="207837" y="175985"/>
            <a:ext cx="6542127" cy="1970267"/>
            <a:chOff x="298607" y="1146364"/>
            <a:chExt cx="8812913" cy="2654151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EABC932-4685-9237-8CB8-C3C6905E20A0}"/>
                </a:ext>
              </a:extLst>
            </p:cNvPr>
            <p:cNvSpPr txBox="1"/>
            <p:nvPr/>
          </p:nvSpPr>
          <p:spPr>
            <a:xfrm>
              <a:off x="4041239" y="1587901"/>
              <a:ext cx="5070281" cy="17828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X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-ray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3139E0E0-1BEB-785E-A67F-DCC9108A923C}"/>
                </a:ext>
              </a:extLst>
            </p:cNvPr>
            <p:cNvGrpSpPr/>
            <p:nvPr/>
          </p:nvGrpSpPr>
          <p:grpSpPr>
            <a:xfrm>
              <a:off x="298607" y="1146364"/>
              <a:ext cx="3001759" cy="2654151"/>
              <a:chOff x="3900985" y="685932"/>
              <a:chExt cx="5458797" cy="4826663"/>
            </a:xfrm>
          </p:grpSpPr>
          <p:sp>
            <p:nvSpPr>
              <p:cNvPr id="225" name="Rectangle: Rounded Corners 224">
                <a:extLst>
                  <a:ext uri="{FF2B5EF4-FFF2-40B4-BE49-F238E27FC236}">
                    <a16:creationId xmlns:a16="http://schemas.microsoft.com/office/drawing/2014/main" id="{A9FE338E-FA3C-32D7-9D0B-449D5A6CBA1B}"/>
                  </a:ext>
                </a:extLst>
              </p:cNvPr>
              <p:cNvSpPr/>
              <p:nvPr/>
            </p:nvSpPr>
            <p:spPr>
              <a:xfrm>
                <a:off x="3900985" y="685932"/>
                <a:ext cx="5458797" cy="4826663"/>
              </a:xfrm>
              <a:prstGeom prst="roundRect">
                <a:avLst>
                  <a:gd name="adj" fmla="val 5090"/>
                </a:avLst>
              </a:pr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BCB3CB5F-A9F7-EB93-F605-44A92A66EBF0}"/>
                  </a:ext>
                </a:extLst>
              </p:cNvPr>
              <p:cNvSpPr/>
              <p:nvPr/>
            </p:nvSpPr>
            <p:spPr>
              <a:xfrm>
                <a:off x="3975100" y="749301"/>
                <a:ext cx="5310569" cy="4695600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5E04A668-3450-DC58-90D4-B6883B34F167}"/>
                  </a:ext>
                </a:extLst>
              </p:cNvPr>
              <p:cNvGrpSpPr/>
              <p:nvPr/>
            </p:nvGrpSpPr>
            <p:grpSpPr>
              <a:xfrm>
                <a:off x="4132394" y="1264706"/>
                <a:ext cx="5024310" cy="3808955"/>
                <a:chOff x="4132394" y="1264706"/>
                <a:chExt cx="5024310" cy="3808955"/>
              </a:xfrm>
              <a:solidFill>
                <a:sysClr val="window" lastClr="FFFFFF"/>
              </a:solidFill>
              <a:effectLst>
                <a:glow rad="127000">
                  <a:srgbClr val="BABED1"/>
                </a:glow>
              </a:effectLst>
            </p:grpSpPr>
            <p:sp>
              <p:nvSpPr>
                <p:cNvPr id="228" name="Oval 62">
                  <a:extLst>
                    <a:ext uri="{FF2B5EF4-FFF2-40B4-BE49-F238E27FC236}">
                      <a16:creationId xmlns:a16="http://schemas.microsoft.com/office/drawing/2014/main" id="{A2C17B86-F787-1C04-B7DE-077BEB792647}"/>
                    </a:ext>
                  </a:extLst>
                </p:cNvPr>
                <p:cNvSpPr/>
                <p:nvPr/>
              </p:nvSpPr>
              <p:spPr>
                <a:xfrm>
                  <a:off x="5841169" y="3153920"/>
                  <a:ext cx="1582953" cy="662147"/>
                </a:xfrm>
                <a:custGeom>
                  <a:avLst/>
                  <a:gdLst>
                    <a:gd name="connsiteX0" fmla="*/ 0 w 1582738"/>
                    <a:gd name="connsiteY0" fmla="*/ 394654 h 789307"/>
                    <a:gd name="connsiteX1" fmla="*/ 791369 w 1582738"/>
                    <a:gd name="connsiteY1" fmla="*/ 0 h 789307"/>
                    <a:gd name="connsiteX2" fmla="*/ 1582738 w 1582738"/>
                    <a:gd name="connsiteY2" fmla="*/ 394654 h 789307"/>
                    <a:gd name="connsiteX3" fmla="*/ 791369 w 1582738"/>
                    <a:gd name="connsiteY3" fmla="*/ 789308 h 789307"/>
                    <a:gd name="connsiteX4" fmla="*/ 0 w 1582738"/>
                    <a:gd name="connsiteY4" fmla="*/ 394654 h 789307"/>
                    <a:gd name="connsiteX0" fmla="*/ 0 w 1582738"/>
                    <a:gd name="connsiteY0" fmla="*/ 162304 h 556958"/>
                    <a:gd name="connsiteX1" fmla="*/ 791369 w 1582738"/>
                    <a:gd name="connsiteY1" fmla="*/ 8950 h 556958"/>
                    <a:gd name="connsiteX2" fmla="*/ 1582738 w 1582738"/>
                    <a:gd name="connsiteY2" fmla="*/ 162304 h 556958"/>
                    <a:gd name="connsiteX3" fmla="*/ 791369 w 1582738"/>
                    <a:gd name="connsiteY3" fmla="*/ 556958 h 556958"/>
                    <a:gd name="connsiteX4" fmla="*/ 0 w 1582738"/>
                    <a:gd name="connsiteY4" fmla="*/ 162304 h 556958"/>
                    <a:gd name="connsiteX0" fmla="*/ 9 w 1582747"/>
                    <a:gd name="connsiteY0" fmla="*/ 162304 h 343802"/>
                    <a:gd name="connsiteX1" fmla="*/ 791378 w 1582747"/>
                    <a:gd name="connsiteY1" fmla="*/ 8950 h 343802"/>
                    <a:gd name="connsiteX2" fmla="*/ 1582747 w 1582747"/>
                    <a:gd name="connsiteY2" fmla="*/ 162304 h 343802"/>
                    <a:gd name="connsiteX3" fmla="*/ 778678 w 1582747"/>
                    <a:gd name="connsiteY3" fmla="*/ 341058 h 343802"/>
                    <a:gd name="connsiteX4" fmla="*/ 9 w 1582747"/>
                    <a:gd name="connsiteY4" fmla="*/ 162304 h 343802"/>
                    <a:gd name="connsiteX0" fmla="*/ 7 w 1582745"/>
                    <a:gd name="connsiteY0" fmla="*/ 203200 h 344167"/>
                    <a:gd name="connsiteX1" fmla="*/ 791376 w 1582745"/>
                    <a:gd name="connsiteY1" fmla="*/ 11746 h 344167"/>
                    <a:gd name="connsiteX2" fmla="*/ 1582745 w 1582745"/>
                    <a:gd name="connsiteY2" fmla="*/ 165100 h 344167"/>
                    <a:gd name="connsiteX3" fmla="*/ 778676 w 1582745"/>
                    <a:gd name="connsiteY3" fmla="*/ 343854 h 344167"/>
                    <a:gd name="connsiteX4" fmla="*/ 7 w 1582745"/>
                    <a:gd name="connsiteY4" fmla="*/ 203200 h 344167"/>
                    <a:gd name="connsiteX0" fmla="*/ 304 w 1583042"/>
                    <a:gd name="connsiteY0" fmla="*/ 315204 h 615397"/>
                    <a:gd name="connsiteX1" fmla="*/ 791673 w 1583042"/>
                    <a:gd name="connsiteY1" fmla="*/ 123750 h 615397"/>
                    <a:gd name="connsiteX2" fmla="*/ 1583042 w 1583042"/>
                    <a:gd name="connsiteY2" fmla="*/ 277104 h 615397"/>
                    <a:gd name="connsiteX3" fmla="*/ 778973 w 1583042"/>
                    <a:gd name="connsiteY3" fmla="*/ 455858 h 615397"/>
                    <a:gd name="connsiteX4" fmla="*/ 304 w 1583042"/>
                    <a:gd name="connsiteY4" fmla="*/ 315204 h 615397"/>
                    <a:gd name="connsiteX0" fmla="*/ 304 w 1583042"/>
                    <a:gd name="connsiteY0" fmla="*/ 369120 h 669313"/>
                    <a:gd name="connsiteX1" fmla="*/ 791673 w 1583042"/>
                    <a:gd name="connsiteY1" fmla="*/ 177666 h 669313"/>
                    <a:gd name="connsiteX2" fmla="*/ 1583042 w 1583042"/>
                    <a:gd name="connsiteY2" fmla="*/ 331020 h 669313"/>
                    <a:gd name="connsiteX3" fmla="*/ 778973 w 1583042"/>
                    <a:gd name="connsiteY3" fmla="*/ 509774 h 669313"/>
                    <a:gd name="connsiteX4" fmla="*/ 304 w 1583042"/>
                    <a:gd name="connsiteY4" fmla="*/ 369120 h 669313"/>
                    <a:gd name="connsiteX0" fmla="*/ 304 w 1583042"/>
                    <a:gd name="connsiteY0" fmla="*/ 369120 h 669313"/>
                    <a:gd name="connsiteX1" fmla="*/ 791673 w 1583042"/>
                    <a:gd name="connsiteY1" fmla="*/ 177666 h 669313"/>
                    <a:gd name="connsiteX2" fmla="*/ 1583042 w 1583042"/>
                    <a:gd name="connsiteY2" fmla="*/ 331020 h 669313"/>
                    <a:gd name="connsiteX3" fmla="*/ 778973 w 1583042"/>
                    <a:gd name="connsiteY3" fmla="*/ 509774 h 669313"/>
                    <a:gd name="connsiteX4" fmla="*/ 304 w 1583042"/>
                    <a:gd name="connsiteY4" fmla="*/ 369120 h 669313"/>
                    <a:gd name="connsiteX0" fmla="*/ 262 w 1583000"/>
                    <a:gd name="connsiteY0" fmla="*/ 369120 h 702343"/>
                    <a:gd name="connsiteX1" fmla="*/ 791631 w 1583000"/>
                    <a:gd name="connsiteY1" fmla="*/ 177666 h 702343"/>
                    <a:gd name="connsiteX2" fmla="*/ 1583000 w 1583000"/>
                    <a:gd name="connsiteY2" fmla="*/ 331020 h 702343"/>
                    <a:gd name="connsiteX3" fmla="*/ 778931 w 1583000"/>
                    <a:gd name="connsiteY3" fmla="*/ 509774 h 702343"/>
                    <a:gd name="connsiteX4" fmla="*/ 262 w 1583000"/>
                    <a:gd name="connsiteY4" fmla="*/ 369120 h 702343"/>
                    <a:gd name="connsiteX0" fmla="*/ 215 w 1582953"/>
                    <a:gd name="connsiteY0" fmla="*/ 369120 h 665767"/>
                    <a:gd name="connsiteX1" fmla="*/ 791584 w 1582953"/>
                    <a:gd name="connsiteY1" fmla="*/ 177666 h 665767"/>
                    <a:gd name="connsiteX2" fmla="*/ 1582953 w 1582953"/>
                    <a:gd name="connsiteY2" fmla="*/ 331020 h 665767"/>
                    <a:gd name="connsiteX3" fmla="*/ 778884 w 1582953"/>
                    <a:gd name="connsiteY3" fmla="*/ 509774 h 665767"/>
                    <a:gd name="connsiteX4" fmla="*/ 215 w 1582953"/>
                    <a:gd name="connsiteY4" fmla="*/ 369120 h 665767"/>
                    <a:gd name="connsiteX0" fmla="*/ 215 w 1582953"/>
                    <a:gd name="connsiteY0" fmla="*/ 365500 h 662147"/>
                    <a:gd name="connsiteX1" fmla="*/ 791584 w 1582953"/>
                    <a:gd name="connsiteY1" fmla="*/ 174046 h 662147"/>
                    <a:gd name="connsiteX2" fmla="*/ 1582953 w 1582953"/>
                    <a:gd name="connsiteY2" fmla="*/ 327400 h 662147"/>
                    <a:gd name="connsiteX3" fmla="*/ 778884 w 1582953"/>
                    <a:gd name="connsiteY3" fmla="*/ 506154 h 662147"/>
                    <a:gd name="connsiteX4" fmla="*/ 215 w 1582953"/>
                    <a:gd name="connsiteY4" fmla="*/ 365500 h 662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2953" h="662147">
                      <a:moveTo>
                        <a:pt x="215" y="365500"/>
                      </a:moveTo>
                      <a:cubicBezTo>
                        <a:pt x="15032" y="-210551"/>
                        <a:pt x="756394" y="167696"/>
                        <a:pt x="791584" y="174046"/>
                      </a:cubicBezTo>
                      <a:cubicBezTo>
                        <a:pt x="826774" y="180396"/>
                        <a:pt x="1506753" y="-309661"/>
                        <a:pt x="1582953" y="327400"/>
                      </a:cubicBezTo>
                      <a:cubicBezTo>
                        <a:pt x="1392453" y="951761"/>
                        <a:pt x="814074" y="512504"/>
                        <a:pt x="778884" y="506154"/>
                      </a:cubicBezTo>
                      <a:cubicBezTo>
                        <a:pt x="743694" y="499804"/>
                        <a:pt x="-14602" y="941551"/>
                        <a:pt x="215" y="36550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A62D2D66-575B-F78E-6D49-063D588E6021}"/>
                    </a:ext>
                  </a:extLst>
                </p:cNvPr>
                <p:cNvSpPr/>
                <p:nvPr/>
              </p:nvSpPr>
              <p:spPr>
                <a:xfrm>
                  <a:off x="6296024" y="1264706"/>
                  <a:ext cx="590550" cy="38100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C660BC3E-968C-B464-33C0-6412B195E696}"/>
                    </a:ext>
                  </a:extLst>
                </p:cNvPr>
                <p:cNvSpPr/>
                <p:nvPr/>
              </p:nvSpPr>
              <p:spPr>
                <a:xfrm>
                  <a:off x="6367462" y="1695450"/>
                  <a:ext cx="447675" cy="38100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2D8ABFE4-7560-319B-FC7F-6BF1864A7167}"/>
                    </a:ext>
                  </a:extLst>
                </p:cNvPr>
                <p:cNvSpPr/>
                <p:nvPr/>
              </p:nvSpPr>
              <p:spPr>
                <a:xfrm>
                  <a:off x="6367462" y="2145030"/>
                  <a:ext cx="447675" cy="15875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Oval 57">
                  <a:extLst>
                    <a:ext uri="{FF2B5EF4-FFF2-40B4-BE49-F238E27FC236}">
                      <a16:creationId xmlns:a16="http://schemas.microsoft.com/office/drawing/2014/main" id="{C90D54D1-02F9-C01B-C377-A328E8D719E9}"/>
                    </a:ext>
                  </a:extLst>
                </p:cNvPr>
                <p:cNvSpPr/>
                <p:nvPr/>
              </p:nvSpPr>
              <p:spPr>
                <a:xfrm>
                  <a:off x="6380161" y="2457450"/>
                  <a:ext cx="453898" cy="214313"/>
                </a:xfrm>
                <a:custGeom>
                  <a:avLst/>
                  <a:gdLst>
                    <a:gd name="connsiteX0" fmla="*/ 0 w 447675"/>
                    <a:gd name="connsiteY0" fmla="*/ 190500 h 381000"/>
                    <a:gd name="connsiteX1" fmla="*/ 223838 w 447675"/>
                    <a:gd name="connsiteY1" fmla="*/ 0 h 381000"/>
                    <a:gd name="connsiteX2" fmla="*/ 447676 w 447675"/>
                    <a:gd name="connsiteY2" fmla="*/ 190500 h 381000"/>
                    <a:gd name="connsiteX3" fmla="*/ 223838 w 447675"/>
                    <a:gd name="connsiteY3" fmla="*/ 381000 h 381000"/>
                    <a:gd name="connsiteX4" fmla="*/ 0 w 447675"/>
                    <a:gd name="connsiteY4" fmla="*/ 190500 h 381000"/>
                    <a:gd name="connsiteX0" fmla="*/ 0 w 453898"/>
                    <a:gd name="connsiteY0" fmla="*/ 23813 h 214313"/>
                    <a:gd name="connsiteX1" fmla="*/ 447676 w 453898"/>
                    <a:gd name="connsiteY1" fmla="*/ 23813 h 214313"/>
                    <a:gd name="connsiteX2" fmla="*/ 223838 w 453898"/>
                    <a:gd name="connsiteY2" fmla="*/ 214313 h 214313"/>
                    <a:gd name="connsiteX3" fmla="*/ 0 w 453898"/>
                    <a:gd name="connsiteY3" fmla="*/ 23813 h 214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3898" h="214313">
                      <a:moveTo>
                        <a:pt x="0" y="23813"/>
                      </a:moveTo>
                      <a:cubicBezTo>
                        <a:pt x="37306" y="-7937"/>
                        <a:pt x="410370" y="-7937"/>
                        <a:pt x="447676" y="23813"/>
                      </a:cubicBezTo>
                      <a:cubicBezTo>
                        <a:pt x="484982" y="55563"/>
                        <a:pt x="347460" y="214313"/>
                        <a:pt x="223838" y="214313"/>
                      </a:cubicBezTo>
                      <a:cubicBezTo>
                        <a:pt x="100216" y="214313"/>
                        <a:pt x="0" y="129023"/>
                        <a:pt x="0" y="23813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Oval 57">
                  <a:extLst>
                    <a:ext uri="{FF2B5EF4-FFF2-40B4-BE49-F238E27FC236}">
                      <a16:creationId xmlns:a16="http://schemas.microsoft.com/office/drawing/2014/main" id="{40A712B0-6BBF-8265-92B9-37012AB6A7A1}"/>
                    </a:ext>
                  </a:extLst>
                </p:cNvPr>
                <p:cNvSpPr/>
                <p:nvPr/>
              </p:nvSpPr>
              <p:spPr>
                <a:xfrm rot="10800000">
                  <a:off x="6383271" y="2731293"/>
                  <a:ext cx="453898" cy="214313"/>
                </a:xfrm>
                <a:custGeom>
                  <a:avLst/>
                  <a:gdLst>
                    <a:gd name="connsiteX0" fmla="*/ 0 w 447675"/>
                    <a:gd name="connsiteY0" fmla="*/ 190500 h 381000"/>
                    <a:gd name="connsiteX1" fmla="*/ 223838 w 447675"/>
                    <a:gd name="connsiteY1" fmla="*/ 0 h 381000"/>
                    <a:gd name="connsiteX2" fmla="*/ 447676 w 447675"/>
                    <a:gd name="connsiteY2" fmla="*/ 190500 h 381000"/>
                    <a:gd name="connsiteX3" fmla="*/ 223838 w 447675"/>
                    <a:gd name="connsiteY3" fmla="*/ 381000 h 381000"/>
                    <a:gd name="connsiteX4" fmla="*/ 0 w 447675"/>
                    <a:gd name="connsiteY4" fmla="*/ 190500 h 381000"/>
                    <a:gd name="connsiteX0" fmla="*/ 0 w 453898"/>
                    <a:gd name="connsiteY0" fmla="*/ 23813 h 214313"/>
                    <a:gd name="connsiteX1" fmla="*/ 447676 w 453898"/>
                    <a:gd name="connsiteY1" fmla="*/ 23813 h 214313"/>
                    <a:gd name="connsiteX2" fmla="*/ 223838 w 453898"/>
                    <a:gd name="connsiteY2" fmla="*/ 214313 h 214313"/>
                    <a:gd name="connsiteX3" fmla="*/ 0 w 453898"/>
                    <a:gd name="connsiteY3" fmla="*/ 23813 h 214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3898" h="214313">
                      <a:moveTo>
                        <a:pt x="0" y="23813"/>
                      </a:moveTo>
                      <a:cubicBezTo>
                        <a:pt x="37306" y="-7937"/>
                        <a:pt x="410370" y="-7937"/>
                        <a:pt x="447676" y="23813"/>
                      </a:cubicBezTo>
                      <a:cubicBezTo>
                        <a:pt x="484982" y="55563"/>
                        <a:pt x="347460" y="214313"/>
                        <a:pt x="223838" y="214313"/>
                      </a:cubicBezTo>
                      <a:cubicBezTo>
                        <a:pt x="100216" y="214313"/>
                        <a:pt x="0" y="129023"/>
                        <a:pt x="0" y="23813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1527F602-AC9A-0049-64E8-4F8EDC983AA5}"/>
                    </a:ext>
                  </a:extLst>
                </p:cNvPr>
                <p:cNvSpPr/>
                <p:nvPr/>
              </p:nvSpPr>
              <p:spPr>
                <a:xfrm>
                  <a:off x="6481201" y="3052763"/>
                  <a:ext cx="251818" cy="21431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D56B6B70-9D0C-3246-1ABE-DF937CDD9685}"/>
                    </a:ext>
                  </a:extLst>
                </p:cNvPr>
                <p:cNvSpPr/>
                <p:nvPr/>
              </p:nvSpPr>
              <p:spPr>
                <a:xfrm>
                  <a:off x="6062427" y="3309129"/>
                  <a:ext cx="447675" cy="38100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4C43713C-9A0F-5591-4F0B-2000C8BA7238}"/>
                    </a:ext>
                  </a:extLst>
                </p:cNvPr>
                <p:cNvSpPr/>
                <p:nvPr/>
              </p:nvSpPr>
              <p:spPr>
                <a:xfrm>
                  <a:off x="6737781" y="3295078"/>
                  <a:ext cx="447675" cy="38100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Oval 63">
                  <a:extLst>
                    <a:ext uri="{FF2B5EF4-FFF2-40B4-BE49-F238E27FC236}">
                      <a16:creationId xmlns:a16="http://schemas.microsoft.com/office/drawing/2014/main" id="{4AC1C64F-3FDB-32C7-3D48-B7C658522C70}"/>
                    </a:ext>
                  </a:extLst>
                </p:cNvPr>
                <p:cNvSpPr/>
                <p:nvPr/>
              </p:nvSpPr>
              <p:spPr>
                <a:xfrm>
                  <a:off x="5243348" y="2732313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Oval 63">
                  <a:extLst>
                    <a:ext uri="{FF2B5EF4-FFF2-40B4-BE49-F238E27FC236}">
                      <a16:creationId xmlns:a16="http://schemas.microsoft.com/office/drawing/2014/main" id="{825F6F41-B4B7-83C5-0098-47C38A05416A}"/>
                    </a:ext>
                  </a:extLst>
                </p:cNvPr>
                <p:cNvSpPr/>
                <p:nvPr/>
              </p:nvSpPr>
              <p:spPr>
                <a:xfrm flipH="1">
                  <a:off x="6950172" y="2758916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Oval 63">
                  <a:extLst>
                    <a:ext uri="{FF2B5EF4-FFF2-40B4-BE49-F238E27FC236}">
                      <a16:creationId xmlns:a16="http://schemas.microsoft.com/office/drawing/2014/main" id="{FFD7CB8F-AB07-68A5-A9F0-6FA8247B40C2}"/>
                    </a:ext>
                  </a:extLst>
                </p:cNvPr>
                <p:cNvSpPr/>
                <p:nvPr/>
              </p:nvSpPr>
              <p:spPr>
                <a:xfrm flipH="1" flipV="1">
                  <a:off x="6999172" y="2363169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Oval 63">
                  <a:extLst>
                    <a:ext uri="{FF2B5EF4-FFF2-40B4-BE49-F238E27FC236}">
                      <a16:creationId xmlns:a16="http://schemas.microsoft.com/office/drawing/2014/main" id="{C38FCB61-48C5-C908-B294-8861989227CE}"/>
                    </a:ext>
                  </a:extLst>
                </p:cNvPr>
                <p:cNvSpPr/>
                <p:nvPr/>
              </p:nvSpPr>
              <p:spPr>
                <a:xfrm flipV="1">
                  <a:off x="5253264" y="2404304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Oval 63">
                  <a:extLst>
                    <a:ext uri="{FF2B5EF4-FFF2-40B4-BE49-F238E27FC236}">
                      <a16:creationId xmlns:a16="http://schemas.microsoft.com/office/drawing/2014/main" id="{5E3938A4-4114-2F66-1F6D-C033399585DF}"/>
                    </a:ext>
                  </a:extLst>
                </p:cNvPr>
                <p:cNvSpPr/>
                <p:nvPr/>
              </p:nvSpPr>
              <p:spPr>
                <a:xfrm flipH="1">
                  <a:off x="6950172" y="2049745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Oval 63">
                  <a:extLst>
                    <a:ext uri="{FF2B5EF4-FFF2-40B4-BE49-F238E27FC236}">
                      <a16:creationId xmlns:a16="http://schemas.microsoft.com/office/drawing/2014/main" id="{933EEE63-B64B-0300-773D-5904C08492BF}"/>
                    </a:ext>
                  </a:extLst>
                </p:cNvPr>
                <p:cNvSpPr/>
                <p:nvPr/>
              </p:nvSpPr>
              <p:spPr>
                <a:xfrm flipH="1" flipV="1">
                  <a:off x="6999172" y="1653998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Oval 63">
                  <a:extLst>
                    <a:ext uri="{FF2B5EF4-FFF2-40B4-BE49-F238E27FC236}">
                      <a16:creationId xmlns:a16="http://schemas.microsoft.com/office/drawing/2014/main" id="{9966F7BA-79B0-51DA-F9D6-F9B7E8C0E29B}"/>
                    </a:ext>
                  </a:extLst>
                </p:cNvPr>
                <p:cNvSpPr/>
                <p:nvPr/>
              </p:nvSpPr>
              <p:spPr>
                <a:xfrm>
                  <a:off x="5321411" y="2120117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Oval 63">
                  <a:extLst>
                    <a:ext uri="{FF2B5EF4-FFF2-40B4-BE49-F238E27FC236}">
                      <a16:creationId xmlns:a16="http://schemas.microsoft.com/office/drawing/2014/main" id="{64842BB4-1F22-448E-E015-1190239000F0}"/>
                    </a:ext>
                  </a:extLst>
                </p:cNvPr>
                <p:cNvSpPr/>
                <p:nvPr/>
              </p:nvSpPr>
              <p:spPr>
                <a:xfrm flipV="1">
                  <a:off x="5331327" y="1792108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Oval 63">
                  <a:extLst>
                    <a:ext uri="{FF2B5EF4-FFF2-40B4-BE49-F238E27FC236}">
                      <a16:creationId xmlns:a16="http://schemas.microsoft.com/office/drawing/2014/main" id="{92C8E864-7809-4DFA-7AE1-BE52FA294094}"/>
                    </a:ext>
                  </a:extLst>
                </p:cNvPr>
                <p:cNvSpPr/>
                <p:nvPr/>
              </p:nvSpPr>
              <p:spPr>
                <a:xfrm flipV="1">
                  <a:off x="5227522" y="1413099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Oval 63">
                  <a:extLst>
                    <a:ext uri="{FF2B5EF4-FFF2-40B4-BE49-F238E27FC236}">
                      <a16:creationId xmlns:a16="http://schemas.microsoft.com/office/drawing/2014/main" id="{E67A2D53-DE6A-7F46-6FE3-62A57333BC27}"/>
                    </a:ext>
                  </a:extLst>
                </p:cNvPr>
                <p:cNvSpPr/>
                <p:nvPr/>
              </p:nvSpPr>
              <p:spPr>
                <a:xfrm flipH="1" flipV="1">
                  <a:off x="6999172" y="1345405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Rectangle 73">
                  <a:extLst>
                    <a:ext uri="{FF2B5EF4-FFF2-40B4-BE49-F238E27FC236}">
                      <a16:creationId xmlns:a16="http://schemas.microsoft.com/office/drawing/2014/main" id="{A71DF27D-C1D4-6617-3218-12956B6F0E12}"/>
                    </a:ext>
                  </a:extLst>
                </p:cNvPr>
                <p:cNvSpPr/>
                <p:nvPr/>
              </p:nvSpPr>
              <p:spPr>
                <a:xfrm>
                  <a:off x="8128000" y="1488882"/>
                  <a:ext cx="1028704" cy="915422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Rectangle 73">
                  <a:extLst>
                    <a:ext uri="{FF2B5EF4-FFF2-40B4-BE49-F238E27FC236}">
                      <a16:creationId xmlns:a16="http://schemas.microsoft.com/office/drawing/2014/main" id="{E8EA3A8E-BB0B-5B09-B29A-C3CCC87016FD}"/>
                    </a:ext>
                  </a:extLst>
                </p:cNvPr>
                <p:cNvSpPr/>
                <p:nvPr/>
              </p:nvSpPr>
              <p:spPr>
                <a:xfrm rot="19794394" flipH="1">
                  <a:off x="5136148" y="4015882"/>
                  <a:ext cx="1528052" cy="1057779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Rectangle 73">
                  <a:extLst>
                    <a:ext uri="{FF2B5EF4-FFF2-40B4-BE49-F238E27FC236}">
                      <a16:creationId xmlns:a16="http://schemas.microsoft.com/office/drawing/2014/main" id="{EEBDA1BE-7BE6-234F-4D7A-019F253AE412}"/>
                    </a:ext>
                  </a:extLst>
                </p:cNvPr>
                <p:cNvSpPr/>
                <p:nvPr/>
              </p:nvSpPr>
              <p:spPr>
                <a:xfrm rot="1805606">
                  <a:off x="6637385" y="3999538"/>
                  <a:ext cx="1528052" cy="1057779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Rectangle 73">
                  <a:extLst>
                    <a:ext uri="{FF2B5EF4-FFF2-40B4-BE49-F238E27FC236}">
                      <a16:creationId xmlns:a16="http://schemas.microsoft.com/office/drawing/2014/main" id="{63F6C89F-C45F-C5D5-5576-B0171D7AD238}"/>
                    </a:ext>
                  </a:extLst>
                </p:cNvPr>
                <p:cNvSpPr/>
                <p:nvPr/>
              </p:nvSpPr>
              <p:spPr>
                <a:xfrm rot="550711" flipH="1">
                  <a:off x="4132394" y="1632333"/>
                  <a:ext cx="1028704" cy="915422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6C1524BF-D5BA-F1BE-6D73-8D3D1F74BFF1}"/>
              </a:ext>
            </a:extLst>
          </p:cNvPr>
          <p:cNvGrpSpPr/>
          <p:nvPr/>
        </p:nvGrpSpPr>
        <p:grpSpPr>
          <a:xfrm flipH="1">
            <a:off x="1306035" y="6781160"/>
            <a:ext cx="5207436" cy="5071456"/>
            <a:chOff x="2185160" y="470140"/>
            <a:chExt cx="6439186" cy="6271042"/>
          </a:xfrm>
        </p:grpSpPr>
        <p:sp>
          <p:nvSpPr>
            <p:cNvPr id="268" name="Rectangle 86">
              <a:extLst>
                <a:ext uri="{FF2B5EF4-FFF2-40B4-BE49-F238E27FC236}">
                  <a16:creationId xmlns:a16="http://schemas.microsoft.com/office/drawing/2014/main" id="{B9272C89-666F-C603-CFEE-10B93AA164E8}"/>
                </a:ext>
              </a:extLst>
            </p:cNvPr>
            <p:cNvSpPr/>
            <p:nvPr/>
          </p:nvSpPr>
          <p:spPr>
            <a:xfrm>
              <a:off x="2185160" y="3804102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56000">
                  <a:srgbClr val="5C8B9D"/>
                </a:gs>
                <a:gs pos="0">
                  <a:srgbClr val="DF7C27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Rectangle 86">
              <a:extLst>
                <a:ext uri="{FF2B5EF4-FFF2-40B4-BE49-F238E27FC236}">
                  <a16:creationId xmlns:a16="http://schemas.microsoft.com/office/drawing/2014/main" id="{4484752D-7E08-7B19-ED1E-F78DBC6B9D0B}"/>
                </a:ext>
              </a:extLst>
            </p:cNvPr>
            <p:cNvSpPr/>
            <p:nvPr/>
          </p:nvSpPr>
          <p:spPr>
            <a:xfrm>
              <a:off x="2247438" y="3669446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0">
                  <a:srgbClr val="7E4C26"/>
                </a:gs>
                <a:gs pos="38000">
                  <a:srgbClr val="5C8B9D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Rectangle 93">
              <a:extLst>
                <a:ext uri="{FF2B5EF4-FFF2-40B4-BE49-F238E27FC236}">
                  <a16:creationId xmlns:a16="http://schemas.microsoft.com/office/drawing/2014/main" id="{FE151D84-0CD3-F7BB-0AC6-4B7A50FBF071}"/>
                </a:ext>
              </a:extLst>
            </p:cNvPr>
            <p:cNvSpPr/>
            <p:nvPr/>
          </p:nvSpPr>
          <p:spPr>
            <a:xfrm>
              <a:off x="5731620" y="6161364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Rectangle 92">
              <a:extLst>
                <a:ext uri="{FF2B5EF4-FFF2-40B4-BE49-F238E27FC236}">
                  <a16:creationId xmlns:a16="http://schemas.microsoft.com/office/drawing/2014/main" id="{8215AE28-EBEA-1D87-E2D6-37E45D8D3133}"/>
                </a:ext>
              </a:extLst>
            </p:cNvPr>
            <p:cNvSpPr/>
            <p:nvPr/>
          </p:nvSpPr>
          <p:spPr>
            <a:xfrm>
              <a:off x="5938161" y="5505607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Rectangle 92">
              <a:extLst>
                <a:ext uri="{FF2B5EF4-FFF2-40B4-BE49-F238E27FC236}">
                  <a16:creationId xmlns:a16="http://schemas.microsoft.com/office/drawing/2014/main" id="{6EB16933-F53F-9CC4-96C6-CC47E32AF98F}"/>
                </a:ext>
              </a:extLst>
            </p:cNvPr>
            <p:cNvSpPr/>
            <p:nvPr/>
          </p:nvSpPr>
          <p:spPr>
            <a:xfrm rot="19264388">
              <a:off x="6240449" y="6178792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Rectangle 93">
              <a:extLst>
                <a:ext uri="{FF2B5EF4-FFF2-40B4-BE49-F238E27FC236}">
                  <a16:creationId xmlns:a16="http://schemas.microsoft.com/office/drawing/2014/main" id="{6EB7BDA6-C31C-EB03-FE34-38F6ABCD8A1F}"/>
                </a:ext>
              </a:extLst>
            </p:cNvPr>
            <p:cNvSpPr/>
            <p:nvPr/>
          </p:nvSpPr>
          <p:spPr>
            <a:xfrm>
              <a:off x="5044155" y="6331599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Rectangle 92">
              <a:extLst>
                <a:ext uri="{FF2B5EF4-FFF2-40B4-BE49-F238E27FC236}">
                  <a16:creationId xmlns:a16="http://schemas.microsoft.com/office/drawing/2014/main" id="{2D4C8C2E-1180-8B67-EA35-B1EF3ABED065}"/>
                </a:ext>
              </a:extLst>
            </p:cNvPr>
            <p:cNvSpPr/>
            <p:nvPr/>
          </p:nvSpPr>
          <p:spPr>
            <a:xfrm>
              <a:off x="5250696" y="5675842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Rectangle 92">
              <a:extLst>
                <a:ext uri="{FF2B5EF4-FFF2-40B4-BE49-F238E27FC236}">
                  <a16:creationId xmlns:a16="http://schemas.microsoft.com/office/drawing/2014/main" id="{BBEE7940-948F-BCD0-9EC5-A85FF0D77462}"/>
                </a:ext>
              </a:extLst>
            </p:cNvPr>
            <p:cNvSpPr/>
            <p:nvPr/>
          </p:nvSpPr>
          <p:spPr>
            <a:xfrm rot="19264388">
              <a:off x="5552984" y="6349027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7BD3C026-33CA-C6B0-3267-B7FA1B864439}"/>
                </a:ext>
              </a:extLst>
            </p:cNvPr>
            <p:cNvSpPr/>
            <p:nvPr/>
          </p:nvSpPr>
          <p:spPr>
            <a:xfrm>
              <a:off x="5781810" y="4730828"/>
              <a:ext cx="724451" cy="954367"/>
            </a:xfrm>
            <a:prstGeom prst="ellipse">
              <a:avLst/>
            </a:prstGeom>
            <a:solidFill>
              <a:srgbClr val="C4AE9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AEDB6020-9336-1B86-9BBB-57D9E943DAB3}"/>
                </a:ext>
              </a:extLst>
            </p:cNvPr>
            <p:cNvSpPr/>
            <p:nvPr/>
          </p:nvSpPr>
          <p:spPr>
            <a:xfrm>
              <a:off x="5083159" y="4883442"/>
              <a:ext cx="724451" cy="954367"/>
            </a:xfrm>
            <a:prstGeom prst="ellipse">
              <a:avLst/>
            </a:prstGeom>
            <a:solidFill>
              <a:srgbClr val="C4AE9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Rectangle 83">
              <a:extLst>
                <a:ext uri="{FF2B5EF4-FFF2-40B4-BE49-F238E27FC236}">
                  <a16:creationId xmlns:a16="http://schemas.microsoft.com/office/drawing/2014/main" id="{ACCA66EE-5744-8828-E726-531955E6519A}"/>
                </a:ext>
              </a:extLst>
            </p:cNvPr>
            <p:cNvSpPr/>
            <p:nvPr/>
          </p:nvSpPr>
          <p:spPr>
            <a:xfrm>
              <a:off x="4134742" y="542437"/>
              <a:ext cx="3685741" cy="4959344"/>
            </a:xfrm>
            <a:custGeom>
              <a:avLst/>
              <a:gdLst>
                <a:gd name="connsiteX0" fmla="*/ 0 w 982639"/>
                <a:gd name="connsiteY0" fmla="*/ 0 h 2647666"/>
                <a:gd name="connsiteX1" fmla="*/ 982639 w 982639"/>
                <a:gd name="connsiteY1" fmla="*/ 0 h 2647666"/>
                <a:gd name="connsiteX2" fmla="*/ 982639 w 982639"/>
                <a:gd name="connsiteY2" fmla="*/ 2647666 h 2647666"/>
                <a:gd name="connsiteX3" fmla="*/ 0 w 982639"/>
                <a:gd name="connsiteY3" fmla="*/ 2647666 h 2647666"/>
                <a:gd name="connsiteX4" fmla="*/ 0 w 982639"/>
                <a:gd name="connsiteY4" fmla="*/ 0 h 2647666"/>
                <a:gd name="connsiteX0" fmla="*/ 0 w 1091821"/>
                <a:gd name="connsiteY0" fmla="*/ 0 h 3684896"/>
                <a:gd name="connsiteX1" fmla="*/ 1091821 w 1091821"/>
                <a:gd name="connsiteY1" fmla="*/ 1037230 h 3684896"/>
                <a:gd name="connsiteX2" fmla="*/ 1091821 w 1091821"/>
                <a:gd name="connsiteY2" fmla="*/ 3684896 h 3684896"/>
                <a:gd name="connsiteX3" fmla="*/ 109182 w 1091821"/>
                <a:gd name="connsiteY3" fmla="*/ 3684896 h 3684896"/>
                <a:gd name="connsiteX4" fmla="*/ 0 w 1091821"/>
                <a:gd name="connsiteY4" fmla="*/ 0 h 3684896"/>
                <a:gd name="connsiteX0" fmla="*/ 310597 w 1402418"/>
                <a:gd name="connsiteY0" fmla="*/ 0 h 3684896"/>
                <a:gd name="connsiteX1" fmla="*/ 1402418 w 1402418"/>
                <a:gd name="connsiteY1" fmla="*/ 1037230 h 3684896"/>
                <a:gd name="connsiteX2" fmla="*/ 1402418 w 1402418"/>
                <a:gd name="connsiteY2" fmla="*/ 3684896 h 3684896"/>
                <a:gd name="connsiteX3" fmla="*/ 419779 w 1402418"/>
                <a:gd name="connsiteY3" fmla="*/ 3684896 h 3684896"/>
                <a:gd name="connsiteX4" fmla="*/ 310597 w 1402418"/>
                <a:gd name="connsiteY4" fmla="*/ 0 h 3684896"/>
                <a:gd name="connsiteX0" fmla="*/ 1584234 w 2676055"/>
                <a:gd name="connsiteY0" fmla="*/ 0 h 4244454"/>
                <a:gd name="connsiteX1" fmla="*/ 2676055 w 2676055"/>
                <a:gd name="connsiteY1" fmla="*/ 1037230 h 4244454"/>
                <a:gd name="connsiteX2" fmla="*/ 2676055 w 2676055"/>
                <a:gd name="connsiteY2" fmla="*/ 3684896 h 4244454"/>
                <a:gd name="connsiteX3" fmla="*/ 1094 w 2676055"/>
                <a:gd name="connsiteY3" fmla="*/ 4244454 h 4244454"/>
                <a:gd name="connsiteX4" fmla="*/ 1584234 w 2676055"/>
                <a:gd name="connsiteY4" fmla="*/ 0 h 4244454"/>
                <a:gd name="connsiteX0" fmla="*/ 1583994 w 2675815"/>
                <a:gd name="connsiteY0" fmla="*/ 0 h 4244454"/>
                <a:gd name="connsiteX1" fmla="*/ 2675815 w 2675815"/>
                <a:gd name="connsiteY1" fmla="*/ 1037230 h 4244454"/>
                <a:gd name="connsiteX2" fmla="*/ 2675815 w 2675815"/>
                <a:gd name="connsiteY2" fmla="*/ 3684896 h 4244454"/>
                <a:gd name="connsiteX3" fmla="*/ 854 w 2675815"/>
                <a:gd name="connsiteY3" fmla="*/ 4244454 h 4244454"/>
                <a:gd name="connsiteX4" fmla="*/ 1583994 w 2675815"/>
                <a:gd name="connsiteY4" fmla="*/ 0 h 4244454"/>
                <a:gd name="connsiteX0" fmla="*/ 1583994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83994 w 2675815"/>
                <a:gd name="connsiteY4" fmla="*/ 0 h 4176215"/>
                <a:gd name="connsiteX0" fmla="*/ 1502170 w 2675878"/>
                <a:gd name="connsiteY0" fmla="*/ 0 h 4176215"/>
                <a:gd name="connsiteX1" fmla="*/ 2675878 w 2675878"/>
                <a:gd name="connsiteY1" fmla="*/ 1037230 h 4176215"/>
                <a:gd name="connsiteX2" fmla="*/ 2675878 w 2675878"/>
                <a:gd name="connsiteY2" fmla="*/ 3684896 h 4176215"/>
                <a:gd name="connsiteX3" fmla="*/ 917 w 2675878"/>
                <a:gd name="connsiteY3" fmla="*/ 4176215 h 4176215"/>
                <a:gd name="connsiteX4" fmla="*/ 1502170 w 2675878"/>
                <a:gd name="connsiteY4" fmla="*/ 0 h 4176215"/>
                <a:gd name="connsiteX0" fmla="*/ 1502107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02107 w 2675815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2675815 w 3044304"/>
                <a:gd name="connsiteY2" fmla="*/ 3684896 h 4176215"/>
                <a:gd name="connsiteX3" fmla="*/ 854 w 3044304"/>
                <a:gd name="connsiteY3" fmla="*/ 4176215 h 4176215"/>
                <a:gd name="connsiteX4" fmla="*/ 1502107 w 3044304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854 w 3044304"/>
                <a:gd name="connsiteY2" fmla="*/ 4176215 h 4176215"/>
                <a:gd name="connsiteX3" fmla="*/ 1502107 w 3044304"/>
                <a:gd name="connsiteY3" fmla="*/ 0 h 4176215"/>
                <a:gd name="connsiteX0" fmla="*/ 1502107 w 3044304"/>
                <a:gd name="connsiteY0" fmla="*/ 0 h 4420495"/>
                <a:gd name="connsiteX1" fmla="*/ 3044304 w 3044304"/>
                <a:gd name="connsiteY1" fmla="*/ 1337480 h 4420495"/>
                <a:gd name="connsiteX2" fmla="*/ 854 w 3044304"/>
                <a:gd name="connsiteY2" fmla="*/ 4176215 h 4420495"/>
                <a:gd name="connsiteX3" fmla="*/ 1502107 w 3044304"/>
                <a:gd name="connsiteY3" fmla="*/ 0 h 4420495"/>
                <a:gd name="connsiteX0" fmla="*/ 1761259 w 3303456"/>
                <a:gd name="connsiteY0" fmla="*/ 0 h 4433289"/>
                <a:gd name="connsiteX1" fmla="*/ 3303456 w 3303456"/>
                <a:gd name="connsiteY1" fmla="*/ 1337480 h 4433289"/>
                <a:gd name="connsiteX2" fmla="*/ 698 w 3303456"/>
                <a:gd name="connsiteY2" fmla="*/ 4189863 h 4433289"/>
                <a:gd name="connsiteX3" fmla="*/ 1761259 w 3303456"/>
                <a:gd name="connsiteY3" fmla="*/ 0 h 4433289"/>
                <a:gd name="connsiteX0" fmla="*/ 1761259 w 3303456"/>
                <a:gd name="connsiteY0" fmla="*/ 0 h 4419940"/>
                <a:gd name="connsiteX1" fmla="*/ 3303456 w 3303456"/>
                <a:gd name="connsiteY1" fmla="*/ 1337480 h 4419940"/>
                <a:gd name="connsiteX2" fmla="*/ 698 w 3303456"/>
                <a:gd name="connsiteY2" fmla="*/ 4189863 h 4419940"/>
                <a:gd name="connsiteX3" fmla="*/ 1761259 w 3303456"/>
                <a:gd name="connsiteY3" fmla="*/ 0 h 4419940"/>
                <a:gd name="connsiteX0" fmla="*/ 1761259 w 3492639"/>
                <a:gd name="connsiteY0" fmla="*/ 0 h 4391767"/>
                <a:gd name="connsiteX1" fmla="*/ 3303456 w 3492639"/>
                <a:gd name="connsiteY1" fmla="*/ 1337480 h 4391767"/>
                <a:gd name="connsiteX2" fmla="*/ 698 w 3492639"/>
                <a:gd name="connsiteY2" fmla="*/ 4189863 h 4391767"/>
                <a:gd name="connsiteX3" fmla="*/ 1761259 w 3492639"/>
                <a:gd name="connsiteY3" fmla="*/ 0 h 4391767"/>
                <a:gd name="connsiteX0" fmla="*/ 1761259 w 3393044"/>
                <a:gd name="connsiteY0" fmla="*/ 0 h 4454701"/>
                <a:gd name="connsiteX1" fmla="*/ 3303456 w 3393044"/>
                <a:gd name="connsiteY1" fmla="*/ 1337480 h 4454701"/>
                <a:gd name="connsiteX2" fmla="*/ 698 w 3393044"/>
                <a:gd name="connsiteY2" fmla="*/ 4189863 h 4454701"/>
                <a:gd name="connsiteX3" fmla="*/ 1761259 w 3393044"/>
                <a:gd name="connsiteY3" fmla="*/ 0 h 4454701"/>
                <a:gd name="connsiteX0" fmla="*/ 1761259 w 3496543"/>
                <a:gd name="connsiteY0" fmla="*/ 0 h 4460693"/>
                <a:gd name="connsiteX1" fmla="*/ 3303456 w 3496543"/>
                <a:gd name="connsiteY1" fmla="*/ 1337480 h 4460693"/>
                <a:gd name="connsiteX2" fmla="*/ 698 w 3496543"/>
                <a:gd name="connsiteY2" fmla="*/ 4189863 h 4460693"/>
                <a:gd name="connsiteX3" fmla="*/ 1761259 w 3496543"/>
                <a:gd name="connsiteY3" fmla="*/ 0 h 4460693"/>
                <a:gd name="connsiteX0" fmla="*/ 1761259 w 3526373"/>
                <a:gd name="connsiteY0" fmla="*/ 96558 h 4557251"/>
                <a:gd name="connsiteX1" fmla="*/ 3303456 w 3526373"/>
                <a:gd name="connsiteY1" fmla="*/ 1434038 h 4557251"/>
                <a:gd name="connsiteX2" fmla="*/ 698 w 3526373"/>
                <a:gd name="connsiteY2" fmla="*/ 4286421 h 4557251"/>
                <a:gd name="connsiteX3" fmla="*/ 1761259 w 3526373"/>
                <a:gd name="connsiteY3" fmla="*/ 96558 h 4557251"/>
                <a:gd name="connsiteX0" fmla="*/ 1761259 w 3500669"/>
                <a:gd name="connsiteY0" fmla="*/ 312674 h 4773367"/>
                <a:gd name="connsiteX1" fmla="*/ 3303456 w 3500669"/>
                <a:gd name="connsiteY1" fmla="*/ 1650154 h 4773367"/>
                <a:gd name="connsiteX2" fmla="*/ 698 w 3500669"/>
                <a:gd name="connsiteY2" fmla="*/ 4502537 h 4773367"/>
                <a:gd name="connsiteX3" fmla="*/ 1761259 w 3500669"/>
                <a:gd name="connsiteY3" fmla="*/ 312674 h 4773367"/>
                <a:gd name="connsiteX0" fmla="*/ 1761259 w 3500669"/>
                <a:gd name="connsiteY0" fmla="*/ 312674 h 4764736"/>
                <a:gd name="connsiteX1" fmla="*/ 3303456 w 3500669"/>
                <a:gd name="connsiteY1" fmla="*/ 1650154 h 4764736"/>
                <a:gd name="connsiteX2" fmla="*/ 698 w 3500669"/>
                <a:gd name="connsiteY2" fmla="*/ 4502537 h 4764736"/>
                <a:gd name="connsiteX3" fmla="*/ 1761259 w 3500669"/>
                <a:gd name="connsiteY3" fmla="*/ 312674 h 4764736"/>
                <a:gd name="connsiteX0" fmla="*/ 1761259 w 3500669"/>
                <a:gd name="connsiteY0" fmla="*/ 312674 h 4735035"/>
                <a:gd name="connsiteX1" fmla="*/ 3303456 w 3500669"/>
                <a:gd name="connsiteY1" fmla="*/ 1650154 h 4735035"/>
                <a:gd name="connsiteX2" fmla="*/ 698 w 3500669"/>
                <a:gd name="connsiteY2" fmla="*/ 4502537 h 4735035"/>
                <a:gd name="connsiteX3" fmla="*/ 1761259 w 3500669"/>
                <a:gd name="connsiteY3" fmla="*/ 312674 h 4735035"/>
                <a:gd name="connsiteX0" fmla="*/ 1761259 w 3500669"/>
                <a:gd name="connsiteY0" fmla="*/ 312674 h 4726718"/>
                <a:gd name="connsiteX1" fmla="*/ 3303456 w 3500669"/>
                <a:gd name="connsiteY1" fmla="*/ 1650154 h 4726718"/>
                <a:gd name="connsiteX2" fmla="*/ 698 w 3500669"/>
                <a:gd name="connsiteY2" fmla="*/ 4502537 h 4726718"/>
                <a:gd name="connsiteX3" fmla="*/ 1761259 w 3500669"/>
                <a:gd name="connsiteY3" fmla="*/ 312674 h 4726718"/>
                <a:gd name="connsiteX0" fmla="*/ 1829466 w 3568876"/>
                <a:gd name="connsiteY0" fmla="*/ 312674 h 4791604"/>
                <a:gd name="connsiteX1" fmla="*/ 3371663 w 3568876"/>
                <a:gd name="connsiteY1" fmla="*/ 1650154 h 4791604"/>
                <a:gd name="connsiteX2" fmla="*/ 666 w 3568876"/>
                <a:gd name="connsiteY2" fmla="*/ 4570775 h 4791604"/>
                <a:gd name="connsiteX3" fmla="*/ 1829466 w 3568876"/>
                <a:gd name="connsiteY3" fmla="*/ 312674 h 4791604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77167"/>
                <a:gd name="connsiteY0" fmla="*/ 312674 h 4781659"/>
                <a:gd name="connsiteX1" fmla="*/ 3371663 w 3577167"/>
                <a:gd name="connsiteY1" fmla="*/ 1650154 h 4781659"/>
                <a:gd name="connsiteX2" fmla="*/ 666 w 3577167"/>
                <a:gd name="connsiteY2" fmla="*/ 4570775 h 4781659"/>
                <a:gd name="connsiteX3" fmla="*/ 1829466 w 3577167"/>
                <a:gd name="connsiteY3" fmla="*/ 312674 h 4781659"/>
                <a:gd name="connsiteX0" fmla="*/ 1829466 w 3567546"/>
                <a:gd name="connsiteY0" fmla="*/ 287437 h 4759231"/>
                <a:gd name="connsiteX1" fmla="*/ 3358963 w 3567546"/>
                <a:gd name="connsiteY1" fmla="*/ 1682067 h 4759231"/>
                <a:gd name="connsiteX2" fmla="*/ 666 w 3567546"/>
                <a:gd name="connsiteY2" fmla="*/ 4545538 h 4759231"/>
                <a:gd name="connsiteX3" fmla="*/ 1829466 w 3567546"/>
                <a:gd name="connsiteY3" fmla="*/ 287437 h 4759231"/>
                <a:gd name="connsiteX0" fmla="*/ 1829466 w 3587284"/>
                <a:gd name="connsiteY0" fmla="*/ 287437 h 4759231"/>
                <a:gd name="connsiteX1" fmla="*/ 3358963 w 3587284"/>
                <a:gd name="connsiteY1" fmla="*/ 1682067 h 4759231"/>
                <a:gd name="connsiteX2" fmla="*/ 666 w 3587284"/>
                <a:gd name="connsiteY2" fmla="*/ 4545538 h 4759231"/>
                <a:gd name="connsiteX3" fmla="*/ 1829466 w 3587284"/>
                <a:gd name="connsiteY3" fmla="*/ 287437 h 4759231"/>
                <a:gd name="connsiteX0" fmla="*/ 1829466 w 3594891"/>
                <a:gd name="connsiteY0" fmla="*/ 292062 h 4763856"/>
                <a:gd name="connsiteX1" fmla="*/ 3358963 w 3594891"/>
                <a:gd name="connsiteY1" fmla="*/ 1686692 h 4763856"/>
                <a:gd name="connsiteX2" fmla="*/ 666 w 3594891"/>
                <a:gd name="connsiteY2" fmla="*/ 4550163 h 4763856"/>
                <a:gd name="connsiteX3" fmla="*/ 1829466 w 3594891"/>
                <a:gd name="connsiteY3" fmla="*/ 292062 h 4763856"/>
                <a:gd name="connsiteX0" fmla="*/ 1829466 w 3587284"/>
                <a:gd name="connsiteY0" fmla="*/ 501830 h 4973624"/>
                <a:gd name="connsiteX1" fmla="*/ 3358963 w 3587284"/>
                <a:gd name="connsiteY1" fmla="*/ 1896460 h 4973624"/>
                <a:gd name="connsiteX2" fmla="*/ 666 w 3587284"/>
                <a:gd name="connsiteY2" fmla="*/ 4759931 h 4973624"/>
                <a:gd name="connsiteX3" fmla="*/ 1829466 w 3587284"/>
                <a:gd name="connsiteY3" fmla="*/ 501830 h 4973624"/>
                <a:gd name="connsiteX0" fmla="*/ 1829466 w 3617639"/>
                <a:gd name="connsiteY0" fmla="*/ 481142 h 4952936"/>
                <a:gd name="connsiteX1" fmla="*/ 3358963 w 3617639"/>
                <a:gd name="connsiteY1" fmla="*/ 1875772 h 4952936"/>
                <a:gd name="connsiteX2" fmla="*/ 666 w 3617639"/>
                <a:gd name="connsiteY2" fmla="*/ 4739243 h 4952936"/>
                <a:gd name="connsiteX3" fmla="*/ 1829466 w 3617639"/>
                <a:gd name="connsiteY3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7084"/>
                <a:gd name="connsiteX1" fmla="*/ 3427065 w 3685741"/>
                <a:gd name="connsiteY1" fmla="*/ 1875772 h 4957084"/>
                <a:gd name="connsiteX2" fmla="*/ 68768 w 3685741"/>
                <a:gd name="connsiteY2" fmla="*/ 4739243 h 4957084"/>
                <a:gd name="connsiteX3" fmla="*/ 1283419 w 3685741"/>
                <a:gd name="connsiteY3" fmla="*/ 2105229 h 4957084"/>
                <a:gd name="connsiteX4" fmla="*/ 1897568 w 3685741"/>
                <a:gd name="connsiteY4" fmla="*/ 481142 h 4957084"/>
                <a:gd name="connsiteX0" fmla="*/ 1897568 w 3685741"/>
                <a:gd name="connsiteY0" fmla="*/ 481142 h 4944704"/>
                <a:gd name="connsiteX1" fmla="*/ 3427065 w 3685741"/>
                <a:gd name="connsiteY1" fmla="*/ 1875772 h 4944704"/>
                <a:gd name="connsiteX2" fmla="*/ 68768 w 3685741"/>
                <a:gd name="connsiteY2" fmla="*/ 4739243 h 4944704"/>
                <a:gd name="connsiteX3" fmla="*/ 1283419 w 3685741"/>
                <a:gd name="connsiteY3" fmla="*/ 2105229 h 4944704"/>
                <a:gd name="connsiteX4" fmla="*/ 1897568 w 3685741"/>
                <a:gd name="connsiteY4" fmla="*/ 481142 h 4944704"/>
                <a:gd name="connsiteX0" fmla="*/ 1897568 w 3685741"/>
                <a:gd name="connsiteY0" fmla="*/ 481142 h 4908762"/>
                <a:gd name="connsiteX1" fmla="*/ 3427065 w 3685741"/>
                <a:gd name="connsiteY1" fmla="*/ 1875772 h 4908762"/>
                <a:gd name="connsiteX2" fmla="*/ 68768 w 3685741"/>
                <a:gd name="connsiteY2" fmla="*/ 4739243 h 4908762"/>
                <a:gd name="connsiteX3" fmla="*/ 1283419 w 3685741"/>
                <a:gd name="connsiteY3" fmla="*/ 2105229 h 4908762"/>
                <a:gd name="connsiteX4" fmla="*/ 1897568 w 3685741"/>
                <a:gd name="connsiteY4" fmla="*/ 481142 h 4908762"/>
                <a:gd name="connsiteX0" fmla="*/ 1897568 w 3685741"/>
                <a:gd name="connsiteY0" fmla="*/ 481142 h 4965440"/>
                <a:gd name="connsiteX1" fmla="*/ 3427065 w 3685741"/>
                <a:gd name="connsiteY1" fmla="*/ 1875772 h 4965440"/>
                <a:gd name="connsiteX2" fmla="*/ 68768 w 3685741"/>
                <a:gd name="connsiteY2" fmla="*/ 4739243 h 4965440"/>
                <a:gd name="connsiteX3" fmla="*/ 1283419 w 3685741"/>
                <a:gd name="connsiteY3" fmla="*/ 2105229 h 4965440"/>
                <a:gd name="connsiteX4" fmla="*/ 1897568 w 3685741"/>
                <a:gd name="connsiteY4" fmla="*/ 481142 h 4965440"/>
                <a:gd name="connsiteX0" fmla="*/ 1897568 w 3685741"/>
                <a:gd name="connsiteY0" fmla="*/ 481142 h 4957868"/>
                <a:gd name="connsiteX1" fmla="*/ 3427065 w 3685741"/>
                <a:gd name="connsiteY1" fmla="*/ 1875772 h 4957868"/>
                <a:gd name="connsiteX2" fmla="*/ 68768 w 3685741"/>
                <a:gd name="connsiteY2" fmla="*/ 4739243 h 4957868"/>
                <a:gd name="connsiteX3" fmla="*/ 1283419 w 3685741"/>
                <a:gd name="connsiteY3" fmla="*/ 2105229 h 4957868"/>
                <a:gd name="connsiteX4" fmla="*/ 1897568 w 3685741"/>
                <a:gd name="connsiteY4" fmla="*/ 481142 h 4957868"/>
                <a:gd name="connsiteX0" fmla="*/ 1897568 w 3685741"/>
                <a:gd name="connsiteY0" fmla="*/ 481142 h 4959344"/>
                <a:gd name="connsiteX1" fmla="*/ 3427065 w 3685741"/>
                <a:gd name="connsiteY1" fmla="*/ 1875772 h 4959344"/>
                <a:gd name="connsiteX2" fmla="*/ 68768 w 3685741"/>
                <a:gd name="connsiteY2" fmla="*/ 4739243 h 4959344"/>
                <a:gd name="connsiteX3" fmla="*/ 1283419 w 3685741"/>
                <a:gd name="connsiteY3" fmla="*/ 2105229 h 4959344"/>
                <a:gd name="connsiteX4" fmla="*/ 1897568 w 3685741"/>
                <a:gd name="connsiteY4" fmla="*/ 481142 h 495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41" h="4959344">
                  <a:moveTo>
                    <a:pt x="1897568" y="481142"/>
                  </a:moveTo>
                  <a:cubicBezTo>
                    <a:pt x="1633713" y="-151204"/>
                    <a:pt x="4550729" y="-548981"/>
                    <a:pt x="3427065" y="1875772"/>
                  </a:cubicBezTo>
                  <a:cubicBezTo>
                    <a:pt x="3680497" y="2225590"/>
                    <a:pt x="4399655" y="5881107"/>
                    <a:pt x="68768" y="4739243"/>
                  </a:cubicBezTo>
                  <a:cubicBezTo>
                    <a:pt x="-308978" y="4770662"/>
                    <a:pt x="978619" y="2814912"/>
                    <a:pt x="1283419" y="2105229"/>
                  </a:cubicBezTo>
                  <a:cubicBezTo>
                    <a:pt x="1588219" y="1395546"/>
                    <a:pt x="1751834" y="812812"/>
                    <a:pt x="1897568" y="481142"/>
                  </a:cubicBezTo>
                  <a:close/>
                </a:path>
              </a:pathLst>
            </a:custGeom>
            <a:solidFill>
              <a:srgbClr val="E8562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Rectangle 85">
              <a:extLst>
                <a:ext uri="{FF2B5EF4-FFF2-40B4-BE49-F238E27FC236}">
                  <a16:creationId xmlns:a16="http://schemas.microsoft.com/office/drawing/2014/main" id="{0A970FDF-6491-532D-659C-04FA621636C0}"/>
                </a:ext>
              </a:extLst>
            </p:cNvPr>
            <p:cNvSpPr/>
            <p:nvPr/>
          </p:nvSpPr>
          <p:spPr>
            <a:xfrm>
              <a:off x="5954535" y="1746206"/>
              <a:ext cx="1688893" cy="1724145"/>
            </a:xfrm>
            <a:custGeom>
              <a:avLst/>
              <a:gdLst>
                <a:gd name="connsiteX0" fmla="*/ 0 w 1193800"/>
                <a:gd name="connsiteY0" fmla="*/ 0 h 1145692"/>
                <a:gd name="connsiteX1" fmla="*/ 1193800 w 1193800"/>
                <a:gd name="connsiteY1" fmla="*/ 0 h 1145692"/>
                <a:gd name="connsiteX2" fmla="*/ 1193800 w 1193800"/>
                <a:gd name="connsiteY2" fmla="*/ 1145692 h 1145692"/>
                <a:gd name="connsiteX3" fmla="*/ 0 w 1193800"/>
                <a:gd name="connsiteY3" fmla="*/ 1145692 h 1145692"/>
                <a:gd name="connsiteX4" fmla="*/ 0 w 119380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114300 w 1631950"/>
                <a:gd name="connsiteY0" fmla="*/ 110348 h 1256040"/>
                <a:gd name="connsiteX1" fmla="*/ 1631950 w 1631950"/>
                <a:gd name="connsiteY1" fmla="*/ 878698 h 1256040"/>
                <a:gd name="connsiteX2" fmla="*/ 1308100 w 1631950"/>
                <a:gd name="connsiteY2" fmla="*/ 1256040 h 1256040"/>
                <a:gd name="connsiteX3" fmla="*/ 114300 w 1631950"/>
                <a:gd name="connsiteY3" fmla="*/ 1256040 h 1256040"/>
                <a:gd name="connsiteX4" fmla="*/ 0 w 1631950"/>
                <a:gd name="connsiteY4" fmla="*/ 0 h 1256040"/>
                <a:gd name="connsiteX5" fmla="*/ 114300 w 1631950"/>
                <a:gd name="connsiteY5" fmla="*/ 110348 h 1256040"/>
                <a:gd name="connsiteX0" fmla="*/ 117133 w 1634783"/>
                <a:gd name="connsiteY0" fmla="*/ 122551 h 1268243"/>
                <a:gd name="connsiteX1" fmla="*/ 1634783 w 1634783"/>
                <a:gd name="connsiteY1" fmla="*/ 890901 h 1268243"/>
                <a:gd name="connsiteX2" fmla="*/ 1310933 w 1634783"/>
                <a:gd name="connsiteY2" fmla="*/ 1268243 h 1268243"/>
                <a:gd name="connsiteX3" fmla="*/ 117133 w 1634783"/>
                <a:gd name="connsiteY3" fmla="*/ 1268243 h 1268243"/>
                <a:gd name="connsiteX4" fmla="*/ 85383 w 1634783"/>
                <a:gd name="connsiteY4" fmla="*/ 151903 h 1268243"/>
                <a:gd name="connsiteX5" fmla="*/ 2833 w 1634783"/>
                <a:gd name="connsiteY5" fmla="*/ 12203 h 1268243"/>
                <a:gd name="connsiteX6" fmla="*/ 117133 w 1634783"/>
                <a:gd name="connsiteY6" fmla="*/ 122551 h 1268243"/>
                <a:gd name="connsiteX0" fmla="*/ 147375 w 1665025"/>
                <a:gd name="connsiteY0" fmla="*/ 110392 h 1256084"/>
                <a:gd name="connsiteX1" fmla="*/ 1665025 w 1665025"/>
                <a:gd name="connsiteY1" fmla="*/ 878742 h 1256084"/>
                <a:gd name="connsiteX2" fmla="*/ 1341175 w 1665025"/>
                <a:gd name="connsiteY2" fmla="*/ 1256084 h 1256084"/>
                <a:gd name="connsiteX3" fmla="*/ 147375 w 1665025"/>
                <a:gd name="connsiteY3" fmla="*/ 1256084 h 1256084"/>
                <a:gd name="connsiteX4" fmla="*/ 7676 w 1665025"/>
                <a:gd name="connsiteY4" fmla="*/ 152445 h 1256084"/>
                <a:gd name="connsiteX5" fmla="*/ 115625 w 1665025"/>
                <a:gd name="connsiteY5" fmla="*/ 139744 h 1256084"/>
                <a:gd name="connsiteX6" fmla="*/ 33075 w 1665025"/>
                <a:gd name="connsiteY6" fmla="*/ 44 h 1256084"/>
                <a:gd name="connsiteX7" fmla="*/ 147375 w 1665025"/>
                <a:gd name="connsiteY7" fmla="*/ 110392 h 1256084"/>
                <a:gd name="connsiteX0" fmla="*/ 141507 w 1659157"/>
                <a:gd name="connsiteY0" fmla="*/ 110392 h 1256084"/>
                <a:gd name="connsiteX1" fmla="*/ 1659157 w 1659157"/>
                <a:gd name="connsiteY1" fmla="*/ 878742 h 1256084"/>
                <a:gd name="connsiteX2" fmla="*/ 1335307 w 1659157"/>
                <a:gd name="connsiteY2" fmla="*/ 1256084 h 1256084"/>
                <a:gd name="connsiteX3" fmla="*/ 141507 w 1659157"/>
                <a:gd name="connsiteY3" fmla="*/ 1256084 h 1256084"/>
                <a:gd name="connsiteX4" fmla="*/ 128808 w 1659157"/>
                <a:gd name="connsiteY4" fmla="*/ 254044 h 1256084"/>
                <a:gd name="connsiteX5" fmla="*/ 1808 w 1659157"/>
                <a:gd name="connsiteY5" fmla="*/ 152445 h 1256084"/>
                <a:gd name="connsiteX6" fmla="*/ 109757 w 1659157"/>
                <a:gd name="connsiteY6" fmla="*/ 139744 h 1256084"/>
                <a:gd name="connsiteX7" fmla="*/ 27207 w 1659157"/>
                <a:gd name="connsiteY7" fmla="*/ 44 h 1256084"/>
                <a:gd name="connsiteX8" fmla="*/ 141507 w 1659157"/>
                <a:gd name="connsiteY8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9867 w 1659116"/>
                <a:gd name="connsiteY4" fmla="*/ 266744 h 1256084"/>
                <a:gd name="connsiteX5" fmla="*/ 128767 w 1659116"/>
                <a:gd name="connsiteY5" fmla="*/ 254044 h 1256084"/>
                <a:gd name="connsiteX6" fmla="*/ 1767 w 1659116"/>
                <a:gd name="connsiteY6" fmla="*/ 152445 h 1256084"/>
                <a:gd name="connsiteX7" fmla="*/ 109716 w 1659116"/>
                <a:gd name="connsiteY7" fmla="*/ 139744 h 1256084"/>
                <a:gd name="connsiteX8" fmla="*/ 27166 w 1659116"/>
                <a:gd name="connsiteY8" fmla="*/ 44 h 1256084"/>
                <a:gd name="connsiteX9" fmla="*/ 141466 w 1659116"/>
                <a:gd name="connsiteY9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198616 w 1659116"/>
                <a:gd name="connsiteY4" fmla="*/ 406444 h 1256084"/>
                <a:gd name="connsiteX5" fmla="*/ 39867 w 1659116"/>
                <a:gd name="connsiteY5" fmla="*/ 266744 h 1256084"/>
                <a:gd name="connsiteX6" fmla="*/ 128767 w 1659116"/>
                <a:gd name="connsiteY6" fmla="*/ 254044 h 1256084"/>
                <a:gd name="connsiteX7" fmla="*/ 1767 w 1659116"/>
                <a:gd name="connsiteY7" fmla="*/ 152445 h 1256084"/>
                <a:gd name="connsiteX8" fmla="*/ 109716 w 1659116"/>
                <a:gd name="connsiteY8" fmla="*/ 139744 h 1256084"/>
                <a:gd name="connsiteX9" fmla="*/ 27166 w 1659116"/>
                <a:gd name="connsiteY9" fmla="*/ 44 h 1256084"/>
                <a:gd name="connsiteX10" fmla="*/ 141466 w 1659116"/>
                <a:gd name="connsiteY10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7016 w 1659116"/>
                <a:gd name="connsiteY4" fmla="*/ 431844 h 1256084"/>
                <a:gd name="connsiteX5" fmla="*/ 198616 w 1659116"/>
                <a:gd name="connsiteY5" fmla="*/ 406444 h 1256084"/>
                <a:gd name="connsiteX6" fmla="*/ 39867 w 1659116"/>
                <a:gd name="connsiteY6" fmla="*/ 266744 h 1256084"/>
                <a:gd name="connsiteX7" fmla="*/ 128767 w 1659116"/>
                <a:gd name="connsiteY7" fmla="*/ 254044 h 1256084"/>
                <a:gd name="connsiteX8" fmla="*/ 1767 w 1659116"/>
                <a:gd name="connsiteY8" fmla="*/ 152445 h 1256084"/>
                <a:gd name="connsiteX9" fmla="*/ 109716 w 1659116"/>
                <a:gd name="connsiteY9" fmla="*/ 139744 h 1256084"/>
                <a:gd name="connsiteX10" fmla="*/ 27166 w 1659116"/>
                <a:gd name="connsiteY10" fmla="*/ 44 h 1256084"/>
                <a:gd name="connsiteX11" fmla="*/ 141466 w 1659116"/>
                <a:gd name="connsiteY11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255766 w 1659116"/>
                <a:gd name="connsiteY4" fmla="*/ 533444 h 1256084"/>
                <a:gd name="connsiteX5" fmla="*/ 97016 w 1659116"/>
                <a:gd name="connsiteY5" fmla="*/ 431844 h 1256084"/>
                <a:gd name="connsiteX6" fmla="*/ 198616 w 1659116"/>
                <a:gd name="connsiteY6" fmla="*/ 406444 h 1256084"/>
                <a:gd name="connsiteX7" fmla="*/ 39867 w 1659116"/>
                <a:gd name="connsiteY7" fmla="*/ 266744 h 1256084"/>
                <a:gd name="connsiteX8" fmla="*/ 128767 w 1659116"/>
                <a:gd name="connsiteY8" fmla="*/ 254044 h 1256084"/>
                <a:gd name="connsiteX9" fmla="*/ 1767 w 1659116"/>
                <a:gd name="connsiteY9" fmla="*/ 152445 h 1256084"/>
                <a:gd name="connsiteX10" fmla="*/ 109716 w 1659116"/>
                <a:gd name="connsiteY10" fmla="*/ 139744 h 1256084"/>
                <a:gd name="connsiteX11" fmla="*/ 27166 w 1659116"/>
                <a:gd name="connsiteY11" fmla="*/ 44 h 1256084"/>
                <a:gd name="connsiteX12" fmla="*/ 141466 w 1659116"/>
                <a:gd name="connsiteY12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0666 w 1659116"/>
                <a:gd name="connsiteY4" fmla="*/ 565194 h 1256084"/>
                <a:gd name="connsiteX5" fmla="*/ 255766 w 1659116"/>
                <a:gd name="connsiteY5" fmla="*/ 533444 h 1256084"/>
                <a:gd name="connsiteX6" fmla="*/ 97016 w 1659116"/>
                <a:gd name="connsiteY6" fmla="*/ 431844 h 1256084"/>
                <a:gd name="connsiteX7" fmla="*/ 198616 w 1659116"/>
                <a:gd name="connsiteY7" fmla="*/ 406444 h 1256084"/>
                <a:gd name="connsiteX8" fmla="*/ 39867 w 1659116"/>
                <a:gd name="connsiteY8" fmla="*/ 266744 h 1256084"/>
                <a:gd name="connsiteX9" fmla="*/ 128767 w 1659116"/>
                <a:gd name="connsiteY9" fmla="*/ 254044 h 1256084"/>
                <a:gd name="connsiteX10" fmla="*/ 1767 w 1659116"/>
                <a:gd name="connsiteY10" fmla="*/ 152445 h 1256084"/>
                <a:gd name="connsiteX11" fmla="*/ 109716 w 1659116"/>
                <a:gd name="connsiteY11" fmla="*/ 139744 h 1256084"/>
                <a:gd name="connsiteX12" fmla="*/ 27166 w 1659116"/>
                <a:gd name="connsiteY12" fmla="*/ 44 h 1256084"/>
                <a:gd name="connsiteX13" fmla="*/ 141466 w 1659116"/>
                <a:gd name="connsiteY13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928866 w 1659116"/>
                <a:gd name="connsiteY3" fmla="*/ 1174794 h 1256084"/>
                <a:gd name="connsiteX4" fmla="*/ 630416 w 1659116"/>
                <a:gd name="connsiteY4" fmla="*/ 709984 h 1256084"/>
                <a:gd name="connsiteX5" fmla="*/ 706616 w 1659116"/>
                <a:gd name="connsiteY5" fmla="*/ 914444 h 1256084"/>
                <a:gd name="connsiteX6" fmla="*/ 90666 w 1659116"/>
                <a:gd name="connsiteY6" fmla="*/ 565194 h 1256084"/>
                <a:gd name="connsiteX7" fmla="*/ 255766 w 1659116"/>
                <a:gd name="connsiteY7" fmla="*/ 533444 h 1256084"/>
                <a:gd name="connsiteX8" fmla="*/ 97016 w 1659116"/>
                <a:gd name="connsiteY8" fmla="*/ 431844 h 1256084"/>
                <a:gd name="connsiteX9" fmla="*/ 198616 w 1659116"/>
                <a:gd name="connsiteY9" fmla="*/ 406444 h 1256084"/>
                <a:gd name="connsiteX10" fmla="*/ 39867 w 1659116"/>
                <a:gd name="connsiteY10" fmla="*/ 266744 h 1256084"/>
                <a:gd name="connsiteX11" fmla="*/ 128767 w 1659116"/>
                <a:gd name="connsiteY11" fmla="*/ 254044 h 1256084"/>
                <a:gd name="connsiteX12" fmla="*/ 1767 w 1659116"/>
                <a:gd name="connsiteY12" fmla="*/ 152445 h 1256084"/>
                <a:gd name="connsiteX13" fmla="*/ 109716 w 1659116"/>
                <a:gd name="connsiteY13" fmla="*/ 139744 h 1256084"/>
                <a:gd name="connsiteX14" fmla="*/ 27166 w 1659116"/>
                <a:gd name="connsiteY14" fmla="*/ 44 h 1256084"/>
                <a:gd name="connsiteX15" fmla="*/ 141466 w 1659116"/>
                <a:gd name="connsiteY15" fmla="*/ 110392 h 1256084"/>
                <a:gd name="connsiteX0" fmla="*/ 141466 w 1659116"/>
                <a:gd name="connsiteY0" fmla="*/ 110392 h 1261468"/>
                <a:gd name="connsiteX1" fmla="*/ 1659116 w 1659116"/>
                <a:gd name="connsiteY1" fmla="*/ 878742 h 1261468"/>
                <a:gd name="connsiteX2" fmla="*/ 1335266 w 1659116"/>
                <a:gd name="connsiteY2" fmla="*/ 1256084 h 1261468"/>
                <a:gd name="connsiteX3" fmla="*/ 871716 w 1659116"/>
                <a:gd name="connsiteY3" fmla="*/ 889044 h 1261468"/>
                <a:gd name="connsiteX4" fmla="*/ 928866 w 1659116"/>
                <a:gd name="connsiteY4" fmla="*/ 1174794 h 1261468"/>
                <a:gd name="connsiteX5" fmla="*/ 630416 w 1659116"/>
                <a:gd name="connsiteY5" fmla="*/ 709984 h 1261468"/>
                <a:gd name="connsiteX6" fmla="*/ 706616 w 1659116"/>
                <a:gd name="connsiteY6" fmla="*/ 914444 h 1261468"/>
                <a:gd name="connsiteX7" fmla="*/ 90666 w 1659116"/>
                <a:gd name="connsiteY7" fmla="*/ 565194 h 1261468"/>
                <a:gd name="connsiteX8" fmla="*/ 255766 w 1659116"/>
                <a:gd name="connsiteY8" fmla="*/ 533444 h 1261468"/>
                <a:gd name="connsiteX9" fmla="*/ 97016 w 1659116"/>
                <a:gd name="connsiteY9" fmla="*/ 431844 h 1261468"/>
                <a:gd name="connsiteX10" fmla="*/ 198616 w 1659116"/>
                <a:gd name="connsiteY10" fmla="*/ 406444 h 1261468"/>
                <a:gd name="connsiteX11" fmla="*/ 39867 w 1659116"/>
                <a:gd name="connsiteY11" fmla="*/ 266744 h 1261468"/>
                <a:gd name="connsiteX12" fmla="*/ 128767 w 1659116"/>
                <a:gd name="connsiteY12" fmla="*/ 254044 h 1261468"/>
                <a:gd name="connsiteX13" fmla="*/ 1767 w 1659116"/>
                <a:gd name="connsiteY13" fmla="*/ 152445 h 1261468"/>
                <a:gd name="connsiteX14" fmla="*/ 109716 w 1659116"/>
                <a:gd name="connsiteY14" fmla="*/ 139744 h 1261468"/>
                <a:gd name="connsiteX15" fmla="*/ 27166 w 1659116"/>
                <a:gd name="connsiteY15" fmla="*/ 44 h 1261468"/>
                <a:gd name="connsiteX16" fmla="*/ 141466 w 1659116"/>
                <a:gd name="connsiteY16" fmla="*/ 110392 h 1261468"/>
                <a:gd name="connsiteX0" fmla="*/ 141466 w 1659116"/>
                <a:gd name="connsiteY0" fmla="*/ 110392 h 1375492"/>
                <a:gd name="connsiteX1" fmla="*/ 1659116 w 1659116"/>
                <a:gd name="connsiteY1" fmla="*/ 878742 h 1375492"/>
                <a:gd name="connsiteX2" fmla="*/ 1335266 w 1659116"/>
                <a:gd name="connsiteY2" fmla="*/ 1256084 h 1375492"/>
                <a:gd name="connsiteX3" fmla="*/ 1100316 w 1659116"/>
                <a:gd name="connsiteY3" fmla="*/ 1358944 h 1375492"/>
                <a:gd name="connsiteX4" fmla="*/ 871716 w 1659116"/>
                <a:gd name="connsiteY4" fmla="*/ 889044 h 1375492"/>
                <a:gd name="connsiteX5" fmla="*/ 928866 w 1659116"/>
                <a:gd name="connsiteY5" fmla="*/ 1174794 h 1375492"/>
                <a:gd name="connsiteX6" fmla="*/ 630416 w 1659116"/>
                <a:gd name="connsiteY6" fmla="*/ 709984 h 1375492"/>
                <a:gd name="connsiteX7" fmla="*/ 706616 w 1659116"/>
                <a:gd name="connsiteY7" fmla="*/ 914444 h 1375492"/>
                <a:gd name="connsiteX8" fmla="*/ 90666 w 1659116"/>
                <a:gd name="connsiteY8" fmla="*/ 565194 h 1375492"/>
                <a:gd name="connsiteX9" fmla="*/ 255766 w 1659116"/>
                <a:gd name="connsiteY9" fmla="*/ 533444 h 1375492"/>
                <a:gd name="connsiteX10" fmla="*/ 97016 w 1659116"/>
                <a:gd name="connsiteY10" fmla="*/ 431844 h 1375492"/>
                <a:gd name="connsiteX11" fmla="*/ 198616 w 1659116"/>
                <a:gd name="connsiteY11" fmla="*/ 406444 h 1375492"/>
                <a:gd name="connsiteX12" fmla="*/ 39867 w 1659116"/>
                <a:gd name="connsiteY12" fmla="*/ 266744 h 1375492"/>
                <a:gd name="connsiteX13" fmla="*/ 128767 w 1659116"/>
                <a:gd name="connsiteY13" fmla="*/ 254044 h 1375492"/>
                <a:gd name="connsiteX14" fmla="*/ 1767 w 1659116"/>
                <a:gd name="connsiteY14" fmla="*/ 152445 h 1375492"/>
                <a:gd name="connsiteX15" fmla="*/ 109716 w 1659116"/>
                <a:gd name="connsiteY15" fmla="*/ 139744 h 1375492"/>
                <a:gd name="connsiteX16" fmla="*/ 27166 w 1659116"/>
                <a:gd name="connsiteY16" fmla="*/ 44 h 1375492"/>
                <a:gd name="connsiteX17" fmla="*/ 141466 w 1659116"/>
                <a:gd name="connsiteY17" fmla="*/ 110392 h 1375492"/>
                <a:gd name="connsiteX0" fmla="*/ 141466 w 1659116"/>
                <a:gd name="connsiteY0" fmla="*/ 110392 h 1716422"/>
                <a:gd name="connsiteX1" fmla="*/ 1659116 w 1659116"/>
                <a:gd name="connsiteY1" fmla="*/ 878742 h 1716422"/>
                <a:gd name="connsiteX2" fmla="*/ 1373366 w 1659116"/>
                <a:gd name="connsiteY2" fmla="*/ 1713284 h 1716422"/>
                <a:gd name="connsiteX3" fmla="*/ 1100316 w 1659116"/>
                <a:gd name="connsiteY3" fmla="*/ 1358944 h 1716422"/>
                <a:gd name="connsiteX4" fmla="*/ 871716 w 1659116"/>
                <a:gd name="connsiteY4" fmla="*/ 889044 h 1716422"/>
                <a:gd name="connsiteX5" fmla="*/ 928866 w 1659116"/>
                <a:gd name="connsiteY5" fmla="*/ 1174794 h 1716422"/>
                <a:gd name="connsiteX6" fmla="*/ 630416 w 1659116"/>
                <a:gd name="connsiteY6" fmla="*/ 709984 h 1716422"/>
                <a:gd name="connsiteX7" fmla="*/ 706616 w 1659116"/>
                <a:gd name="connsiteY7" fmla="*/ 914444 h 1716422"/>
                <a:gd name="connsiteX8" fmla="*/ 90666 w 1659116"/>
                <a:gd name="connsiteY8" fmla="*/ 565194 h 1716422"/>
                <a:gd name="connsiteX9" fmla="*/ 255766 w 1659116"/>
                <a:gd name="connsiteY9" fmla="*/ 533444 h 1716422"/>
                <a:gd name="connsiteX10" fmla="*/ 97016 w 1659116"/>
                <a:gd name="connsiteY10" fmla="*/ 431844 h 1716422"/>
                <a:gd name="connsiteX11" fmla="*/ 198616 w 1659116"/>
                <a:gd name="connsiteY11" fmla="*/ 406444 h 1716422"/>
                <a:gd name="connsiteX12" fmla="*/ 39867 w 1659116"/>
                <a:gd name="connsiteY12" fmla="*/ 266744 h 1716422"/>
                <a:gd name="connsiteX13" fmla="*/ 128767 w 1659116"/>
                <a:gd name="connsiteY13" fmla="*/ 254044 h 1716422"/>
                <a:gd name="connsiteX14" fmla="*/ 1767 w 1659116"/>
                <a:gd name="connsiteY14" fmla="*/ 152445 h 1716422"/>
                <a:gd name="connsiteX15" fmla="*/ 109716 w 1659116"/>
                <a:gd name="connsiteY15" fmla="*/ 139744 h 1716422"/>
                <a:gd name="connsiteX16" fmla="*/ 27166 w 1659116"/>
                <a:gd name="connsiteY16" fmla="*/ 44 h 1716422"/>
                <a:gd name="connsiteX17" fmla="*/ 141466 w 1659116"/>
                <a:gd name="connsiteY17" fmla="*/ 110392 h 1716422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73366 w 1659116"/>
                <a:gd name="connsiteY2" fmla="*/ 1713284 h 1724145"/>
                <a:gd name="connsiteX3" fmla="*/ 1125716 w 1659116"/>
                <a:gd name="connsiteY3" fmla="*/ 1117644 h 1724145"/>
                <a:gd name="connsiteX4" fmla="*/ 1100316 w 1659116"/>
                <a:gd name="connsiteY4" fmla="*/ 1358944 h 1724145"/>
                <a:gd name="connsiteX5" fmla="*/ 871716 w 1659116"/>
                <a:gd name="connsiteY5" fmla="*/ 889044 h 1724145"/>
                <a:gd name="connsiteX6" fmla="*/ 928866 w 1659116"/>
                <a:gd name="connsiteY6" fmla="*/ 1174794 h 1724145"/>
                <a:gd name="connsiteX7" fmla="*/ 630416 w 1659116"/>
                <a:gd name="connsiteY7" fmla="*/ 709984 h 1724145"/>
                <a:gd name="connsiteX8" fmla="*/ 706616 w 1659116"/>
                <a:gd name="connsiteY8" fmla="*/ 914444 h 1724145"/>
                <a:gd name="connsiteX9" fmla="*/ 90666 w 1659116"/>
                <a:gd name="connsiteY9" fmla="*/ 565194 h 1724145"/>
                <a:gd name="connsiteX10" fmla="*/ 255766 w 1659116"/>
                <a:gd name="connsiteY10" fmla="*/ 533444 h 1724145"/>
                <a:gd name="connsiteX11" fmla="*/ 97016 w 1659116"/>
                <a:gd name="connsiteY11" fmla="*/ 431844 h 1724145"/>
                <a:gd name="connsiteX12" fmla="*/ 198616 w 1659116"/>
                <a:gd name="connsiteY12" fmla="*/ 406444 h 1724145"/>
                <a:gd name="connsiteX13" fmla="*/ 39867 w 1659116"/>
                <a:gd name="connsiteY13" fmla="*/ 266744 h 1724145"/>
                <a:gd name="connsiteX14" fmla="*/ 128767 w 1659116"/>
                <a:gd name="connsiteY14" fmla="*/ 254044 h 1724145"/>
                <a:gd name="connsiteX15" fmla="*/ 1767 w 1659116"/>
                <a:gd name="connsiteY15" fmla="*/ 152445 h 1724145"/>
                <a:gd name="connsiteX16" fmla="*/ 109716 w 1659116"/>
                <a:gd name="connsiteY16" fmla="*/ 139744 h 1724145"/>
                <a:gd name="connsiteX17" fmla="*/ 27166 w 1659116"/>
                <a:gd name="connsiteY17" fmla="*/ 44 h 1724145"/>
                <a:gd name="connsiteX18" fmla="*/ 141466 w 1659116"/>
                <a:gd name="connsiteY18" fmla="*/ 110392 h 1724145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67016 w 1659116"/>
                <a:gd name="connsiteY2" fmla="*/ 1162094 h 1724145"/>
                <a:gd name="connsiteX3" fmla="*/ 1373366 w 1659116"/>
                <a:gd name="connsiteY3" fmla="*/ 1713284 h 1724145"/>
                <a:gd name="connsiteX4" fmla="*/ 1125716 w 1659116"/>
                <a:gd name="connsiteY4" fmla="*/ 1117644 h 1724145"/>
                <a:gd name="connsiteX5" fmla="*/ 1100316 w 1659116"/>
                <a:gd name="connsiteY5" fmla="*/ 1358944 h 1724145"/>
                <a:gd name="connsiteX6" fmla="*/ 871716 w 1659116"/>
                <a:gd name="connsiteY6" fmla="*/ 889044 h 1724145"/>
                <a:gd name="connsiteX7" fmla="*/ 928866 w 1659116"/>
                <a:gd name="connsiteY7" fmla="*/ 1174794 h 1724145"/>
                <a:gd name="connsiteX8" fmla="*/ 630416 w 1659116"/>
                <a:gd name="connsiteY8" fmla="*/ 709984 h 1724145"/>
                <a:gd name="connsiteX9" fmla="*/ 706616 w 1659116"/>
                <a:gd name="connsiteY9" fmla="*/ 914444 h 1724145"/>
                <a:gd name="connsiteX10" fmla="*/ 90666 w 1659116"/>
                <a:gd name="connsiteY10" fmla="*/ 565194 h 1724145"/>
                <a:gd name="connsiteX11" fmla="*/ 255766 w 1659116"/>
                <a:gd name="connsiteY11" fmla="*/ 533444 h 1724145"/>
                <a:gd name="connsiteX12" fmla="*/ 97016 w 1659116"/>
                <a:gd name="connsiteY12" fmla="*/ 431844 h 1724145"/>
                <a:gd name="connsiteX13" fmla="*/ 198616 w 1659116"/>
                <a:gd name="connsiteY13" fmla="*/ 406444 h 1724145"/>
                <a:gd name="connsiteX14" fmla="*/ 39867 w 1659116"/>
                <a:gd name="connsiteY14" fmla="*/ 266744 h 1724145"/>
                <a:gd name="connsiteX15" fmla="*/ 128767 w 1659116"/>
                <a:gd name="connsiteY15" fmla="*/ 254044 h 1724145"/>
                <a:gd name="connsiteX16" fmla="*/ 1767 w 1659116"/>
                <a:gd name="connsiteY16" fmla="*/ 152445 h 1724145"/>
                <a:gd name="connsiteX17" fmla="*/ 109716 w 1659116"/>
                <a:gd name="connsiteY17" fmla="*/ 139744 h 1724145"/>
                <a:gd name="connsiteX18" fmla="*/ 27166 w 1659116"/>
                <a:gd name="connsiteY18" fmla="*/ 44 h 1724145"/>
                <a:gd name="connsiteX19" fmla="*/ 141466 w 1659116"/>
                <a:gd name="connsiteY19" fmla="*/ 110392 h 1724145"/>
                <a:gd name="connsiteX0" fmla="*/ 141466 w 1729951"/>
                <a:gd name="connsiteY0" fmla="*/ 110392 h 1724145"/>
                <a:gd name="connsiteX1" fmla="*/ 1659116 w 1729951"/>
                <a:gd name="connsiteY1" fmla="*/ 878742 h 1724145"/>
                <a:gd name="connsiteX2" fmla="*/ 1474966 w 1729951"/>
                <a:gd name="connsiteY2" fmla="*/ 1416094 h 1724145"/>
                <a:gd name="connsiteX3" fmla="*/ 1367016 w 1729951"/>
                <a:gd name="connsiteY3" fmla="*/ 1162094 h 1724145"/>
                <a:gd name="connsiteX4" fmla="*/ 1373366 w 1729951"/>
                <a:gd name="connsiteY4" fmla="*/ 1713284 h 1724145"/>
                <a:gd name="connsiteX5" fmla="*/ 1125716 w 1729951"/>
                <a:gd name="connsiteY5" fmla="*/ 1117644 h 1724145"/>
                <a:gd name="connsiteX6" fmla="*/ 1100316 w 1729951"/>
                <a:gd name="connsiteY6" fmla="*/ 1358944 h 1724145"/>
                <a:gd name="connsiteX7" fmla="*/ 871716 w 1729951"/>
                <a:gd name="connsiteY7" fmla="*/ 889044 h 1724145"/>
                <a:gd name="connsiteX8" fmla="*/ 928866 w 1729951"/>
                <a:gd name="connsiteY8" fmla="*/ 1174794 h 1724145"/>
                <a:gd name="connsiteX9" fmla="*/ 630416 w 1729951"/>
                <a:gd name="connsiteY9" fmla="*/ 709984 h 1724145"/>
                <a:gd name="connsiteX10" fmla="*/ 706616 w 1729951"/>
                <a:gd name="connsiteY10" fmla="*/ 914444 h 1724145"/>
                <a:gd name="connsiteX11" fmla="*/ 90666 w 1729951"/>
                <a:gd name="connsiteY11" fmla="*/ 565194 h 1724145"/>
                <a:gd name="connsiteX12" fmla="*/ 255766 w 1729951"/>
                <a:gd name="connsiteY12" fmla="*/ 533444 h 1724145"/>
                <a:gd name="connsiteX13" fmla="*/ 97016 w 1729951"/>
                <a:gd name="connsiteY13" fmla="*/ 431844 h 1724145"/>
                <a:gd name="connsiteX14" fmla="*/ 198616 w 1729951"/>
                <a:gd name="connsiteY14" fmla="*/ 406444 h 1724145"/>
                <a:gd name="connsiteX15" fmla="*/ 39867 w 1729951"/>
                <a:gd name="connsiteY15" fmla="*/ 266744 h 1724145"/>
                <a:gd name="connsiteX16" fmla="*/ 128767 w 1729951"/>
                <a:gd name="connsiteY16" fmla="*/ 254044 h 1724145"/>
                <a:gd name="connsiteX17" fmla="*/ 1767 w 1729951"/>
                <a:gd name="connsiteY17" fmla="*/ 152445 h 1724145"/>
                <a:gd name="connsiteX18" fmla="*/ 109716 w 1729951"/>
                <a:gd name="connsiteY18" fmla="*/ 139744 h 1724145"/>
                <a:gd name="connsiteX19" fmla="*/ 27166 w 1729951"/>
                <a:gd name="connsiteY19" fmla="*/ 44 h 1724145"/>
                <a:gd name="connsiteX20" fmla="*/ 141466 w 1729951"/>
                <a:gd name="connsiteY20" fmla="*/ 110392 h 1724145"/>
                <a:gd name="connsiteX0" fmla="*/ 141466 w 1732312"/>
                <a:gd name="connsiteY0" fmla="*/ 110392 h 1724145"/>
                <a:gd name="connsiteX1" fmla="*/ 1659116 w 1732312"/>
                <a:gd name="connsiteY1" fmla="*/ 878742 h 1724145"/>
                <a:gd name="connsiteX2" fmla="*/ 1443216 w 1732312"/>
                <a:gd name="connsiteY2" fmla="*/ 1066844 h 1724145"/>
                <a:gd name="connsiteX3" fmla="*/ 1474966 w 1732312"/>
                <a:gd name="connsiteY3" fmla="*/ 1416094 h 1724145"/>
                <a:gd name="connsiteX4" fmla="*/ 1367016 w 1732312"/>
                <a:gd name="connsiteY4" fmla="*/ 1162094 h 1724145"/>
                <a:gd name="connsiteX5" fmla="*/ 1373366 w 1732312"/>
                <a:gd name="connsiteY5" fmla="*/ 1713284 h 1724145"/>
                <a:gd name="connsiteX6" fmla="*/ 1125716 w 1732312"/>
                <a:gd name="connsiteY6" fmla="*/ 1117644 h 1724145"/>
                <a:gd name="connsiteX7" fmla="*/ 1100316 w 1732312"/>
                <a:gd name="connsiteY7" fmla="*/ 1358944 h 1724145"/>
                <a:gd name="connsiteX8" fmla="*/ 871716 w 1732312"/>
                <a:gd name="connsiteY8" fmla="*/ 889044 h 1724145"/>
                <a:gd name="connsiteX9" fmla="*/ 928866 w 1732312"/>
                <a:gd name="connsiteY9" fmla="*/ 1174794 h 1724145"/>
                <a:gd name="connsiteX10" fmla="*/ 630416 w 1732312"/>
                <a:gd name="connsiteY10" fmla="*/ 709984 h 1724145"/>
                <a:gd name="connsiteX11" fmla="*/ 706616 w 1732312"/>
                <a:gd name="connsiteY11" fmla="*/ 914444 h 1724145"/>
                <a:gd name="connsiteX12" fmla="*/ 90666 w 1732312"/>
                <a:gd name="connsiteY12" fmla="*/ 565194 h 1724145"/>
                <a:gd name="connsiteX13" fmla="*/ 255766 w 1732312"/>
                <a:gd name="connsiteY13" fmla="*/ 533444 h 1724145"/>
                <a:gd name="connsiteX14" fmla="*/ 97016 w 1732312"/>
                <a:gd name="connsiteY14" fmla="*/ 431844 h 1724145"/>
                <a:gd name="connsiteX15" fmla="*/ 198616 w 1732312"/>
                <a:gd name="connsiteY15" fmla="*/ 406444 h 1724145"/>
                <a:gd name="connsiteX16" fmla="*/ 39867 w 1732312"/>
                <a:gd name="connsiteY16" fmla="*/ 266744 h 1724145"/>
                <a:gd name="connsiteX17" fmla="*/ 128767 w 1732312"/>
                <a:gd name="connsiteY17" fmla="*/ 254044 h 1724145"/>
                <a:gd name="connsiteX18" fmla="*/ 1767 w 1732312"/>
                <a:gd name="connsiteY18" fmla="*/ 152445 h 1724145"/>
                <a:gd name="connsiteX19" fmla="*/ 109716 w 1732312"/>
                <a:gd name="connsiteY19" fmla="*/ 139744 h 1724145"/>
                <a:gd name="connsiteX20" fmla="*/ 27166 w 1732312"/>
                <a:gd name="connsiteY20" fmla="*/ 44 h 1724145"/>
                <a:gd name="connsiteX21" fmla="*/ 141466 w 1732312"/>
                <a:gd name="connsiteY21" fmla="*/ 110392 h 1724145"/>
                <a:gd name="connsiteX0" fmla="*/ 141466 w 1763139"/>
                <a:gd name="connsiteY0" fmla="*/ 110392 h 1724145"/>
                <a:gd name="connsiteX1" fmla="*/ 1659116 w 1763139"/>
                <a:gd name="connsiteY1" fmla="*/ 878742 h 1724145"/>
                <a:gd name="connsiteX2" fmla="*/ 1621015 w 1763139"/>
                <a:gd name="connsiteY2" fmla="*/ 1333544 h 1724145"/>
                <a:gd name="connsiteX3" fmla="*/ 1443216 w 1763139"/>
                <a:gd name="connsiteY3" fmla="*/ 1066844 h 1724145"/>
                <a:gd name="connsiteX4" fmla="*/ 1474966 w 1763139"/>
                <a:gd name="connsiteY4" fmla="*/ 1416094 h 1724145"/>
                <a:gd name="connsiteX5" fmla="*/ 1367016 w 1763139"/>
                <a:gd name="connsiteY5" fmla="*/ 1162094 h 1724145"/>
                <a:gd name="connsiteX6" fmla="*/ 1373366 w 1763139"/>
                <a:gd name="connsiteY6" fmla="*/ 1713284 h 1724145"/>
                <a:gd name="connsiteX7" fmla="*/ 1125716 w 1763139"/>
                <a:gd name="connsiteY7" fmla="*/ 1117644 h 1724145"/>
                <a:gd name="connsiteX8" fmla="*/ 1100316 w 1763139"/>
                <a:gd name="connsiteY8" fmla="*/ 1358944 h 1724145"/>
                <a:gd name="connsiteX9" fmla="*/ 871716 w 1763139"/>
                <a:gd name="connsiteY9" fmla="*/ 889044 h 1724145"/>
                <a:gd name="connsiteX10" fmla="*/ 928866 w 1763139"/>
                <a:gd name="connsiteY10" fmla="*/ 1174794 h 1724145"/>
                <a:gd name="connsiteX11" fmla="*/ 630416 w 1763139"/>
                <a:gd name="connsiteY11" fmla="*/ 709984 h 1724145"/>
                <a:gd name="connsiteX12" fmla="*/ 706616 w 1763139"/>
                <a:gd name="connsiteY12" fmla="*/ 914444 h 1724145"/>
                <a:gd name="connsiteX13" fmla="*/ 90666 w 1763139"/>
                <a:gd name="connsiteY13" fmla="*/ 565194 h 1724145"/>
                <a:gd name="connsiteX14" fmla="*/ 255766 w 1763139"/>
                <a:gd name="connsiteY14" fmla="*/ 533444 h 1724145"/>
                <a:gd name="connsiteX15" fmla="*/ 97016 w 1763139"/>
                <a:gd name="connsiteY15" fmla="*/ 431844 h 1724145"/>
                <a:gd name="connsiteX16" fmla="*/ 198616 w 1763139"/>
                <a:gd name="connsiteY16" fmla="*/ 406444 h 1724145"/>
                <a:gd name="connsiteX17" fmla="*/ 39867 w 1763139"/>
                <a:gd name="connsiteY17" fmla="*/ 266744 h 1724145"/>
                <a:gd name="connsiteX18" fmla="*/ 128767 w 1763139"/>
                <a:gd name="connsiteY18" fmla="*/ 254044 h 1724145"/>
                <a:gd name="connsiteX19" fmla="*/ 1767 w 1763139"/>
                <a:gd name="connsiteY19" fmla="*/ 152445 h 1724145"/>
                <a:gd name="connsiteX20" fmla="*/ 109716 w 1763139"/>
                <a:gd name="connsiteY20" fmla="*/ 139744 h 1724145"/>
                <a:gd name="connsiteX21" fmla="*/ 27166 w 1763139"/>
                <a:gd name="connsiteY21" fmla="*/ 44 h 1724145"/>
                <a:gd name="connsiteX22" fmla="*/ 141466 w 1763139"/>
                <a:gd name="connsiteY22" fmla="*/ 110392 h 1724145"/>
                <a:gd name="connsiteX0" fmla="*/ 141466 w 1751053"/>
                <a:gd name="connsiteY0" fmla="*/ 110392 h 1724145"/>
                <a:gd name="connsiteX1" fmla="*/ 1659116 w 1751053"/>
                <a:gd name="connsiteY1" fmla="*/ 878742 h 1724145"/>
                <a:gd name="connsiteX2" fmla="*/ 1538465 w 1751053"/>
                <a:gd name="connsiteY2" fmla="*/ 977944 h 1724145"/>
                <a:gd name="connsiteX3" fmla="*/ 1621015 w 1751053"/>
                <a:gd name="connsiteY3" fmla="*/ 1333544 h 1724145"/>
                <a:gd name="connsiteX4" fmla="*/ 1443216 w 1751053"/>
                <a:gd name="connsiteY4" fmla="*/ 1066844 h 1724145"/>
                <a:gd name="connsiteX5" fmla="*/ 1474966 w 1751053"/>
                <a:gd name="connsiteY5" fmla="*/ 1416094 h 1724145"/>
                <a:gd name="connsiteX6" fmla="*/ 1367016 w 1751053"/>
                <a:gd name="connsiteY6" fmla="*/ 1162094 h 1724145"/>
                <a:gd name="connsiteX7" fmla="*/ 1373366 w 1751053"/>
                <a:gd name="connsiteY7" fmla="*/ 1713284 h 1724145"/>
                <a:gd name="connsiteX8" fmla="*/ 1125716 w 1751053"/>
                <a:gd name="connsiteY8" fmla="*/ 1117644 h 1724145"/>
                <a:gd name="connsiteX9" fmla="*/ 1100316 w 1751053"/>
                <a:gd name="connsiteY9" fmla="*/ 1358944 h 1724145"/>
                <a:gd name="connsiteX10" fmla="*/ 871716 w 1751053"/>
                <a:gd name="connsiteY10" fmla="*/ 889044 h 1724145"/>
                <a:gd name="connsiteX11" fmla="*/ 928866 w 1751053"/>
                <a:gd name="connsiteY11" fmla="*/ 1174794 h 1724145"/>
                <a:gd name="connsiteX12" fmla="*/ 630416 w 1751053"/>
                <a:gd name="connsiteY12" fmla="*/ 709984 h 1724145"/>
                <a:gd name="connsiteX13" fmla="*/ 706616 w 1751053"/>
                <a:gd name="connsiteY13" fmla="*/ 914444 h 1724145"/>
                <a:gd name="connsiteX14" fmla="*/ 90666 w 1751053"/>
                <a:gd name="connsiteY14" fmla="*/ 565194 h 1724145"/>
                <a:gd name="connsiteX15" fmla="*/ 255766 w 1751053"/>
                <a:gd name="connsiteY15" fmla="*/ 533444 h 1724145"/>
                <a:gd name="connsiteX16" fmla="*/ 97016 w 1751053"/>
                <a:gd name="connsiteY16" fmla="*/ 431844 h 1724145"/>
                <a:gd name="connsiteX17" fmla="*/ 198616 w 1751053"/>
                <a:gd name="connsiteY17" fmla="*/ 406444 h 1724145"/>
                <a:gd name="connsiteX18" fmla="*/ 39867 w 1751053"/>
                <a:gd name="connsiteY18" fmla="*/ 266744 h 1724145"/>
                <a:gd name="connsiteX19" fmla="*/ 128767 w 1751053"/>
                <a:gd name="connsiteY19" fmla="*/ 254044 h 1724145"/>
                <a:gd name="connsiteX20" fmla="*/ 1767 w 1751053"/>
                <a:gd name="connsiteY20" fmla="*/ 152445 h 1724145"/>
                <a:gd name="connsiteX21" fmla="*/ 109716 w 1751053"/>
                <a:gd name="connsiteY21" fmla="*/ 139744 h 1724145"/>
                <a:gd name="connsiteX22" fmla="*/ 27166 w 1751053"/>
                <a:gd name="connsiteY22" fmla="*/ 44 h 1724145"/>
                <a:gd name="connsiteX23" fmla="*/ 141466 w 1751053"/>
                <a:gd name="connsiteY23" fmla="*/ 110392 h 1724145"/>
                <a:gd name="connsiteX0" fmla="*/ 141466 w 1785479"/>
                <a:gd name="connsiteY0" fmla="*/ 110392 h 1724145"/>
                <a:gd name="connsiteX1" fmla="*/ 1659116 w 1785479"/>
                <a:gd name="connsiteY1" fmla="*/ 878742 h 1724145"/>
                <a:gd name="connsiteX2" fmla="*/ 1684515 w 1785479"/>
                <a:gd name="connsiteY2" fmla="*/ 1155744 h 1724145"/>
                <a:gd name="connsiteX3" fmla="*/ 1538465 w 1785479"/>
                <a:gd name="connsiteY3" fmla="*/ 977944 h 1724145"/>
                <a:gd name="connsiteX4" fmla="*/ 1621015 w 1785479"/>
                <a:gd name="connsiteY4" fmla="*/ 1333544 h 1724145"/>
                <a:gd name="connsiteX5" fmla="*/ 1443216 w 1785479"/>
                <a:gd name="connsiteY5" fmla="*/ 1066844 h 1724145"/>
                <a:gd name="connsiteX6" fmla="*/ 1474966 w 1785479"/>
                <a:gd name="connsiteY6" fmla="*/ 1416094 h 1724145"/>
                <a:gd name="connsiteX7" fmla="*/ 1367016 w 1785479"/>
                <a:gd name="connsiteY7" fmla="*/ 1162094 h 1724145"/>
                <a:gd name="connsiteX8" fmla="*/ 1373366 w 1785479"/>
                <a:gd name="connsiteY8" fmla="*/ 1713284 h 1724145"/>
                <a:gd name="connsiteX9" fmla="*/ 1125716 w 1785479"/>
                <a:gd name="connsiteY9" fmla="*/ 1117644 h 1724145"/>
                <a:gd name="connsiteX10" fmla="*/ 1100316 w 1785479"/>
                <a:gd name="connsiteY10" fmla="*/ 1358944 h 1724145"/>
                <a:gd name="connsiteX11" fmla="*/ 871716 w 1785479"/>
                <a:gd name="connsiteY11" fmla="*/ 889044 h 1724145"/>
                <a:gd name="connsiteX12" fmla="*/ 928866 w 1785479"/>
                <a:gd name="connsiteY12" fmla="*/ 1174794 h 1724145"/>
                <a:gd name="connsiteX13" fmla="*/ 630416 w 1785479"/>
                <a:gd name="connsiteY13" fmla="*/ 709984 h 1724145"/>
                <a:gd name="connsiteX14" fmla="*/ 706616 w 1785479"/>
                <a:gd name="connsiteY14" fmla="*/ 914444 h 1724145"/>
                <a:gd name="connsiteX15" fmla="*/ 90666 w 1785479"/>
                <a:gd name="connsiteY15" fmla="*/ 565194 h 1724145"/>
                <a:gd name="connsiteX16" fmla="*/ 255766 w 1785479"/>
                <a:gd name="connsiteY16" fmla="*/ 533444 h 1724145"/>
                <a:gd name="connsiteX17" fmla="*/ 97016 w 1785479"/>
                <a:gd name="connsiteY17" fmla="*/ 431844 h 1724145"/>
                <a:gd name="connsiteX18" fmla="*/ 198616 w 1785479"/>
                <a:gd name="connsiteY18" fmla="*/ 406444 h 1724145"/>
                <a:gd name="connsiteX19" fmla="*/ 39867 w 1785479"/>
                <a:gd name="connsiteY19" fmla="*/ 266744 h 1724145"/>
                <a:gd name="connsiteX20" fmla="*/ 128767 w 1785479"/>
                <a:gd name="connsiteY20" fmla="*/ 254044 h 1724145"/>
                <a:gd name="connsiteX21" fmla="*/ 1767 w 1785479"/>
                <a:gd name="connsiteY21" fmla="*/ 152445 h 1724145"/>
                <a:gd name="connsiteX22" fmla="*/ 109716 w 1785479"/>
                <a:gd name="connsiteY22" fmla="*/ 139744 h 1724145"/>
                <a:gd name="connsiteX23" fmla="*/ 27166 w 1785479"/>
                <a:gd name="connsiteY23" fmla="*/ 44 h 1724145"/>
                <a:gd name="connsiteX24" fmla="*/ 141466 w 1785479"/>
                <a:gd name="connsiteY24" fmla="*/ 110392 h 1724145"/>
                <a:gd name="connsiteX0" fmla="*/ 141466 w 1688295"/>
                <a:gd name="connsiteY0" fmla="*/ 110392 h 1724145"/>
                <a:gd name="connsiteX1" fmla="*/ 1659116 w 1688295"/>
                <a:gd name="connsiteY1" fmla="*/ 878742 h 1724145"/>
                <a:gd name="connsiteX2" fmla="*/ 1684515 w 1688295"/>
                <a:gd name="connsiteY2" fmla="*/ 1155744 h 1724145"/>
                <a:gd name="connsiteX3" fmla="*/ 1538465 w 1688295"/>
                <a:gd name="connsiteY3" fmla="*/ 977944 h 1724145"/>
                <a:gd name="connsiteX4" fmla="*/ 1621015 w 1688295"/>
                <a:gd name="connsiteY4" fmla="*/ 1333544 h 1724145"/>
                <a:gd name="connsiteX5" fmla="*/ 1443216 w 1688295"/>
                <a:gd name="connsiteY5" fmla="*/ 1066844 h 1724145"/>
                <a:gd name="connsiteX6" fmla="*/ 1474966 w 1688295"/>
                <a:gd name="connsiteY6" fmla="*/ 1416094 h 1724145"/>
                <a:gd name="connsiteX7" fmla="*/ 1367016 w 1688295"/>
                <a:gd name="connsiteY7" fmla="*/ 1162094 h 1724145"/>
                <a:gd name="connsiteX8" fmla="*/ 1373366 w 1688295"/>
                <a:gd name="connsiteY8" fmla="*/ 1713284 h 1724145"/>
                <a:gd name="connsiteX9" fmla="*/ 1125716 w 1688295"/>
                <a:gd name="connsiteY9" fmla="*/ 1117644 h 1724145"/>
                <a:gd name="connsiteX10" fmla="*/ 1100316 w 1688295"/>
                <a:gd name="connsiteY10" fmla="*/ 1358944 h 1724145"/>
                <a:gd name="connsiteX11" fmla="*/ 871716 w 1688295"/>
                <a:gd name="connsiteY11" fmla="*/ 889044 h 1724145"/>
                <a:gd name="connsiteX12" fmla="*/ 928866 w 1688295"/>
                <a:gd name="connsiteY12" fmla="*/ 1174794 h 1724145"/>
                <a:gd name="connsiteX13" fmla="*/ 630416 w 1688295"/>
                <a:gd name="connsiteY13" fmla="*/ 709984 h 1724145"/>
                <a:gd name="connsiteX14" fmla="*/ 706616 w 1688295"/>
                <a:gd name="connsiteY14" fmla="*/ 914444 h 1724145"/>
                <a:gd name="connsiteX15" fmla="*/ 90666 w 1688295"/>
                <a:gd name="connsiteY15" fmla="*/ 565194 h 1724145"/>
                <a:gd name="connsiteX16" fmla="*/ 255766 w 1688295"/>
                <a:gd name="connsiteY16" fmla="*/ 533444 h 1724145"/>
                <a:gd name="connsiteX17" fmla="*/ 97016 w 1688295"/>
                <a:gd name="connsiteY17" fmla="*/ 431844 h 1724145"/>
                <a:gd name="connsiteX18" fmla="*/ 198616 w 1688295"/>
                <a:gd name="connsiteY18" fmla="*/ 406444 h 1724145"/>
                <a:gd name="connsiteX19" fmla="*/ 39867 w 1688295"/>
                <a:gd name="connsiteY19" fmla="*/ 266744 h 1724145"/>
                <a:gd name="connsiteX20" fmla="*/ 128767 w 1688295"/>
                <a:gd name="connsiteY20" fmla="*/ 254044 h 1724145"/>
                <a:gd name="connsiteX21" fmla="*/ 1767 w 1688295"/>
                <a:gd name="connsiteY21" fmla="*/ 152445 h 1724145"/>
                <a:gd name="connsiteX22" fmla="*/ 109716 w 1688295"/>
                <a:gd name="connsiteY22" fmla="*/ 139744 h 1724145"/>
                <a:gd name="connsiteX23" fmla="*/ 27166 w 1688295"/>
                <a:gd name="connsiteY23" fmla="*/ 44 h 1724145"/>
                <a:gd name="connsiteX24" fmla="*/ 141466 w 1688295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88893" h="1724145">
                  <a:moveTo>
                    <a:pt x="141466" y="110392"/>
                  </a:moveTo>
                  <a:cubicBezTo>
                    <a:pt x="475899" y="518909"/>
                    <a:pt x="1110371" y="881388"/>
                    <a:pt x="1611491" y="702529"/>
                  </a:cubicBezTo>
                  <a:cubicBezTo>
                    <a:pt x="1651179" y="731763"/>
                    <a:pt x="1704623" y="1139210"/>
                    <a:pt x="1684515" y="1155744"/>
                  </a:cubicBezTo>
                  <a:cubicBezTo>
                    <a:pt x="1664407" y="1172278"/>
                    <a:pt x="1549048" y="914444"/>
                    <a:pt x="1538465" y="977944"/>
                  </a:cubicBezTo>
                  <a:cubicBezTo>
                    <a:pt x="1527882" y="1041444"/>
                    <a:pt x="1664406" y="1353652"/>
                    <a:pt x="1621015" y="1333544"/>
                  </a:cubicBezTo>
                  <a:cubicBezTo>
                    <a:pt x="1577624" y="1313436"/>
                    <a:pt x="1459091" y="999111"/>
                    <a:pt x="1443216" y="1066844"/>
                  </a:cubicBezTo>
                  <a:cubicBezTo>
                    <a:pt x="1427341" y="1134577"/>
                    <a:pt x="1510949" y="1438319"/>
                    <a:pt x="1474966" y="1416094"/>
                  </a:cubicBezTo>
                  <a:cubicBezTo>
                    <a:pt x="1438983" y="1393869"/>
                    <a:pt x="1380774" y="1052237"/>
                    <a:pt x="1367016" y="1162094"/>
                  </a:cubicBezTo>
                  <a:cubicBezTo>
                    <a:pt x="1369133" y="1345824"/>
                    <a:pt x="1371249" y="1529554"/>
                    <a:pt x="1373366" y="1713284"/>
                  </a:cubicBezTo>
                  <a:cubicBezTo>
                    <a:pt x="1296108" y="1814484"/>
                    <a:pt x="1171224" y="1176701"/>
                    <a:pt x="1125716" y="1117644"/>
                  </a:cubicBezTo>
                  <a:cubicBezTo>
                    <a:pt x="1080208" y="1058587"/>
                    <a:pt x="1154291" y="1458427"/>
                    <a:pt x="1100316" y="1358944"/>
                  </a:cubicBezTo>
                  <a:cubicBezTo>
                    <a:pt x="1046341" y="1259461"/>
                    <a:pt x="900291" y="878461"/>
                    <a:pt x="871716" y="889044"/>
                  </a:cubicBezTo>
                  <a:cubicBezTo>
                    <a:pt x="843141" y="899627"/>
                    <a:pt x="1001891" y="1259671"/>
                    <a:pt x="928866" y="1174794"/>
                  </a:cubicBezTo>
                  <a:lnTo>
                    <a:pt x="630416" y="709984"/>
                  </a:lnTo>
                  <a:cubicBezTo>
                    <a:pt x="414516" y="624469"/>
                    <a:pt x="772233" y="902592"/>
                    <a:pt x="706616" y="914444"/>
                  </a:cubicBezTo>
                  <a:cubicBezTo>
                    <a:pt x="393349" y="996146"/>
                    <a:pt x="54683" y="600119"/>
                    <a:pt x="90666" y="565194"/>
                  </a:cubicBezTo>
                  <a:cubicBezTo>
                    <a:pt x="126649" y="530269"/>
                    <a:pt x="274816" y="581069"/>
                    <a:pt x="255766" y="533444"/>
                  </a:cubicBezTo>
                  <a:cubicBezTo>
                    <a:pt x="236716" y="485819"/>
                    <a:pt x="75849" y="471002"/>
                    <a:pt x="97016" y="431844"/>
                  </a:cubicBezTo>
                  <a:cubicBezTo>
                    <a:pt x="118183" y="392686"/>
                    <a:pt x="222957" y="441369"/>
                    <a:pt x="198616" y="406444"/>
                  </a:cubicBezTo>
                  <a:cubicBezTo>
                    <a:pt x="174275" y="371519"/>
                    <a:pt x="25050" y="282619"/>
                    <a:pt x="39867" y="266744"/>
                  </a:cubicBezTo>
                  <a:cubicBezTo>
                    <a:pt x="32988" y="204512"/>
                    <a:pt x="148875" y="281560"/>
                    <a:pt x="128767" y="254044"/>
                  </a:cubicBezTo>
                  <a:cubicBezTo>
                    <a:pt x="108659" y="226528"/>
                    <a:pt x="-16224" y="167262"/>
                    <a:pt x="1767" y="152445"/>
                  </a:cubicBezTo>
                  <a:cubicBezTo>
                    <a:pt x="19758" y="137628"/>
                    <a:pt x="122416" y="175727"/>
                    <a:pt x="109716" y="139744"/>
                  </a:cubicBezTo>
                  <a:cubicBezTo>
                    <a:pt x="97016" y="103761"/>
                    <a:pt x="8116" y="-2472"/>
                    <a:pt x="27166" y="44"/>
                  </a:cubicBezTo>
                  <a:lnTo>
                    <a:pt x="141466" y="110392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Rectangle 89">
              <a:extLst>
                <a:ext uri="{FF2B5EF4-FFF2-40B4-BE49-F238E27FC236}">
                  <a16:creationId xmlns:a16="http://schemas.microsoft.com/office/drawing/2014/main" id="{D315DE4C-40A3-9EF6-590D-A92B32F9849B}"/>
                </a:ext>
              </a:extLst>
            </p:cNvPr>
            <p:cNvSpPr/>
            <p:nvPr/>
          </p:nvSpPr>
          <p:spPr>
            <a:xfrm>
              <a:off x="4114800" y="2908301"/>
              <a:ext cx="3658987" cy="2613591"/>
            </a:xfrm>
            <a:custGeom>
              <a:avLst/>
              <a:gdLst>
                <a:gd name="connsiteX0" fmla="*/ 0 w 1263870"/>
                <a:gd name="connsiteY0" fmla="*/ 0 h 1333500"/>
                <a:gd name="connsiteX1" fmla="*/ 1263870 w 1263870"/>
                <a:gd name="connsiteY1" fmla="*/ 0 h 1333500"/>
                <a:gd name="connsiteX2" fmla="*/ 1263870 w 1263870"/>
                <a:gd name="connsiteY2" fmla="*/ 1333500 h 1333500"/>
                <a:gd name="connsiteX3" fmla="*/ 0 w 1263870"/>
                <a:gd name="connsiteY3" fmla="*/ 1333500 h 1333500"/>
                <a:gd name="connsiteX4" fmla="*/ 0 w 1263870"/>
                <a:gd name="connsiteY4" fmla="*/ 0 h 1333500"/>
                <a:gd name="connsiteX0" fmla="*/ 0 w 2102070"/>
                <a:gd name="connsiteY0" fmla="*/ 0 h 1790700"/>
                <a:gd name="connsiteX1" fmla="*/ 2102070 w 2102070"/>
                <a:gd name="connsiteY1" fmla="*/ 457200 h 1790700"/>
                <a:gd name="connsiteX2" fmla="*/ 2102070 w 2102070"/>
                <a:gd name="connsiteY2" fmla="*/ 1790700 h 1790700"/>
                <a:gd name="connsiteX3" fmla="*/ 838200 w 2102070"/>
                <a:gd name="connsiteY3" fmla="*/ 1790700 h 1790700"/>
                <a:gd name="connsiteX4" fmla="*/ 0 w 2102070"/>
                <a:gd name="connsiteY4" fmla="*/ 0 h 1790700"/>
                <a:gd name="connsiteX0" fmla="*/ 0 w 2508470"/>
                <a:gd name="connsiteY0" fmla="*/ 0 h 1790700"/>
                <a:gd name="connsiteX1" fmla="*/ 2508470 w 2508470"/>
                <a:gd name="connsiteY1" fmla="*/ 520700 h 1790700"/>
                <a:gd name="connsiteX2" fmla="*/ 2102070 w 2508470"/>
                <a:gd name="connsiteY2" fmla="*/ 1790700 h 1790700"/>
                <a:gd name="connsiteX3" fmla="*/ 838200 w 2508470"/>
                <a:gd name="connsiteY3" fmla="*/ 1790700 h 1790700"/>
                <a:gd name="connsiteX4" fmla="*/ 0 w 2508470"/>
                <a:gd name="connsiteY4" fmla="*/ 0 h 17907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3054570 w 3460970"/>
                <a:gd name="connsiteY2" fmla="*/ 1790700 h 2247900"/>
                <a:gd name="connsiteX3" fmla="*/ 0 w 3460970"/>
                <a:gd name="connsiteY3" fmla="*/ 2247900 h 2247900"/>
                <a:gd name="connsiteX4" fmla="*/ 952500 w 3460970"/>
                <a:gd name="connsiteY4" fmla="*/ 0 h 22479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0 w 3460970"/>
                <a:gd name="connsiteY2" fmla="*/ 2247900 h 2247900"/>
                <a:gd name="connsiteX3" fmla="*/ 952500 w 3460970"/>
                <a:gd name="connsiteY3" fmla="*/ 0 h 2247900"/>
                <a:gd name="connsiteX0" fmla="*/ 952500 w 3460970"/>
                <a:gd name="connsiteY0" fmla="*/ 0 h 2485762"/>
                <a:gd name="connsiteX1" fmla="*/ 3460970 w 3460970"/>
                <a:gd name="connsiteY1" fmla="*/ 520700 h 2485762"/>
                <a:gd name="connsiteX2" fmla="*/ 0 w 3460970"/>
                <a:gd name="connsiteY2" fmla="*/ 2247900 h 2485762"/>
                <a:gd name="connsiteX3" fmla="*/ 952500 w 3460970"/>
                <a:gd name="connsiteY3" fmla="*/ 0 h 2485762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77900 w 3460970"/>
                <a:gd name="connsiteY0" fmla="*/ 0 h 2597427"/>
                <a:gd name="connsiteX1" fmla="*/ 3460970 w 3460970"/>
                <a:gd name="connsiteY1" fmla="*/ 584200 h 2597427"/>
                <a:gd name="connsiteX2" fmla="*/ 0 w 3460970"/>
                <a:gd name="connsiteY2" fmla="*/ 2311400 h 2597427"/>
                <a:gd name="connsiteX3" fmla="*/ 977900 w 3460970"/>
                <a:gd name="connsiteY3" fmla="*/ 0 h 2597427"/>
                <a:gd name="connsiteX0" fmla="*/ 977900 w 3465633"/>
                <a:gd name="connsiteY0" fmla="*/ 0 h 2612926"/>
                <a:gd name="connsiteX1" fmla="*/ 3460970 w 3465633"/>
                <a:gd name="connsiteY1" fmla="*/ 584200 h 2612926"/>
                <a:gd name="connsiteX2" fmla="*/ 0 w 3465633"/>
                <a:gd name="connsiteY2" fmla="*/ 2311400 h 2612926"/>
                <a:gd name="connsiteX3" fmla="*/ 977900 w 3465633"/>
                <a:gd name="connsiteY3" fmla="*/ 0 h 2612926"/>
                <a:gd name="connsiteX0" fmla="*/ 977900 w 3468172"/>
                <a:gd name="connsiteY0" fmla="*/ 0 h 2617475"/>
                <a:gd name="connsiteX1" fmla="*/ 3460970 w 3468172"/>
                <a:gd name="connsiteY1" fmla="*/ 584200 h 2617475"/>
                <a:gd name="connsiteX2" fmla="*/ 0 w 3468172"/>
                <a:gd name="connsiteY2" fmla="*/ 2311400 h 2617475"/>
                <a:gd name="connsiteX3" fmla="*/ 977900 w 3468172"/>
                <a:gd name="connsiteY3" fmla="*/ 0 h 2617475"/>
                <a:gd name="connsiteX0" fmla="*/ 1168400 w 3657729"/>
                <a:gd name="connsiteY0" fmla="*/ 0 h 2617475"/>
                <a:gd name="connsiteX1" fmla="*/ 3651470 w 3657729"/>
                <a:gd name="connsiteY1" fmla="*/ 584200 h 2617475"/>
                <a:gd name="connsiteX2" fmla="*/ 0 w 3657729"/>
                <a:gd name="connsiteY2" fmla="*/ 2311400 h 2617475"/>
                <a:gd name="connsiteX3" fmla="*/ 1168400 w 3657729"/>
                <a:gd name="connsiteY3" fmla="*/ 0 h 2617475"/>
                <a:gd name="connsiteX0" fmla="*/ 1168400 w 3658987"/>
                <a:gd name="connsiteY0" fmla="*/ 0 h 2613591"/>
                <a:gd name="connsiteX1" fmla="*/ 3651470 w 3658987"/>
                <a:gd name="connsiteY1" fmla="*/ 584200 h 2613591"/>
                <a:gd name="connsiteX2" fmla="*/ 0 w 3658987"/>
                <a:gd name="connsiteY2" fmla="*/ 2311400 h 2613591"/>
                <a:gd name="connsiteX3" fmla="*/ 1168400 w 3658987"/>
                <a:gd name="connsiteY3" fmla="*/ 0 h 261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8987" h="2613591">
                  <a:moveTo>
                    <a:pt x="1168400" y="0"/>
                  </a:moveTo>
                  <a:cubicBezTo>
                    <a:pt x="2004557" y="173567"/>
                    <a:pt x="2662913" y="1845733"/>
                    <a:pt x="3651470" y="584200"/>
                  </a:cubicBezTo>
                  <a:cubicBezTo>
                    <a:pt x="3760193" y="1855893"/>
                    <a:pt x="2696707" y="3237442"/>
                    <a:pt x="0" y="2311400"/>
                  </a:cubicBezTo>
                  <a:lnTo>
                    <a:pt x="1168400" y="0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A257D6E0-20F8-9D53-F34E-B15F2BF253EB}"/>
                </a:ext>
              </a:extLst>
            </p:cNvPr>
            <p:cNvSpPr/>
            <p:nvPr/>
          </p:nvSpPr>
          <p:spPr>
            <a:xfrm>
              <a:off x="6035040" y="885007"/>
              <a:ext cx="1755695" cy="1360708"/>
            </a:xfrm>
            <a:prstGeom prst="ellipse">
              <a:avLst/>
            </a:prstGeom>
            <a:gradFill>
              <a:gsLst>
                <a:gs pos="0">
                  <a:srgbClr val="FFC000">
                    <a:lumMod val="20000"/>
                    <a:lumOff val="80000"/>
                  </a:srgbClr>
                </a:gs>
                <a:gs pos="54000">
                  <a:srgbClr val="A4492A"/>
                </a:gs>
              </a:gsLst>
              <a:lin ang="6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D88D31C0-CBE3-C09B-2F0C-16C4071D61A7}"/>
                </a:ext>
              </a:extLst>
            </p:cNvPr>
            <p:cNvSpPr/>
            <p:nvPr/>
          </p:nvSpPr>
          <p:spPr>
            <a:xfrm rot="4277844">
              <a:off x="6607914" y="1146668"/>
              <a:ext cx="702139" cy="689485"/>
            </a:xfrm>
            <a:prstGeom prst="ellipse">
              <a:avLst/>
            </a:prstGeom>
            <a:solidFill>
              <a:srgbClr val="6D5C53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333D3BAB-67F9-4A50-E40D-116C4F2B8872}"/>
                </a:ext>
              </a:extLst>
            </p:cNvPr>
            <p:cNvSpPr/>
            <p:nvPr/>
          </p:nvSpPr>
          <p:spPr>
            <a:xfrm rot="4277844">
              <a:off x="6709314" y="1246240"/>
              <a:ext cx="499338" cy="49033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606AD27F-4E15-20AA-EF1F-C9D8F67D66FA}"/>
                </a:ext>
              </a:extLst>
            </p:cNvPr>
            <p:cNvSpPr/>
            <p:nvPr/>
          </p:nvSpPr>
          <p:spPr>
            <a:xfrm rot="4277844">
              <a:off x="6814891" y="1297606"/>
              <a:ext cx="195991" cy="19245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Rectangle 84">
              <a:extLst>
                <a:ext uri="{FF2B5EF4-FFF2-40B4-BE49-F238E27FC236}">
                  <a16:creationId xmlns:a16="http://schemas.microsoft.com/office/drawing/2014/main" id="{CE754D43-5782-418E-9701-C4AAACC2527E}"/>
                </a:ext>
              </a:extLst>
            </p:cNvPr>
            <p:cNvSpPr/>
            <p:nvPr/>
          </p:nvSpPr>
          <p:spPr>
            <a:xfrm>
              <a:off x="5171057" y="470140"/>
              <a:ext cx="2790824" cy="1145692"/>
            </a:xfrm>
            <a:custGeom>
              <a:avLst/>
              <a:gdLst>
                <a:gd name="connsiteX0" fmla="*/ 0 w 811362"/>
                <a:gd name="connsiteY0" fmla="*/ 0 h 832514"/>
                <a:gd name="connsiteX1" fmla="*/ 811362 w 811362"/>
                <a:gd name="connsiteY1" fmla="*/ 0 h 832514"/>
                <a:gd name="connsiteX2" fmla="*/ 811362 w 811362"/>
                <a:gd name="connsiteY2" fmla="*/ 832514 h 832514"/>
                <a:gd name="connsiteX3" fmla="*/ 0 w 811362"/>
                <a:gd name="connsiteY3" fmla="*/ 832514 h 832514"/>
                <a:gd name="connsiteX4" fmla="*/ 0 w 811362"/>
                <a:gd name="connsiteY4" fmla="*/ 0 h 832514"/>
                <a:gd name="connsiteX0" fmla="*/ 0 w 947839"/>
                <a:gd name="connsiteY0" fmla="*/ 0 h 832514"/>
                <a:gd name="connsiteX1" fmla="*/ 811362 w 947839"/>
                <a:gd name="connsiteY1" fmla="*/ 0 h 832514"/>
                <a:gd name="connsiteX2" fmla="*/ 947839 w 947839"/>
                <a:gd name="connsiteY2" fmla="*/ 832514 h 832514"/>
                <a:gd name="connsiteX3" fmla="*/ 0 w 947839"/>
                <a:gd name="connsiteY3" fmla="*/ 832514 h 832514"/>
                <a:gd name="connsiteX4" fmla="*/ 0 w 947839"/>
                <a:gd name="connsiteY4" fmla="*/ 0 h 832514"/>
                <a:gd name="connsiteX0" fmla="*/ 1815152 w 2762991"/>
                <a:gd name="connsiteY0" fmla="*/ 0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1815152 w 2762991"/>
                <a:gd name="connsiteY4" fmla="*/ 0 h 832514"/>
                <a:gd name="connsiteX0" fmla="*/ 627797 w 2762991"/>
                <a:gd name="connsiteY0" fmla="*/ 341194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627797 w 2762991"/>
                <a:gd name="connsiteY4" fmla="*/ 341194 h 832514"/>
                <a:gd name="connsiteX0" fmla="*/ 627797 w 2762991"/>
                <a:gd name="connsiteY0" fmla="*/ 313898 h 805218"/>
                <a:gd name="connsiteX1" fmla="*/ 19792 w 2762991"/>
                <a:gd name="connsiteY1" fmla="*/ 0 h 805218"/>
                <a:gd name="connsiteX2" fmla="*/ 2762991 w 2762991"/>
                <a:gd name="connsiteY2" fmla="*/ 805218 h 805218"/>
                <a:gd name="connsiteX3" fmla="*/ 0 w 2762991"/>
                <a:gd name="connsiteY3" fmla="*/ 477672 h 805218"/>
                <a:gd name="connsiteX4" fmla="*/ 627797 w 2762991"/>
                <a:gd name="connsiteY4" fmla="*/ 313898 h 805218"/>
                <a:gd name="connsiteX0" fmla="*/ 627797 w 2762991"/>
                <a:gd name="connsiteY0" fmla="*/ 535611 h 1026931"/>
                <a:gd name="connsiteX1" fmla="*/ 19792 w 2762991"/>
                <a:gd name="connsiteY1" fmla="*/ 221713 h 1026931"/>
                <a:gd name="connsiteX2" fmla="*/ 2762991 w 2762991"/>
                <a:gd name="connsiteY2" fmla="*/ 1026931 h 1026931"/>
                <a:gd name="connsiteX3" fmla="*/ 0 w 2762991"/>
                <a:gd name="connsiteY3" fmla="*/ 699385 h 1026931"/>
                <a:gd name="connsiteX4" fmla="*/ 627797 w 2762991"/>
                <a:gd name="connsiteY4" fmla="*/ 535611 h 1026931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71038 h 1127159"/>
                <a:gd name="connsiteX4" fmla="*/ 627797 w 2762991"/>
                <a:gd name="connsiteY4" fmla="*/ 635839 h 1127159"/>
                <a:gd name="connsiteX0" fmla="*/ 655630 w 2790824"/>
                <a:gd name="connsiteY0" fmla="*/ 625121 h 1116441"/>
                <a:gd name="connsiteX1" fmla="*/ 0 w 2790824"/>
                <a:gd name="connsiteY1" fmla="*/ 335036 h 1116441"/>
                <a:gd name="connsiteX2" fmla="*/ 2790824 w 2790824"/>
                <a:gd name="connsiteY2" fmla="*/ 1116441 h 1116441"/>
                <a:gd name="connsiteX3" fmla="*/ 27833 w 2790824"/>
                <a:gd name="connsiteY3" fmla="*/ 760320 h 1116441"/>
                <a:gd name="connsiteX4" fmla="*/ 655630 w 2790824"/>
                <a:gd name="connsiteY4" fmla="*/ 625121 h 1116441"/>
                <a:gd name="connsiteX0" fmla="*/ 655630 w 2790824"/>
                <a:gd name="connsiteY0" fmla="*/ 530808 h 1022128"/>
                <a:gd name="connsiteX1" fmla="*/ 0 w 2790824"/>
                <a:gd name="connsiteY1" fmla="*/ 240723 h 1022128"/>
                <a:gd name="connsiteX2" fmla="*/ 2790824 w 2790824"/>
                <a:gd name="connsiteY2" fmla="*/ 1022128 h 1022128"/>
                <a:gd name="connsiteX3" fmla="*/ 27833 w 2790824"/>
                <a:gd name="connsiteY3" fmla="*/ 666007 h 1022128"/>
                <a:gd name="connsiteX4" fmla="*/ 655630 w 2790824"/>
                <a:gd name="connsiteY4" fmla="*/ 530808 h 1022128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54372 h 1145692"/>
                <a:gd name="connsiteX1" fmla="*/ 0 w 2790824"/>
                <a:gd name="connsiteY1" fmla="*/ 364287 h 1145692"/>
                <a:gd name="connsiteX2" fmla="*/ 2790824 w 2790824"/>
                <a:gd name="connsiteY2" fmla="*/ 1145692 h 1145692"/>
                <a:gd name="connsiteX3" fmla="*/ 27833 w 2790824"/>
                <a:gd name="connsiteY3" fmla="*/ 789571 h 1145692"/>
                <a:gd name="connsiteX4" fmla="*/ 655630 w 2790824"/>
                <a:gd name="connsiteY4" fmla="*/ 654372 h 114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0824" h="1145692">
                  <a:moveTo>
                    <a:pt x="655630" y="654372"/>
                  </a:moveTo>
                  <a:cubicBezTo>
                    <a:pt x="170387" y="691027"/>
                    <a:pt x="129643" y="511782"/>
                    <a:pt x="0" y="364287"/>
                  </a:cubicBezTo>
                  <a:cubicBezTo>
                    <a:pt x="382634" y="713443"/>
                    <a:pt x="2247377" y="-1102398"/>
                    <a:pt x="2790824" y="1145692"/>
                  </a:cubicBezTo>
                  <a:cubicBezTo>
                    <a:pt x="1351212" y="-642164"/>
                    <a:pt x="1044365" y="1785858"/>
                    <a:pt x="27833" y="789571"/>
                  </a:cubicBezTo>
                  <a:cubicBezTo>
                    <a:pt x="318986" y="830514"/>
                    <a:pt x="446364" y="708963"/>
                    <a:pt x="655630" y="654372"/>
                  </a:cubicBezTo>
                  <a:close/>
                </a:path>
              </a:pathLst>
            </a:custGeom>
            <a:gradFill>
              <a:gsLst>
                <a:gs pos="0">
                  <a:srgbClr val="FFC000">
                    <a:lumMod val="20000"/>
                    <a:lumOff val="80000"/>
                  </a:srgbClr>
                </a:gs>
                <a:gs pos="19000">
                  <a:srgbClr val="ED591D"/>
                </a:gs>
              </a:gsLst>
              <a:lin ang="17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Rectangle 86">
              <a:extLst>
                <a:ext uri="{FF2B5EF4-FFF2-40B4-BE49-F238E27FC236}">
                  <a16:creationId xmlns:a16="http://schemas.microsoft.com/office/drawing/2014/main" id="{DF3678CD-AA89-FA34-7A1B-E434C77276EF}"/>
                </a:ext>
              </a:extLst>
            </p:cNvPr>
            <p:cNvSpPr/>
            <p:nvPr/>
          </p:nvSpPr>
          <p:spPr>
            <a:xfrm rot="21420444">
              <a:off x="3846727" y="2285140"/>
              <a:ext cx="2943947" cy="305113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885126"/>
                </a:gs>
                <a:gs pos="39000">
                  <a:srgbClr val="5C8B9D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Rectangle 86">
              <a:extLst>
                <a:ext uri="{FF2B5EF4-FFF2-40B4-BE49-F238E27FC236}">
                  <a16:creationId xmlns:a16="http://schemas.microsoft.com/office/drawing/2014/main" id="{E20D5AA6-4C8F-1808-6070-493FED00A593}"/>
                </a:ext>
              </a:extLst>
            </p:cNvPr>
            <p:cNvSpPr/>
            <p:nvPr/>
          </p:nvSpPr>
          <p:spPr>
            <a:xfrm rot="21033195">
              <a:off x="4226831" y="2391520"/>
              <a:ext cx="2469258" cy="194862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DF7C27"/>
                </a:gs>
                <a:gs pos="66000">
                  <a:srgbClr val="5C8B9D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Rectangle 102">
              <a:extLst>
                <a:ext uri="{FF2B5EF4-FFF2-40B4-BE49-F238E27FC236}">
                  <a16:creationId xmlns:a16="http://schemas.microsoft.com/office/drawing/2014/main" id="{D4475E7F-9029-9D4D-7111-8168127FE447}"/>
                </a:ext>
              </a:extLst>
            </p:cNvPr>
            <p:cNvSpPr/>
            <p:nvPr/>
          </p:nvSpPr>
          <p:spPr>
            <a:xfrm>
              <a:off x="7329165" y="1247533"/>
              <a:ext cx="1295181" cy="736597"/>
            </a:xfrm>
            <a:custGeom>
              <a:avLst/>
              <a:gdLst>
                <a:gd name="connsiteX0" fmla="*/ 0 w 558581"/>
                <a:gd name="connsiteY0" fmla="*/ 0 h 300022"/>
                <a:gd name="connsiteX1" fmla="*/ 558581 w 558581"/>
                <a:gd name="connsiteY1" fmla="*/ 0 h 300022"/>
                <a:gd name="connsiteX2" fmla="*/ 558581 w 558581"/>
                <a:gd name="connsiteY2" fmla="*/ 300022 h 300022"/>
                <a:gd name="connsiteX3" fmla="*/ 0 w 558581"/>
                <a:gd name="connsiteY3" fmla="*/ 300022 h 300022"/>
                <a:gd name="connsiteX4" fmla="*/ 0 w 558581"/>
                <a:gd name="connsiteY4" fmla="*/ 0 h 300022"/>
                <a:gd name="connsiteX0" fmla="*/ 0 w 933231"/>
                <a:gd name="connsiteY0" fmla="*/ 0 h 452422"/>
                <a:gd name="connsiteX1" fmla="*/ 558581 w 933231"/>
                <a:gd name="connsiteY1" fmla="*/ 0 h 452422"/>
                <a:gd name="connsiteX2" fmla="*/ 933231 w 933231"/>
                <a:gd name="connsiteY2" fmla="*/ 452422 h 452422"/>
                <a:gd name="connsiteX3" fmla="*/ 0 w 933231"/>
                <a:gd name="connsiteY3" fmla="*/ 300022 h 452422"/>
                <a:gd name="connsiteX4" fmla="*/ 0 w 933231"/>
                <a:gd name="connsiteY4" fmla="*/ 0 h 452422"/>
                <a:gd name="connsiteX0" fmla="*/ 0 w 933231"/>
                <a:gd name="connsiteY0" fmla="*/ 165100 h 617522"/>
                <a:gd name="connsiteX1" fmla="*/ 101381 w 933231"/>
                <a:gd name="connsiteY1" fmla="*/ 0 h 617522"/>
                <a:gd name="connsiteX2" fmla="*/ 933231 w 933231"/>
                <a:gd name="connsiteY2" fmla="*/ 617522 h 617522"/>
                <a:gd name="connsiteX3" fmla="*/ 0 w 933231"/>
                <a:gd name="connsiteY3" fmla="*/ 465122 h 617522"/>
                <a:gd name="connsiteX4" fmla="*/ 0 w 933231"/>
                <a:gd name="connsiteY4" fmla="*/ 165100 h 617522"/>
                <a:gd name="connsiteX0" fmla="*/ 0 w 1009431"/>
                <a:gd name="connsiteY0" fmla="*/ 120650 h 617522"/>
                <a:gd name="connsiteX1" fmla="*/ 177581 w 1009431"/>
                <a:gd name="connsiteY1" fmla="*/ 0 h 617522"/>
                <a:gd name="connsiteX2" fmla="*/ 1009431 w 1009431"/>
                <a:gd name="connsiteY2" fmla="*/ 617522 h 617522"/>
                <a:gd name="connsiteX3" fmla="*/ 76200 w 1009431"/>
                <a:gd name="connsiteY3" fmla="*/ 465122 h 617522"/>
                <a:gd name="connsiteX4" fmla="*/ 0 w 100943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73050 w 1282481"/>
                <a:gd name="connsiteY0" fmla="*/ 120650 h 617522"/>
                <a:gd name="connsiteX1" fmla="*/ 450631 w 1282481"/>
                <a:gd name="connsiteY1" fmla="*/ 0 h 617522"/>
                <a:gd name="connsiteX2" fmla="*/ 1282481 w 1282481"/>
                <a:gd name="connsiteY2" fmla="*/ 617522 h 617522"/>
                <a:gd name="connsiteX3" fmla="*/ 0 w 1282481"/>
                <a:gd name="connsiteY3" fmla="*/ 373047 h 617522"/>
                <a:gd name="connsiteX4" fmla="*/ 273050 w 1282481"/>
                <a:gd name="connsiteY4" fmla="*/ 120650 h 617522"/>
                <a:gd name="connsiteX0" fmla="*/ 273050 w 1282481"/>
                <a:gd name="connsiteY0" fmla="*/ 120650 h 727494"/>
                <a:gd name="connsiteX1" fmla="*/ 450631 w 1282481"/>
                <a:gd name="connsiteY1" fmla="*/ 0 h 727494"/>
                <a:gd name="connsiteX2" fmla="*/ 1282481 w 1282481"/>
                <a:gd name="connsiteY2" fmla="*/ 617522 h 727494"/>
                <a:gd name="connsiteX3" fmla="*/ 0 w 1282481"/>
                <a:gd name="connsiteY3" fmla="*/ 373047 h 727494"/>
                <a:gd name="connsiteX4" fmla="*/ 273050 w 1282481"/>
                <a:gd name="connsiteY4" fmla="*/ 120650 h 727494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9508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181" h="736597">
                  <a:moveTo>
                    <a:pt x="273050" y="107950"/>
                  </a:moveTo>
                  <a:cubicBezTo>
                    <a:pt x="341769" y="67733"/>
                    <a:pt x="435887" y="40217"/>
                    <a:pt x="495081" y="0"/>
                  </a:cubicBezTo>
                  <a:cubicBezTo>
                    <a:pt x="715214" y="62966"/>
                    <a:pt x="1186173" y="202131"/>
                    <a:pt x="1295181" y="604822"/>
                  </a:cubicBezTo>
                  <a:cubicBezTo>
                    <a:pt x="867687" y="523330"/>
                    <a:pt x="189369" y="1086364"/>
                    <a:pt x="0" y="360347"/>
                  </a:cubicBezTo>
                  <a:cubicBezTo>
                    <a:pt x="103717" y="298440"/>
                    <a:pt x="220133" y="350832"/>
                    <a:pt x="273050" y="107950"/>
                  </a:cubicBezTo>
                  <a:close/>
                </a:path>
              </a:pathLst>
            </a:custGeom>
            <a:solidFill>
              <a:srgbClr val="5C8B9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19D29B7-D297-E5FE-9B2B-E3E492CA7E2C}"/>
                </a:ext>
              </a:extLst>
            </p:cNvPr>
            <p:cNvSpPr/>
            <p:nvPr/>
          </p:nvSpPr>
          <p:spPr>
            <a:xfrm>
              <a:off x="7382921" y="1674946"/>
              <a:ext cx="1241425" cy="180584"/>
            </a:xfrm>
            <a:custGeom>
              <a:avLst/>
              <a:gdLst>
                <a:gd name="connsiteX0" fmla="*/ 0 w 1241425"/>
                <a:gd name="connsiteY0" fmla="*/ 63109 h 180584"/>
                <a:gd name="connsiteX1" fmla="*/ 292100 w 1241425"/>
                <a:gd name="connsiteY1" fmla="*/ 18659 h 180584"/>
                <a:gd name="connsiteX2" fmla="*/ 644525 w 1241425"/>
                <a:gd name="connsiteY2" fmla="*/ 2784 h 180584"/>
                <a:gd name="connsiteX3" fmla="*/ 949325 w 1241425"/>
                <a:gd name="connsiteY3" fmla="*/ 72634 h 180584"/>
                <a:gd name="connsiteX4" fmla="*/ 1241425 w 1241425"/>
                <a:gd name="connsiteY4" fmla="*/ 180584 h 180584"/>
                <a:gd name="connsiteX5" fmla="*/ 1241425 w 1241425"/>
                <a:gd name="connsiteY5" fmla="*/ 180584 h 18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425" h="180584">
                  <a:moveTo>
                    <a:pt x="0" y="63109"/>
                  </a:moveTo>
                  <a:cubicBezTo>
                    <a:pt x="92339" y="45911"/>
                    <a:pt x="184679" y="28713"/>
                    <a:pt x="292100" y="18659"/>
                  </a:cubicBezTo>
                  <a:cubicBezTo>
                    <a:pt x="399521" y="8605"/>
                    <a:pt x="534988" y="-6212"/>
                    <a:pt x="644525" y="2784"/>
                  </a:cubicBezTo>
                  <a:cubicBezTo>
                    <a:pt x="754062" y="11780"/>
                    <a:pt x="849842" y="43001"/>
                    <a:pt x="949325" y="72634"/>
                  </a:cubicBezTo>
                  <a:cubicBezTo>
                    <a:pt x="1048808" y="102267"/>
                    <a:pt x="1241425" y="180584"/>
                    <a:pt x="1241425" y="180584"/>
                  </a:cubicBezTo>
                  <a:lnTo>
                    <a:pt x="1241425" y="18058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90" name="ttsMP3.com_VoiceText_2025-2-1_22-8-0">
            <a:hlinkClick r:id="" action="ppaction://media"/>
            <a:extLst>
              <a:ext uri="{FF2B5EF4-FFF2-40B4-BE49-F238E27FC236}">
                <a16:creationId xmlns:a16="http://schemas.microsoft.com/office/drawing/2014/main" id="{5BD08BB1-7C08-592B-1FFF-73D549EC827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064" fill="hold"/>
                                        <p:tgtEl>
                                          <p:spTgt spid="2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0" b="0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srgbClr val="ED591D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 </a:t>
              </a:r>
              <a:r>
                <a:rPr kumimoji="0" lang="en-US" sz="19000" b="0" i="0" u="none" strike="noStrike" kern="0" cap="none" spc="0" normalizeH="0" baseline="0" noProof="0" dirty="0" err="1">
                  <a:ln>
                    <a:solidFill>
                      <a:prstClr val="black"/>
                    </a:solidFill>
                  </a:ln>
                  <a:solidFill>
                    <a:srgbClr val="ED591D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ED591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438B55-B212-3A49-FF86-B86323E1EBCD}"/>
              </a:ext>
            </a:extLst>
          </p:cNvPr>
          <p:cNvGrpSpPr/>
          <p:nvPr/>
        </p:nvGrpSpPr>
        <p:grpSpPr>
          <a:xfrm>
            <a:off x="498584" y="4523945"/>
            <a:ext cx="5721870" cy="5572457"/>
            <a:chOff x="2185160" y="470140"/>
            <a:chExt cx="6439186" cy="6271042"/>
          </a:xfrm>
        </p:grpSpPr>
        <p:sp>
          <p:nvSpPr>
            <p:cNvPr id="13" name="Rectangle 86">
              <a:extLst>
                <a:ext uri="{FF2B5EF4-FFF2-40B4-BE49-F238E27FC236}">
                  <a16:creationId xmlns:a16="http://schemas.microsoft.com/office/drawing/2014/main" id="{9E0A8604-82E0-E9EF-D74F-63840BA76D57}"/>
                </a:ext>
              </a:extLst>
            </p:cNvPr>
            <p:cNvSpPr/>
            <p:nvPr/>
          </p:nvSpPr>
          <p:spPr>
            <a:xfrm>
              <a:off x="2185160" y="3804102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56000">
                  <a:srgbClr val="5C8B9D"/>
                </a:gs>
                <a:gs pos="0">
                  <a:srgbClr val="DF7C27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CB6DC175-FA15-5816-0BAC-3969357BECC9}"/>
                </a:ext>
              </a:extLst>
            </p:cNvPr>
            <p:cNvSpPr/>
            <p:nvPr/>
          </p:nvSpPr>
          <p:spPr>
            <a:xfrm>
              <a:off x="2247438" y="3669446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0">
                  <a:srgbClr val="7E4C26"/>
                </a:gs>
                <a:gs pos="38000">
                  <a:srgbClr val="5C8B9D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93">
              <a:extLst>
                <a:ext uri="{FF2B5EF4-FFF2-40B4-BE49-F238E27FC236}">
                  <a16:creationId xmlns:a16="http://schemas.microsoft.com/office/drawing/2014/main" id="{9894F8C5-574B-0473-F4F1-E2F49F191D66}"/>
                </a:ext>
              </a:extLst>
            </p:cNvPr>
            <p:cNvSpPr/>
            <p:nvPr/>
          </p:nvSpPr>
          <p:spPr>
            <a:xfrm>
              <a:off x="5731620" y="6161364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92">
              <a:extLst>
                <a:ext uri="{FF2B5EF4-FFF2-40B4-BE49-F238E27FC236}">
                  <a16:creationId xmlns:a16="http://schemas.microsoft.com/office/drawing/2014/main" id="{A3B551C6-4F2E-8143-0B2B-C59980D75508}"/>
                </a:ext>
              </a:extLst>
            </p:cNvPr>
            <p:cNvSpPr/>
            <p:nvPr/>
          </p:nvSpPr>
          <p:spPr>
            <a:xfrm>
              <a:off x="5938161" y="5505607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92">
              <a:extLst>
                <a:ext uri="{FF2B5EF4-FFF2-40B4-BE49-F238E27FC236}">
                  <a16:creationId xmlns:a16="http://schemas.microsoft.com/office/drawing/2014/main" id="{EC1EC0B4-8D43-6DFF-28F7-6526AC501A22}"/>
                </a:ext>
              </a:extLst>
            </p:cNvPr>
            <p:cNvSpPr/>
            <p:nvPr/>
          </p:nvSpPr>
          <p:spPr>
            <a:xfrm rot="19264388">
              <a:off x="6240449" y="6178792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93">
              <a:extLst>
                <a:ext uri="{FF2B5EF4-FFF2-40B4-BE49-F238E27FC236}">
                  <a16:creationId xmlns:a16="http://schemas.microsoft.com/office/drawing/2014/main" id="{581BBD06-1A25-1DF4-FD4E-1EF2585658A2}"/>
                </a:ext>
              </a:extLst>
            </p:cNvPr>
            <p:cNvSpPr/>
            <p:nvPr/>
          </p:nvSpPr>
          <p:spPr>
            <a:xfrm>
              <a:off x="5044155" y="6331599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92">
              <a:extLst>
                <a:ext uri="{FF2B5EF4-FFF2-40B4-BE49-F238E27FC236}">
                  <a16:creationId xmlns:a16="http://schemas.microsoft.com/office/drawing/2014/main" id="{296EF756-59E5-DADC-0F96-B0B65E38144B}"/>
                </a:ext>
              </a:extLst>
            </p:cNvPr>
            <p:cNvSpPr/>
            <p:nvPr/>
          </p:nvSpPr>
          <p:spPr>
            <a:xfrm>
              <a:off x="5250696" y="5675842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92">
              <a:extLst>
                <a:ext uri="{FF2B5EF4-FFF2-40B4-BE49-F238E27FC236}">
                  <a16:creationId xmlns:a16="http://schemas.microsoft.com/office/drawing/2014/main" id="{A154B504-C95D-6301-916F-61A53CF5958E}"/>
                </a:ext>
              </a:extLst>
            </p:cNvPr>
            <p:cNvSpPr/>
            <p:nvPr/>
          </p:nvSpPr>
          <p:spPr>
            <a:xfrm rot="19264388">
              <a:off x="5552984" y="6349027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5081B8-B6A4-281C-B769-669C26436E3C}"/>
                </a:ext>
              </a:extLst>
            </p:cNvPr>
            <p:cNvSpPr/>
            <p:nvPr/>
          </p:nvSpPr>
          <p:spPr>
            <a:xfrm>
              <a:off x="5781810" y="4730828"/>
              <a:ext cx="724451" cy="954367"/>
            </a:xfrm>
            <a:prstGeom prst="ellipse">
              <a:avLst/>
            </a:prstGeom>
            <a:solidFill>
              <a:srgbClr val="C4AE9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5BBA164-CB23-ADF9-8FFF-4CA4223B30F8}"/>
                </a:ext>
              </a:extLst>
            </p:cNvPr>
            <p:cNvSpPr/>
            <p:nvPr/>
          </p:nvSpPr>
          <p:spPr>
            <a:xfrm>
              <a:off x="5083159" y="4883442"/>
              <a:ext cx="724451" cy="954367"/>
            </a:xfrm>
            <a:prstGeom prst="ellipse">
              <a:avLst/>
            </a:prstGeom>
            <a:solidFill>
              <a:srgbClr val="C4AE9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83">
              <a:extLst>
                <a:ext uri="{FF2B5EF4-FFF2-40B4-BE49-F238E27FC236}">
                  <a16:creationId xmlns:a16="http://schemas.microsoft.com/office/drawing/2014/main" id="{EC525E66-EEFF-4F57-FC0E-C290719E8E44}"/>
                </a:ext>
              </a:extLst>
            </p:cNvPr>
            <p:cNvSpPr/>
            <p:nvPr/>
          </p:nvSpPr>
          <p:spPr>
            <a:xfrm>
              <a:off x="4134742" y="542437"/>
              <a:ext cx="3685741" cy="4959344"/>
            </a:xfrm>
            <a:custGeom>
              <a:avLst/>
              <a:gdLst>
                <a:gd name="connsiteX0" fmla="*/ 0 w 982639"/>
                <a:gd name="connsiteY0" fmla="*/ 0 h 2647666"/>
                <a:gd name="connsiteX1" fmla="*/ 982639 w 982639"/>
                <a:gd name="connsiteY1" fmla="*/ 0 h 2647666"/>
                <a:gd name="connsiteX2" fmla="*/ 982639 w 982639"/>
                <a:gd name="connsiteY2" fmla="*/ 2647666 h 2647666"/>
                <a:gd name="connsiteX3" fmla="*/ 0 w 982639"/>
                <a:gd name="connsiteY3" fmla="*/ 2647666 h 2647666"/>
                <a:gd name="connsiteX4" fmla="*/ 0 w 982639"/>
                <a:gd name="connsiteY4" fmla="*/ 0 h 2647666"/>
                <a:gd name="connsiteX0" fmla="*/ 0 w 1091821"/>
                <a:gd name="connsiteY0" fmla="*/ 0 h 3684896"/>
                <a:gd name="connsiteX1" fmla="*/ 1091821 w 1091821"/>
                <a:gd name="connsiteY1" fmla="*/ 1037230 h 3684896"/>
                <a:gd name="connsiteX2" fmla="*/ 1091821 w 1091821"/>
                <a:gd name="connsiteY2" fmla="*/ 3684896 h 3684896"/>
                <a:gd name="connsiteX3" fmla="*/ 109182 w 1091821"/>
                <a:gd name="connsiteY3" fmla="*/ 3684896 h 3684896"/>
                <a:gd name="connsiteX4" fmla="*/ 0 w 1091821"/>
                <a:gd name="connsiteY4" fmla="*/ 0 h 3684896"/>
                <a:gd name="connsiteX0" fmla="*/ 310597 w 1402418"/>
                <a:gd name="connsiteY0" fmla="*/ 0 h 3684896"/>
                <a:gd name="connsiteX1" fmla="*/ 1402418 w 1402418"/>
                <a:gd name="connsiteY1" fmla="*/ 1037230 h 3684896"/>
                <a:gd name="connsiteX2" fmla="*/ 1402418 w 1402418"/>
                <a:gd name="connsiteY2" fmla="*/ 3684896 h 3684896"/>
                <a:gd name="connsiteX3" fmla="*/ 419779 w 1402418"/>
                <a:gd name="connsiteY3" fmla="*/ 3684896 h 3684896"/>
                <a:gd name="connsiteX4" fmla="*/ 310597 w 1402418"/>
                <a:gd name="connsiteY4" fmla="*/ 0 h 3684896"/>
                <a:gd name="connsiteX0" fmla="*/ 1584234 w 2676055"/>
                <a:gd name="connsiteY0" fmla="*/ 0 h 4244454"/>
                <a:gd name="connsiteX1" fmla="*/ 2676055 w 2676055"/>
                <a:gd name="connsiteY1" fmla="*/ 1037230 h 4244454"/>
                <a:gd name="connsiteX2" fmla="*/ 2676055 w 2676055"/>
                <a:gd name="connsiteY2" fmla="*/ 3684896 h 4244454"/>
                <a:gd name="connsiteX3" fmla="*/ 1094 w 2676055"/>
                <a:gd name="connsiteY3" fmla="*/ 4244454 h 4244454"/>
                <a:gd name="connsiteX4" fmla="*/ 1584234 w 2676055"/>
                <a:gd name="connsiteY4" fmla="*/ 0 h 4244454"/>
                <a:gd name="connsiteX0" fmla="*/ 1583994 w 2675815"/>
                <a:gd name="connsiteY0" fmla="*/ 0 h 4244454"/>
                <a:gd name="connsiteX1" fmla="*/ 2675815 w 2675815"/>
                <a:gd name="connsiteY1" fmla="*/ 1037230 h 4244454"/>
                <a:gd name="connsiteX2" fmla="*/ 2675815 w 2675815"/>
                <a:gd name="connsiteY2" fmla="*/ 3684896 h 4244454"/>
                <a:gd name="connsiteX3" fmla="*/ 854 w 2675815"/>
                <a:gd name="connsiteY3" fmla="*/ 4244454 h 4244454"/>
                <a:gd name="connsiteX4" fmla="*/ 1583994 w 2675815"/>
                <a:gd name="connsiteY4" fmla="*/ 0 h 4244454"/>
                <a:gd name="connsiteX0" fmla="*/ 1583994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83994 w 2675815"/>
                <a:gd name="connsiteY4" fmla="*/ 0 h 4176215"/>
                <a:gd name="connsiteX0" fmla="*/ 1502170 w 2675878"/>
                <a:gd name="connsiteY0" fmla="*/ 0 h 4176215"/>
                <a:gd name="connsiteX1" fmla="*/ 2675878 w 2675878"/>
                <a:gd name="connsiteY1" fmla="*/ 1037230 h 4176215"/>
                <a:gd name="connsiteX2" fmla="*/ 2675878 w 2675878"/>
                <a:gd name="connsiteY2" fmla="*/ 3684896 h 4176215"/>
                <a:gd name="connsiteX3" fmla="*/ 917 w 2675878"/>
                <a:gd name="connsiteY3" fmla="*/ 4176215 h 4176215"/>
                <a:gd name="connsiteX4" fmla="*/ 1502170 w 2675878"/>
                <a:gd name="connsiteY4" fmla="*/ 0 h 4176215"/>
                <a:gd name="connsiteX0" fmla="*/ 1502107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02107 w 2675815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2675815 w 3044304"/>
                <a:gd name="connsiteY2" fmla="*/ 3684896 h 4176215"/>
                <a:gd name="connsiteX3" fmla="*/ 854 w 3044304"/>
                <a:gd name="connsiteY3" fmla="*/ 4176215 h 4176215"/>
                <a:gd name="connsiteX4" fmla="*/ 1502107 w 3044304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854 w 3044304"/>
                <a:gd name="connsiteY2" fmla="*/ 4176215 h 4176215"/>
                <a:gd name="connsiteX3" fmla="*/ 1502107 w 3044304"/>
                <a:gd name="connsiteY3" fmla="*/ 0 h 4176215"/>
                <a:gd name="connsiteX0" fmla="*/ 1502107 w 3044304"/>
                <a:gd name="connsiteY0" fmla="*/ 0 h 4420495"/>
                <a:gd name="connsiteX1" fmla="*/ 3044304 w 3044304"/>
                <a:gd name="connsiteY1" fmla="*/ 1337480 h 4420495"/>
                <a:gd name="connsiteX2" fmla="*/ 854 w 3044304"/>
                <a:gd name="connsiteY2" fmla="*/ 4176215 h 4420495"/>
                <a:gd name="connsiteX3" fmla="*/ 1502107 w 3044304"/>
                <a:gd name="connsiteY3" fmla="*/ 0 h 4420495"/>
                <a:gd name="connsiteX0" fmla="*/ 1761259 w 3303456"/>
                <a:gd name="connsiteY0" fmla="*/ 0 h 4433289"/>
                <a:gd name="connsiteX1" fmla="*/ 3303456 w 3303456"/>
                <a:gd name="connsiteY1" fmla="*/ 1337480 h 4433289"/>
                <a:gd name="connsiteX2" fmla="*/ 698 w 3303456"/>
                <a:gd name="connsiteY2" fmla="*/ 4189863 h 4433289"/>
                <a:gd name="connsiteX3" fmla="*/ 1761259 w 3303456"/>
                <a:gd name="connsiteY3" fmla="*/ 0 h 4433289"/>
                <a:gd name="connsiteX0" fmla="*/ 1761259 w 3303456"/>
                <a:gd name="connsiteY0" fmla="*/ 0 h 4419940"/>
                <a:gd name="connsiteX1" fmla="*/ 3303456 w 3303456"/>
                <a:gd name="connsiteY1" fmla="*/ 1337480 h 4419940"/>
                <a:gd name="connsiteX2" fmla="*/ 698 w 3303456"/>
                <a:gd name="connsiteY2" fmla="*/ 4189863 h 4419940"/>
                <a:gd name="connsiteX3" fmla="*/ 1761259 w 3303456"/>
                <a:gd name="connsiteY3" fmla="*/ 0 h 4419940"/>
                <a:gd name="connsiteX0" fmla="*/ 1761259 w 3492639"/>
                <a:gd name="connsiteY0" fmla="*/ 0 h 4391767"/>
                <a:gd name="connsiteX1" fmla="*/ 3303456 w 3492639"/>
                <a:gd name="connsiteY1" fmla="*/ 1337480 h 4391767"/>
                <a:gd name="connsiteX2" fmla="*/ 698 w 3492639"/>
                <a:gd name="connsiteY2" fmla="*/ 4189863 h 4391767"/>
                <a:gd name="connsiteX3" fmla="*/ 1761259 w 3492639"/>
                <a:gd name="connsiteY3" fmla="*/ 0 h 4391767"/>
                <a:gd name="connsiteX0" fmla="*/ 1761259 w 3393044"/>
                <a:gd name="connsiteY0" fmla="*/ 0 h 4454701"/>
                <a:gd name="connsiteX1" fmla="*/ 3303456 w 3393044"/>
                <a:gd name="connsiteY1" fmla="*/ 1337480 h 4454701"/>
                <a:gd name="connsiteX2" fmla="*/ 698 w 3393044"/>
                <a:gd name="connsiteY2" fmla="*/ 4189863 h 4454701"/>
                <a:gd name="connsiteX3" fmla="*/ 1761259 w 3393044"/>
                <a:gd name="connsiteY3" fmla="*/ 0 h 4454701"/>
                <a:gd name="connsiteX0" fmla="*/ 1761259 w 3496543"/>
                <a:gd name="connsiteY0" fmla="*/ 0 h 4460693"/>
                <a:gd name="connsiteX1" fmla="*/ 3303456 w 3496543"/>
                <a:gd name="connsiteY1" fmla="*/ 1337480 h 4460693"/>
                <a:gd name="connsiteX2" fmla="*/ 698 w 3496543"/>
                <a:gd name="connsiteY2" fmla="*/ 4189863 h 4460693"/>
                <a:gd name="connsiteX3" fmla="*/ 1761259 w 3496543"/>
                <a:gd name="connsiteY3" fmla="*/ 0 h 4460693"/>
                <a:gd name="connsiteX0" fmla="*/ 1761259 w 3526373"/>
                <a:gd name="connsiteY0" fmla="*/ 96558 h 4557251"/>
                <a:gd name="connsiteX1" fmla="*/ 3303456 w 3526373"/>
                <a:gd name="connsiteY1" fmla="*/ 1434038 h 4557251"/>
                <a:gd name="connsiteX2" fmla="*/ 698 w 3526373"/>
                <a:gd name="connsiteY2" fmla="*/ 4286421 h 4557251"/>
                <a:gd name="connsiteX3" fmla="*/ 1761259 w 3526373"/>
                <a:gd name="connsiteY3" fmla="*/ 96558 h 4557251"/>
                <a:gd name="connsiteX0" fmla="*/ 1761259 w 3500669"/>
                <a:gd name="connsiteY0" fmla="*/ 312674 h 4773367"/>
                <a:gd name="connsiteX1" fmla="*/ 3303456 w 3500669"/>
                <a:gd name="connsiteY1" fmla="*/ 1650154 h 4773367"/>
                <a:gd name="connsiteX2" fmla="*/ 698 w 3500669"/>
                <a:gd name="connsiteY2" fmla="*/ 4502537 h 4773367"/>
                <a:gd name="connsiteX3" fmla="*/ 1761259 w 3500669"/>
                <a:gd name="connsiteY3" fmla="*/ 312674 h 4773367"/>
                <a:gd name="connsiteX0" fmla="*/ 1761259 w 3500669"/>
                <a:gd name="connsiteY0" fmla="*/ 312674 h 4764736"/>
                <a:gd name="connsiteX1" fmla="*/ 3303456 w 3500669"/>
                <a:gd name="connsiteY1" fmla="*/ 1650154 h 4764736"/>
                <a:gd name="connsiteX2" fmla="*/ 698 w 3500669"/>
                <a:gd name="connsiteY2" fmla="*/ 4502537 h 4764736"/>
                <a:gd name="connsiteX3" fmla="*/ 1761259 w 3500669"/>
                <a:gd name="connsiteY3" fmla="*/ 312674 h 4764736"/>
                <a:gd name="connsiteX0" fmla="*/ 1761259 w 3500669"/>
                <a:gd name="connsiteY0" fmla="*/ 312674 h 4735035"/>
                <a:gd name="connsiteX1" fmla="*/ 3303456 w 3500669"/>
                <a:gd name="connsiteY1" fmla="*/ 1650154 h 4735035"/>
                <a:gd name="connsiteX2" fmla="*/ 698 w 3500669"/>
                <a:gd name="connsiteY2" fmla="*/ 4502537 h 4735035"/>
                <a:gd name="connsiteX3" fmla="*/ 1761259 w 3500669"/>
                <a:gd name="connsiteY3" fmla="*/ 312674 h 4735035"/>
                <a:gd name="connsiteX0" fmla="*/ 1761259 w 3500669"/>
                <a:gd name="connsiteY0" fmla="*/ 312674 h 4726718"/>
                <a:gd name="connsiteX1" fmla="*/ 3303456 w 3500669"/>
                <a:gd name="connsiteY1" fmla="*/ 1650154 h 4726718"/>
                <a:gd name="connsiteX2" fmla="*/ 698 w 3500669"/>
                <a:gd name="connsiteY2" fmla="*/ 4502537 h 4726718"/>
                <a:gd name="connsiteX3" fmla="*/ 1761259 w 3500669"/>
                <a:gd name="connsiteY3" fmla="*/ 312674 h 4726718"/>
                <a:gd name="connsiteX0" fmla="*/ 1829466 w 3568876"/>
                <a:gd name="connsiteY0" fmla="*/ 312674 h 4791604"/>
                <a:gd name="connsiteX1" fmla="*/ 3371663 w 3568876"/>
                <a:gd name="connsiteY1" fmla="*/ 1650154 h 4791604"/>
                <a:gd name="connsiteX2" fmla="*/ 666 w 3568876"/>
                <a:gd name="connsiteY2" fmla="*/ 4570775 h 4791604"/>
                <a:gd name="connsiteX3" fmla="*/ 1829466 w 3568876"/>
                <a:gd name="connsiteY3" fmla="*/ 312674 h 4791604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77167"/>
                <a:gd name="connsiteY0" fmla="*/ 312674 h 4781659"/>
                <a:gd name="connsiteX1" fmla="*/ 3371663 w 3577167"/>
                <a:gd name="connsiteY1" fmla="*/ 1650154 h 4781659"/>
                <a:gd name="connsiteX2" fmla="*/ 666 w 3577167"/>
                <a:gd name="connsiteY2" fmla="*/ 4570775 h 4781659"/>
                <a:gd name="connsiteX3" fmla="*/ 1829466 w 3577167"/>
                <a:gd name="connsiteY3" fmla="*/ 312674 h 4781659"/>
                <a:gd name="connsiteX0" fmla="*/ 1829466 w 3567546"/>
                <a:gd name="connsiteY0" fmla="*/ 287437 h 4759231"/>
                <a:gd name="connsiteX1" fmla="*/ 3358963 w 3567546"/>
                <a:gd name="connsiteY1" fmla="*/ 1682067 h 4759231"/>
                <a:gd name="connsiteX2" fmla="*/ 666 w 3567546"/>
                <a:gd name="connsiteY2" fmla="*/ 4545538 h 4759231"/>
                <a:gd name="connsiteX3" fmla="*/ 1829466 w 3567546"/>
                <a:gd name="connsiteY3" fmla="*/ 287437 h 4759231"/>
                <a:gd name="connsiteX0" fmla="*/ 1829466 w 3587284"/>
                <a:gd name="connsiteY0" fmla="*/ 287437 h 4759231"/>
                <a:gd name="connsiteX1" fmla="*/ 3358963 w 3587284"/>
                <a:gd name="connsiteY1" fmla="*/ 1682067 h 4759231"/>
                <a:gd name="connsiteX2" fmla="*/ 666 w 3587284"/>
                <a:gd name="connsiteY2" fmla="*/ 4545538 h 4759231"/>
                <a:gd name="connsiteX3" fmla="*/ 1829466 w 3587284"/>
                <a:gd name="connsiteY3" fmla="*/ 287437 h 4759231"/>
                <a:gd name="connsiteX0" fmla="*/ 1829466 w 3594891"/>
                <a:gd name="connsiteY0" fmla="*/ 292062 h 4763856"/>
                <a:gd name="connsiteX1" fmla="*/ 3358963 w 3594891"/>
                <a:gd name="connsiteY1" fmla="*/ 1686692 h 4763856"/>
                <a:gd name="connsiteX2" fmla="*/ 666 w 3594891"/>
                <a:gd name="connsiteY2" fmla="*/ 4550163 h 4763856"/>
                <a:gd name="connsiteX3" fmla="*/ 1829466 w 3594891"/>
                <a:gd name="connsiteY3" fmla="*/ 292062 h 4763856"/>
                <a:gd name="connsiteX0" fmla="*/ 1829466 w 3587284"/>
                <a:gd name="connsiteY0" fmla="*/ 501830 h 4973624"/>
                <a:gd name="connsiteX1" fmla="*/ 3358963 w 3587284"/>
                <a:gd name="connsiteY1" fmla="*/ 1896460 h 4973624"/>
                <a:gd name="connsiteX2" fmla="*/ 666 w 3587284"/>
                <a:gd name="connsiteY2" fmla="*/ 4759931 h 4973624"/>
                <a:gd name="connsiteX3" fmla="*/ 1829466 w 3587284"/>
                <a:gd name="connsiteY3" fmla="*/ 501830 h 4973624"/>
                <a:gd name="connsiteX0" fmla="*/ 1829466 w 3617639"/>
                <a:gd name="connsiteY0" fmla="*/ 481142 h 4952936"/>
                <a:gd name="connsiteX1" fmla="*/ 3358963 w 3617639"/>
                <a:gd name="connsiteY1" fmla="*/ 1875772 h 4952936"/>
                <a:gd name="connsiteX2" fmla="*/ 666 w 3617639"/>
                <a:gd name="connsiteY2" fmla="*/ 4739243 h 4952936"/>
                <a:gd name="connsiteX3" fmla="*/ 1829466 w 3617639"/>
                <a:gd name="connsiteY3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7084"/>
                <a:gd name="connsiteX1" fmla="*/ 3427065 w 3685741"/>
                <a:gd name="connsiteY1" fmla="*/ 1875772 h 4957084"/>
                <a:gd name="connsiteX2" fmla="*/ 68768 w 3685741"/>
                <a:gd name="connsiteY2" fmla="*/ 4739243 h 4957084"/>
                <a:gd name="connsiteX3" fmla="*/ 1283419 w 3685741"/>
                <a:gd name="connsiteY3" fmla="*/ 2105229 h 4957084"/>
                <a:gd name="connsiteX4" fmla="*/ 1897568 w 3685741"/>
                <a:gd name="connsiteY4" fmla="*/ 481142 h 4957084"/>
                <a:gd name="connsiteX0" fmla="*/ 1897568 w 3685741"/>
                <a:gd name="connsiteY0" fmla="*/ 481142 h 4944704"/>
                <a:gd name="connsiteX1" fmla="*/ 3427065 w 3685741"/>
                <a:gd name="connsiteY1" fmla="*/ 1875772 h 4944704"/>
                <a:gd name="connsiteX2" fmla="*/ 68768 w 3685741"/>
                <a:gd name="connsiteY2" fmla="*/ 4739243 h 4944704"/>
                <a:gd name="connsiteX3" fmla="*/ 1283419 w 3685741"/>
                <a:gd name="connsiteY3" fmla="*/ 2105229 h 4944704"/>
                <a:gd name="connsiteX4" fmla="*/ 1897568 w 3685741"/>
                <a:gd name="connsiteY4" fmla="*/ 481142 h 4944704"/>
                <a:gd name="connsiteX0" fmla="*/ 1897568 w 3685741"/>
                <a:gd name="connsiteY0" fmla="*/ 481142 h 4908762"/>
                <a:gd name="connsiteX1" fmla="*/ 3427065 w 3685741"/>
                <a:gd name="connsiteY1" fmla="*/ 1875772 h 4908762"/>
                <a:gd name="connsiteX2" fmla="*/ 68768 w 3685741"/>
                <a:gd name="connsiteY2" fmla="*/ 4739243 h 4908762"/>
                <a:gd name="connsiteX3" fmla="*/ 1283419 w 3685741"/>
                <a:gd name="connsiteY3" fmla="*/ 2105229 h 4908762"/>
                <a:gd name="connsiteX4" fmla="*/ 1897568 w 3685741"/>
                <a:gd name="connsiteY4" fmla="*/ 481142 h 4908762"/>
                <a:gd name="connsiteX0" fmla="*/ 1897568 w 3685741"/>
                <a:gd name="connsiteY0" fmla="*/ 481142 h 4965440"/>
                <a:gd name="connsiteX1" fmla="*/ 3427065 w 3685741"/>
                <a:gd name="connsiteY1" fmla="*/ 1875772 h 4965440"/>
                <a:gd name="connsiteX2" fmla="*/ 68768 w 3685741"/>
                <a:gd name="connsiteY2" fmla="*/ 4739243 h 4965440"/>
                <a:gd name="connsiteX3" fmla="*/ 1283419 w 3685741"/>
                <a:gd name="connsiteY3" fmla="*/ 2105229 h 4965440"/>
                <a:gd name="connsiteX4" fmla="*/ 1897568 w 3685741"/>
                <a:gd name="connsiteY4" fmla="*/ 481142 h 4965440"/>
                <a:gd name="connsiteX0" fmla="*/ 1897568 w 3685741"/>
                <a:gd name="connsiteY0" fmla="*/ 481142 h 4957868"/>
                <a:gd name="connsiteX1" fmla="*/ 3427065 w 3685741"/>
                <a:gd name="connsiteY1" fmla="*/ 1875772 h 4957868"/>
                <a:gd name="connsiteX2" fmla="*/ 68768 w 3685741"/>
                <a:gd name="connsiteY2" fmla="*/ 4739243 h 4957868"/>
                <a:gd name="connsiteX3" fmla="*/ 1283419 w 3685741"/>
                <a:gd name="connsiteY3" fmla="*/ 2105229 h 4957868"/>
                <a:gd name="connsiteX4" fmla="*/ 1897568 w 3685741"/>
                <a:gd name="connsiteY4" fmla="*/ 481142 h 4957868"/>
                <a:gd name="connsiteX0" fmla="*/ 1897568 w 3685741"/>
                <a:gd name="connsiteY0" fmla="*/ 481142 h 4959344"/>
                <a:gd name="connsiteX1" fmla="*/ 3427065 w 3685741"/>
                <a:gd name="connsiteY1" fmla="*/ 1875772 h 4959344"/>
                <a:gd name="connsiteX2" fmla="*/ 68768 w 3685741"/>
                <a:gd name="connsiteY2" fmla="*/ 4739243 h 4959344"/>
                <a:gd name="connsiteX3" fmla="*/ 1283419 w 3685741"/>
                <a:gd name="connsiteY3" fmla="*/ 2105229 h 4959344"/>
                <a:gd name="connsiteX4" fmla="*/ 1897568 w 3685741"/>
                <a:gd name="connsiteY4" fmla="*/ 481142 h 495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41" h="4959344">
                  <a:moveTo>
                    <a:pt x="1897568" y="481142"/>
                  </a:moveTo>
                  <a:cubicBezTo>
                    <a:pt x="1633713" y="-151204"/>
                    <a:pt x="4550729" y="-548981"/>
                    <a:pt x="3427065" y="1875772"/>
                  </a:cubicBezTo>
                  <a:cubicBezTo>
                    <a:pt x="3680497" y="2225590"/>
                    <a:pt x="4399655" y="5881107"/>
                    <a:pt x="68768" y="4739243"/>
                  </a:cubicBezTo>
                  <a:cubicBezTo>
                    <a:pt x="-308978" y="4770662"/>
                    <a:pt x="978619" y="2814912"/>
                    <a:pt x="1283419" y="2105229"/>
                  </a:cubicBezTo>
                  <a:cubicBezTo>
                    <a:pt x="1588219" y="1395546"/>
                    <a:pt x="1751834" y="812812"/>
                    <a:pt x="1897568" y="481142"/>
                  </a:cubicBezTo>
                  <a:close/>
                </a:path>
              </a:pathLst>
            </a:custGeom>
            <a:solidFill>
              <a:srgbClr val="E8562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85">
              <a:extLst>
                <a:ext uri="{FF2B5EF4-FFF2-40B4-BE49-F238E27FC236}">
                  <a16:creationId xmlns:a16="http://schemas.microsoft.com/office/drawing/2014/main" id="{2EFA4F98-2616-1735-9FF4-5B120E913B9D}"/>
                </a:ext>
              </a:extLst>
            </p:cNvPr>
            <p:cNvSpPr/>
            <p:nvPr/>
          </p:nvSpPr>
          <p:spPr>
            <a:xfrm>
              <a:off x="5954535" y="1746206"/>
              <a:ext cx="1688893" cy="1724145"/>
            </a:xfrm>
            <a:custGeom>
              <a:avLst/>
              <a:gdLst>
                <a:gd name="connsiteX0" fmla="*/ 0 w 1193800"/>
                <a:gd name="connsiteY0" fmla="*/ 0 h 1145692"/>
                <a:gd name="connsiteX1" fmla="*/ 1193800 w 1193800"/>
                <a:gd name="connsiteY1" fmla="*/ 0 h 1145692"/>
                <a:gd name="connsiteX2" fmla="*/ 1193800 w 1193800"/>
                <a:gd name="connsiteY2" fmla="*/ 1145692 h 1145692"/>
                <a:gd name="connsiteX3" fmla="*/ 0 w 1193800"/>
                <a:gd name="connsiteY3" fmla="*/ 1145692 h 1145692"/>
                <a:gd name="connsiteX4" fmla="*/ 0 w 119380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114300 w 1631950"/>
                <a:gd name="connsiteY0" fmla="*/ 110348 h 1256040"/>
                <a:gd name="connsiteX1" fmla="*/ 1631950 w 1631950"/>
                <a:gd name="connsiteY1" fmla="*/ 878698 h 1256040"/>
                <a:gd name="connsiteX2" fmla="*/ 1308100 w 1631950"/>
                <a:gd name="connsiteY2" fmla="*/ 1256040 h 1256040"/>
                <a:gd name="connsiteX3" fmla="*/ 114300 w 1631950"/>
                <a:gd name="connsiteY3" fmla="*/ 1256040 h 1256040"/>
                <a:gd name="connsiteX4" fmla="*/ 0 w 1631950"/>
                <a:gd name="connsiteY4" fmla="*/ 0 h 1256040"/>
                <a:gd name="connsiteX5" fmla="*/ 114300 w 1631950"/>
                <a:gd name="connsiteY5" fmla="*/ 110348 h 1256040"/>
                <a:gd name="connsiteX0" fmla="*/ 117133 w 1634783"/>
                <a:gd name="connsiteY0" fmla="*/ 122551 h 1268243"/>
                <a:gd name="connsiteX1" fmla="*/ 1634783 w 1634783"/>
                <a:gd name="connsiteY1" fmla="*/ 890901 h 1268243"/>
                <a:gd name="connsiteX2" fmla="*/ 1310933 w 1634783"/>
                <a:gd name="connsiteY2" fmla="*/ 1268243 h 1268243"/>
                <a:gd name="connsiteX3" fmla="*/ 117133 w 1634783"/>
                <a:gd name="connsiteY3" fmla="*/ 1268243 h 1268243"/>
                <a:gd name="connsiteX4" fmla="*/ 85383 w 1634783"/>
                <a:gd name="connsiteY4" fmla="*/ 151903 h 1268243"/>
                <a:gd name="connsiteX5" fmla="*/ 2833 w 1634783"/>
                <a:gd name="connsiteY5" fmla="*/ 12203 h 1268243"/>
                <a:gd name="connsiteX6" fmla="*/ 117133 w 1634783"/>
                <a:gd name="connsiteY6" fmla="*/ 122551 h 1268243"/>
                <a:gd name="connsiteX0" fmla="*/ 147375 w 1665025"/>
                <a:gd name="connsiteY0" fmla="*/ 110392 h 1256084"/>
                <a:gd name="connsiteX1" fmla="*/ 1665025 w 1665025"/>
                <a:gd name="connsiteY1" fmla="*/ 878742 h 1256084"/>
                <a:gd name="connsiteX2" fmla="*/ 1341175 w 1665025"/>
                <a:gd name="connsiteY2" fmla="*/ 1256084 h 1256084"/>
                <a:gd name="connsiteX3" fmla="*/ 147375 w 1665025"/>
                <a:gd name="connsiteY3" fmla="*/ 1256084 h 1256084"/>
                <a:gd name="connsiteX4" fmla="*/ 7676 w 1665025"/>
                <a:gd name="connsiteY4" fmla="*/ 152445 h 1256084"/>
                <a:gd name="connsiteX5" fmla="*/ 115625 w 1665025"/>
                <a:gd name="connsiteY5" fmla="*/ 139744 h 1256084"/>
                <a:gd name="connsiteX6" fmla="*/ 33075 w 1665025"/>
                <a:gd name="connsiteY6" fmla="*/ 44 h 1256084"/>
                <a:gd name="connsiteX7" fmla="*/ 147375 w 1665025"/>
                <a:gd name="connsiteY7" fmla="*/ 110392 h 1256084"/>
                <a:gd name="connsiteX0" fmla="*/ 141507 w 1659157"/>
                <a:gd name="connsiteY0" fmla="*/ 110392 h 1256084"/>
                <a:gd name="connsiteX1" fmla="*/ 1659157 w 1659157"/>
                <a:gd name="connsiteY1" fmla="*/ 878742 h 1256084"/>
                <a:gd name="connsiteX2" fmla="*/ 1335307 w 1659157"/>
                <a:gd name="connsiteY2" fmla="*/ 1256084 h 1256084"/>
                <a:gd name="connsiteX3" fmla="*/ 141507 w 1659157"/>
                <a:gd name="connsiteY3" fmla="*/ 1256084 h 1256084"/>
                <a:gd name="connsiteX4" fmla="*/ 128808 w 1659157"/>
                <a:gd name="connsiteY4" fmla="*/ 254044 h 1256084"/>
                <a:gd name="connsiteX5" fmla="*/ 1808 w 1659157"/>
                <a:gd name="connsiteY5" fmla="*/ 152445 h 1256084"/>
                <a:gd name="connsiteX6" fmla="*/ 109757 w 1659157"/>
                <a:gd name="connsiteY6" fmla="*/ 139744 h 1256084"/>
                <a:gd name="connsiteX7" fmla="*/ 27207 w 1659157"/>
                <a:gd name="connsiteY7" fmla="*/ 44 h 1256084"/>
                <a:gd name="connsiteX8" fmla="*/ 141507 w 1659157"/>
                <a:gd name="connsiteY8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9867 w 1659116"/>
                <a:gd name="connsiteY4" fmla="*/ 266744 h 1256084"/>
                <a:gd name="connsiteX5" fmla="*/ 128767 w 1659116"/>
                <a:gd name="connsiteY5" fmla="*/ 254044 h 1256084"/>
                <a:gd name="connsiteX6" fmla="*/ 1767 w 1659116"/>
                <a:gd name="connsiteY6" fmla="*/ 152445 h 1256084"/>
                <a:gd name="connsiteX7" fmla="*/ 109716 w 1659116"/>
                <a:gd name="connsiteY7" fmla="*/ 139744 h 1256084"/>
                <a:gd name="connsiteX8" fmla="*/ 27166 w 1659116"/>
                <a:gd name="connsiteY8" fmla="*/ 44 h 1256084"/>
                <a:gd name="connsiteX9" fmla="*/ 141466 w 1659116"/>
                <a:gd name="connsiteY9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198616 w 1659116"/>
                <a:gd name="connsiteY4" fmla="*/ 406444 h 1256084"/>
                <a:gd name="connsiteX5" fmla="*/ 39867 w 1659116"/>
                <a:gd name="connsiteY5" fmla="*/ 266744 h 1256084"/>
                <a:gd name="connsiteX6" fmla="*/ 128767 w 1659116"/>
                <a:gd name="connsiteY6" fmla="*/ 254044 h 1256084"/>
                <a:gd name="connsiteX7" fmla="*/ 1767 w 1659116"/>
                <a:gd name="connsiteY7" fmla="*/ 152445 h 1256084"/>
                <a:gd name="connsiteX8" fmla="*/ 109716 w 1659116"/>
                <a:gd name="connsiteY8" fmla="*/ 139744 h 1256084"/>
                <a:gd name="connsiteX9" fmla="*/ 27166 w 1659116"/>
                <a:gd name="connsiteY9" fmla="*/ 44 h 1256084"/>
                <a:gd name="connsiteX10" fmla="*/ 141466 w 1659116"/>
                <a:gd name="connsiteY10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7016 w 1659116"/>
                <a:gd name="connsiteY4" fmla="*/ 431844 h 1256084"/>
                <a:gd name="connsiteX5" fmla="*/ 198616 w 1659116"/>
                <a:gd name="connsiteY5" fmla="*/ 406444 h 1256084"/>
                <a:gd name="connsiteX6" fmla="*/ 39867 w 1659116"/>
                <a:gd name="connsiteY6" fmla="*/ 266744 h 1256084"/>
                <a:gd name="connsiteX7" fmla="*/ 128767 w 1659116"/>
                <a:gd name="connsiteY7" fmla="*/ 254044 h 1256084"/>
                <a:gd name="connsiteX8" fmla="*/ 1767 w 1659116"/>
                <a:gd name="connsiteY8" fmla="*/ 152445 h 1256084"/>
                <a:gd name="connsiteX9" fmla="*/ 109716 w 1659116"/>
                <a:gd name="connsiteY9" fmla="*/ 139744 h 1256084"/>
                <a:gd name="connsiteX10" fmla="*/ 27166 w 1659116"/>
                <a:gd name="connsiteY10" fmla="*/ 44 h 1256084"/>
                <a:gd name="connsiteX11" fmla="*/ 141466 w 1659116"/>
                <a:gd name="connsiteY11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255766 w 1659116"/>
                <a:gd name="connsiteY4" fmla="*/ 533444 h 1256084"/>
                <a:gd name="connsiteX5" fmla="*/ 97016 w 1659116"/>
                <a:gd name="connsiteY5" fmla="*/ 431844 h 1256084"/>
                <a:gd name="connsiteX6" fmla="*/ 198616 w 1659116"/>
                <a:gd name="connsiteY6" fmla="*/ 406444 h 1256084"/>
                <a:gd name="connsiteX7" fmla="*/ 39867 w 1659116"/>
                <a:gd name="connsiteY7" fmla="*/ 266744 h 1256084"/>
                <a:gd name="connsiteX8" fmla="*/ 128767 w 1659116"/>
                <a:gd name="connsiteY8" fmla="*/ 254044 h 1256084"/>
                <a:gd name="connsiteX9" fmla="*/ 1767 w 1659116"/>
                <a:gd name="connsiteY9" fmla="*/ 152445 h 1256084"/>
                <a:gd name="connsiteX10" fmla="*/ 109716 w 1659116"/>
                <a:gd name="connsiteY10" fmla="*/ 139744 h 1256084"/>
                <a:gd name="connsiteX11" fmla="*/ 27166 w 1659116"/>
                <a:gd name="connsiteY11" fmla="*/ 44 h 1256084"/>
                <a:gd name="connsiteX12" fmla="*/ 141466 w 1659116"/>
                <a:gd name="connsiteY12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0666 w 1659116"/>
                <a:gd name="connsiteY4" fmla="*/ 565194 h 1256084"/>
                <a:gd name="connsiteX5" fmla="*/ 255766 w 1659116"/>
                <a:gd name="connsiteY5" fmla="*/ 533444 h 1256084"/>
                <a:gd name="connsiteX6" fmla="*/ 97016 w 1659116"/>
                <a:gd name="connsiteY6" fmla="*/ 431844 h 1256084"/>
                <a:gd name="connsiteX7" fmla="*/ 198616 w 1659116"/>
                <a:gd name="connsiteY7" fmla="*/ 406444 h 1256084"/>
                <a:gd name="connsiteX8" fmla="*/ 39867 w 1659116"/>
                <a:gd name="connsiteY8" fmla="*/ 266744 h 1256084"/>
                <a:gd name="connsiteX9" fmla="*/ 128767 w 1659116"/>
                <a:gd name="connsiteY9" fmla="*/ 254044 h 1256084"/>
                <a:gd name="connsiteX10" fmla="*/ 1767 w 1659116"/>
                <a:gd name="connsiteY10" fmla="*/ 152445 h 1256084"/>
                <a:gd name="connsiteX11" fmla="*/ 109716 w 1659116"/>
                <a:gd name="connsiteY11" fmla="*/ 139744 h 1256084"/>
                <a:gd name="connsiteX12" fmla="*/ 27166 w 1659116"/>
                <a:gd name="connsiteY12" fmla="*/ 44 h 1256084"/>
                <a:gd name="connsiteX13" fmla="*/ 141466 w 1659116"/>
                <a:gd name="connsiteY13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928866 w 1659116"/>
                <a:gd name="connsiteY3" fmla="*/ 1174794 h 1256084"/>
                <a:gd name="connsiteX4" fmla="*/ 630416 w 1659116"/>
                <a:gd name="connsiteY4" fmla="*/ 709984 h 1256084"/>
                <a:gd name="connsiteX5" fmla="*/ 706616 w 1659116"/>
                <a:gd name="connsiteY5" fmla="*/ 914444 h 1256084"/>
                <a:gd name="connsiteX6" fmla="*/ 90666 w 1659116"/>
                <a:gd name="connsiteY6" fmla="*/ 565194 h 1256084"/>
                <a:gd name="connsiteX7" fmla="*/ 255766 w 1659116"/>
                <a:gd name="connsiteY7" fmla="*/ 533444 h 1256084"/>
                <a:gd name="connsiteX8" fmla="*/ 97016 w 1659116"/>
                <a:gd name="connsiteY8" fmla="*/ 431844 h 1256084"/>
                <a:gd name="connsiteX9" fmla="*/ 198616 w 1659116"/>
                <a:gd name="connsiteY9" fmla="*/ 406444 h 1256084"/>
                <a:gd name="connsiteX10" fmla="*/ 39867 w 1659116"/>
                <a:gd name="connsiteY10" fmla="*/ 266744 h 1256084"/>
                <a:gd name="connsiteX11" fmla="*/ 128767 w 1659116"/>
                <a:gd name="connsiteY11" fmla="*/ 254044 h 1256084"/>
                <a:gd name="connsiteX12" fmla="*/ 1767 w 1659116"/>
                <a:gd name="connsiteY12" fmla="*/ 152445 h 1256084"/>
                <a:gd name="connsiteX13" fmla="*/ 109716 w 1659116"/>
                <a:gd name="connsiteY13" fmla="*/ 139744 h 1256084"/>
                <a:gd name="connsiteX14" fmla="*/ 27166 w 1659116"/>
                <a:gd name="connsiteY14" fmla="*/ 44 h 1256084"/>
                <a:gd name="connsiteX15" fmla="*/ 141466 w 1659116"/>
                <a:gd name="connsiteY15" fmla="*/ 110392 h 1256084"/>
                <a:gd name="connsiteX0" fmla="*/ 141466 w 1659116"/>
                <a:gd name="connsiteY0" fmla="*/ 110392 h 1261468"/>
                <a:gd name="connsiteX1" fmla="*/ 1659116 w 1659116"/>
                <a:gd name="connsiteY1" fmla="*/ 878742 h 1261468"/>
                <a:gd name="connsiteX2" fmla="*/ 1335266 w 1659116"/>
                <a:gd name="connsiteY2" fmla="*/ 1256084 h 1261468"/>
                <a:gd name="connsiteX3" fmla="*/ 871716 w 1659116"/>
                <a:gd name="connsiteY3" fmla="*/ 889044 h 1261468"/>
                <a:gd name="connsiteX4" fmla="*/ 928866 w 1659116"/>
                <a:gd name="connsiteY4" fmla="*/ 1174794 h 1261468"/>
                <a:gd name="connsiteX5" fmla="*/ 630416 w 1659116"/>
                <a:gd name="connsiteY5" fmla="*/ 709984 h 1261468"/>
                <a:gd name="connsiteX6" fmla="*/ 706616 w 1659116"/>
                <a:gd name="connsiteY6" fmla="*/ 914444 h 1261468"/>
                <a:gd name="connsiteX7" fmla="*/ 90666 w 1659116"/>
                <a:gd name="connsiteY7" fmla="*/ 565194 h 1261468"/>
                <a:gd name="connsiteX8" fmla="*/ 255766 w 1659116"/>
                <a:gd name="connsiteY8" fmla="*/ 533444 h 1261468"/>
                <a:gd name="connsiteX9" fmla="*/ 97016 w 1659116"/>
                <a:gd name="connsiteY9" fmla="*/ 431844 h 1261468"/>
                <a:gd name="connsiteX10" fmla="*/ 198616 w 1659116"/>
                <a:gd name="connsiteY10" fmla="*/ 406444 h 1261468"/>
                <a:gd name="connsiteX11" fmla="*/ 39867 w 1659116"/>
                <a:gd name="connsiteY11" fmla="*/ 266744 h 1261468"/>
                <a:gd name="connsiteX12" fmla="*/ 128767 w 1659116"/>
                <a:gd name="connsiteY12" fmla="*/ 254044 h 1261468"/>
                <a:gd name="connsiteX13" fmla="*/ 1767 w 1659116"/>
                <a:gd name="connsiteY13" fmla="*/ 152445 h 1261468"/>
                <a:gd name="connsiteX14" fmla="*/ 109716 w 1659116"/>
                <a:gd name="connsiteY14" fmla="*/ 139744 h 1261468"/>
                <a:gd name="connsiteX15" fmla="*/ 27166 w 1659116"/>
                <a:gd name="connsiteY15" fmla="*/ 44 h 1261468"/>
                <a:gd name="connsiteX16" fmla="*/ 141466 w 1659116"/>
                <a:gd name="connsiteY16" fmla="*/ 110392 h 1261468"/>
                <a:gd name="connsiteX0" fmla="*/ 141466 w 1659116"/>
                <a:gd name="connsiteY0" fmla="*/ 110392 h 1375492"/>
                <a:gd name="connsiteX1" fmla="*/ 1659116 w 1659116"/>
                <a:gd name="connsiteY1" fmla="*/ 878742 h 1375492"/>
                <a:gd name="connsiteX2" fmla="*/ 1335266 w 1659116"/>
                <a:gd name="connsiteY2" fmla="*/ 1256084 h 1375492"/>
                <a:gd name="connsiteX3" fmla="*/ 1100316 w 1659116"/>
                <a:gd name="connsiteY3" fmla="*/ 1358944 h 1375492"/>
                <a:gd name="connsiteX4" fmla="*/ 871716 w 1659116"/>
                <a:gd name="connsiteY4" fmla="*/ 889044 h 1375492"/>
                <a:gd name="connsiteX5" fmla="*/ 928866 w 1659116"/>
                <a:gd name="connsiteY5" fmla="*/ 1174794 h 1375492"/>
                <a:gd name="connsiteX6" fmla="*/ 630416 w 1659116"/>
                <a:gd name="connsiteY6" fmla="*/ 709984 h 1375492"/>
                <a:gd name="connsiteX7" fmla="*/ 706616 w 1659116"/>
                <a:gd name="connsiteY7" fmla="*/ 914444 h 1375492"/>
                <a:gd name="connsiteX8" fmla="*/ 90666 w 1659116"/>
                <a:gd name="connsiteY8" fmla="*/ 565194 h 1375492"/>
                <a:gd name="connsiteX9" fmla="*/ 255766 w 1659116"/>
                <a:gd name="connsiteY9" fmla="*/ 533444 h 1375492"/>
                <a:gd name="connsiteX10" fmla="*/ 97016 w 1659116"/>
                <a:gd name="connsiteY10" fmla="*/ 431844 h 1375492"/>
                <a:gd name="connsiteX11" fmla="*/ 198616 w 1659116"/>
                <a:gd name="connsiteY11" fmla="*/ 406444 h 1375492"/>
                <a:gd name="connsiteX12" fmla="*/ 39867 w 1659116"/>
                <a:gd name="connsiteY12" fmla="*/ 266744 h 1375492"/>
                <a:gd name="connsiteX13" fmla="*/ 128767 w 1659116"/>
                <a:gd name="connsiteY13" fmla="*/ 254044 h 1375492"/>
                <a:gd name="connsiteX14" fmla="*/ 1767 w 1659116"/>
                <a:gd name="connsiteY14" fmla="*/ 152445 h 1375492"/>
                <a:gd name="connsiteX15" fmla="*/ 109716 w 1659116"/>
                <a:gd name="connsiteY15" fmla="*/ 139744 h 1375492"/>
                <a:gd name="connsiteX16" fmla="*/ 27166 w 1659116"/>
                <a:gd name="connsiteY16" fmla="*/ 44 h 1375492"/>
                <a:gd name="connsiteX17" fmla="*/ 141466 w 1659116"/>
                <a:gd name="connsiteY17" fmla="*/ 110392 h 1375492"/>
                <a:gd name="connsiteX0" fmla="*/ 141466 w 1659116"/>
                <a:gd name="connsiteY0" fmla="*/ 110392 h 1716422"/>
                <a:gd name="connsiteX1" fmla="*/ 1659116 w 1659116"/>
                <a:gd name="connsiteY1" fmla="*/ 878742 h 1716422"/>
                <a:gd name="connsiteX2" fmla="*/ 1373366 w 1659116"/>
                <a:gd name="connsiteY2" fmla="*/ 1713284 h 1716422"/>
                <a:gd name="connsiteX3" fmla="*/ 1100316 w 1659116"/>
                <a:gd name="connsiteY3" fmla="*/ 1358944 h 1716422"/>
                <a:gd name="connsiteX4" fmla="*/ 871716 w 1659116"/>
                <a:gd name="connsiteY4" fmla="*/ 889044 h 1716422"/>
                <a:gd name="connsiteX5" fmla="*/ 928866 w 1659116"/>
                <a:gd name="connsiteY5" fmla="*/ 1174794 h 1716422"/>
                <a:gd name="connsiteX6" fmla="*/ 630416 w 1659116"/>
                <a:gd name="connsiteY6" fmla="*/ 709984 h 1716422"/>
                <a:gd name="connsiteX7" fmla="*/ 706616 w 1659116"/>
                <a:gd name="connsiteY7" fmla="*/ 914444 h 1716422"/>
                <a:gd name="connsiteX8" fmla="*/ 90666 w 1659116"/>
                <a:gd name="connsiteY8" fmla="*/ 565194 h 1716422"/>
                <a:gd name="connsiteX9" fmla="*/ 255766 w 1659116"/>
                <a:gd name="connsiteY9" fmla="*/ 533444 h 1716422"/>
                <a:gd name="connsiteX10" fmla="*/ 97016 w 1659116"/>
                <a:gd name="connsiteY10" fmla="*/ 431844 h 1716422"/>
                <a:gd name="connsiteX11" fmla="*/ 198616 w 1659116"/>
                <a:gd name="connsiteY11" fmla="*/ 406444 h 1716422"/>
                <a:gd name="connsiteX12" fmla="*/ 39867 w 1659116"/>
                <a:gd name="connsiteY12" fmla="*/ 266744 h 1716422"/>
                <a:gd name="connsiteX13" fmla="*/ 128767 w 1659116"/>
                <a:gd name="connsiteY13" fmla="*/ 254044 h 1716422"/>
                <a:gd name="connsiteX14" fmla="*/ 1767 w 1659116"/>
                <a:gd name="connsiteY14" fmla="*/ 152445 h 1716422"/>
                <a:gd name="connsiteX15" fmla="*/ 109716 w 1659116"/>
                <a:gd name="connsiteY15" fmla="*/ 139744 h 1716422"/>
                <a:gd name="connsiteX16" fmla="*/ 27166 w 1659116"/>
                <a:gd name="connsiteY16" fmla="*/ 44 h 1716422"/>
                <a:gd name="connsiteX17" fmla="*/ 141466 w 1659116"/>
                <a:gd name="connsiteY17" fmla="*/ 110392 h 1716422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73366 w 1659116"/>
                <a:gd name="connsiteY2" fmla="*/ 1713284 h 1724145"/>
                <a:gd name="connsiteX3" fmla="*/ 1125716 w 1659116"/>
                <a:gd name="connsiteY3" fmla="*/ 1117644 h 1724145"/>
                <a:gd name="connsiteX4" fmla="*/ 1100316 w 1659116"/>
                <a:gd name="connsiteY4" fmla="*/ 1358944 h 1724145"/>
                <a:gd name="connsiteX5" fmla="*/ 871716 w 1659116"/>
                <a:gd name="connsiteY5" fmla="*/ 889044 h 1724145"/>
                <a:gd name="connsiteX6" fmla="*/ 928866 w 1659116"/>
                <a:gd name="connsiteY6" fmla="*/ 1174794 h 1724145"/>
                <a:gd name="connsiteX7" fmla="*/ 630416 w 1659116"/>
                <a:gd name="connsiteY7" fmla="*/ 709984 h 1724145"/>
                <a:gd name="connsiteX8" fmla="*/ 706616 w 1659116"/>
                <a:gd name="connsiteY8" fmla="*/ 914444 h 1724145"/>
                <a:gd name="connsiteX9" fmla="*/ 90666 w 1659116"/>
                <a:gd name="connsiteY9" fmla="*/ 565194 h 1724145"/>
                <a:gd name="connsiteX10" fmla="*/ 255766 w 1659116"/>
                <a:gd name="connsiteY10" fmla="*/ 533444 h 1724145"/>
                <a:gd name="connsiteX11" fmla="*/ 97016 w 1659116"/>
                <a:gd name="connsiteY11" fmla="*/ 431844 h 1724145"/>
                <a:gd name="connsiteX12" fmla="*/ 198616 w 1659116"/>
                <a:gd name="connsiteY12" fmla="*/ 406444 h 1724145"/>
                <a:gd name="connsiteX13" fmla="*/ 39867 w 1659116"/>
                <a:gd name="connsiteY13" fmla="*/ 266744 h 1724145"/>
                <a:gd name="connsiteX14" fmla="*/ 128767 w 1659116"/>
                <a:gd name="connsiteY14" fmla="*/ 254044 h 1724145"/>
                <a:gd name="connsiteX15" fmla="*/ 1767 w 1659116"/>
                <a:gd name="connsiteY15" fmla="*/ 152445 h 1724145"/>
                <a:gd name="connsiteX16" fmla="*/ 109716 w 1659116"/>
                <a:gd name="connsiteY16" fmla="*/ 139744 h 1724145"/>
                <a:gd name="connsiteX17" fmla="*/ 27166 w 1659116"/>
                <a:gd name="connsiteY17" fmla="*/ 44 h 1724145"/>
                <a:gd name="connsiteX18" fmla="*/ 141466 w 1659116"/>
                <a:gd name="connsiteY18" fmla="*/ 110392 h 1724145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67016 w 1659116"/>
                <a:gd name="connsiteY2" fmla="*/ 1162094 h 1724145"/>
                <a:gd name="connsiteX3" fmla="*/ 1373366 w 1659116"/>
                <a:gd name="connsiteY3" fmla="*/ 1713284 h 1724145"/>
                <a:gd name="connsiteX4" fmla="*/ 1125716 w 1659116"/>
                <a:gd name="connsiteY4" fmla="*/ 1117644 h 1724145"/>
                <a:gd name="connsiteX5" fmla="*/ 1100316 w 1659116"/>
                <a:gd name="connsiteY5" fmla="*/ 1358944 h 1724145"/>
                <a:gd name="connsiteX6" fmla="*/ 871716 w 1659116"/>
                <a:gd name="connsiteY6" fmla="*/ 889044 h 1724145"/>
                <a:gd name="connsiteX7" fmla="*/ 928866 w 1659116"/>
                <a:gd name="connsiteY7" fmla="*/ 1174794 h 1724145"/>
                <a:gd name="connsiteX8" fmla="*/ 630416 w 1659116"/>
                <a:gd name="connsiteY8" fmla="*/ 709984 h 1724145"/>
                <a:gd name="connsiteX9" fmla="*/ 706616 w 1659116"/>
                <a:gd name="connsiteY9" fmla="*/ 914444 h 1724145"/>
                <a:gd name="connsiteX10" fmla="*/ 90666 w 1659116"/>
                <a:gd name="connsiteY10" fmla="*/ 565194 h 1724145"/>
                <a:gd name="connsiteX11" fmla="*/ 255766 w 1659116"/>
                <a:gd name="connsiteY11" fmla="*/ 533444 h 1724145"/>
                <a:gd name="connsiteX12" fmla="*/ 97016 w 1659116"/>
                <a:gd name="connsiteY12" fmla="*/ 431844 h 1724145"/>
                <a:gd name="connsiteX13" fmla="*/ 198616 w 1659116"/>
                <a:gd name="connsiteY13" fmla="*/ 406444 h 1724145"/>
                <a:gd name="connsiteX14" fmla="*/ 39867 w 1659116"/>
                <a:gd name="connsiteY14" fmla="*/ 266744 h 1724145"/>
                <a:gd name="connsiteX15" fmla="*/ 128767 w 1659116"/>
                <a:gd name="connsiteY15" fmla="*/ 254044 h 1724145"/>
                <a:gd name="connsiteX16" fmla="*/ 1767 w 1659116"/>
                <a:gd name="connsiteY16" fmla="*/ 152445 h 1724145"/>
                <a:gd name="connsiteX17" fmla="*/ 109716 w 1659116"/>
                <a:gd name="connsiteY17" fmla="*/ 139744 h 1724145"/>
                <a:gd name="connsiteX18" fmla="*/ 27166 w 1659116"/>
                <a:gd name="connsiteY18" fmla="*/ 44 h 1724145"/>
                <a:gd name="connsiteX19" fmla="*/ 141466 w 1659116"/>
                <a:gd name="connsiteY19" fmla="*/ 110392 h 1724145"/>
                <a:gd name="connsiteX0" fmla="*/ 141466 w 1729951"/>
                <a:gd name="connsiteY0" fmla="*/ 110392 h 1724145"/>
                <a:gd name="connsiteX1" fmla="*/ 1659116 w 1729951"/>
                <a:gd name="connsiteY1" fmla="*/ 878742 h 1724145"/>
                <a:gd name="connsiteX2" fmla="*/ 1474966 w 1729951"/>
                <a:gd name="connsiteY2" fmla="*/ 1416094 h 1724145"/>
                <a:gd name="connsiteX3" fmla="*/ 1367016 w 1729951"/>
                <a:gd name="connsiteY3" fmla="*/ 1162094 h 1724145"/>
                <a:gd name="connsiteX4" fmla="*/ 1373366 w 1729951"/>
                <a:gd name="connsiteY4" fmla="*/ 1713284 h 1724145"/>
                <a:gd name="connsiteX5" fmla="*/ 1125716 w 1729951"/>
                <a:gd name="connsiteY5" fmla="*/ 1117644 h 1724145"/>
                <a:gd name="connsiteX6" fmla="*/ 1100316 w 1729951"/>
                <a:gd name="connsiteY6" fmla="*/ 1358944 h 1724145"/>
                <a:gd name="connsiteX7" fmla="*/ 871716 w 1729951"/>
                <a:gd name="connsiteY7" fmla="*/ 889044 h 1724145"/>
                <a:gd name="connsiteX8" fmla="*/ 928866 w 1729951"/>
                <a:gd name="connsiteY8" fmla="*/ 1174794 h 1724145"/>
                <a:gd name="connsiteX9" fmla="*/ 630416 w 1729951"/>
                <a:gd name="connsiteY9" fmla="*/ 709984 h 1724145"/>
                <a:gd name="connsiteX10" fmla="*/ 706616 w 1729951"/>
                <a:gd name="connsiteY10" fmla="*/ 914444 h 1724145"/>
                <a:gd name="connsiteX11" fmla="*/ 90666 w 1729951"/>
                <a:gd name="connsiteY11" fmla="*/ 565194 h 1724145"/>
                <a:gd name="connsiteX12" fmla="*/ 255766 w 1729951"/>
                <a:gd name="connsiteY12" fmla="*/ 533444 h 1724145"/>
                <a:gd name="connsiteX13" fmla="*/ 97016 w 1729951"/>
                <a:gd name="connsiteY13" fmla="*/ 431844 h 1724145"/>
                <a:gd name="connsiteX14" fmla="*/ 198616 w 1729951"/>
                <a:gd name="connsiteY14" fmla="*/ 406444 h 1724145"/>
                <a:gd name="connsiteX15" fmla="*/ 39867 w 1729951"/>
                <a:gd name="connsiteY15" fmla="*/ 266744 h 1724145"/>
                <a:gd name="connsiteX16" fmla="*/ 128767 w 1729951"/>
                <a:gd name="connsiteY16" fmla="*/ 254044 h 1724145"/>
                <a:gd name="connsiteX17" fmla="*/ 1767 w 1729951"/>
                <a:gd name="connsiteY17" fmla="*/ 152445 h 1724145"/>
                <a:gd name="connsiteX18" fmla="*/ 109716 w 1729951"/>
                <a:gd name="connsiteY18" fmla="*/ 139744 h 1724145"/>
                <a:gd name="connsiteX19" fmla="*/ 27166 w 1729951"/>
                <a:gd name="connsiteY19" fmla="*/ 44 h 1724145"/>
                <a:gd name="connsiteX20" fmla="*/ 141466 w 1729951"/>
                <a:gd name="connsiteY20" fmla="*/ 110392 h 1724145"/>
                <a:gd name="connsiteX0" fmla="*/ 141466 w 1732312"/>
                <a:gd name="connsiteY0" fmla="*/ 110392 h 1724145"/>
                <a:gd name="connsiteX1" fmla="*/ 1659116 w 1732312"/>
                <a:gd name="connsiteY1" fmla="*/ 878742 h 1724145"/>
                <a:gd name="connsiteX2" fmla="*/ 1443216 w 1732312"/>
                <a:gd name="connsiteY2" fmla="*/ 1066844 h 1724145"/>
                <a:gd name="connsiteX3" fmla="*/ 1474966 w 1732312"/>
                <a:gd name="connsiteY3" fmla="*/ 1416094 h 1724145"/>
                <a:gd name="connsiteX4" fmla="*/ 1367016 w 1732312"/>
                <a:gd name="connsiteY4" fmla="*/ 1162094 h 1724145"/>
                <a:gd name="connsiteX5" fmla="*/ 1373366 w 1732312"/>
                <a:gd name="connsiteY5" fmla="*/ 1713284 h 1724145"/>
                <a:gd name="connsiteX6" fmla="*/ 1125716 w 1732312"/>
                <a:gd name="connsiteY6" fmla="*/ 1117644 h 1724145"/>
                <a:gd name="connsiteX7" fmla="*/ 1100316 w 1732312"/>
                <a:gd name="connsiteY7" fmla="*/ 1358944 h 1724145"/>
                <a:gd name="connsiteX8" fmla="*/ 871716 w 1732312"/>
                <a:gd name="connsiteY8" fmla="*/ 889044 h 1724145"/>
                <a:gd name="connsiteX9" fmla="*/ 928866 w 1732312"/>
                <a:gd name="connsiteY9" fmla="*/ 1174794 h 1724145"/>
                <a:gd name="connsiteX10" fmla="*/ 630416 w 1732312"/>
                <a:gd name="connsiteY10" fmla="*/ 709984 h 1724145"/>
                <a:gd name="connsiteX11" fmla="*/ 706616 w 1732312"/>
                <a:gd name="connsiteY11" fmla="*/ 914444 h 1724145"/>
                <a:gd name="connsiteX12" fmla="*/ 90666 w 1732312"/>
                <a:gd name="connsiteY12" fmla="*/ 565194 h 1724145"/>
                <a:gd name="connsiteX13" fmla="*/ 255766 w 1732312"/>
                <a:gd name="connsiteY13" fmla="*/ 533444 h 1724145"/>
                <a:gd name="connsiteX14" fmla="*/ 97016 w 1732312"/>
                <a:gd name="connsiteY14" fmla="*/ 431844 h 1724145"/>
                <a:gd name="connsiteX15" fmla="*/ 198616 w 1732312"/>
                <a:gd name="connsiteY15" fmla="*/ 406444 h 1724145"/>
                <a:gd name="connsiteX16" fmla="*/ 39867 w 1732312"/>
                <a:gd name="connsiteY16" fmla="*/ 266744 h 1724145"/>
                <a:gd name="connsiteX17" fmla="*/ 128767 w 1732312"/>
                <a:gd name="connsiteY17" fmla="*/ 254044 h 1724145"/>
                <a:gd name="connsiteX18" fmla="*/ 1767 w 1732312"/>
                <a:gd name="connsiteY18" fmla="*/ 152445 h 1724145"/>
                <a:gd name="connsiteX19" fmla="*/ 109716 w 1732312"/>
                <a:gd name="connsiteY19" fmla="*/ 139744 h 1724145"/>
                <a:gd name="connsiteX20" fmla="*/ 27166 w 1732312"/>
                <a:gd name="connsiteY20" fmla="*/ 44 h 1724145"/>
                <a:gd name="connsiteX21" fmla="*/ 141466 w 1732312"/>
                <a:gd name="connsiteY21" fmla="*/ 110392 h 1724145"/>
                <a:gd name="connsiteX0" fmla="*/ 141466 w 1763139"/>
                <a:gd name="connsiteY0" fmla="*/ 110392 h 1724145"/>
                <a:gd name="connsiteX1" fmla="*/ 1659116 w 1763139"/>
                <a:gd name="connsiteY1" fmla="*/ 878742 h 1724145"/>
                <a:gd name="connsiteX2" fmla="*/ 1621015 w 1763139"/>
                <a:gd name="connsiteY2" fmla="*/ 1333544 h 1724145"/>
                <a:gd name="connsiteX3" fmla="*/ 1443216 w 1763139"/>
                <a:gd name="connsiteY3" fmla="*/ 1066844 h 1724145"/>
                <a:gd name="connsiteX4" fmla="*/ 1474966 w 1763139"/>
                <a:gd name="connsiteY4" fmla="*/ 1416094 h 1724145"/>
                <a:gd name="connsiteX5" fmla="*/ 1367016 w 1763139"/>
                <a:gd name="connsiteY5" fmla="*/ 1162094 h 1724145"/>
                <a:gd name="connsiteX6" fmla="*/ 1373366 w 1763139"/>
                <a:gd name="connsiteY6" fmla="*/ 1713284 h 1724145"/>
                <a:gd name="connsiteX7" fmla="*/ 1125716 w 1763139"/>
                <a:gd name="connsiteY7" fmla="*/ 1117644 h 1724145"/>
                <a:gd name="connsiteX8" fmla="*/ 1100316 w 1763139"/>
                <a:gd name="connsiteY8" fmla="*/ 1358944 h 1724145"/>
                <a:gd name="connsiteX9" fmla="*/ 871716 w 1763139"/>
                <a:gd name="connsiteY9" fmla="*/ 889044 h 1724145"/>
                <a:gd name="connsiteX10" fmla="*/ 928866 w 1763139"/>
                <a:gd name="connsiteY10" fmla="*/ 1174794 h 1724145"/>
                <a:gd name="connsiteX11" fmla="*/ 630416 w 1763139"/>
                <a:gd name="connsiteY11" fmla="*/ 709984 h 1724145"/>
                <a:gd name="connsiteX12" fmla="*/ 706616 w 1763139"/>
                <a:gd name="connsiteY12" fmla="*/ 914444 h 1724145"/>
                <a:gd name="connsiteX13" fmla="*/ 90666 w 1763139"/>
                <a:gd name="connsiteY13" fmla="*/ 565194 h 1724145"/>
                <a:gd name="connsiteX14" fmla="*/ 255766 w 1763139"/>
                <a:gd name="connsiteY14" fmla="*/ 533444 h 1724145"/>
                <a:gd name="connsiteX15" fmla="*/ 97016 w 1763139"/>
                <a:gd name="connsiteY15" fmla="*/ 431844 h 1724145"/>
                <a:gd name="connsiteX16" fmla="*/ 198616 w 1763139"/>
                <a:gd name="connsiteY16" fmla="*/ 406444 h 1724145"/>
                <a:gd name="connsiteX17" fmla="*/ 39867 w 1763139"/>
                <a:gd name="connsiteY17" fmla="*/ 266744 h 1724145"/>
                <a:gd name="connsiteX18" fmla="*/ 128767 w 1763139"/>
                <a:gd name="connsiteY18" fmla="*/ 254044 h 1724145"/>
                <a:gd name="connsiteX19" fmla="*/ 1767 w 1763139"/>
                <a:gd name="connsiteY19" fmla="*/ 152445 h 1724145"/>
                <a:gd name="connsiteX20" fmla="*/ 109716 w 1763139"/>
                <a:gd name="connsiteY20" fmla="*/ 139744 h 1724145"/>
                <a:gd name="connsiteX21" fmla="*/ 27166 w 1763139"/>
                <a:gd name="connsiteY21" fmla="*/ 44 h 1724145"/>
                <a:gd name="connsiteX22" fmla="*/ 141466 w 1763139"/>
                <a:gd name="connsiteY22" fmla="*/ 110392 h 1724145"/>
                <a:gd name="connsiteX0" fmla="*/ 141466 w 1751053"/>
                <a:gd name="connsiteY0" fmla="*/ 110392 h 1724145"/>
                <a:gd name="connsiteX1" fmla="*/ 1659116 w 1751053"/>
                <a:gd name="connsiteY1" fmla="*/ 878742 h 1724145"/>
                <a:gd name="connsiteX2" fmla="*/ 1538465 w 1751053"/>
                <a:gd name="connsiteY2" fmla="*/ 977944 h 1724145"/>
                <a:gd name="connsiteX3" fmla="*/ 1621015 w 1751053"/>
                <a:gd name="connsiteY3" fmla="*/ 1333544 h 1724145"/>
                <a:gd name="connsiteX4" fmla="*/ 1443216 w 1751053"/>
                <a:gd name="connsiteY4" fmla="*/ 1066844 h 1724145"/>
                <a:gd name="connsiteX5" fmla="*/ 1474966 w 1751053"/>
                <a:gd name="connsiteY5" fmla="*/ 1416094 h 1724145"/>
                <a:gd name="connsiteX6" fmla="*/ 1367016 w 1751053"/>
                <a:gd name="connsiteY6" fmla="*/ 1162094 h 1724145"/>
                <a:gd name="connsiteX7" fmla="*/ 1373366 w 1751053"/>
                <a:gd name="connsiteY7" fmla="*/ 1713284 h 1724145"/>
                <a:gd name="connsiteX8" fmla="*/ 1125716 w 1751053"/>
                <a:gd name="connsiteY8" fmla="*/ 1117644 h 1724145"/>
                <a:gd name="connsiteX9" fmla="*/ 1100316 w 1751053"/>
                <a:gd name="connsiteY9" fmla="*/ 1358944 h 1724145"/>
                <a:gd name="connsiteX10" fmla="*/ 871716 w 1751053"/>
                <a:gd name="connsiteY10" fmla="*/ 889044 h 1724145"/>
                <a:gd name="connsiteX11" fmla="*/ 928866 w 1751053"/>
                <a:gd name="connsiteY11" fmla="*/ 1174794 h 1724145"/>
                <a:gd name="connsiteX12" fmla="*/ 630416 w 1751053"/>
                <a:gd name="connsiteY12" fmla="*/ 709984 h 1724145"/>
                <a:gd name="connsiteX13" fmla="*/ 706616 w 1751053"/>
                <a:gd name="connsiteY13" fmla="*/ 914444 h 1724145"/>
                <a:gd name="connsiteX14" fmla="*/ 90666 w 1751053"/>
                <a:gd name="connsiteY14" fmla="*/ 565194 h 1724145"/>
                <a:gd name="connsiteX15" fmla="*/ 255766 w 1751053"/>
                <a:gd name="connsiteY15" fmla="*/ 533444 h 1724145"/>
                <a:gd name="connsiteX16" fmla="*/ 97016 w 1751053"/>
                <a:gd name="connsiteY16" fmla="*/ 431844 h 1724145"/>
                <a:gd name="connsiteX17" fmla="*/ 198616 w 1751053"/>
                <a:gd name="connsiteY17" fmla="*/ 406444 h 1724145"/>
                <a:gd name="connsiteX18" fmla="*/ 39867 w 1751053"/>
                <a:gd name="connsiteY18" fmla="*/ 266744 h 1724145"/>
                <a:gd name="connsiteX19" fmla="*/ 128767 w 1751053"/>
                <a:gd name="connsiteY19" fmla="*/ 254044 h 1724145"/>
                <a:gd name="connsiteX20" fmla="*/ 1767 w 1751053"/>
                <a:gd name="connsiteY20" fmla="*/ 152445 h 1724145"/>
                <a:gd name="connsiteX21" fmla="*/ 109716 w 1751053"/>
                <a:gd name="connsiteY21" fmla="*/ 139744 h 1724145"/>
                <a:gd name="connsiteX22" fmla="*/ 27166 w 1751053"/>
                <a:gd name="connsiteY22" fmla="*/ 44 h 1724145"/>
                <a:gd name="connsiteX23" fmla="*/ 141466 w 1751053"/>
                <a:gd name="connsiteY23" fmla="*/ 110392 h 1724145"/>
                <a:gd name="connsiteX0" fmla="*/ 141466 w 1785479"/>
                <a:gd name="connsiteY0" fmla="*/ 110392 h 1724145"/>
                <a:gd name="connsiteX1" fmla="*/ 1659116 w 1785479"/>
                <a:gd name="connsiteY1" fmla="*/ 878742 h 1724145"/>
                <a:gd name="connsiteX2" fmla="*/ 1684515 w 1785479"/>
                <a:gd name="connsiteY2" fmla="*/ 1155744 h 1724145"/>
                <a:gd name="connsiteX3" fmla="*/ 1538465 w 1785479"/>
                <a:gd name="connsiteY3" fmla="*/ 977944 h 1724145"/>
                <a:gd name="connsiteX4" fmla="*/ 1621015 w 1785479"/>
                <a:gd name="connsiteY4" fmla="*/ 1333544 h 1724145"/>
                <a:gd name="connsiteX5" fmla="*/ 1443216 w 1785479"/>
                <a:gd name="connsiteY5" fmla="*/ 1066844 h 1724145"/>
                <a:gd name="connsiteX6" fmla="*/ 1474966 w 1785479"/>
                <a:gd name="connsiteY6" fmla="*/ 1416094 h 1724145"/>
                <a:gd name="connsiteX7" fmla="*/ 1367016 w 1785479"/>
                <a:gd name="connsiteY7" fmla="*/ 1162094 h 1724145"/>
                <a:gd name="connsiteX8" fmla="*/ 1373366 w 1785479"/>
                <a:gd name="connsiteY8" fmla="*/ 1713284 h 1724145"/>
                <a:gd name="connsiteX9" fmla="*/ 1125716 w 1785479"/>
                <a:gd name="connsiteY9" fmla="*/ 1117644 h 1724145"/>
                <a:gd name="connsiteX10" fmla="*/ 1100316 w 1785479"/>
                <a:gd name="connsiteY10" fmla="*/ 1358944 h 1724145"/>
                <a:gd name="connsiteX11" fmla="*/ 871716 w 1785479"/>
                <a:gd name="connsiteY11" fmla="*/ 889044 h 1724145"/>
                <a:gd name="connsiteX12" fmla="*/ 928866 w 1785479"/>
                <a:gd name="connsiteY12" fmla="*/ 1174794 h 1724145"/>
                <a:gd name="connsiteX13" fmla="*/ 630416 w 1785479"/>
                <a:gd name="connsiteY13" fmla="*/ 709984 h 1724145"/>
                <a:gd name="connsiteX14" fmla="*/ 706616 w 1785479"/>
                <a:gd name="connsiteY14" fmla="*/ 914444 h 1724145"/>
                <a:gd name="connsiteX15" fmla="*/ 90666 w 1785479"/>
                <a:gd name="connsiteY15" fmla="*/ 565194 h 1724145"/>
                <a:gd name="connsiteX16" fmla="*/ 255766 w 1785479"/>
                <a:gd name="connsiteY16" fmla="*/ 533444 h 1724145"/>
                <a:gd name="connsiteX17" fmla="*/ 97016 w 1785479"/>
                <a:gd name="connsiteY17" fmla="*/ 431844 h 1724145"/>
                <a:gd name="connsiteX18" fmla="*/ 198616 w 1785479"/>
                <a:gd name="connsiteY18" fmla="*/ 406444 h 1724145"/>
                <a:gd name="connsiteX19" fmla="*/ 39867 w 1785479"/>
                <a:gd name="connsiteY19" fmla="*/ 266744 h 1724145"/>
                <a:gd name="connsiteX20" fmla="*/ 128767 w 1785479"/>
                <a:gd name="connsiteY20" fmla="*/ 254044 h 1724145"/>
                <a:gd name="connsiteX21" fmla="*/ 1767 w 1785479"/>
                <a:gd name="connsiteY21" fmla="*/ 152445 h 1724145"/>
                <a:gd name="connsiteX22" fmla="*/ 109716 w 1785479"/>
                <a:gd name="connsiteY22" fmla="*/ 139744 h 1724145"/>
                <a:gd name="connsiteX23" fmla="*/ 27166 w 1785479"/>
                <a:gd name="connsiteY23" fmla="*/ 44 h 1724145"/>
                <a:gd name="connsiteX24" fmla="*/ 141466 w 1785479"/>
                <a:gd name="connsiteY24" fmla="*/ 110392 h 1724145"/>
                <a:gd name="connsiteX0" fmla="*/ 141466 w 1688295"/>
                <a:gd name="connsiteY0" fmla="*/ 110392 h 1724145"/>
                <a:gd name="connsiteX1" fmla="*/ 1659116 w 1688295"/>
                <a:gd name="connsiteY1" fmla="*/ 878742 h 1724145"/>
                <a:gd name="connsiteX2" fmla="*/ 1684515 w 1688295"/>
                <a:gd name="connsiteY2" fmla="*/ 1155744 h 1724145"/>
                <a:gd name="connsiteX3" fmla="*/ 1538465 w 1688295"/>
                <a:gd name="connsiteY3" fmla="*/ 977944 h 1724145"/>
                <a:gd name="connsiteX4" fmla="*/ 1621015 w 1688295"/>
                <a:gd name="connsiteY4" fmla="*/ 1333544 h 1724145"/>
                <a:gd name="connsiteX5" fmla="*/ 1443216 w 1688295"/>
                <a:gd name="connsiteY5" fmla="*/ 1066844 h 1724145"/>
                <a:gd name="connsiteX6" fmla="*/ 1474966 w 1688295"/>
                <a:gd name="connsiteY6" fmla="*/ 1416094 h 1724145"/>
                <a:gd name="connsiteX7" fmla="*/ 1367016 w 1688295"/>
                <a:gd name="connsiteY7" fmla="*/ 1162094 h 1724145"/>
                <a:gd name="connsiteX8" fmla="*/ 1373366 w 1688295"/>
                <a:gd name="connsiteY8" fmla="*/ 1713284 h 1724145"/>
                <a:gd name="connsiteX9" fmla="*/ 1125716 w 1688295"/>
                <a:gd name="connsiteY9" fmla="*/ 1117644 h 1724145"/>
                <a:gd name="connsiteX10" fmla="*/ 1100316 w 1688295"/>
                <a:gd name="connsiteY10" fmla="*/ 1358944 h 1724145"/>
                <a:gd name="connsiteX11" fmla="*/ 871716 w 1688295"/>
                <a:gd name="connsiteY11" fmla="*/ 889044 h 1724145"/>
                <a:gd name="connsiteX12" fmla="*/ 928866 w 1688295"/>
                <a:gd name="connsiteY12" fmla="*/ 1174794 h 1724145"/>
                <a:gd name="connsiteX13" fmla="*/ 630416 w 1688295"/>
                <a:gd name="connsiteY13" fmla="*/ 709984 h 1724145"/>
                <a:gd name="connsiteX14" fmla="*/ 706616 w 1688295"/>
                <a:gd name="connsiteY14" fmla="*/ 914444 h 1724145"/>
                <a:gd name="connsiteX15" fmla="*/ 90666 w 1688295"/>
                <a:gd name="connsiteY15" fmla="*/ 565194 h 1724145"/>
                <a:gd name="connsiteX16" fmla="*/ 255766 w 1688295"/>
                <a:gd name="connsiteY16" fmla="*/ 533444 h 1724145"/>
                <a:gd name="connsiteX17" fmla="*/ 97016 w 1688295"/>
                <a:gd name="connsiteY17" fmla="*/ 431844 h 1724145"/>
                <a:gd name="connsiteX18" fmla="*/ 198616 w 1688295"/>
                <a:gd name="connsiteY18" fmla="*/ 406444 h 1724145"/>
                <a:gd name="connsiteX19" fmla="*/ 39867 w 1688295"/>
                <a:gd name="connsiteY19" fmla="*/ 266744 h 1724145"/>
                <a:gd name="connsiteX20" fmla="*/ 128767 w 1688295"/>
                <a:gd name="connsiteY20" fmla="*/ 254044 h 1724145"/>
                <a:gd name="connsiteX21" fmla="*/ 1767 w 1688295"/>
                <a:gd name="connsiteY21" fmla="*/ 152445 h 1724145"/>
                <a:gd name="connsiteX22" fmla="*/ 109716 w 1688295"/>
                <a:gd name="connsiteY22" fmla="*/ 139744 h 1724145"/>
                <a:gd name="connsiteX23" fmla="*/ 27166 w 1688295"/>
                <a:gd name="connsiteY23" fmla="*/ 44 h 1724145"/>
                <a:gd name="connsiteX24" fmla="*/ 141466 w 1688295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88893" h="1724145">
                  <a:moveTo>
                    <a:pt x="141466" y="110392"/>
                  </a:moveTo>
                  <a:cubicBezTo>
                    <a:pt x="475899" y="518909"/>
                    <a:pt x="1110371" y="881388"/>
                    <a:pt x="1611491" y="702529"/>
                  </a:cubicBezTo>
                  <a:cubicBezTo>
                    <a:pt x="1651179" y="731763"/>
                    <a:pt x="1704623" y="1139210"/>
                    <a:pt x="1684515" y="1155744"/>
                  </a:cubicBezTo>
                  <a:cubicBezTo>
                    <a:pt x="1664407" y="1172278"/>
                    <a:pt x="1549048" y="914444"/>
                    <a:pt x="1538465" y="977944"/>
                  </a:cubicBezTo>
                  <a:cubicBezTo>
                    <a:pt x="1527882" y="1041444"/>
                    <a:pt x="1664406" y="1353652"/>
                    <a:pt x="1621015" y="1333544"/>
                  </a:cubicBezTo>
                  <a:cubicBezTo>
                    <a:pt x="1577624" y="1313436"/>
                    <a:pt x="1459091" y="999111"/>
                    <a:pt x="1443216" y="1066844"/>
                  </a:cubicBezTo>
                  <a:cubicBezTo>
                    <a:pt x="1427341" y="1134577"/>
                    <a:pt x="1510949" y="1438319"/>
                    <a:pt x="1474966" y="1416094"/>
                  </a:cubicBezTo>
                  <a:cubicBezTo>
                    <a:pt x="1438983" y="1393869"/>
                    <a:pt x="1380774" y="1052237"/>
                    <a:pt x="1367016" y="1162094"/>
                  </a:cubicBezTo>
                  <a:cubicBezTo>
                    <a:pt x="1369133" y="1345824"/>
                    <a:pt x="1371249" y="1529554"/>
                    <a:pt x="1373366" y="1713284"/>
                  </a:cubicBezTo>
                  <a:cubicBezTo>
                    <a:pt x="1296108" y="1814484"/>
                    <a:pt x="1171224" y="1176701"/>
                    <a:pt x="1125716" y="1117644"/>
                  </a:cubicBezTo>
                  <a:cubicBezTo>
                    <a:pt x="1080208" y="1058587"/>
                    <a:pt x="1154291" y="1458427"/>
                    <a:pt x="1100316" y="1358944"/>
                  </a:cubicBezTo>
                  <a:cubicBezTo>
                    <a:pt x="1046341" y="1259461"/>
                    <a:pt x="900291" y="878461"/>
                    <a:pt x="871716" y="889044"/>
                  </a:cubicBezTo>
                  <a:cubicBezTo>
                    <a:pt x="843141" y="899627"/>
                    <a:pt x="1001891" y="1259671"/>
                    <a:pt x="928866" y="1174794"/>
                  </a:cubicBezTo>
                  <a:lnTo>
                    <a:pt x="630416" y="709984"/>
                  </a:lnTo>
                  <a:cubicBezTo>
                    <a:pt x="414516" y="624469"/>
                    <a:pt x="772233" y="902592"/>
                    <a:pt x="706616" y="914444"/>
                  </a:cubicBezTo>
                  <a:cubicBezTo>
                    <a:pt x="393349" y="996146"/>
                    <a:pt x="54683" y="600119"/>
                    <a:pt x="90666" y="565194"/>
                  </a:cubicBezTo>
                  <a:cubicBezTo>
                    <a:pt x="126649" y="530269"/>
                    <a:pt x="274816" y="581069"/>
                    <a:pt x="255766" y="533444"/>
                  </a:cubicBezTo>
                  <a:cubicBezTo>
                    <a:pt x="236716" y="485819"/>
                    <a:pt x="75849" y="471002"/>
                    <a:pt x="97016" y="431844"/>
                  </a:cubicBezTo>
                  <a:cubicBezTo>
                    <a:pt x="118183" y="392686"/>
                    <a:pt x="222957" y="441369"/>
                    <a:pt x="198616" y="406444"/>
                  </a:cubicBezTo>
                  <a:cubicBezTo>
                    <a:pt x="174275" y="371519"/>
                    <a:pt x="25050" y="282619"/>
                    <a:pt x="39867" y="266744"/>
                  </a:cubicBezTo>
                  <a:cubicBezTo>
                    <a:pt x="32988" y="204512"/>
                    <a:pt x="148875" y="281560"/>
                    <a:pt x="128767" y="254044"/>
                  </a:cubicBezTo>
                  <a:cubicBezTo>
                    <a:pt x="108659" y="226528"/>
                    <a:pt x="-16224" y="167262"/>
                    <a:pt x="1767" y="152445"/>
                  </a:cubicBezTo>
                  <a:cubicBezTo>
                    <a:pt x="19758" y="137628"/>
                    <a:pt x="122416" y="175727"/>
                    <a:pt x="109716" y="139744"/>
                  </a:cubicBezTo>
                  <a:cubicBezTo>
                    <a:pt x="97016" y="103761"/>
                    <a:pt x="8116" y="-2472"/>
                    <a:pt x="27166" y="44"/>
                  </a:cubicBezTo>
                  <a:lnTo>
                    <a:pt x="141466" y="110392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89">
              <a:extLst>
                <a:ext uri="{FF2B5EF4-FFF2-40B4-BE49-F238E27FC236}">
                  <a16:creationId xmlns:a16="http://schemas.microsoft.com/office/drawing/2014/main" id="{B163697E-69BE-ECB5-F358-A73ED828C4B9}"/>
                </a:ext>
              </a:extLst>
            </p:cNvPr>
            <p:cNvSpPr/>
            <p:nvPr/>
          </p:nvSpPr>
          <p:spPr>
            <a:xfrm>
              <a:off x="4114800" y="2908301"/>
              <a:ext cx="3658987" cy="2613591"/>
            </a:xfrm>
            <a:custGeom>
              <a:avLst/>
              <a:gdLst>
                <a:gd name="connsiteX0" fmla="*/ 0 w 1263870"/>
                <a:gd name="connsiteY0" fmla="*/ 0 h 1333500"/>
                <a:gd name="connsiteX1" fmla="*/ 1263870 w 1263870"/>
                <a:gd name="connsiteY1" fmla="*/ 0 h 1333500"/>
                <a:gd name="connsiteX2" fmla="*/ 1263870 w 1263870"/>
                <a:gd name="connsiteY2" fmla="*/ 1333500 h 1333500"/>
                <a:gd name="connsiteX3" fmla="*/ 0 w 1263870"/>
                <a:gd name="connsiteY3" fmla="*/ 1333500 h 1333500"/>
                <a:gd name="connsiteX4" fmla="*/ 0 w 1263870"/>
                <a:gd name="connsiteY4" fmla="*/ 0 h 1333500"/>
                <a:gd name="connsiteX0" fmla="*/ 0 w 2102070"/>
                <a:gd name="connsiteY0" fmla="*/ 0 h 1790700"/>
                <a:gd name="connsiteX1" fmla="*/ 2102070 w 2102070"/>
                <a:gd name="connsiteY1" fmla="*/ 457200 h 1790700"/>
                <a:gd name="connsiteX2" fmla="*/ 2102070 w 2102070"/>
                <a:gd name="connsiteY2" fmla="*/ 1790700 h 1790700"/>
                <a:gd name="connsiteX3" fmla="*/ 838200 w 2102070"/>
                <a:gd name="connsiteY3" fmla="*/ 1790700 h 1790700"/>
                <a:gd name="connsiteX4" fmla="*/ 0 w 2102070"/>
                <a:gd name="connsiteY4" fmla="*/ 0 h 1790700"/>
                <a:gd name="connsiteX0" fmla="*/ 0 w 2508470"/>
                <a:gd name="connsiteY0" fmla="*/ 0 h 1790700"/>
                <a:gd name="connsiteX1" fmla="*/ 2508470 w 2508470"/>
                <a:gd name="connsiteY1" fmla="*/ 520700 h 1790700"/>
                <a:gd name="connsiteX2" fmla="*/ 2102070 w 2508470"/>
                <a:gd name="connsiteY2" fmla="*/ 1790700 h 1790700"/>
                <a:gd name="connsiteX3" fmla="*/ 838200 w 2508470"/>
                <a:gd name="connsiteY3" fmla="*/ 1790700 h 1790700"/>
                <a:gd name="connsiteX4" fmla="*/ 0 w 2508470"/>
                <a:gd name="connsiteY4" fmla="*/ 0 h 17907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3054570 w 3460970"/>
                <a:gd name="connsiteY2" fmla="*/ 1790700 h 2247900"/>
                <a:gd name="connsiteX3" fmla="*/ 0 w 3460970"/>
                <a:gd name="connsiteY3" fmla="*/ 2247900 h 2247900"/>
                <a:gd name="connsiteX4" fmla="*/ 952500 w 3460970"/>
                <a:gd name="connsiteY4" fmla="*/ 0 h 22479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0 w 3460970"/>
                <a:gd name="connsiteY2" fmla="*/ 2247900 h 2247900"/>
                <a:gd name="connsiteX3" fmla="*/ 952500 w 3460970"/>
                <a:gd name="connsiteY3" fmla="*/ 0 h 2247900"/>
                <a:gd name="connsiteX0" fmla="*/ 952500 w 3460970"/>
                <a:gd name="connsiteY0" fmla="*/ 0 h 2485762"/>
                <a:gd name="connsiteX1" fmla="*/ 3460970 w 3460970"/>
                <a:gd name="connsiteY1" fmla="*/ 520700 h 2485762"/>
                <a:gd name="connsiteX2" fmla="*/ 0 w 3460970"/>
                <a:gd name="connsiteY2" fmla="*/ 2247900 h 2485762"/>
                <a:gd name="connsiteX3" fmla="*/ 952500 w 3460970"/>
                <a:gd name="connsiteY3" fmla="*/ 0 h 2485762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77900 w 3460970"/>
                <a:gd name="connsiteY0" fmla="*/ 0 h 2597427"/>
                <a:gd name="connsiteX1" fmla="*/ 3460970 w 3460970"/>
                <a:gd name="connsiteY1" fmla="*/ 584200 h 2597427"/>
                <a:gd name="connsiteX2" fmla="*/ 0 w 3460970"/>
                <a:gd name="connsiteY2" fmla="*/ 2311400 h 2597427"/>
                <a:gd name="connsiteX3" fmla="*/ 977900 w 3460970"/>
                <a:gd name="connsiteY3" fmla="*/ 0 h 2597427"/>
                <a:gd name="connsiteX0" fmla="*/ 977900 w 3465633"/>
                <a:gd name="connsiteY0" fmla="*/ 0 h 2612926"/>
                <a:gd name="connsiteX1" fmla="*/ 3460970 w 3465633"/>
                <a:gd name="connsiteY1" fmla="*/ 584200 h 2612926"/>
                <a:gd name="connsiteX2" fmla="*/ 0 w 3465633"/>
                <a:gd name="connsiteY2" fmla="*/ 2311400 h 2612926"/>
                <a:gd name="connsiteX3" fmla="*/ 977900 w 3465633"/>
                <a:gd name="connsiteY3" fmla="*/ 0 h 2612926"/>
                <a:gd name="connsiteX0" fmla="*/ 977900 w 3468172"/>
                <a:gd name="connsiteY0" fmla="*/ 0 h 2617475"/>
                <a:gd name="connsiteX1" fmla="*/ 3460970 w 3468172"/>
                <a:gd name="connsiteY1" fmla="*/ 584200 h 2617475"/>
                <a:gd name="connsiteX2" fmla="*/ 0 w 3468172"/>
                <a:gd name="connsiteY2" fmla="*/ 2311400 h 2617475"/>
                <a:gd name="connsiteX3" fmla="*/ 977900 w 3468172"/>
                <a:gd name="connsiteY3" fmla="*/ 0 h 2617475"/>
                <a:gd name="connsiteX0" fmla="*/ 1168400 w 3657729"/>
                <a:gd name="connsiteY0" fmla="*/ 0 h 2617475"/>
                <a:gd name="connsiteX1" fmla="*/ 3651470 w 3657729"/>
                <a:gd name="connsiteY1" fmla="*/ 584200 h 2617475"/>
                <a:gd name="connsiteX2" fmla="*/ 0 w 3657729"/>
                <a:gd name="connsiteY2" fmla="*/ 2311400 h 2617475"/>
                <a:gd name="connsiteX3" fmla="*/ 1168400 w 3657729"/>
                <a:gd name="connsiteY3" fmla="*/ 0 h 2617475"/>
                <a:gd name="connsiteX0" fmla="*/ 1168400 w 3658987"/>
                <a:gd name="connsiteY0" fmla="*/ 0 h 2613591"/>
                <a:gd name="connsiteX1" fmla="*/ 3651470 w 3658987"/>
                <a:gd name="connsiteY1" fmla="*/ 584200 h 2613591"/>
                <a:gd name="connsiteX2" fmla="*/ 0 w 3658987"/>
                <a:gd name="connsiteY2" fmla="*/ 2311400 h 2613591"/>
                <a:gd name="connsiteX3" fmla="*/ 1168400 w 3658987"/>
                <a:gd name="connsiteY3" fmla="*/ 0 h 261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8987" h="2613591">
                  <a:moveTo>
                    <a:pt x="1168400" y="0"/>
                  </a:moveTo>
                  <a:cubicBezTo>
                    <a:pt x="2004557" y="173567"/>
                    <a:pt x="2662913" y="1845733"/>
                    <a:pt x="3651470" y="584200"/>
                  </a:cubicBezTo>
                  <a:cubicBezTo>
                    <a:pt x="3760193" y="1855893"/>
                    <a:pt x="2696707" y="3237442"/>
                    <a:pt x="0" y="2311400"/>
                  </a:cubicBezTo>
                  <a:lnTo>
                    <a:pt x="1168400" y="0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744E115-D005-F8BC-12B1-4822DBC7618E}"/>
                </a:ext>
              </a:extLst>
            </p:cNvPr>
            <p:cNvSpPr/>
            <p:nvPr/>
          </p:nvSpPr>
          <p:spPr>
            <a:xfrm>
              <a:off x="6035040" y="885007"/>
              <a:ext cx="1755695" cy="1360708"/>
            </a:xfrm>
            <a:prstGeom prst="ellipse">
              <a:avLst/>
            </a:prstGeom>
            <a:gradFill>
              <a:gsLst>
                <a:gs pos="0">
                  <a:srgbClr val="FFC000">
                    <a:lumMod val="20000"/>
                    <a:lumOff val="80000"/>
                  </a:srgbClr>
                </a:gs>
                <a:gs pos="54000">
                  <a:srgbClr val="A4492A"/>
                </a:gs>
              </a:gsLst>
              <a:lin ang="6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23B28F1-2A25-E5BD-31DB-2C21B75CC663}"/>
                </a:ext>
              </a:extLst>
            </p:cNvPr>
            <p:cNvSpPr/>
            <p:nvPr/>
          </p:nvSpPr>
          <p:spPr>
            <a:xfrm rot="4277844">
              <a:off x="6607914" y="1146668"/>
              <a:ext cx="702139" cy="689485"/>
            </a:xfrm>
            <a:prstGeom prst="ellipse">
              <a:avLst/>
            </a:prstGeom>
            <a:solidFill>
              <a:srgbClr val="6D5C53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D14EF2B-853E-FCE3-9B85-C02E8C8FF5D1}"/>
                </a:ext>
              </a:extLst>
            </p:cNvPr>
            <p:cNvSpPr/>
            <p:nvPr/>
          </p:nvSpPr>
          <p:spPr>
            <a:xfrm rot="4277844">
              <a:off x="6709314" y="1246240"/>
              <a:ext cx="499338" cy="49033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FC29E66-BFB5-AB42-F340-9C034C0B8334}"/>
                </a:ext>
              </a:extLst>
            </p:cNvPr>
            <p:cNvSpPr/>
            <p:nvPr/>
          </p:nvSpPr>
          <p:spPr>
            <a:xfrm rot="4277844">
              <a:off x="6814891" y="1297606"/>
              <a:ext cx="195991" cy="19245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84">
              <a:extLst>
                <a:ext uri="{FF2B5EF4-FFF2-40B4-BE49-F238E27FC236}">
                  <a16:creationId xmlns:a16="http://schemas.microsoft.com/office/drawing/2014/main" id="{FE0C8146-9930-0969-50E3-D7A6BA9C37E1}"/>
                </a:ext>
              </a:extLst>
            </p:cNvPr>
            <p:cNvSpPr/>
            <p:nvPr/>
          </p:nvSpPr>
          <p:spPr>
            <a:xfrm>
              <a:off x="5171057" y="470140"/>
              <a:ext cx="2790824" cy="1145692"/>
            </a:xfrm>
            <a:custGeom>
              <a:avLst/>
              <a:gdLst>
                <a:gd name="connsiteX0" fmla="*/ 0 w 811362"/>
                <a:gd name="connsiteY0" fmla="*/ 0 h 832514"/>
                <a:gd name="connsiteX1" fmla="*/ 811362 w 811362"/>
                <a:gd name="connsiteY1" fmla="*/ 0 h 832514"/>
                <a:gd name="connsiteX2" fmla="*/ 811362 w 811362"/>
                <a:gd name="connsiteY2" fmla="*/ 832514 h 832514"/>
                <a:gd name="connsiteX3" fmla="*/ 0 w 811362"/>
                <a:gd name="connsiteY3" fmla="*/ 832514 h 832514"/>
                <a:gd name="connsiteX4" fmla="*/ 0 w 811362"/>
                <a:gd name="connsiteY4" fmla="*/ 0 h 832514"/>
                <a:gd name="connsiteX0" fmla="*/ 0 w 947839"/>
                <a:gd name="connsiteY0" fmla="*/ 0 h 832514"/>
                <a:gd name="connsiteX1" fmla="*/ 811362 w 947839"/>
                <a:gd name="connsiteY1" fmla="*/ 0 h 832514"/>
                <a:gd name="connsiteX2" fmla="*/ 947839 w 947839"/>
                <a:gd name="connsiteY2" fmla="*/ 832514 h 832514"/>
                <a:gd name="connsiteX3" fmla="*/ 0 w 947839"/>
                <a:gd name="connsiteY3" fmla="*/ 832514 h 832514"/>
                <a:gd name="connsiteX4" fmla="*/ 0 w 947839"/>
                <a:gd name="connsiteY4" fmla="*/ 0 h 832514"/>
                <a:gd name="connsiteX0" fmla="*/ 1815152 w 2762991"/>
                <a:gd name="connsiteY0" fmla="*/ 0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1815152 w 2762991"/>
                <a:gd name="connsiteY4" fmla="*/ 0 h 832514"/>
                <a:gd name="connsiteX0" fmla="*/ 627797 w 2762991"/>
                <a:gd name="connsiteY0" fmla="*/ 341194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627797 w 2762991"/>
                <a:gd name="connsiteY4" fmla="*/ 341194 h 832514"/>
                <a:gd name="connsiteX0" fmla="*/ 627797 w 2762991"/>
                <a:gd name="connsiteY0" fmla="*/ 313898 h 805218"/>
                <a:gd name="connsiteX1" fmla="*/ 19792 w 2762991"/>
                <a:gd name="connsiteY1" fmla="*/ 0 h 805218"/>
                <a:gd name="connsiteX2" fmla="*/ 2762991 w 2762991"/>
                <a:gd name="connsiteY2" fmla="*/ 805218 h 805218"/>
                <a:gd name="connsiteX3" fmla="*/ 0 w 2762991"/>
                <a:gd name="connsiteY3" fmla="*/ 477672 h 805218"/>
                <a:gd name="connsiteX4" fmla="*/ 627797 w 2762991"/>
                <a:gd name="connsiteY4" fmla="*/ 313898 h 805218"/>
                <a:gd name="connsiteX0" fmla="*/ 627797 w 2762991"/>
                <a:gd name="connsiteY0" fmla="*/ 535611 h 1026931"/>
                <a:gd name="connsiteX1" fmla="*/ 19792 w 2762991"/>
                <a:gd name="connsiteY1" fmla="*/ 221713 h 1026931"/>
                <a:gd name="connsiteX2" fmla="*/ 2762991 w 2762991"/>
                <a:gd name="connsiteY2" fmla="*/ 1026931 h 1026931"/>
                <a:gd name="connsiteX3" fmla="*/ 0 w 2762991"/>
                <a:gd name="connsiteY3" fmla="*/ 699385 h 1026931"/>
                <a:gd name="connsiteX4" fmla="*/ 627797 w 2762991"/>
                <a:gd name="connsiteY4" fmla="*/ 535611 h 1026931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71038 h 1127159"/>
                <a:gd name="connsiteX4" fmla="*/ 627797 w 2762991"/>
                <a:gd name="connsiteY4" fmla="*/ 635839 h 1127159"/>
                <a:gd name="connsiteX0" fmla="*/ 655630 w 2790824"/>
                <a:gd name="connsiteY0" fmla="*/ 625121 h 1116441"/>
                <a:gd name="connsiteX1" fmla="*/ 0 w 2790824"/>
                <a:gd name="connsiteY1" fmla="*/ 335036 h 1116441"/>
                <a:gd name="connsiteX2" fmla="*/ 2790824 w 2790824"/>
                <a:gd name="connsiteY2" fmla="*/ 1116441 h 1116441"/>
                <a:gd name="connsiteX3" fmla="*/ 27833 w 2790824"/>
                <a:gd name="connsiteY3" fmla="*/ 760320 h 1116441"/>
                <a:gd name="connsiteX4" fmla="*/ 655630 w 2790824"/>
                <a:gd name="connsiteY4" fmla="*/ 625121 h 1116441"/>
                <a:gd name="connsiteX0" fmla="*/ 655630 w 2790824"/>
                <a:gd name="connsiteY0" fmla="*/ 530808 h 1022128"/>
                <a:gd name="connsiteX1" fmla="*/ 0 w 2790824"/>
                <a:gd name="connsiteY1" fmla="*/ 240723 h 1022128"/>
                <a:gd name="connsiteX2" fmla="*/ 2790824 w 2790824"/>
                <a:gd name="connsiteY2" fmla="*/ 1022128 h 1022128"/>
                <a:gd name="connsiteX3" fmla="*/ 27833 w 2790824"/>
                <a:gd name="connsiteY3" fmla="*/ 666007 h 1022128"/>
                <a:gd name="connsiteX4" fmla="*/ 655630 w 2790824"/>
                <a:gd name="connsiteY4" fmla="*/ 530808 h 1022128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54372 h 1145692"/>
                <a:gd name="connsiteX1" fmla="*/ 0 w 2790824"/>
                <a:gd name="connsiteY1" fmla="*/ 364287 h 1145692"/>
                <a:gd name="connsiteX2" fmla="*/ 2790824 w 2790824"/>
                <a:gd name="connsiteY2" fmla="*/ 1145692 h 1145692"/>
                <a:gd name="connsiteX3" fmla="*/ 27833 w 2790824"/>
                <a:gd name="connsiteY3" fmla="*/ 789571 h 1145692"/>
                <a:gd name="connsiteX4" fmla="*/ 655630 w 2790824"/>
                <a:gd name="connsiteY4" fmla="*/ 654372 h 114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0824" h="1145692">
                  <a:moveTo>
                    <a:pt x="655630" y="654372"/>
                  </a:moveTo>
                  <a:cubicBezTo>
                    <a:pt x="170387" y="691027"/>
                    <a:pt x="129643" y="511782"/>
                    <a:pt x="0" y="364287"/>
                  </a:cubicBezTo>
                  <a:cubicBezTo>
                    <a:pt x="382634" y="713443"/>
                    <a:pt x="2247377" y="-1102398"/>
                    <a:pt x="2790824" y="1145692"/>
                  </a:cubicBezTo>
                  <a:cubicBezTo>
                    <a:pt x="1351212" y="-642164"/>
                    <a:pt x="1044365" y="1785858"/>
                    <a:pt x="27833" y="789571"/>
                  </a:cubicBezTo>
                  <a:cubicBezTo>
                    <a:pt x="318986" y="830514"/>
                    <a:pt x="446364" y="708963"/>
                    <a:pt x="655630" y="654372"/>
                  </a:cubicBezTo>
                  <a:close/>
                </a:path>
              </a:pathLst>
            </a:custGeom>
            <a:gradFill>
              <a:gsLst>
                <a:gs pos="0">
                  <a:srgbClr val="FFC000">
                    <a:lumMod val="20000"/>
                    <a:lumOff val="80000"/>
                  </a:srgbClr>
                </a:gs>
                <a:gs pos="19000">
                  <a:srgbClr val="ED591D"/>
                </a:gs>
              </a:gsLst>
              <a:lin ang="17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86">
              <a:extLst>
                <a:ext uri="{FF2B5EF4-FFF2-40B4-BE49-F238E27FC236}">
                  <a16:creationId xmlns:a16="http://schemas.microsoft.com/office/drawing/2014/main" id="{AEF37580-60B6-A9B1-CBD1-5F9D6561BD8F}"/>
                </a:ext>
              </a:extLst>
            </p:cNvPr>
            <p:cNvSpPr/>
            <p:nvPr/>
          </p:nvSpPr>
          <p:spPr>
            <a:xfrm rot="21420444">
              <a:off x="3846727" y="2285140"/>
              <a:ext cx="2943947" cy="305113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885126"/>
                </a:gs>
                <a:gs pos="39000">
                  <a:srgbClr val="5C8B9D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86">
              <a:extLst>
                <a:ext uri="{FF2B5EF4-FFF2-40B4-BE49-F238E27FC236}">
                  <a16:creationId xmlns:a16="http://schemas.microsoft.com/office/drawing/2014/main" id="{48693595-FE84-7BC6-C95C-6CD6790A0B26}"/>
                </a:ext>
              </a:extLst>
            </p:cNvPr>
            <p:cNvSpPr/>
            <p:nvPr/>
          </p:nvSpPr>
          <p:spPr>
            <a:xfrm rot="21033195">
              <a:off x="4206797" y="2381394"/>
              <a:ext cx="2469258" cy="194862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DF7C27"/>
                </a:gs>
                <a:gs pos="66000">
                  <a:srgbClr val="5C8B9D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102">
              <a:extLst>
                <a:ext uri="{FF2B5EF4-FFF2-40B4-BE49-F238E27FC236}">
                  <a16:creationId xmlns:a16="http://schemas.microsoft.com/office/drawing/2014/main" id="{93DE0B7F-9694-721E-D50B-E6A27438E803}"/>
                </a:ext>
              </a:extLst>
            </p:cNvPr>
            <p:cNvSpPr/>
            <p:nvPr/>
          </p:nvSpPr>
          <p:spPr>
            <a:xfrm>
              <a:off x="7329165" y="1247533"/>
              <a:ext cx="1295181" cy="736597"/>
            </a:xfrm>
            <a:custGeom>
              <a:avLst/>
              <a:gdLst>
                <a:gd name="connsiteX0" fmla="*/ 0 w 558581"/>
                <a:gd name="connsiteY0" fmla="*/ 0 h 300022"/>
                <a:gd name="connsiteX1" fmla="*/ 558581 w 558581"/>
                <a:gd name="connsiteY1" fmla="*/ 0 h 300022"/>
                <a:gd name="connsiteX2" fmla="*/ 558581 w 558581"/>
                <a:gd name="connsiteY2" fmla="*/ 300022 h 300022"/>
                <a:gd name="connsiteX3" fmla="*/ 0 w 558581"/>
                <a:gd name="connsiteY3" fmla="*/ 300022 h 300022"/>
                <a:gd name="connsiteX4" fmla="*/ 0 w 558581"/>
                <a:gd name="connsiteY4" fmla="*/ 0 h 300022"/>
                <a:gd name="connsiteX0" fmla="*/ 0 w 933231"/>
                <a:gd name="connsiteY0" fmla="*/ 0 h 452422"/>
                <a:gd name="connsiteX1" fmla="*/ 558581 w 933231"/>
                <a:gd name="connsiteY1" fmla="*/ 0 h 452422"/>
                <a:gd name="connsiteX2" fmla="*/ 933231 w 933231"/>
                <a:gd name="connsiteY2" fmla="*/ 452422 h 452422"/>
                <a:gd name="connsiteX3" fmla="*/ 0 w 933231"/>
                <a:gd name="connsiteY3" fmla="*/ 300022 h 452422"/>
                <a:gd name="connsiteX4" fmla="*/ 0 w 933231"/>
                <a:gd name="connsiteY4" fmla="*/ 0 h 452422"/>
                <a:gd name="connsiteX0" fmla="*/ 0 w 933231"/>
                <a:gd name="connsiteY0" fmla="*/ 165100 h 617522"/>
                <a:gd name="connsiteX1" fmla="*/ 101381 w 933231"/>
                <a:gd name="connsiteY1" fmla="*/ 0 h 617522"/>
                <a:gd name="connsiteX2" fmla="*/ 933231 w 933231"/>
                <a:gd name="connsiteY2" fmla="*/ 617522 h 617522"/>
                <a:gd name="connsiteX3" fmla="*/ 0 w 933231"/>
                <a:gd name="connsiteY3" fmla="*/ 465122 h 617522"/>
                <a:gd name="connsiteX4" fmla="*/ 0 w 933231"/>
                <a:gd name="connsiteY4" fmla="*/ 165100 h 617522"/>
                <a:gd name="connsiteX0" fmla="*/ 0 w 1009431"/>
                <a:gd name="connsiteY0" fmla="*/ 120650 h 617522"/>
                <a:gd name="connsiteX1" fmla="*/ 177581 w 1009431"/>
                <a:gd name="connsiteY1" fmla="*/ 0 h 617522"/>
                <a:gd name="connsiteX2" fmla="*/ 1009431 w 1009431"/>
                <a:gd name="connsiteY2" fmla="*/ 617522 h 617522"/>
                <a:gd name="connsiteX3" fmla="*/ 76200 w 1009431"/>
                <a:gd name="connsiteY3" fmla="*/ 465122 h 617522"/>
                <a:gd name="connsiteX4" fmla="*/ 0 w 100943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73050 w 1282481"/>
                <a:gd name="connsiteY0" fmla="*/ 120650 h 617522"/>
                <a:gd name="connsiteX1" fmla="*/ 450631 w 1282481"/>
                <a:gd name="connsiteY1" fmla="*/ 0 h 617522"/>
                <a:gd name="connsiteX2" fmla="*/ 1282481 w 1282481"/>
                <a:gd name="connsiteY2" fmla="*/ 617522 h 617522"/>
                <a:gd name="connsiteX3" fmla="*/ 0 w 1282481"/>
                <a:gd name="connsiteY3" fmla="*/ 373047 h 617522"/>
                <a:gd name="connsiteX4" fmla="*/ 273050 w 1282481"/>
                <a:gd name="connsiteY4" fmla="*/ 120650 h 617522"/>
                <a:gd name="connsiteX0" fmla="*/ 273050 w 1282481"/>
                <a:gd name="connsiteY0" fmla="*/ 120650 h 727494"/>
                <a:gd name="connsiteX1" fmla="*/ 450631 w 1282481"/>
                <a:gd name="connsiteY1" fmla="*/ 0 h 727494"/>
                <a:gd name="connsiteX2" fmla="*/ 1282481 w 1282481"/>
                <a:gd name="connsiteY2" fmla="*/ 617522 h 727494"/>
                <a:gd name="connsiteX3" fmla="*/ 0 w 1282481"/>
                <a:gd name="connsiteY3" fmla="*/ 373047 h 727494"/>
                <a:gd name="connsiteX4" fmla="*/ 273050 w 1282481"/>
                <a:gd name="connsiteY4" fmla="*/ 120650 h 727494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9508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181" h="736597">
                  <a:moveTo>
                    <a:pt x="273050" y="107950"/>
                  </a:moveTo>
                  <a:cubicBezTo>
                    <a:pt x="341769" y="67733"/>
                    <a:pt x="435887" y="40217"/>
                    <a:pt x="495081" y="0"/>
                  </a:cubicBezTo>
                  <a:cubicBezTo>
                    <a:pt x="715214" y="62966"/>
                    <a:pt x="1186173" y="202131"/>
                    <a:pt x="1295181" y="604822"/>
                  </a:cubicBezTo>
                  <a:cubicBezTo>
                    <a:pt x="867687" y="523330"/>
                    <a:pt x="189369" y="1086364"/>
                    <a:pt x="0" y="360347"/>
                  </a:cubicBezTo>
                  <a:cubicBezTo>
                    <a:pt x="103717" y="298440"/>
                    <a:pt x="220133" y="350832"/>
                    <a:pt x="273050" y="107950"/>
                  </a:cubicBezTo>
                  <a:close/>
                </a:path>
              </a:pathLst>
            </a:custGeom>
            <a:solidFill>
              <a:srgbClr val="5C8B9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D4CDF71-4FD8-4EFF-DBC3-D03DE960CA66}"/>
                </a:ext>
              </a:extLst>
            </p:cNvPr>
            <p:cNvSpPr/>
            <p:nvPr/>
          </p:nvSpPr>
          <p:spPr>
            <a:xfrm>
              <a:off x="7382921" y="1674946"/>
              <a:ext cx="1241425" cy="180584"/>
            </a:xfrm>
            <a:custGeom>
              <a:avLst/>
              <a:gdLst>
                <a:gd name="connsiteX0" fmla="*/ 0 w 1241425"/>
                <a:gd name="connsiteY0" fmla="*/ 63109 h 180584"/>
                <a:gd name="connsiteX1" fmla="*/ 292100 w 1241425"/>
                <a:gd name="connsiteY1" fmla="*/ 18659 h 180584"/>
                <a:gd name="connsiteX2" fmla="*/ 644525 w 1241425"/>
                <a:gd name="connsiteY2" fmla="*/ 2784 h 180584"/>
                <a:gd name="connsiteX3" fmla="*/ 949325 w 1241425"/>
                <a:gd name="connsiteY3" fmla="*/ 72634 h 180584"/>
                <a:gd name="connsiteX4" fmla="*/ 1241425 w 1241425"/>
                <a:gd name="connsiteY4" fmla="*/ 180584 h 180584"/>
                <a:gd name="connsiteX5" fmla="*/ 1241425 w 1241425"/>
                <a:gd name="connsiteY5" fmla="*/ 180584 h 18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425" h="180584">
                  <a:moveTo>
                    <a:pt x="0" y="63109"/>
                  </a:moveTo>
                  <a:cubicBezTo>
                    <a:pt x="92339" y="45911"/>
                    <a:pt x="184679" y="28713"/>
                    <a:pt x="292100" y="18659"/>
                  </a:cubicBezTo>
                  <a:cubicBezTo>
                    <a:pt x="399521" y="8605"/>
                    <a:pt x="534988" y="-6212"/>
                    <a:pt x="644525" y="2784"/>
                  </a:cubicBezTo>
                  <a:cubicBezTo>
                    <a:pt x="754062" y="11780"/>
                    <a:pt x="849842" y="43001"/>
                    <a:pt x="949325" y="72634"/>
                  </a:cubicBezTo>
                  <a:cubicBezTo>
                    <a:pt x="1048808" y="102267"/>
                    <a:pt x="1241425" y="180584"/>
                    <a:pt x="1241425" y="180584"/>
                  </a:cubicBezTo>
                  <a:lnTo>
                    <a:pt x="1241425" y="18058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0" name="ttsMP3.com_VoiceText_2025-2-1_21-17-39">
            <a:hlinkClick r:id="" action="ppaction://media"/>
            <a:extLst>
              <a:ext uri="{FF2B5EF4-FFF2-40B4-BE49-F238E27FC236}">
                <a16:creationId xmlns:a16="http://schemas.microsoft.com/office/drawing/2014/main" id="{3DFB7DAF-CE37-087D-4C6A-4967E4CE63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51750" y="745901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552" fill="hold"/>
                                        <p:tgtEl>
                                          <p:spTgt spid="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DB7ED6D6-6918-E541-BDDD-60A32C141A1E}"/>
              </a:ext>
            </a:extLst>
          </p:cNvPr>
          <p:cNvSpPr txBox="1"/>
          <p:nvPr/>
        </p:nvSpPr>
        <p:spPr>
          <a:xfrm>
            <a:off x="637801" y="1390247"/>
            <a:ext cx="6061879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591D"/>
                </a:solidFill>
                <a:effectLst/>
                <a:uLnTx/>
                <a:uFillTx/>
                <a:latin typeface="Arial Black" panose="020B0A04020102020204" pitchFamily="34" charset="0"/>
              </a:rPr>
              <a:t>X </a:t>
            </a:r>
            <a:r>
              <a:rPr kumimoji="0" lang="en-US" sz="242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ED591D"/>
                </a:solidFill>
                <a:effectLst/>
                <a:uLnTx/>
                <a:uFillTx/>
                <a:latin typeface="Arial Black" panose="020B0A04020102020204" pitchFamily="34" charset="0"/>
              </a:rPr>
              <a:t>x</a:t>
            </a:r>
            <a:endParaRPr kumimoji="0" lang="en-US" sz="242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ED591D"/>
              </a:solidFill>
              <a:effectLst/>
              <a:uLnTx/>
              <a:uFillTx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F9381F-31F3-5E9E-2A8F-5B4135B1692C}"/>
              </a:ext>
            </a:extLst>
          </p:cNvPr>
          <p:cNvGrpSpPr/>
          <p:nvPr/>
        </p:nvGrpSpPr>
        <p:grpSpPr>
          <a:xfrm flipH="1">
            <a:off x="1071011" y="5206676"/>
            <a:ext cx="5207436" cy="5071456"/>
            <a:chOff x="2185160" y="470140"/>
            <a:chExt cx="6439186" cy="6271042"/>
          </a:xfrm>
        </p:grpSpPr>
        <p:sp>
          <p:nvSpPr>
            <p:cNvPr id="37" name="Rectangle 86">
              <a:extLst>
                <a:ext uri="{FF2B5EF4-FFF2-40B4-BE49-F238E27FC236}">
                  <a16:creationId xmlns:a16="http://schemas.microsoft.com/office/drawing/2014/main" id="{A06EE6E3-767E-D0F1-D303-C7EF632D30F1}"/>
                </a:ext>
              </a:extLst>
            </p:cNvPr>
            <p:cNvSpPr/>
            <p:nvPr/>
          </p:nvSpPr>
          <p:spPr>
            <a:xfrm>
              <a:off x="2185160" y="3804102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56000">
                  <a:srgbClr val="7E4C26"/>
                </a:gs>
                <a:gs pos="0">
                  <a:srgbClr val="5C8B9D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86">
              <a:extLst>
                <a:ext uri="{FF2B5EF4-FFF2-40B4-BE49-F238E27FC236}">
                  <a16:creationId xmlns:a16="http://schemas.microsoft.com/office/drawing/2014/main" id="{726217D0-42ED-3362-D430-315B1AE14980}"/>
                </a:ext>
              </a:extLst>
            </p:cNvPr>
            <p:cNvSpPr/>
            <p:nvPr/>
          </p:nvSpPr>
          <p:spPr>
            <a:xfrm>
              <a:off x="2247438" y="3669446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0">
                  <a:srgbClr val="7E4C26"/>
                </a:gs>
                <a:gs pos="38000">
                  <a:srgbClr val="5C8B9D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93">
              <a:extLst>
                <a:ext uri="{FF2B5EF4-FFF2-40B4-BE49-F238E27FC236}">
                  <a16:creationId xmlns:a16="http://schemas.microsoft.com/office/drawing/2014/main" id="{A0861D29-7EB9-25ED-2EF0-30A2BD8469A2}"/>
                </a:ext>
              </a:extLst>
            </p:cNvPr>
            <p:cNvSpPr/>
            <p:nvPr/>
          </p:nvSpPr>
          <p:spPr>
            <a:xfrm>
              <a:off x="5731620" y="6161364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92">
              <a:extLst>
                <a:ext uri="{FF2B5EF4-FFF2-40B4-BE49-F238E27FC236}">
                  <a16:creationId xmlns:a16="http://schemas.microsoft.com/office/drawing/2014/main" id="{FAB43A24-4C52-001F-D491-191922EE87D9}"/>
                </a:ext>
              </a:extLst>
            </p:cNvPr>
            <p:cNvSpPr/>
            <p:nvPr/>
          </p:nvSpPr>
          <p:spPr>
            <a:xfrm>
              <a:off x="5938161" y="5505607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92">
              <a:extLst>
                <a:ext uri="{FF2B5EF4-FFF2-40B4-BE49-F238E27FC236}">
                  <a16:creationId xmlns:a16="http://schemas.microsoft.com/office/drawing/2014/main" id="{235389BE-0533-2406-92B7-4558BC6F661F}"/>
                </a:ext>
              </a:extLst>
            </p:cNvPr>
            <p:cNvSpPr/>
            <p:nvPr/>
          </p:nvSpPr>
          <p:spPr>
            <a:xfrm rot="19264388">
              <a:off x="6240449" y="6178792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93">
              <a:extLst>
                <a:ext uri="{FF2B5EF4-FFF2-40B4-BE49-F238E27FC236}">
                  <a16:creationId xmlns:a16="http://schemas.microsoft.com/office/drawing/2014/main" id="{CFA5133D-705A-11D2-AF83-C6B1D885774D}"/>
                </a:ext>
              </a:extLst>
            </p:cNvPr>
            <p:cNvSpPr/>
            <p:nvPr/>
          </p:nvSpPr>
          <p:spPr>
            <a:xfrm>
              <a:off x="5044155" y="6331599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92">
              <a:extLst>
                <a:ext uri="{FF2B5EF4-FFF2-40B4-BE49-F238E27FC236}">
                  <a16:creationId xmlns:a16="http://schemas.microsoft.com/office/drawing/2014/main" id="{DAFFD7FD-8DD7-1DDE-6261-1A8087B7B9EA}"/>
                </a:ext>
              </a:extLst>
            </p:cNvPr>
            <p:cNvSpPr/>
            <p:nvPr/>
          </p:nvSpPr>
          <p:spPr>
            <a:xfrm>
              <a:off x="5250696" y="5675842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92">
              <a:extLst>
                <a:ext uri="{FF2B5EF4-FFF2-40B4-BE49-F238E27FC236}">
                  <a16:creationId xmlns:a16="http://schemas.microsoft.com/office/drawing/2014/main" id="{98A6985A-22B1-7F58-BEC5-D22317DD7CD5}"/>
                </a:ext>
              </a:extLst>
            </p:cNvPr>
            <p:cNvSpPr/>
            <p:nvPr/>
          </p:nvSpPr>
          <p:spPr>
            <a:xfrm rot="19264388">
              <a:off x="5552984" y="6349027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4276479-BC3C-95F6-656D-74BBF26D8DA6}"/>
                </a:ext>
              </a:extLst>
            </p:cNvPr>
            <p:cNvSpPr/>
            <p:nvPr/>
          </p:nvSpPr>
          <p:spPr>
            <a:xfrm>
              <a:off x="5781810" y="4730828"/>
              <a:ext cx="724451" cy="954367"/>
            </a:xfrm>
            <a:prstGeom prst="ellipse">
              <a:avLst/>
            </a:prstGeom>
            <a:solidFill>
              <a:srgbClr val="C4AE9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C0B3C0D-8834-1126-52EF-7F24540E503F}"/>
                </a:ext>
              </a:extLst>
            </p:cNvPr>
            <p:cNvSpPr/>
            <p:nvPr/>
          </p:nvSpPr>
          <p:spPr>
            <a:xfrm>
              <a:off x="5083159" y="4883442"/>
              <a:ext cx="724451" cy="954367"/>
            </a:xfrm>
            <a:prstGeom prst="ellipse">
              <a:avLst/>
            </a:prstGeom>
            <a:solidFill>
              <a:srgbClr val="C4AE9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83">
              <a:extLst>
                <a:ext uri="{FF2B5EF4-FFF2-40B4-BE49-F238E27FC236}">
                  <a16:creationId xmlns:a16="http://schemas.microsoft.com/office/drawing/2014/main" id="{29EE7862-5258-DFC1-6E78-C1A5E949DCC2}"/>
                </a:ext>
              </a:extLst>
            </p:cNvPr>
            <p:cNvSpPr/>
            <p:nvPr/>
          </p:nvSpPr>
          <p:spPr>
            <a:xfrm>
              <a:off x="4134742" y="542437"/>
              <a:ext cx="3685741" cy="4959344"/>
            </a:xfrm>
            <a:custGeom>
              <a:avLst/>
              <a:gdLst>
                <a:gd name="connsiteX0" fmla="*/ 0 w 982639"/>
                <a:gd name="connsiteY0" fmla="*/ 0 h 2647666"/>
                <a:gd name="connsiteX1" fmla="*/ 982639 w 982639"/>
                <a:gd name="connsiteY1" fmla="*/ 0 h 2647666"/>
                <a:gd name="connsiteX2" fmla="*/ 982639 w 982639"/>
                <a:gd name="connsiteY2" fmla="*/ 2647666 h 2647666"/>
                <a:gd name="connsiteX3" fmla="*/ 0 w 982639"/>
                <a:gd name="connsiteY3" fmla="*/ 2647666 h 2647666"/>
                <a:gd name="connsiteX4" fmla="*/ 0 w 982639"/>
                <a:gd name="connsiteY4" fmla="*/ 0 h 2647666"/>
                <a:gd name="connsiteX0" fmla="*/ 0 w 1091821"/>
                <a:gd name="connsiteY0" fmla="*/ 0 h 3684896"/>
                <a:gd name="connsiteX1" fmla="*/ 1091821 w 1091821"/>
                <a:gd name="connsiteY1" fmla="*/ 1037230 h 3684896"/>
                <a:gd name="connsiteX2" fmla="*/ 1091821 w 1091821"/>
                <a:gd name="connsiteY2" fmla="*/ 3684896 h 3684896"/>
                <a:gd name="connsiteX3" fmla="*/ 109182 w 1091821"/>
                <a:gd name="connsiteY3" fmla="*/ 3684896 h 3684896"/>
                <a:gd name="connsiteX4" fmla="*/ 0 w 1091821"/>
                <a:gd name="connsiteY4" fmla="*/ 0 h 3684896"/>
                <a:gd name="connsiteX0" fmla="*/ 310597 w 1402418"/>
                <a:gd name="connsiteY0" fmla="*/ 0 h 3684896"/>
                <a:gd name="connsiteX1" fmla="*/ 1402418 w 1402418"/>
                <a:gd name="connsiteY1" fmla="*/ 1037230 h 3684896"/>
                <a:gd name="connsiteX2" fmla="*/ 1402418 w 1402418"/>
                <a:gd name="connsiteY2" fmla="*/ 3684896 h 3684896"/>
                <a:gd name="connsiteX3" fmla="*/ 419779 w 1402418"/>
                <a:gd name="connsiteY3" fmla="*/ 3684896 h 3684896"/>
                <a:gd name="connsiteX4" fmla="*/ 310597 w 1402418"/>
                <a:gd name="connsiteY4" fmla="*/ 0 h 3684896"/>
                <a:gd name="connsiteX0" fmla="*/ 1584234 w 2676055"/>
                <a:gd name="connsiteY0" fmla="*/ 0 h 4244454"/>
                <a:gd name="connsiteX1" fmla="*/ 2676055 w 2676055"/>
                <a:gd name="connsiteY1" fmla="*/ 1037230 h 4244454"/>
                <a:gd name="connsiteX2" fmla="*/ 2676055 w 2676055"/>
                <a:gd name="connsiteY2" fmla="*/ 3684896 h 4244454"/>
                <a:gd name="connsiteX3" fmla="*/ 1094 w 2676055"/>
                <a:gd name="connsiteY3" fmla="*/ 4244454 h 4244454"/>
                <a:gd name="connsiteX4" fmla="*/ 1584234 w 2676055"/>
                <a:gd name="connsiteY4" fmla="*/ 0 h 4244454"/>
                <a:gd name="connsiteX0" fmla="*/ 1583994 w 2675815"/>
                <a:gd name="connsiteY0" fmla="*/ 0 h 4244454"/>
                <a:gd name="connsiteX1" fmla="*/ 2675815 w 2675815"/>
                <a:gd name="connsiteY1" fmla="*/ 1037230 h 4244454"/>
                <a:gd name="connsiteX2" fmla="*/ 2675815 w 2675815"/>
                <a:gd name="connsiteY2" fmla="*/ 3684896 h 4244454"/>
                <a:gd name="connsiteX3" fmla="*/ 854 w 2675815"/>
                <a:gd name="connsiteY3" fmla="*/ 4244454 h 4244454"/>
                <a:gd name="connsiteX4" fmla="*/ 1583994 w 2675815"/>
                <a:gd name="connsiteY4" fmla="*/ 0 h 4244454"/>
                <a:gd name="connsiteX0" fmla="*/ 1583994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83994 w 2675815"/>
                <a:gd name="connsiteY4" fmla="*/ 0 h 4176215"/>
                <a:gd name="connsiteX0" fmla="*/ 1502170 w 2675878"/>
                <a:gd name="connsiteY0" fmla="*/ 0 h 4176215"/>
                <a:gd name="connsiteX1" fmla="*/ 2675878 w 2675878"/>
                <a:gd name="connsiteY1" fmla="*/ 1037230 h 4176215"/>
                <a:gd name="connsiteX2" fmla="*/ 2675878 w 2675878"/>
                <a:gd name="connsiteY2" fmla="*/ 3684896 h 4176215"/>
                <a:gd name="connsiteX3" fmla="*/ 917 w 2675878"/>
                <a:gd name="connsiteY3" fmla="*/ 4176215 h 4176215"/>
                <a:gd name="connsiteX4" fmla="*/ 1502170 w 2675878"/>
                <a:gd name="connsiteY4" fmla="*/ 0 h 4176215"/>
                <a:gd name="connsiteX0" fmla="*/ 1502107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02107 w 2675815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2675815 w 3044304"/>
                <a:gd name="connsiteY2" fmla="*/ 3684896 h 4176215"/>
                <a:gd name="connsiteX3" fmla="*/ 854 w 3044304"/>
                <a:gd name="connsiteY3" fmla="*/ 4176215 h 4176215"/>
                <a:gd name="connsiteX4" fmla="*/ 1502107 w 3044304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854 w 3044304"/>
                <a:gd name="connsiteY2" fmla="*/ 4176215 h 4176215"/>
                <a:gd name="connsiteX3" fmla="*/ 1502107 w 3044304"/>
                <a:gd name="connsiteY3" fmla="*/ 0 h 4176215"/>
                <a:gd name="connsiteX0" fmla="*/ 1502107 w 3044304"/>
                <a:gd name="connsiteY0" fmla="*/ 0 h 4420495"/>
                <a:gd name="connsiteX1" fmla="*/ 3044304 w 3044304"/>
                <a:gd name="connsiteY1" fmla="*/ 1337480 h 4420495"/>
                <a:gd name="connsiteX2" fmla="*/ 854 w 3044304"/>
                <a:gd name="connsiteY2" fmla="*/ 4176215 h 4420495"/>
                <a:gd name="connsiteX3" fmla="*/ 1502107 w 3044304"/>
                <a:gd name="connsiteY3" fmla="*/ 0 h 4420495"/>
                <a:gd name="connsiteX0" fmla="*/ 1761259 w 3303456"/>
                <a:gd name="connsiteY0" fmla="*/ 0 h 4433289"/>
                <a:gd name="connsiteX1" fmla="*/ 3303456 w 3303456"/>
                <a:gd name="connsiteY1" fmla="*/ 1337480 h 4433289"/>
                <a:gd name="connsiteX2" fmla="*/ 698 w 3303456"/>
                <a:gd name="connsiteY2" fmla="*/ 4189863 h 4433289"/>
                <a:gd name="connsiteX3" fmla="*/ 1761259 w 3303456"/>
                <a:gd name="connsiteY3" fmla="*/ 0 h 4433289"/>
                <a:gd name="connsiteX0" fmla="*/ 1761259 w 3303456"/>
                <a:gd name="connsiteY0" fmla="*/ 0 h 4419940"/>
                <a:gd name="connsiteX1" fmla="*/ 3303456 w 3303456"/>
                <a:gd name="connsiteY1" fmla="*/ 1337480 h 4419940"/>
                <a:gd name="connsiteX2" fmla="*/ 698 w 3303456"/>
                <a:gd name="connsiteY2" fmla="*/ 4189863 h 4419940"/>
                <a:gd name="connsiteX3" fmla="*/ 1761259 w 3303456"/>
                <a:gd name="connsiteY3" fmla="*/ 0 h 4419940"/>
                <a:gd name="connsiteX0" fmla="*/ 1761259 w 3492639"/>
                <a:gd name="connsiteY0" fmla="*/ 0 h 4391767"/>
                <a:gd name="connsiteX1" fmla="*/ 3303456 w 3492639"/>
                <a:gd name="connsiteY1" fmla="*/ 1337480 h 4391767"/>
                <a:gd name="connsiteX2" fmla="*/ 698 w 3492639"/>
                <a:gd name="connsiteY2" fmla="*/ 4189863 h 4391767"/>
                <a:gd name="connsiteX3" fmla="*/ 1761259 w 3492639"/>
                <a:gd name="connsiteY3" fmla="*/ 0 h 4391767"/>
                <a:gd name="connsiteX0" fmla="*/ 1761259 w 3393044"/>
                <a:gd name="connsiteY0" fmla="*/ 0 h 4454701"/>
                <a:gd name="connsiteX1" fmla="*/ 3303456 w 3393044"/>
                <a:gd name="connsiteY1" fmla="*/ 1337480 h 4454701"/>
                <a:gd name="connsiteX2" fmla="*/ 698 w 3393044"/>
                <a:gd name="connsiteY2" fmla="*/ 4189863 h 4454701"/>
                <a:gd name="connsiteX3" fmla="*/ 1761259 w 3393044"/>
                <a:gd name="connsiteY3" fmla="*/ 0 h 4454701"/>
                <a:gd name="connsiteX0" fmla="*/ 1761259 w 3496543"/>
                <a:gd name="connsiteY0" fmla="*/ 0 h 4460693"/>
                <a:gd name="connsiteX1" fmla="*/ 3303456 w 3496543"/>
                <a:gd name="connsiteY1" fmla="*/ 1337480 h 4460693"/>
                <a:gd name="connsiteX2" fmla="*/ 698 w 3496543"/>
                <a:gd name="connsiteY2" fmla="*/ 4189863 h 4460693"/>
                <a:gd name="connsiteX3" fmla="*/ 1761259 w 3496543"/>
                <a:gd name="connsiteY3" fmla="*/ 0 h 4460693"/>
                <a:gd name="connsiteX0" fmla="*/ 1761259 w 3526373"/>
                <a:gd name="connsiteY0" fmla="*/ 96558 h 4557251"/>
                <a:gd name="connsiteX1" fmla="*/ 3303456 w 3526373"/>
                <a:gd name="connsiteY1" fmla="*/ 1434038 h 4557251"/>
                <a:gd name="connsiteX2" fmla="*/ 698 w 3526373"/>
                <a:gd name="connsiteY2" fmla="*/ 4286421 h 4557251"/>
                <a:gd name="connsiteX3" fmla="*/ 1761259 w 3526373"/>
                <a:gd name="connsiteY3" fmla="*/ 96558 h 4557251"/>
                <a:gd name="connsiteX0" fmla="*/ 1761259 w 3500669"/>
                <a:gd name="connsiteY0" fmla="*/ 312674 h 4773367"/>
                <a:gd name="connsiteX1" fmla="*/ 3303456 w 3500669"/>
                <a:gd name="connsiteY1" fmla="*/ 1650154 h 4773367"/>
                <a:gd name="connsiteX2" fmla="*/ 698 w 3500669"/>
                <a:gd name="connsiteY2" fmla="*/ 4502537 h 4773367"/>
                <a:gd name="connsiteX3" fmla="*/ 1761259 w 3500669"/>
                <a:gd name="connsiteY3" fmla="*/ 312674 h 4773367"/>
                <a:gd name="connsiteX0" fmla="*/ 1761259 w 3500669"/>
                <a:gd name="connsiteY0" fmla="*/ 312674 h 4764736"/>
                <a:gd name="connsiteX1" fmla="*/ 3303456 w 3500669"/>
                <a:gd name="connsiteY1" fmla="*/ 1650154 h 4764736"/>
                <a:gd name="connsiteX2" fmla="*/ 698 w 3500669"/>
                <a:gd name="connsiteY2" fmla="*/ 4502537 h 4764736"/>
                <a:gd name="connsiteX3" fmla="*/ 1761259 w 3500669"/>
                <a:gd name="connsiteY3" fmla="*/ 312674 h 4764736"/>
                <a:gd name="connsiteX0" fmla="*/ 1761259 w 3500669"/>
                <a:gd name="connsiteY0" fmla="*/ 312674 h 4735035"/>
                <a:gd name="connsiteX1" fmla="*/ 3303456 w 3500669"/>
                <a:gd name="connsiteY1" fmla="*/ 1650154 h 4735035"/>
                <a:gd name="connsiteX2" fmla="*/ 698 w 3500669"/>
                <a:gd name="connsiteY2" fmla="*/ 4502537 h 4735035"/>
                <a:gd name="connsiteX3" fmla="*/ 1761259 w 3500669"/>
                <a:gd name="connsiteY3" fmla="*/ 312674 h 4735035"/>
                <a:gd name="connsiteX0" fmla="*/ 1761259 w 3500669"/>
                <a:gd name="connsiteY0" fmla="*/ 312674 h 4726718"/>
                <a:gd name="connsiteX1" fmla="*/ 3303456 w 3500669"/>
                <a:gd name="connsiteY1" fmla="*/ 1650154 h 4726718"/>
                <a:gd name="connsiteX2" fmla="*/ 698 w 3500669"/>
                <a:gd name="connsiteY2" fmla="*/ 4502537 h 4726718"/>
                <a:gd name="connsiteX3" fmla="*/ 1761259 w 3500669"/>
                <a:gd name="connsiteY3" fmla="*/ 312674 h 4726718"/>
                <a:gd name="connsiteX0" fmla="*/ 1829466 w 3568876"/>
                <a:gd name="connsiteY0" fmla="*/ 312674 h 4791604"/>
                <a:gd name="connsiteX1" fmla="*/ 3371663 w 3568876"/>
                <a:gd name="connsiteY1" fmla="*/ 1650154 h 4791604"/>
                <a:gd name="connsiteX2" fmla="*/ 666 w 3568876"/>
                <a:gd name="connsiteY2" fmla="*/ 4570775 h 4791604"/>
                <a:gd name="connsiteX3" fmla="*/ 1829466 w 3568876"/>
                <a:gd name="connsiteY3" fmla="*/ 312674 h 4791604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77167"/>
                <a:gd name="connsiteY0" fmla="*/ 312674 h 4781659"/>
                <a:gd name="connsiteX1" fmla="*/ 3371663 w 3577167"/>
                <a:gd name="connsiteY1" fmla="*/ 1650154 h 4781659"/>
                <a:gd name="connsiteX2" fmla="*/ 666 w 3577167"/>
                <a:gd name="connsiteY2" fmla="*/ 4570775 h 4781659"/>
                <a:gd name="connsiteX3" fmla="*/ 1829466 w 3577167"/>
                <a:gd name="connsiteY3" fmla="*/ 312674 h 4781659"/>
                <a:gd name="connsiteX0" fmla="*/ 1829466 w 3567546"/>
                <a:gd name="connsiteY0" fmla="*/ 287437 h 4759231"/>
                <a:gd name="connsiteX1" fmla="*/ 3358963 w 3567546"/>
                <a:gd name="connsiteY1" fmla="*/ 1682067 h 4759231"/>
                <a:gd name="connsiteX2" fmla="*/ 666 w 3567546"/>
                <a:gd name="connsiteY2" fmla="*/ 4545538 h 4759231"/>
                <a:gd name="connsiteX3" fmla="*/ 1829466 w 3567546"/>
                <a:gd name="connsiteY3" fmla="*/ 287437 h 4759231"/>
                <a:gd name="connsiteX0" fmla="*/ 1829466 w 3587284"/>
                <a:gd name="connsiteY0" fmla="*/ 287437 h 4759231"/>
                <a:gd name="connsiteX1" fmla="*/ 3358963 w 3587284"/>
                <a:gd name="connsiteY1" fmla="*/ 1682067 h 4759231"/>
                <a:gd name="connsiteX2" fmla="*/ 666 w 3587284"/>
                <a:gd name="connsiteY2" fmla="*/ 4545538 h 4759231"/>
                <a:gd name="connsiteX3" fmla="*/ 1829466 w 3587284"/>
                <a:gd name="connsiteY3" fmla="*/ 287437 h 4759231"/>
                <a:gd name="connsiteX0" fmla="*/ 1829466 w 3594891"/>
                <a:gd name="connsiteY0" fmla="*/ 292062 h 4763856"/>
                <a:gd name="connsiteX1" fmla="*/ 3358963 w 3594891"/>
                <a:gd name="connsiteY1" fmla="*/ 1686692 h 4763856"/>
                <a:gd name="connsiteX2" fmla="*/ 666 w 3594891"/>
                <a:gd name="connsiteY2" fmla="*/ 4550163 h 4763856"/>
                <a:gd name="connsiteX3" fmla="*/ 1829466 w 3594891"/>
                <a:gd name="connsiteY3" fmla="*/ 292062 h 4763856"/>
                <a:gd name="connsiteX0" fmla="*/ 1829466 w 3587284"/>
                <a:gd name="connsiteY0" fmla="*/ 501830 h 4973624"/>
                <a:gd name="connsiteX1" fmla="*/ 3358963 w 3587284"/>
                <a:gd name="connsiteY1" fmla="*/ 1896460 h 4973624"/>
                <a:gd name="connsiteX2" fmla="*/ 666 w 3587284"/>
                <a:gd name="connsiteY2" fmla="*/ 4759931 h 4973624"/>
                <a:gd name="connsiteX3" fmla="*/ 1829466 w 3587284"/>
                <a:gd name="connsiteY3" fmla="*/ 501830 h 4973624"/>
                <a:gd name="connsiteX0" fmla="*/ 1829466 w 3617639"/>
                <a:gd name="connsiteY0" fmla="*/ 481142 h 4952936"/>
                <a:gd name="connsiteX1" fmla="*/ 3358963 w 3617639"/>
                <a:gd name="connsiteY1" fmla="*/ 1875772 h 4952936"/>
                <a:gd name="connsiteX2" fmla="*/ 666 w 3617639"/>
                <a:gd name="connsiteY2" fmla="*/ 4739243 h 4952936"/>
                <a:gd name="connsiteX3" fmla="*/ 1829466 w 3617639"/>
                <a:gd name="connsiteY3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7084"/>
                <a:gd name="connsiteX1" fmla="*/ 3427065 w 3685741"/>
                <a:gd name="connsiteY1" fmla="*/ 1875772 h 4957084"/>
                <a:gd name="connsiteX2" fmla="*/ 68768 w 3685741"/>
                <a:gd name="connsiteY2" fmla="*/ 4739243 h 4957084"/>
                <a:gd name="connsiteX3" fmla="*/ 1283419 w 3685741"/>
                <a:gd name="connsiteY3" fmla="*/ 2105229 h 4957084"/>
                <a:gd name="connsiteX4" fmla="*/ 1897568 w 3685741"/>
                <a:gd name="connsiteY4" fmla="*/ 481142 h 4957084"/>
                <a:gd name="connsiteX0" fmla="*/ 1897568 w 3685741"/>
                <a:gd name="connsiteY0" fmla="*/ 481142 h 4944704"/>
                <a:gd name="connsiteX1" fmla="*/ 3427065 w 3685741"/>
                <a:gd name="connsiteY1" fmla="*/ 1875772 h 4944704"/>
                <a:gd name="connsiteX2" fmla="*/ 68768 w 3685741"/>
                <a:gd name="connsiteY2" fmla="*/ 4739243 h 4944704"/>
                <a:gd name="connsiteX3" fmla="*/ 1283419 w 3685741"/>
                <a:gd name="connsiteY3" fmla="*/ 2105229 h 4944704"/>
                <a:gd name="connsiteX4" fmla="*/ 1897568 w 3685741"/>
                <a:gd name="connsiteY4" fmla="*/ 481142 h 4944704"/>
                <a:gd name="connsiteX0" fmla="*/ 1897568 w 3685741"/>
                <a:gd name="connsiteY0" fmla="*/ 481142 h 4908762"/>
                <a:gd name="connsiteX1" fmla="*/ 3427065 w 3685741"/>
                <a:gd name="connsiteY1" fmla="*/ 1875772 h 4908762"/>
                <a:gd name="connsiteX2" fmla="*/ 68768 w 3685741"/>
                <a:gd name="connsiteY2" fmla="*/ 4739243 h 4908762"/>
                <a:gd name="connsiteX3" fmla="*/ 1283419 w 3685741"/>
                <a:gd name="connsiteY3" fmla="*/ 2105229 h 4908762"/>
                <a:gd name="connsiteX4" fmla="*/ 1897568 w 3685741"/>
                <a:gd name="connsiteY4" fmla="*/ 481142 h 4908762"/>
                <a:gd name="connsiteX0" fmla="*/ 1897568 w 3685741"/>
                <a:gd name="connsiteY0" fmla="*/ 481142 h 4965440"/>
                <a:gd name="connsiteX1" fmla="*/ 3427065 w 3685741"/>
                <a:gd name="connsiteY1" fmla="*/ 1875772 h 4965440"/>
                <a:gd name="connsiteX2" fmla="*/ 68768 w 3685741"/>
                <a:gd name="connsiteY2" fmla="*/ 4739243 h 4965440"/>
                <a:gd name="connsiteX3" fmla="*/ 1283419 w 3685741"/>
                <a:gd name="connsiteY3" fmla="*/ 2105229 h 4965440"/>
                <a:gd name="connsiteX4" fmla="*/ 1897568 w 3685741"/>
                <a:gd name="connsiteY4" fmla="*/ 481142 h 4965440"/>
                <a:gd name="connsiteX0" fmla="*/ 1897568 w 3685741"/>
                <a:gd name="connsiteY0" fmla="*/ 481142 h 4957868"/>
                <a:gd name="connsiteX1" fmla="*/ 3427065 w 3685741"/>
                <a:gd name="connsiteY1" fmla="*/ 1875772 h 4957868"/>
                <a:gd name="connsiteX2" fmla="*/ 68768 w 3685741"/>
                <a:gd name="connsiteY2" fmla="*/ 4739243 h 4957868"/>
                <a:gd name="connsiteX3" fmla="*/ 1283419 w 3685741"/>
                <a:gd name="connsiteY3" fmla="*/ 2105229 h 4957868"/>
                <a:gd name="connsiteX4" fmla="*/ 1897568 w 3685741"/>
                <a:gd name="connsiteY4" fmla="*/ 481142 h 4957868"/>
                <a:gd name="connsiteX0" fmla="*/ 1897568 w 3685741"/>
                <a:gd name="connsiteY0" fmla="*/ 481142 h 4959344"/>
                <a:gd name="connsiteX1" fmla="*/ 3427065 w 3685741"/>
                <a:gd name="connsiteY1" fmla="*/ 1875772 h 4959344"/>
                <a:gd name="connsiteX2" fmla="*/ 68768 w 3685741"/>
                <a:gd name="connsiteY2" fmla="*/ 4739243 h 4959344"/>
                <a:gd name="connsiteX3" fmla="*/ 1283419 w 3685741"/>
                <a:gd name="connsiteY3" fmla="*/ 2105229 h 4959344"/>
                <a:gd name="connsiteX4" fmla="*/ 1897568 w 3685741"/>
                <a:gd name="connsiteY4" fmla="*/ 481142 h 495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41" h="4959344">
                  <a:moveTo>
                    <a:pt x="1897568" y="481142"/>
                  </a:moveTo>
                  <a:cubicBezTo>
                    <a:pt x="1633713" y="-151204"/>
                    <a:pt x="4550729" y="-548981"/>
                    <a:pt x="3427065" y="1875772"/>
                  </a:cubicBezTo>
                  <a:cubicBezTo>
                    <a:pt x="3680497" y="2225590"/>
                    <a:pt x="4399655" y="5881107"/>
                    <a:pt x="68768" y="4739243"/>
                  </a:cubicBezTo>
                  <a:cubicBezTo>
                    <a:pt x="-308978" y="4770662"/>
                    <a:pt x="978619" y="2814912"/>
                    <a:pt x="1283419" y="2105229"/>
                  </a:cubicBezTo>
                  <a:cubicBezTo>
                    <a:pt x="1588219" y="1395546"/>
                    <a:pt x="1751834" y="812812"/>
                    <a:pt x="1897568" y="481142"/>
                  </a:cubicBezTo>
                  <a:close/>
                </a:path>
              </a:pathLst>
            </a:custGeom>
            <a:solidFill>
              <a:srgbClr val="E8562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85">
              <a:extLst>
                <a:ext uri="{FF2B5EF4-FFF2-40B4-BE49-F238E27FC236}">
                  <a16:creationId xmlns:a16="http://schemas.microsoft.com/office/drawing/2014/main" id="{FFA7A965-D302-3315-B7AA-74872D681ADB}"/>
                </a:ext>
              </a:extLst>
            </p:cNvPr>
            <p:cNvSpPr/>
            <p:nvPr/>
          </p:nvSpPr>
          <p:spPr>
            <a:xfrm>
              <a:off x="5954535" y="1746206"/>
              <a:ext cx="1688893" cy="1724145"/>
            </a:xfrm>
            <a:custGeom>
              <a:avLst/>
              <a:gdLst>
                <a:gd name="connsiteX0" fmla="*/ 0 w 1193800"/>
                <a:gd name="connsiteY0" fmla="*/ 0 h 1145692"/>
                <a:gd name="connsiteX1" fmla="*/ 1193800 w 1193800"/>
                <a:gd name="connsiteY1" fmla="*/ 0 h 1145692"/>
                <a:gd name="connsiteX2" fmla="*/ 1193800 w 1193800"/>
                <a:gd name="connsiteY2" fmla="*/ 1145692 h 1145692"/>
                <a:gd name="connsiteX3" fmla="*/ 0 w 1193800"/>
                <a:gd name="connsiteY3" fmla="*/ 1145692 h 1145692"/>
                <a:gd name="connsiteX4" fmla="*/ 0 w 119380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114300 w 1631950"/>
                <a:gd name="connsiteY0" fmla="*/ 110348 h 1256040"/>
                <a:gd name="connsiteX1" fmla="*/ 1631950 w 1631950"/>
                <a:gd name="connsiteY1" fmla="*/ 878698 h 1256040"/>
                <a:gd name="connsiteX2" fmla="*/ 1308100 w 1631950"/>
                <a:gd name="connsiteY2" fmla="*/ 1256040 h 1256040"/>
                <a:gd name="connsiteX3" fmla="*/ 114300 w 1631950"/>
                <a:gd name="connsiteY3" fmla="*/ 1256040 h 1256040"/>
                <a:gd name="connsiteX4" fmla="*/ 0 w 1631950"/>
                <a:gd name="connsiteY4" fmla="*/ 0 h 1256040"/>
                <a:gd name="connsiteX5" fmla="*/ 114300 w 1631950"/>
                <a:gd name="connsiteY5" fmla="*/ 110348 h 1256040"/>
                <a:gd name="connsiteX0" fmla="*/ 117133 w 1634783"/>
                <a:gd name="connsiteY0" fmla="*/ 122551 h 1268243"/>
                <a:gd name="connsiteX1" fmla="*/ 1634783 w 1634783"/>
                <a:gd name="connsiteY1" fmla="*/ 890901 h 1268243"/>
                <a:gd name="connsiteX2" fmla="*/ 1310933 w 1634783"/>
                <a:gd name="connsiteY2" fmla="*/ 1268243 h 1268243"/>
                <a:gd name="connsiteX3" fmla="*/ 117133 w 1634783"/>
                <a:gd name="connsiteY3" fmla="*/ 1268243 h 1268243"/>
                <a:gd name="connsiteX4" fmla="*/ 85383 w 1634783"/>
                <a:gd name="connsiteY4" fmla="*/ 151903 h 1268243"/>
                <a:gd name="connsiteX5" fmla="*/ 2833 w 1634783"/>
                <a:gd name="connsiteY5" fmla="*/ 12203 h 1268243"/>
                <a:gd name="connsiteX6" fmla="*/ 117133 w 1634783"/>
                <a:gd name="connsiteY6" fmla="*/ 122551 h 1268243"/>
                <a:gd name="connsiteX0" fmla="*/ 147375 w 1665025"/>
                <a:gd name="connsiteY0" fmla="*/ 110392 h 1256084"/>
                <a:gd name="connsiteX1" fmla="*/ 1665025 w 1665025"/>
                <a:gd name="connsiteY1" fmla="*/ 878742 h 1256084"/>
                <a:gd name="connsiteX2" fmla="*/ 1341175 w 1665025"/>
                <a:gd name="connsiteY2" fmla="*/ 1256084 h 1256084"/>
                <a:gd name="connsiteX3" fmla="*/ 147375 w 1665025"/>
                <a:gd name="connsiteY3" fmla="*/ 1256084 h 1256084"/>
                <a:gd name="connsiteX4" fmla="*/ 7676 w 1665025"/>
                <a:gd name="connsiteY4" fmla="*/ 152445 h 1256084"/>
                <a:gd name="connsiteX5" fmla="*/ 115625 w 1665025"/>
                <a:gd name="connsiteY5" fmla="*/ 139744 h 1256084"/>
                <a:gd name="connsiteX6" fmla="*/ 33075 w 1665025"/>
                <a:gd name="connsiteY6" fmla="*/ 44 h 1256084"/>
                <a:gd name="connsiteX7" fmla="*/ 147375 w 1665025"/>
                <a:gd name="connsiteY7" fmla="*/ 110392 h 1256084"/>
                <a:gd name="connsiteX0" fmla="*/ 141507 w 1659157"/>
                <a:gd name="connsiteY0" fmla="*/ 110392 h 1256084"/>
                <a:gd name="connsiteX1" fmla="*/ 1659157 w 1659157"/>
                <a:gd name="connsiteY1" fmla="*/ 878742 h 1256084"/>
                <a:gd name="connsiteX2" fmla="*/ 1335307 w 1659157"/>
                <a:gd name="connsiteY2" fmla="*/ 1256084 h 1256084"/>
                <a:gd name="connsiteX3" fmla="*/ 141507 w 1659157"/>
                <a:gd name="connsiteY3" fmla="*/ 1256084 h 1256084"/>
                <a:gd name="connsiteX4" fmla="*/ 128808 w 1659157"/>
                <a:gd name="connsiteY4" fmla="*/ 254044 h 1256084"/>
                <a:gd name="connsiteX5" fmla="*/ 1808 w 1659157"/>
                <a:gd name="connsiteY5" fmla="*/ 152445 h 1256084"/>
                <a:gd name="connsiteX6" fmla="*/ 109757 w 1659157"/>
                <a:gd name="connsiteY6" fmla="*/ 139744 h 1256084"/>
                <a:gd name="connsiteX7" fmla="*/ 27207 w 1659157"/>
                <a:gd name="connsiteY7" fmla="*/ 44 h 1256084"/>
                <a:gd name="connsiteX8" fmla="*/ 141507 w 1659157"/>
                <a:gd name="connsiteY8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9867 w 1659116"/>
                <a:gd name="connsiteY4" fmla="*/ 266744 h 1256084"/>
                <a:gd name="connsiteX5" fmla="*/ 128767 w 1659116"/>
                <a:gd name="connsiteY5" fmla="*/ 254044 h 1256084"/>
                <a:gd name="connsiteX6" fmla="*/ 1767 w 1659116"/>
                <a:gd name="connsiteY6" fmla="*/ 152445 h 1256084"/>
                <a:gd name="connsiteX7" fmla="*/ 109716 w 1659116"/>
                <a:gd name="connsiteY7" fmla="*/ 139744 h 1256084"/>
                <a:gd name="connsiteX8" fmla="*/ 27166 w 1659116"/>
                <a:gd name="connsiteY8" fmla="*/ 44 h 1256084"/>
                <a:gd name="connsiteX9" fmla="*/ 141466 w 1659116"/>
                <a:gd name="connsiteY9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198616 w 1659116"/>
                <a:gd name="connsiteY4" fmla="*/ 406444 h 1256084"/>
                <a:gd name="connsiteX5" fmla="*/ 39867 w 1659116"/>
                <a:gd name="connsiteY5" fmla="*/ 266744 h 1256084"/>
                <a:gd name="connsiteX6" fmla="*/ 128767 w 1659116"/>
                <a:gd name="connsiteY6" fmla="*/ 254044 h 1256084"/>
                <a:gd name="connsiteX7" fmla="*/ 1767 w 1659116"/>
                <a:gd name="connsiteY7" fmla="*/ 152445 h 1256084"/>
                <a:gd name="connsiteX8" fmla="*/ 109716 w 1659116"/>
                <a:gd name="connsiteY8" fmla="*/ 139744 h 1256084"/>
                <a:gd name="connsiteX9" fmla="*/ 27166 w 1659116"/>
                <a:gd name="connsiteY9" fmla="*/ 44 h 1256084"/>
                <a:gd name="connsiteX10" fmla="*/ 141466 w 1659116"/>
                <a:gd name="connsiteY10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7016 w 1659116"/>
                <a:gd name="connsiteY4" fmla="*/ 431844 h 1256084"/>
                <a:gd name="connsiteX5" fmla="*/ 198616 w 1659116"/>
                <a:gd name="connsiteY5" fmla="*/ 406444 h 1256084"/>
                <a:gd name="connsiteX6" fmla="*/ 39867 w 1659116"/>
                <a:gd name="connsiteY6" fmla="*/ 266744 h 1256084"/>
                <a:gd name="connsiteX7" fmla="*/ 128767 w 1659116"/>
                <a:gd name="connsiteY7" fmla="*/ 254044 h 1256084"/>
                <a:gd name="connsiteX8" fmla="*/ 1767 w 1659116"/>
                <a:gd name="connsiteY8" fmla="*/ 152445 h 1256084"/>
                <a:gd name="connsiteX9" fmla="*/ 109716 w 1659116"/>
                <a:gd name="connsiteY9" fmla="*/ 139744 h 1256084"/>
                <a:gd name="connsiteX10" fmla="*/ 27166 w 1659116"/>
                <a:gd name="connsiteY10" fmla="*/ 44 h 1256084"/>
                <a:gd name="connsiteX11" fmla="*/ 141466 w 1659116"/>
                <a:gd name="connsiteY11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255766 w 1659116"/>
                <a:gd name="connsiteY4" fmla="*/ 533444 h 1256084"/>
                <a:gd name="connsiteX5" fmla="*/ 97016 w 1659116"/>
                <a:gd name="connsiteY5" fmla="*/ 431844 h 1256084"/>
                <a:gd name="connsiteX6" fmla="*/ 198616 w 1659116"/>
                <a:gd name="connsiteY6" fmla="*/ 406444 h 1256084"/>
                <a:gd name="connsiteX7" fmla="*/ 39867 w 1659116"/>
                <a:gd name="connsiteY7" fmla="*/ 266744 h 1256084"/>
                <a:gd name="connsiteX8" fmla="*/ 128767 w 1659116"/>
                <a:gd name="connsiteY8" fmla="*/ 254044 h 1256084"/>
                <a:gd name="connsiteX9" fmla="*/ 1767 w 1659116"/>
                <a:gd name="connsiteY9" fmla="*/ 152445 h 1256084"/>
                <a:gd name="connsiteX10" fmla="*/ 109716 w 1659116"/>
                <a:gd name="connsiteY10" fmla="*/ 139744 h 1256084"/>
                <a:gd name="connsiteX11" fmla="*/ 27166 w 1659116"/>
                <a:gd name="connsiteY11" fmla="*/ 44 h 1256084"/>
                <a:gd name="connsiteX12" fmla="*/ 141466 w 1659116"/>
                <a:gd name="connsiteY12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0666 w 1659116"/>
                <a:gd name="connsiteY4" fmla="*/ 565194 h 1256084"/>
                <a:gd name="connsiteX5" fmla="*/ 255766 w 1659116"/>
                <a:gd name="connsiteY5" fmla="*/ 533444 h 1256084"/>
                <a:gd name="connsiteX6" fmla="*/ 97016 w 1659116"/>
                <a:gd name="connsiteY6" fmla="*/ 431844 h 1256084"/>
                <a:gd name="connsiteX7" fmla="*/ 198616 w 1659116"/>
                <a:gd name="connsiteY7" fmla="*/ 406444 h 1256084"/>
                <a:gd name="connsiteX8" fmla="*/ 39867 w 1659116"/>
                <a:gd name="connsiteY8" fmla="*/ 266744 h 1256084"/>
                <a:gd name="connsiteX9" fmla="*/ 128767 w 1659116"/>
                <a:gd name="connsiteY9" fmla="*/ 254044 h 1256084"/>
                <a:gd name="connsiteX10" fmla="*/ 1767 w 1659116"/>
                <a:gd name="connsiteY10" fmla="*/ 152445 h 1256084"/>
                <a:gd name="connsiteX11" fmla="*/ 109716 w 1659116"/>
                <a:gd name="connsiteY11" fmla="*/ 139744 h 1256084"/>
                <a:gd name="connsiteX12" fmla="*/ 27166 w 1659116"/>
                <a:gd name="connsiteY12" fmla="*/ 44 h 1256084"/>
                <a:gd name="connsiteX13" fmla="*/ 141466 w 1659116"/>
                <a:gd name="connsiteY13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928866 w 1659116"/>
                <a:gd name="connsiteY3" fmla="*/ 1174794 h 1256084"/>
                <a:gd name="connsiteX4" fmla="*/ 630416 w 1659116"/>
                <a:gd name="connsiteY4" fmla="*/ 709984 h 1256084"/>
                <a:gd name="connsiteX5" fmla="*/ 706616 w 1659116"/>
                <a:gd name="connsiteY5" fmla="*/ 914444 h 1256084"/>
                <a:gd name="connsiteX6" fmla="*/ 90666 w 1659116"/>
                <a:gd name="connsiteY6" fmla="*/ 565194 h 1256084"/>
                <a:gd name="connsiteX7" fmla="*/ 255766 w 1659116"/>
                <a:gd name="connsiteY7" fmla="*/ 533444 h 1256084"/>
                <a:gd name="connsiteX8" fmla="*/ 97016 w 1659116"/>
                <a:gd name="connsiteY8" fmla="*/ 431844 h 1256084"/>
                <a:gd name="connsiteX9" fmla="*/ 198616 w 1659116"/>
                <a:gd name="connsiteY9" fmla="*/ 406444 h 1256084"/>
                <a:gd name="connsiteX10" fmla="*/ 39867 w 1659116"/>
                <a:gd name="connsiteY10" fmla="*/ 266744 h 1256084"/>
                <a:gd name="connsiteX11" fmla="*/ 128767 w 1659116"/>
                <a:gd name="connsiteY11" fmla="*/ 254044 h 1256084"/>
                <a:gd name="connsiteX12" fmla="*/ 1767 w 1659116"/>
                <a:gd name="connsiteY12" fmla="*/ 152445 h 1256084"/>
                <a:gd name="connsiteX13" fmla="*/ 109716 w 1659116"/>
                <a:gd name="connsiteY13" fmla="*/ 139744 h 1256084"/>
                <a:gd name="connsiteX14" fmla="*/ 27166 w 1659116"/>
                <a:gd name="connsiteY14" fmla="*/ 44 h 1256084"/>
                <a:gd name="connsiteX15" fmla="*/ 141466 w 1659116"/>
                <a:gd name="connsiteY15" fmla="*/ 110392 h 1256084"/>
                <a:gd name="connsiteX0" fmla="*/ 141466 w 1659116"/>
                <a:gd name="connsiteY0" fmla="*/ 110392 h 1261468"/>
                <a:gd name="connsiteX1" fmla="*/ 1659116 w 1659116"/>
                <a:gd name="connsiteY1" fmla="*/ 878742 h 1261468"/>
                <a:gd name="connsiteX2" fmla="*/ 1335266 w 1659116"/>
                <a:gd name="connsiteY2" fmla="*/ 1256084 h 1261468"/>
                <a:gd name="connsiteX3" fmla="*/ 871716 w 1659116"/>
                <a:gd name="connsiteY3" fmla="*/ 889044 h 1261468"/>
                <a:gd name="connsiteX4" fmla="*/ 928866 w 1659116"/>
                <a:gd name="connsiteY4" fmla="*/ 1174794 h 1261468"/>
                <a:gd name="connsiteX5" fmla="*/ 630416 w 1659116"/>
                <a:gd name="connsiteY5" fmla="*/ 709984 h 1261468"/>
                <a:gd name="connsiteX6" fmla="*/ 706616 w 1659116"/>
                <a:gd name="connsiteY6" fmla="*/ 914444 h 1261468"/>
                <a:gd name="connsiteX7" fmla="*/ 90666 w 1659116"/>
                <a:gd name="connsiteY7" fmla="*/ 565194 h 1261468"/>
                <a:gd name="connsiteX8" fmla="*/ 255766 w 1659116"/>
                <a:gd name="connsiteY8" fmla="*/ 533444 h 1261468"/>
                <a:gd name="connsiteX9" fmla="*/ 97016 w 1659116"/>
                <a:gd name="connsiteY9" fmla="*/ 431844 h 1261468"/>
                <a:gd name="connsiteX10" fmla="*/ 198616 w 1659116"/>
                <a:gd name="connsiteY10" fmla="*/ 406444 h 1261468"/>
                <a:gd name="connsiteX11" fmla="*/ 39867 w 1659116"/>
                <a:gd name="connsiteY11" fmla="*/ 266744 h 1261468"/>
                <a:gd name="connsiteX12" fmla="*/ 128767 w 1659116"/>
                <a:gd name="connsiteY12" fmla="*/ 254044 h 1261468"/>
                <a:gd name="connsiteX13" fmla="*/ 1767 w 1659116"/>
                <a:gd name="connsiteY13" fmla="*/ 152445 h 1261468"/>
                <a:gd name="connsiteX14" fmla="*/ 109716 w 1659116"/>
                <a:gd name="connsiteY14" fmla="*/ 139744 h 1261468"/>
                <a:gd name="connsiteX15" fmla="*/ 27166 w 1659116"/>
                <a:gd name="connsiteY15" fmla="*/ 44 h 1261468"/>
                <a:gd name="connsiteX16" fmla="*/ 141466 w 1659116"/>
                <a:gd name="connsiteY16" fmla="*/ 110392 h 1261468"/>
                <a:gd name="connsiteX0" fmla="*/ 141466 w 1659116"/>
                <a:gd name="connsiteY0" fmla="*/ 110392 h 1375492"/>
                <a:gd name="connsiteX1" fmla="*/ 1659116 w 1659116"/>
                <a:gd name="connsiteY1" fmla="*/ 878742 h 1375492"/>
                <a:gd name="connsiteX2" fmla="*/ 1335266 w 1659116"/>
                <a:gd name="connsiteY2" fmla="*/ 1256084 h 1375492"/>
                <a:gd name="connsiteX3" fmla="*/ 1100316 w 1659116"/>
                <a:gd name="connsiteY3" fmla="*/ 1358944 h 1375492"/>
                <a:gd name="connsiteX4" fmla="*/ 871716 w 1659116"/>
                <a:gd name="connsiteY4" fmla="*/ 889044 h 1375492"/>
                <a:gd name="connsiteX5" fmla="*/ 928866 w 1659116"/>
                <a:gd name="connsiteY5" fmla="*/ 1174794 h 1375492"/>
                <a:gd name="connsiteX6" fmla="*/ 630416 w 1659116"/>
                <a:gd name="connsiteY6" fmla="*/ 709984 h 1375492"/>
                <a:gd name="connsiteX7" fmla="*/ 706616 w 1659116"/>
                <a:gd name="connsiteY7" fmla="*/ 914444 h 1375492"/>
                <a:gd name="connsiteX8" fmla="*/ 90666 w 1659116"/>
                <a:gd name="connsiteY8" fmla="*/ 565194 h 1375492"/>
                <a:gd name="connsiteX9" fmla="*/ 255766 w 1659116"/>
                <a:gd name="connsiteY9" fmla="*/ 533444 h 1375492"/>
                <a:gd name="connsiteX10" fmla="*/ 97016 w 1659116"/>
                <a:gd name="connsiteY10" fmla="*/ 431844 h 1375492"/>
                <a:gd name="connsiteX11" fmla="*/ 198616 w 1659116"/>
                <a:gd name="connsiteY11" fmla="*/ 406444 h 1375492"/>
                <a:gd name="connsiteX12" fmla="*/ 39867 w 1659116"/>
                <a:gd name="connsiteY12" fmla="*/ 266744 h 1375492"/>
                <a:gd name="connsiteX13" fmla="*/ 128767 w 1659116"/>
                <a:gd name="connsiteY13" fmla="*/ 254044 h 1375492"/>
                <a:gd name="connsiteX14" fmla="*/ 1767 w 1659116"/>
                <a:gd name="connsiteY14" fmla="*/ 152445 h 1375492"/>
                <a:gd name="connsiteX15" fmla="*/ 109716 w 1659116"/>
                <a:gd name="connsiteY15" fmla="*/ 139744 h 1375492"/>
                <a:gd name="connsiteX16" fmla="*/ 27166 w 1659116"/>
                <a:gd name="connsiteY16" fmla="*/ 44 h 1375492"/>
                <a:gd name="connsiteX17" fmla="*/ 141466 w 1659116"/>
                <a:gd name="connsiteY17" fmla="*/ 110392 h 1375492"/>
                <a:gd name="connsiteX0" fmla="*/ 141466 w 1659116"/>
                <a:gd name="connsiteY0" fmla="*/ 110392 h 1716422"/>
                <a:gd name="connsiteX1" fmla="*/ 1659116 w 1659116"/>
                <a:gd name="connsiteY1" fmla="*/ 878742 h 1716422"/>
                <a:gd name="connsiteX2" fmla="*/ 1373366 w 1659116"/>
                <a:gd name="connsiteY2" fmla="*/ 1713284 h 1716422"/>
                <a:gd name="connsiteX3" fmla="*/ 1100316 w 1659116"/>
                <a:gd name="connsiteY3" fmla="*/ 1358944 h 1716422"/>
                <a:gd name="connsiteX4" fmla="*/ 871716 w 1659116"/>
                <a:gd name="connsiteY4" fmla="*/ 889044 h 1716422"/>
                <a:gd name="connsiteX5" fmla="*/ 928866 w 1659116"/>
                <a:gd name="connsiteY5" fmla="*/ 1174794 h 1716422"/>
                <a:gd name="connsiteX6" fmla="*/ 630416 w 1659116"/>
                <a:gd name="connsiteY6" fmla="*/ 709984 h 1716422"/>
                <a:gd name="connsiteX7" fmla="*/ 706616 w 1659116"/>
                <a:gd name="connsiteY7" fmla="*/ 914444 h 1716422"/>
                <a:gd name="connsiteX8" fmla="*/ 90666 w 1659116"/>
                <a:gd name="connsiteY8" fmla="*/ 565194 h 1716422"/>
                <a:gd name="connsiteX9" fmla="*/ 255766 w 1659116"/>
                <a:gd name="connsiteY9" fmla="*/ 533444 h 1716422"/>
                <a:gd name="connsiteX10" fmla="*/ 97016 w 1659116"/>
                <a:gd name="connsiteY10" fmla="*/ 431844 h 1716422"/>
                <a:gd name="connsiteX11" fmla="*/ 198616 w 1659116"/>
                <a:gd name="connsiteY11" fmla="*/ 406444 h 1716422"/>
                <a:gd name="connsiteX12" fmla="*/ 39867 w 1659116"/>
                <a:gd name="connsiteY12" fmla="*/ 266744 h 1716422"/>
                <a:gd name="connsiteX13" fmla="*/ 128767 w 1659116"/>
                <a:gd name="connsiteY13" fmla="*/ 254044 h 1716422"/>
                <a:gd name="connsiteX14" fmla="*/ 1767 w 1659116"/>
                <a:gd name="connsiteY14" fmla="*/ 152445 h 1716422"/>
                <a:gd name="connsiteX15" fmla="*/ 109716 w 1659116"/>
                <a:gd name="connsiteY15" fmla="*/ 139744 h 1716422"/>
                <a:gd name="connsiteX16" fmla="*/ 27166 w 1659116"/>
                <a:gd name="connsiteY16" fmla="*/ 44 h 1716422"/>
                <a:gd name="connsiteX17" fmla="*/ 141466 w 1659116"/>
                <a:gd name="connsiteY17" fmla="*/ 110392 h 1716422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73366 w 1659116"/>
                <a:gd name="connsiteY2" fmla="*/ 1713284 h 1724145"/>
                <a:gd name="connsiteX3" fmla="*/ 1125716 w 1659116"/>
                <a:gd name="connsiteY3" fmla="*/ 1117644 h 1724145"/>
                <a:gd name="connsiteX4" fmla="*/ 1100316 w 1659116"/>
                <a:gd name="connsiteY4" fmla="*/ 1358944 h 1724145"/>
                <a:gd name="connsiteX5" fmla="*/ 871716 w 1659116"/>
                <a:gd name="connsiteY5" fmla="*/ 889044 h 1724145"/>
                <a:gd name="connsiteX6" fmla="*/ 928866 w 1659116"/>
                <a:gd name="connsiteY6" fmla="*/ 1174794 h 1724145"/>
                <a:gd name="connsiteX7" fmla="*/ 630416 w 1659116"/>
                <a:gd name="connsiteY7" fmla="*/ 709984 h 1724145"/>
                <a:gd name="connsiteX8" fmla="*/ 706616 w 1659116"/>
                <a:gd name="connsiteY8" fmla="*/ 914444 h 1724145"/>
                <a:gd name="connsiteX9" fmla="*/ 90666 w 1659116"/>
                <a:gd name="connsiteY9" fmla="*/ 565194 h 1724145"/>
                <a:gd name="connsiteX10" fmla="*/ 255766 w 1659116"/>
                <a:gd name="connsiteY10" fmla="*/ 533444 h 1724145"/>
                <a:gd name="connsiteX11" fmla="*/ 97016 w 1659116"/>
                <a:gd name="connsiteY11" fmla="*/ 431844 h 1724145"/>
                <a:gd name="connsiteX12" fmla="*/ 198616 w 1659116"/>
                <a:gd name="connsiteY12" fmla="*/ 406444 h 1724145"/>
                <a:gd name="connsiteX13" fmla="*/ 39867 w 1659116"/>
                <a:gd name="connsiteY13" fmla="*/ 266744 h 1724145"/>
                <a:gd name="connsiteX14" fmla="*/ 128767 w 1659116"/>
                <a:gd name="connsiteY14" fmla="*/ 254044 h 1724145"/>
                <a:gd name="connsiteX15" fmla="*/ 1767 w 1659116"/>
                <a:gd name="connsiteY15" fmla="*/ 152445 h 1724145"/>
                <a:gd name="connsiteX16" fmla="*/ 109716 w 1659116"/>
                <a:gd name="connsiteY16" fmla="*/ 139744 h 1724145"/>
                <a:gd name="connsiteX17" fmla="*/ 27166 w 1659116"/>
                <a:gd name="connsiteY17" fmla="*/ 44 h 1724145"/>
                <a:gd name="connsiteX18" fmla="*/ 141466 w 1659116"/>
                <a:gd name="connsiteY18" fmla="*/ 110392 h 1724145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67016 w 1659116"/>
                <a:gd name="connsiteY2" fmla="*/ 1162094 h 1724145"/>
                <a:gd name="connsiteX3" fmla="*/ 1373366 w 1659116"/>
                <a:gd name="connsiteY3" fmla="*/ 1713284 h 1724145"/>
                <a:gd name="connsiteX4" fmla="*/ 1125716 w 1659116"/>
                <a:gd name="connsiteY4" fmla="*/ 1117644 h 1724145"/>
                <a:gd name="connsiteX5" fmla="*/ 1100316 w 1659116"/>
                <a:gd name="connsiteY5" fmla="*/ 1358944 h 1724145"/>
                <a:gd name="connsiteX6" fmla="*/ 871716 w 1659116"/>
                <a:gd name="connsiteY6" fmla="*/ 889044 h 1724145"/>
                <a:gd name="connsiteX7" fmla="*/ 928866 w 1659116"/>
                <a:gd name="connsiteY7" fmla="*/ 1174794 h 1724145"/>
                <a:gd name="connsiteX8" fmla="*/ 630416 w 1659116"/>
                <a:gd name="connsiteY8" fmla="*/ 709984 h 1724145"/>
                <a:gd name="connsiteX9" fmla="*/ 706616 w 1659116"/>
                <a:gd name="connsiteY9" fmla="*/ 914444 h 1724145"/>
                <a:gd name="connsiteX10" fmla="*/ 90666 w 1659116"/>
                <a:gd name="connsiteY10" fmla="*/ 565194 h 1724145"/>
                <a:gd name="connsiteX11" fmla="*/ 255766 w 1659116"/>
                <a:gd name="connsiteY11" fmla="*/ 533444 h 1724145"/>
                <a:gd name="connsiteX12" fmla="*/ 97016 w 1659116"/>
                <a:gd name="connsiteY12" fmla="*/ 431844 h 1724145"/>
                <a:gd name="connsiteX13" fmla="*/ 198616 w 1659116"/>
                <a:gd name="connsiteY13" fmla="*/ 406444 h 1724145"/>
                <a:gd name="connsiteX14" fmla="*/ 39867 w 1659116"/>
                <a:gd name="connsiteY14" fmla="*/ 266744 h 1724145"/>
                <a:gd name="connsiteX15" fmla="*/ 128767 w 1659116"/>
                <a:gd name="connsiteY15" fmla="*/ 254044 h 1724145"/>
                <a:gd name="connsiteX16" fmla="*/ 1767 w 1659116"/>
                <a:gd name="connsiteY16" fmla="*/ 152445 h 1724145"/>
                <a:gd name="connsiteX17" fmla="*/ 109716 w 1659116"/>
                <a:gd name="connsiteY17" fmla="*/ 139744 h 1724145"/>
                <a:gd name="connsiteX18" fmla="*/ 27166 w 1659116"/>
                <a:gd name="connsiteY18" fmla="*/ 44 h 1724145"/>
                <a:gd name="connsiteX19" fmla="*/ 141466 w 1659116"/>
                <a:gd name="connsiteY19" fmla="*/ 110392 h 1724145"/>
                <a:gd name="connsiteX0" fmla="*/ 141466 w 1729951"/>
                <a:gd name="connsiteY0" fmla="*/ 110392 h 1724145"/>
                <a:gd name="connsiteX1" fmla="*/ 1659116 w 1729951"/>
                <a:gd name="connsiteY1" fmla="*/ 878742 h 1724145"/>
                <a:gd name="connsiteX2" fmla="*/ 1474966 w 1729951"/>
                <a:gd name="connsiteY2" fmla="*/ 1416094 h 1724145"/>
                <a:gd name="connsiteX3" fmla="*/ 1367016 w 1729951"/>
                <a:gd name="connsiteY3" fmla="*/ 1162094 h 1724145"/>
                <a:gd name="connsiteX4" fmla="*/ 1373366 w 1729951"/>
                <a:gd name="connsiteY4" fmla="*/ 1713284 h 1724145"/>
                <a:gd name="connsiteX5" fmla="*/ 1125716 w 1729951"/>
                <a:gd name="connsiteY5" fmla="*/ 1117644 h 1724145"/>
                <a:gd name="connsiteX6" fmla="*/ 1100316 w 1729951"/>
                <a:gd name="connsiteY6" fmla="*/ 1358944 h 1724145"/>
                <a:gd name="connsiteX7" fmla="*/ 871716 w 1729951"/>
                <a:gd name="connsiteY7" fmla="*/ 889044 h 1724145"/>
                <a:gd name="connsiteX8" fmla="*/ 928866 w 1729951"/>
                <a:gd name="connsiteY8" fmla="*/ 1174794 h 1724145"/>
                <a:gd name="connsiteX9" fmla="*/ 630416 w 1729951"/>
                <a:gd name="connsiteY9" fmla="*/ 709984 h 1724145"/>
                <a:gd name="connsiteX10" fmla="*/ 706616 w 1729951"/>
                <a:gd name="connsiteY10" fmla="*/ 914444 h 1724145"/>
                <a:gd name="connsiteX11" fmla="*/ 90666 w 1729951"/>
                <a:gd name="connsiteY11" fmla="*/ 565194 h 1724145"/>
                <a:gd name="connsiteX12" fmla="*/ 255766 w 1729951"/>
                <a:gd name="connsiteY12" fmla="*/ 533444 h 1724145"/>
                <a:gd name="connsiteX13" fmla="*/ 97016 w 1729951"/>
                <a:gd name="connsiteY13" fmla="*/ 431844 h 1724145"/>
                <a:gd name="connsiteX14" fmla="*/ 198616 w 1729951"/>
                <a:gd name="connsiteY14" fmla="*/ 406444 h 1724145"/>
                <a:gd name="connsiteX15" fmla="*/ 39867 w 1729951"/>
                <a:gd name="connsiteY15" fmla="*/ 266744 h 1724145"/>
                <a:gd name="connsiteX16" fmla="*/ 128767 w 1729951"/>
                <a:gd name="connsiteY16" fmla="*/ 254044 h 1724145"/>
                <a:gd name="connsiteX17" fmla="*/ 1767 w 1729951"/>
                <a:gd name="connsiteY17" fmla="*/ 152445 h 1724145"/>
                <a:gd name="connsiteX18" fmla="*/ 109716 w 1729951"/>
                <a:gd name="connsiteY18" fmla="*/ 139744 h 1724145"/>
                <a:gd name="connsiteX19" fmla="*/ 27166 w 1729951"/>
                <a:gd name="connsiteY19" fmla="*/ 44 h 1724145"/>
                <a:gd name="connsiteX20" fmla="*/ 141466 w 1729951"/>
                <a:gd name="connsiteY20" fmla="*/ 110392 h 1724145"/>
                <a:gd name="connsiteX0" fmla="*/ 141466 w 1732312"/>
                <a:gd name="connsiteY0" fmla="*/ 110392 h 1724145"/>
                <a:gd name="connsiteX1" fmla="*/ 1659116 w 1732312"/>
                <a:gd name="connsiteY1" fmla="*/ 878742 h 1724145"/>
                <a:gd name="connsiteX2" fmla="*/ 1443216 w 1732312"/>
                <a:gd name="connsiteY2" fmla="*/ 1066844 h 1724145"/>
                <a:gd name="connsiteX3" fmla="*/ 1474966 w 1732312"/>
                <a:gd name="connsiteY3" fmla="*/ 1416094 h 1724145"/>
                <a:gd name="connsiteX4" fmla="*/ 1367016 w 1732312"/>
                <a:gd name="connsiteY4" fmla="*/ 1162094 h 1724145"/>
                <a:gd name="connsiteX5" fmla="*/ 1373366 w 1732312"/>
                <a:gd name="connsiteY5" fmla="*/ 1713284 h 1724145"/>
                <a:gd name="connsiteX6" fmla="*/ 1125716 w 1732312"/>
                <a:gd name="connsiteY6" fmla="*/ 1117644 h 1724145"/>
                <a:gd name="connsiteX7" fmla="*/ 1100316 w 1732312"/>
                <a:gd name="connsiteY7" fmla="*/ 1358944 h 1724145"/>
                <a:gd name="connsiteX8" fmla="*/ 871716 w 1732312"/>
                <a:gd name="connsiteY8" fmla="*/ 889044 h 1724145"/>
                <a:gd name="connsiteX9" fmla="*/ 928866 w 1732312"/>
                <a:gd name="connsiteY9" fmla="*/ 1174794 h 1724145"/>
                <a:gd name="connsiteX10" fmla="*/ 630416 w 1732312"/>
                <a:gd name="connsiteY10" fmla="*/ 709984 h 1724145"/>
                <a:gd name="connsiteX11" fmla="*/ 706616 w 1732312"/>
                <a:gd name="connsiteY11" fmla="*/ 914444 h 1724145"/>
                <a:gd name="connsiteX12" fmla="*/ 90666 w 1732312"/>
                <a:gd name="connsiteY12" fmla="*/ 565194 h 1724145"/>
                <a:gd name="connsiteX13" fmla="*/ 255766 w 1732312"/>
                <a:gd name="connsiteY13" fmla="*/ 533444 h 1724145"/>
                <a:gd name="connsiteX14" fmla="*/ 97016 w 1732312"/>
                <a:gd name="connsiteY14" fmla="*/ 431844 h 1724145"/>
                <a:gd name="connsiteX15" fmla="*/ 198616 w 1732312"/>
                <a:gd name="connsiteY15" fmla="*/ 406444 h 1724145"/>
                <a:gd name="connsiteX16" fmla="*/ 39867 w 1732312"/>
                <a:gd name="connsiteY16" fmla="*/ 266744 h 1724145"/>
                <a:gd name="connsiteX17" fmla="*/ 128767 w 1732312"/>
                <a:gd name="connsiteY17" fmla="*/ 254044 h 1724145"/>
                <a:gd name="connsiteX18" fmla="*/ 1767 w 1732312"/>
                <a:gd name="connsiteY18" fmla="*/ 152445 h 1724145"/>
                <a:gd name="connsiteX19" fmla="*/ 109716 w 1732312"/>
                <a:gd name="connsiteY19" fmla="*/ 139744 h 1724145"/>
                <a:gd name="connsiteX20" fmla="*/ 27166 w 1732312"/>
                <a:gd name="connsiteY20" fmla="*/ 44 h 1724145"/>
                <a:gd name="connsiteX21" fmla="*/ 141466 w 1732312"/>
                <a:gd name="connsiteY21" fmla="*/ 110392 h 1724145"/>
                <a:gd name="connsiteX0" fmla="*/ 141466 w 1763139"/>
                <a:gd name="connsiteY0" fmla="*/ 110392 h 1724145"/>
                <a:gd name="connsiteX1" fmla="*/ 1659116 w 1763139"/>
                <a:gd name="connsiteY1" fmla="*/ 878742 h 1724145"/>
                <a:gd name="connsiteX2" fmla="*/ 1621015 w 1763139"/>
                <a:gd name="connsiteY2" fmla="*/ 1333544 h 1724145"/>
                <a:gd name="connsiteX3" fmla="*/ 1443216 w 1763139"/>
                <a:gd name="connsiteY3" fmla="*/ 1066844 h 1724145"/>
                <a:gd name="connsiteX4" fmla="*/ 1474966 w 1763139"/>
                <a:gd name="connsiteY4" fmla="*/ 1416094 h 1724145"/>
                <a:gd name="connsiteX5" fmla="*/ 1367016 w 1763139"/>
                <a:gd name="connsiteY5" fmla="*/ 1162094 h 1724145"/>
                <a:gd name="connsiteX6" fmla="*/ 1373366 w 1763139"/>
                <a:gd name="connsiteY6" fmla="*/ 1713284 h 1724145"/>
                <a:gd name="connsiteX7" fmla="*/ 1125716 w 1763139"/>
                <a:gd name="connsiteY7" fmla="*/ 1117644 h 1724145"/>
                <a:gd name="connsiteX8" fmla="*/ 1100316 w 1763139"/>
                <a:gd name="connsiteY8" fmla="*/ 1358944 h 1724145"/>
                <a:gd name="connsiteX9" fmla="*/ 871716 w 1763139"/>
                <a:gd name="connsiteY9" fmla="*/ 889044 h 1724145"/>
                <a:gd name="connsiteX10" fmla="*/ 928866 w 1763139"/>
                <a:gd name="connsiteY10" fmla="*/ 1174794 h 1724145"/>
                <a:gd name="connsiteX11" fmla="*/ 630416 w 1763139"/>
                <a:gd name="connsiteY11" fmla="*/ 709984 h 1724145"/>
                <a:gd name="connsiteX12" fmla="*/ 706616 w 1763139"/>
                <a:gd name="connsiteY12" fmla="*/ 914444 h 1724145"/>
                <a:gd name="connsiteX13" fmla="*/ 90666 w 1763139"/>
                <a:gd name="connsiteY13" fmla="*/ 565194 h 1724145"/>
                <a:gd name="connsiteX14" fmla="*/ 255766 w 1763139"/>
                <a:gd name="connsiteY14" fmla="*/ 533444 h 1724145"/>
                <a:gd name="connsiteX15" fmla="*/ 97016 w 1763139"/>
                <a:gd name="connsiteY15" fmla="*/ 431844 h 1724145"/>
                <a:gd name="connsiteX16" fmla="*/ 198616 w 1763139"/>
                <a:gd name="connsiteY16" fmla="*/ 406444 h 1724145"/>
                <a:gd name="connsiteX17" fmla="*/ 39867 w 1763139"/>
                <a:gd name="connsiteY17" fmla="*/ 266744 h 1724145"/>
                <a:gd name="connsiteX18" fmla="*/ 128767 w 1763139"/>
                <a:gd name="connsiteY18" fmla="*/ 254044 h 1724145"/>
                <a:gd name="connsiteX19" fmla="*/ 1767 w 1763139"/>
                <a:gd name="connsiteY19" fmla="*/ 152445 h 1724145"/>
                <a:gd name="connsiteX20" fmla="*/ 109716 w 1763139"/>
                <a:gd name="connsiteY20" fmla="*/ 139744 h 1724145"/>
                <a:gd name="connsiteX21" fmla="*/ 27166 w 1763139"/>
                <a:gd name="connsiteY21" fmla="*/ 44 h 1724145"/>
                <a:gd name="connsiteX22" fmla="*/ 141466 w 1763139"/>
                <a:gd name="connsiteY22" fmla="*/ 110392 h 1724145"/>
                <a:gd name="connsiteX0" fmla="*/ 141466 w 1751053"/>
                <a:gd name="connsiteY0" fmla="*/ 110392 h 1724145"/>
                <a:gd name="connsiteX1" fmla="*/ 1659116 w 1751053"/>
                <a:gd name="connsiteY1" fmla="*/ 878742 h 1724145"/>
                <a:gd name="connsiteX2" fmla="*/ 1538465 w 1751053"/>
                <a:gd name="connsiteY2" fmla="*/ 977944 h 1724145"/>
                <a:gd name="connsiteX3" fmla="*/ 1621015 w 1751053"/>
                <a:gd name="connsiteY3" fmla="*/ 1333544 h 1724145"/>
                <a:gd name="connsiteX4" fmla="*/ 1443216 w 1751053"/>
                <a:gd name="connsiteY4" fmla="*/ 1066844 h 1724145"/>
                <a:gd name="connsiteX5" fmla="*/ 1474966 w 1751053"/>
                <a:gd name="connsiteY5" fmla="*/ 1416094 h 1724145"/>
                <a:gd name="connsiteX6" fmla="*/ 1367016 w 1751053"/>
                <a:gd name="connsiteY6" fmla="*/ 1162094 h 1724145"/>
                <a:gd name="connsiteX7" fmla="*/ 1373366 w 1751053"/>
                <a:gd name="connsiteY7" fmla="*/ 1713284 h 1724145"/>
                <a:gd name="connsiteX8" fmla="*/ 1125716 w 1751053"/>
                <a:gd name="connsiteY8" fmla="*/ 1117644 h 1724145"/>
                <a:gd name="connsiteX9" fmla="*/ 1100316 w 1751053"/>
                <a:gd name="connsiteY9" fmla="*/ 1358944 h 1724145"/>
                <a:gd name="connsiteX10" fmla="*/ 871716 w 1751053"/>
                <a:gd name="connsiteY10" fmla="*/ 889044 h 1724145"/>
                <a:gd name="connsiteX11" fmla="*/ 928866 w 1751053"/>
                <a:gd name="connsiteY11" fmla="*/ 1174794 h 1724145"/>
                <a:gd name="connsiteX12" fmla="*/ 630416 w 1751053"/>
                <a:gd name="connsiteY12" fmla="*/ 709984 h 1724145"/>
                <a:gd name="connsiteX13" fmla="*/ 706616 w 1751053"/>
                <a:gd name="connsiteY13" fmla="*/ 914444 h 1724145"/>
                <a:gd name="connsiteX14" fmla="*/ 90666 w 1751053"/>
                <a:gd name="connsiteY14" fmla="*/ 565194 h 1724145"/>
                <a:gd name="connsiteX15" fmla="*/ 255766 w 1751053"/>
                <a:gd name="connsiteY15" fmla="*/ 533444 h 1724145"/>
                <a:gd name="connsiteX16" fmla="*/ 97016 w 1751053"/>
                <a:gd name="connsiteY16" fmla="*/ 431844 h 1724145"/>
                <a:gd name="connsiteX17" fmla="*/ 198616 w 1751053"/>
                <a:gd name="connsiteY17" fmla="*/ 406444 h 1724145"/>
                <a:gd name="connsiteX18" fmla="*/ 39867 w 1751053"/>
                <a:gd name="connsiteY18" fmla="*/ 266744 h 1724145"/>
                <a:gd name="connsiteX19" fmla="*/ 128767 w 1751053"/>
                <a:gd name="connsiteY19" fmla="*/ 254044 h 1724145"/>
                <a:gd name="connsiteX20" fmla="*/ 1767 w 1751053"/>
                <a:gd name="connsiteY20" fmla="*/ 152445 h 1724145"/>
                <a:gd name="connsiteX21" fmla="*/ 109716 w 1751053"/>
                <a:gd name="connsiteY21" fmla="*/ 139744 h 1724145"/>
                <a:gd name="connsiteX22" fmla="*/ 27166 w 1751053"/>
                <a:gd name="connsiteY22" fmla="*/ 44 h 1724145"/>
                <a:gd name="connsiteX23" fmla="*/ 141466 w 1751053"/>
                <a:gd name="connsiteY23" fmla="*/ 110392 h 1724145"/>
                <a:gd name="connsiteX0" fmla="*/ 141466 w 1785479"/>
                <a:gd name="connsiteY0" fmla="*/ 110392 h 1724145"/>
                <a:gd name="connsiteX1" fmla="*/ 1659116 w 1785479"/>
                <a:gd name="connsiteY1" fmla="*/ 878742 h 1724145"/>
                <a:gd name="connsiteX2" fmla="*/ 1684515 w 1785479"/>
                <a:gd name="connsiteY2" fmla="*/ 1155744 h 1724145"/>
                <a:gd name="connsiteX3" fmla="*/ 1538465 w 1785479"/>
                <a:gd name="connsiteY3" fmla="*/ 977944 h 1724145"/>
                <a:gd name="connsiteX4" fmla="*/ 1621015 w 1785479"/>
                <a:gd name="connsiteY4" fmla="*/ 1333544 h 1724145"/>
                <a:gd name="connsiteX5" fmla="*/ 1443216 w 1785479"/>
                <a:gd name="connsiteY5" fmla="*/ 1066844 h 1724145"/>
                <a:gd name="connsiteX6" fmla="*/ 1474966 w 1785479"/>
                <a:gd name="connsiteY6" fmla="*/ 1416094 h 1724145"/>
                <a:gd name="connsiteX7" fmla="*/ 1367016 w 1785479"/>
                <a:gd name="connsiteY7" fmla="*/ 1162094 h 1724145"/>
                <a:gd name="connsiteX8" fmla="*/ 1373366 w 1785479"/>
                <a:gd name="connsiteY8" fmla="*/ 1713284 h 1724145"/>
                <a:gd name="connsiteX9" fmla="*/ 1125716 w 1785479"/>
                <a:gd name="connsiteY9" fmla="*/ 1117644 h 1724145"/>
                <a:gd name="connsiteX10" fmla="*/ 1100316 w 1785479"/>
                <a:gd name="connsiteY10" fmla="*/ 1358944 h 1724145"/>
                <a:gd name="connsiteX11" fmla="*/ 871716 w 1785479"/>
                <a:gd name="connsiteY11" fmla="*/ 889044 h 1724145"/>
                <a:gd name="connsiteX12" fmla="*/ 928866 w 1785479"/>
                <a:gd name="connsiteY12" fmla="*/ 1174794 h 1724145"/>
                <a:gd name="connsiteX13" fmla="*/ 630416 w 1785479"/>
                <a:gd name="connsiteY13" fmla="*/ 709984 h 1724145"/>
                <a:gd name="connsiteX14" fmla="*/ 706616 w 1785479"/>
                <a:gd name="connsiteY14" fmla="*/ 914444 h 1724145"/>
                <a:gd name="connsiteX15" fmla="*/ 90666 w 1785479"/>
                <a:gd name="connsiteY15" fmla="*/ 565194 h 1724145"/>
                <a:gd name="connsiteX16" fmla="*/ 255766 w 1785479"/>
                <a:gd name="connsiteY16" fmla="*/ 533444 h 1724145"/>
                <a:gd name="connsiteX17" fmla="*/ 97016 w 1785479"/>
                <a:gd name="connsiteY17" fmla="*/ 431844 h 1724145"/>
                <a:gd name="connsiteX18" fmla="*/ 198616 w 1785479"/>
                <a:gd name="connsiteY18" fmla="*/ 406444 h 1724145"/>
                <a:gd name="connsiteX19" fmla="*/ 39867 w 1785479"/>
                <a:gd name="connsiteY19" fmla="*/ 266744 h 1724145"/>
                <a:gd name="connsiteX20" fmla="*/ 128767 w 1785479"/>
                <a:gd name="connsiteY20" fmla="*/ 254044 h 1724145"/>
                <a:gd name="connsiteX21" fmla="*/ 1767 w 1785479"/>
                <a:gd name="connsiteY21" fmla="*/ 152445 h 1724145"/>
                <a:gd name="connsiteX22" fmla="*/ 109716 w 1785479"/>
                <a:gd name="connsiteY22" fmla="*/ 139744 h 1724145"/>
                <a:gd name="connsiteX23" fmla="*/ 27166 w 1785479"/>
                <a:gd name="connsiteY23" fmla="*/ 44 h 1724145"/>
                <a:gd name="connsiteX24" fmla="*/ 141466 w 1785479"/>
                <a:gd name="connsiteY24" fmla="*/ 110392 h 1724145"/>
                <a:gd name="connsiteX0" fmla="*/ 141466 w 1688295"/>
                <a:gd name="connsiteY0" fmla="*/ 110392 h 1724145"/>
                <a:gd name="connsiteX1" fmla="*/ 1659116 w 1688295"/>
                <a:gd name="connsiteY1" fmla="*/ 878742 h 1724145"/>
                <a:gd name="connsiteX2" fmla="*/ 1684515 w 1688295"/>
                <a:gd name="connsiteY2" fmla="*/ 1155744 h 1724145"/>
                <a:gd name="connsiteX3" fmla="*/ 1538465 w 1688295"/>
                <a:gd name="connsiteY3" fmla="*/ 977944 h 1724145"/>
                <a:gd name="connsiteX4" fmla="*/ 1621015 w 1688295"/>
                <a:gd name="connsiteY4" fmla="*/ 1333544 h 1724145"/>
                <a:gd name="connsiteX5" fmla="*/ 1443216 w 1688295"/>
                <a:gd name="connsiteY5" fmla="*/ 1066844 h 1724145"/>
                <a:gd name="connsiteX6" fmla="*/ 1474966 w 1688295"/>
                <a:gd name="connsiteY6" fmla="*/ 1416094 h 1724145"/>
                <a:gd name="connsiteX7" fmla="*/ 1367016 w 1688295"/>
                <a:gd name="connsiteY7" fmla="*/ 1162094 h 1724145"/>
                <a:gd name="connsiteX8" fmla="*/ 1373366 w 1688295"/>
                <a:gd name="connsiteY8" fmla="*/ 1713284 h 1724145"/>
                <a:gd name="connsiteX9" fmla="*/ 1125716 w 1688295"/>
                <a:gd name="connsiteY9" fmla="*/ 1117644 h 1724145"/>
                <a:gd name="connsiteX10" fmla="*/ 1100316 w 1688295"/>
                <a:gd name="connsiteY10" fmla="*/ 1358944 h 1724145"/>
                <a:gd name="connsiteX11" fmla="*/ 871716 w 1688295"/>
                <a:gd name="connsiteY11" fmla="*/ 889044 h 1724145"/>
                <a:gd name="connsiteX12" fmla="*/ 928866 w 1688295"/>
                <a:gd name="connsiteY12" fmla="*/ 1174794 h 1724145"/>
                <a:gd name="connsiteX13" fmla="*/ 630416 w 1688295"/>
                <a:gd name="connsiteY13" fmla="*/ 709984 h 1724145"/>
                <a:gd name="connsiteX14" fmla="*/ 706616 w 1688295"/>
                <a:gd name="connsiteY14" fmla="*/ 914444 h 1724145"/>
                <a:gd name="connsiteX15" fmla="*/ 90666 w 1688295"/>
                <a:gd name="connsiteY15" fmla="*/ 565194 h 1724145"/>
                <a:gd name="connsiteX16" fmla="*/ 255766 w 1688295"/>
                <a:gd name="connsiteY16" fmla="*/ 533444 h 1724145"/>
                <a:gd name="connsiteX17" fmla="*/ 97016 w 1688295"/>
                <a:gd name="connsiteY17" fmla="*/ 431844 h 1724145"/>
                <a:gd name="connsiteX18" fmla="*/ 198616 w 1688295"/>
                <a:gd name="connsiteY18" fmla="*/ 406444 h 1724145"/>
                <a:gd name="connsiteX19" fmla="*/ 39867 w 1688295"/>
                <a:gd name="connsiteY19" fmla="*/ 266744 h 1724145"/>
                <a:gd name="connsiteX20" fmla="*/ 128767 w 1688295"/>
                <a:gd name="connsiteY20" fmla="*/ 254044 h 1724145"/>
                <a:gd name="connsiteX21" fmla="*/ 1767 w 1688295"/>
                <a:gd name="connsiteY21" fmla="*/ 152445 h 1724145"/>
                <a:gd name="connsiteX22" fmla="*/ 109716 w 1688295"/>
                <a:gd name="connsiteY22" fmla="*/ 139744 h 1724145"/>
                <a:gd name="connsiteX23" fmla="*/ 27166 w 1688295"/>
                <a:gd name="connsiteY23" fmla="*/ 44 h 1724145"/>
                <a:gd name="connsiteX24" fmla="*/ 141466 w 1688295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88893" h="1724145">
                  <a:moveTo>
                    <a:pt x="141466" y="110392"/>
                  </a:moveTo>
                  <a:cubicBezTo>
                    <a:pt x="475899" y="518909"/>
                    <a:pt x="1110371" y="881388"/>
                    <a:pt x="1611491" y="702529"/>
                  </a:cubicBezTo>
                  <a:cubicBezTo>
                    <a:pt x="1651179" y="731763"/>
                    <a:pt x="1704623" y="1139210"/>
                    <a:pt x="1684515" y="1155744"/>
                  </a:cubicBezTo>
                  <a:cubicBezTo>
                    <a:pt x="1664407" y="1172278"/>
                    <a:pt x="1549048" y="914444"/>
                    <a:pt x="1538465" y="977944"/>
                  </a:cubicBezTo>
                  <a:cubicBezTo>
                    <a:pt x="1527882" y="1041444"/>
                    <a:pt x="1664406" y="1353652"/>
                    <a:pt x="1621015" y="1333544"/>
                  </a:cubicBezTo>
                  <a:cubicBezTo>
                    <a:pt x="1577624" y="1313436"/>
                    <a:pt x="1459091" y="999111"/>
                    <a:pt x="1443216" y="1066844"/>
                  </a:cubicBezTo>
                  <a:cubicBezTo>
                    <a:pt x="1427341" y="1134577"/>
                    <a:pt x="1510949" y="1438319"/>
                    <a:pt x="1474966" y="1416094"/>
                  </a:cubicBezTo>
                  <a:cubicBezTo>
                    <a:pt x="1438983" y="1393869"/>
                    <a:pt x="1380774" y="1052237"/>
                    <a:pt x="1367016" y="1162094"/>
                  </a:cubicBezTo>
                  <a:cubicBezTo>
                    <a:pt x="1369133" y="1345824"/>
                    <a:pt x="1371249" y="1529554"/>
                    <a:pt x="1373366" y="1713284"/>
                  </a:cubicBezTo>
                  <a:cubicBezTo>
                    <a:pt x="1296108" y="1814484"/>
                    <a:pt x="1171224" y="1176701"/>
                    <a:pt x="1125716" y="1117644"/>
                  </a:cubicBezTo>
                  <a:cubicBezTo>
                    <a:pt x="1080208" y="1058587"/>
                    <a:pt x="1154291" y="1458427"/>
                    <a:pt x="1100316" y="1358944"/>
                  </a:cubicBezTo>
                  <a:cubicBezTo>
                    <a:pt x="1046341" y="1259461"/>
                    <a:pt x="900291" y="878461"/>
                    <a:pt x="871716" y="889044"/>
                  </a:cubicBezTo>
                  <a:cubicBezTo>
                    <a:pt x="843141" y="899627"/>
                    <a:pt x="1001891" y="1259671"/>
                    <a:pt x="928866" y="1174794"/>
                  </a:cubicBezTo>
                  <a:lnTo>
                    <a:pt x="630416" y="709984"/>
                  </a:lnTo>
                  <a:cubicBezTo>
                    <a:pt x="414516" y="624469"/>
                    <a:pt x="772233" y="902592"/>
                    <a:pt x="706616" y="914444"/>
                  </a:cubicBezTo>
                  <a:cubicBezTo>
                    <a:pt x="393349" y="996146"/>
                    <a:pt x="54683" y="600119"/>
                    <a:pt x="90666" y="565194"/>
                  </a:cubicBezTo>
                  <a:cubicBezTo>
                    <a:pt x="126649" y="530269"/>
                    <a:pt x="274816" y="581069"/>
                    <a:pt x="255766" y="533444"/>
                  </a:cubicBezTo>
                  <a:cubicBezTo>
                    <a:pt x="236716" y="485819"/>
                    <a:pt x="75849" y="471002"/>
                    <a:pt x="97016" y="431844"/>
                  </a:cubicBezTo>
                  <a:cubicBezTo>
                    <a:pt x="118183" y="392686"/>
                    <a:pt x="222957" y="441369"/>
                    <a:pt x="198616" y="406444"/>
                  </a:cubicBezTo>
                  <a:cubicBezTo>
                    <a:pt x="174275" y="371519"/>
                    <a:pt x="25050" y="282619"/>
                    <a:pt x="39867" y="266744"/>
                  </a:cubicBezTo>
                  <a:cubicBezTo>
                    <a:pt x="32988" y="204512"/>
                    <a:pt x="148875" y="281560"/>
                    <a:pt x="128767" y="254044"/>
                  </a:cubicBezTo>
                  <a:cubicBezTo>
                    <a:pt x="108659" y="226528"/>
                    <a:pt x="-16224" y="167262"/>
                    <a:pt x="1767" y="152445"/>
                  </a:cubicBezTo>
                  <a:cubicBezTo>
                    <a:pt x="19758" y="137628"/>
                    <a:pt x="122416" y="175727"/>
                    <a:pt x="109716" y="139744"/>
                  </a:cubicBezTo>
                  <a:cubicBezTo>
                    <a:pt x="97016" y="103761"/>
                    <a:pt x="8116" y="-2472"/>
                    <a:pt x="27166" y="44"/>
                  </a:cubicBezTo>
                  <a:lnTo>
                    <a:pt x="141466" y="110392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89">
              <a:extLst>
                <a:ext uri="{FF2B5EF4-FFF2-40B4-BE49-F238E27FC236}">
                  <a16:creationId xmlns:a16="http://schemas.microsoft.com/office/drawing/2014/main" id="{335E8025-B0D2-E9CE-7418-0C7C8494198A}"/>
                </a:ext>
              </a:extLst>
            </p:cNvPr>
            <p:cNvSpPr/>
            <p:nvPr/>
          </p:nvSpPr>
          <p:spPr>
            <a:xfrm>
              <a:off x="4114800" y="2908301"/>
              <a:ext cx="3658987" cy="2613591"/>
            </a:xfrm>
            <a:custGeom>
              <a:avLst/>
              <a:gdLst>
                <a:gd name="connsiteX0" fmla="*/ 0 w 1263870"/>
                <a:gd name="connsiteY0" fmla="*/ 0 h 1333500"/>
                <a:gd name="connsiteX1" fmla="*/ 1263870 w 1263870"/>
                <a:gd name="connsiteY1" fmla="*/ 0 h 1333500"/>
                <a:gd name="connsiteX2" fmla="*/ 1263870 w 1263870"/>
                <a:gd name="connsiteY2" fmla="*/ 1333500 h 1333500"/>
                <a:gd name="connsiteX3" fmla="*/ 0 w 1263870"/>
                <a:gd name="connsiteY3" fmla="*/ 1333500 h 1333500"/>
                <a:gd name="connsiteX4" fmla="*/ 0 w 1263870"/>
                <a:gd name="connsiteY4" fmla="*/ 0 h 1333500"/>
                <a:gd name="connsiteX0" fmla="*/ 0 w 2102070"/>
                <a:gd name="connsiteY0" fmla="*/ 0 h 1790700"/>
                <a:gd name="connsiteX1" fmla="*/ 2102070 w 2102070"/>
                <a:gd name="connsiteY1" fmla="*/ 457200 h 1790700"/>
                <a:gd name="connsiteX2" fmla="*/ 2102070 w 2102070"/>
                <a:gd name="connsiteY2" fmla="*/ 1790700 h 1790700"/>
                <a:gd name="connsiteX3" fmla="*/ 838200 w 2102070"/>
                <a:gd name="connsiteY3" fmla="*/ 1790700 h 1790700"/>
                <a:gd name="connsiteX4" fmla="*/ 0 w 2102070"/>
                <a:gd name="connsiteY4" fmla="*/ 0 h 1790700"/>
                <a:gd name="connsiteX0" fmla="*/ 0 w 2508470"/>
                <a:gd name="connsiteY0" fmla="*/ 0 h 1790700"/>
                <a:gd name="connsiteX1" fmla="*/ 2508470 w 2508470"/>
                <a:gd name="connsiteY1" fmla="*/ 520700 h 1790700"/>
                <a:gd name="connsiteX2" fmla="*/ 2102070 w 2508470"/>
                <a:gd name="connsiteY2" fmla="*/ 1790700 h 1790700"/>
                <a:gd name="connsiteX3" fmla="*/ 838200 w 2508470"/>
                <a:gd name="connsiteY3" fmla="*/ 1790700 h 1790700"/>
                <a:gd name="connsiteX4" fmla="*/ 0 w 2508470"/>
                <a:gd name="connsiteY4" fmla="*/ 0 h 17907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3054570 w 3460970"/>
                <a:gd name="connsiteY2" fmla="*/ 1790700 h 2247900"/>
                <a:gd name="connsiteX3" fmla="*/ 0 w 3460970"/>
                <a:gd name="connsiteY3" fmla="*/ 2247900 h 2247900"/>
                <a:gd name="connsiteX4" fmla="*/ 952500 w 3460970"/>
                <a:gd name="connsiteY4" fmla="*/ 0 h 22479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0 w 3460970"/>
                <a:gd name="connsiteY2" fmla="*/ 2247900 h 2247900"/>
                <a:gd name="connsiteX3" fmla="*/ 952500 w 3460970"/>
                <a:gd name="connsiteY3" fmla="*/ 0 h 2247900"/>
                <a:gd name="connsiteX0" fmla="*/ 952500 w 3460970"/>
                <a:gd name="connsiteY0" fmla="*/ 0 h 2485762"/>
                <a:gd name="connsiteX1" fmla="*/ 3460970 w 3460970"/>
                <a:gd name="connsiteY1" fmla="*/ 520700 h 2485762"/>
                <a:gd name="connsiteX2" fmla="*/ 0 w 3460970"/>
                <a:gd name="connsiteY2" fmla="*/ 2247900 h 2485762"/>
                <a:gd name="connsiteX3" fmla="*/ 952500 w 3460970"/>
                <a:gd name="connsiteY3" fmla="*/ 0 h 2485762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77900 w 3460970"/>
                <a:gd name="connsiteY0" fmla="*/ 0 h 2597427"/>
                <a:gd name="connsiteX1" fmla="*/ 3460970 w 3460970"/>
                <a:gd name="connsiteY1" fmla="*/ 584200 h 2597427"/>
                <a:gd name="connsiteX2" fmla="*/ 0 w 3460970"/>
                <a:gd name="connsiteY2" fmla="*/ 2311400 h 2597427"/>
                <a:gd name="connsiteX3" fmla="*/ 977900 w 3460970"/>
                <a:gd name="connsiteY3" fmla="*/ 0 h 2597427"/>
                <a:gd name="connsiteX0" fmla="*/ 977900 w 3465633"/>
                <a:gd name="connsiteY0" fmla="*/ 0 h 2612926"/>
                <a:gd name="connsiteX1" fmla="*/ 3460970 w 3465633"/>
                <a:gd name="connsiteY1" fmla="*/ 584200 h 2612926"/>
                <a:gd name="connsiteX2" fmla="*/ 0 w 3465633"/>
                <a:gd name="connsiteY2" fmla="*/ 2311400 h 2612926"/>
                <a:gd name="connsiteX3" fmla="*/ 977900 w 3465633"/>
                <a:gd name="connsiteY3" fmla="*/ 0 h 2612926"/>
                <a:gd name="connsiteX0" fmla="*/ 977900 w 3468172"/>
                <a:gd name="connsiteY0" fmla="*/ 0 h 2617475"/>
                <a:gd name="connsiteX1" fmla="*/ 3460970 w 3468172"/>
                <a:gd name="connsiteY1" fmla="*/ 584200 h 2617475"/>
                <a:gd name="connsiteX2" fmla="*/ 0 w 3468172"/>
                <a:gd name="connsiteY2" fmla="*/ 2311400 h 2617475"/>
                <a:gd name="connsiteX3" fmla="*/ 977900 w 3468172"/>
                <a:gd name="connsiteY3" fmla="*/ 0 h 2617475"/>
                <a:gd name="connsiteX0" fmla="*/ 1168400 w 3657729"/>
                <a:gd name="connsiteY0" fmla="*/ 0 h 2617475"/>
                <a:gd name="connsiteX1" fmla="*/ 3651470 w 3657729"/>
                <a:gd name="connsiteY1" fmla="*/ 584200 h 2617475"/>
                <a:gd name="connsiteX2" fmla="*/ 0 w 3657729"/>
                <a:gd name="connsiteY2" fmla="*/ 2311400 h 2617475"/>
                <a:gd name="connsiteX3" fmla="*/ 1168400 w 3657729"/>
                <a:gd name="connsiteY3" fmla="*/ 0 h 2617475"/>
                <a:gd name="connsiteX0" fmla="*/ 1168400 w 3658987"/>
                <a:gd name="connsiteY0" fmla="*/ 0 h 2613591"/>
                <a:gd name="connsiteX1" fmla="*/ 3651470 w 3658987"/>
                <a:gd name="connsiteY1" fmla="*/ 584200 h 2613591"/>
                <a:gd name="connsiteX2" fmla="*/ 0 w 3658987"/>
                <a:gd name="connsiteY2" fmla="*/ 2311400 h 2613591"/>
                <a:gd name="connsiteX3" fmla="*/ 1168400 w 3658987"/>
                <a:gd name="connsiteY3" fmla="*/ 0 h 261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8987" h="2613591">
                  <a:moveTo>
                    <a:pt x="1168400" y="0"/>
                  </a:moveTo>
                  <a:cubicBezTo>
                    <a:pt x="2004557" y="173567"/>
                    <a:pt x="2662913" y="1845733"/>
                    <a:pt x="3651470" y="584200"/>
                  </a:cubicBezTo>
                  <a:cubicBezTo>
                    <a:pt x="3760193" y="1855893"/>
                    <a:pt x="2696707" y="3237442"/>
                    <a:pt x="0" y="2311400"/>
                  </a:cubicBezTo>
                  <a:lnTo>
                    <a:pt x="1168400" y="0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2CDC7D6-9BE3-607A-01D0-F88E64AC7A49}"/>
                </a:ext>
              </a:extLst>
            </p:cNvPr>
            <p:cNvSpPr/>
            <p:nvPr/>
          </p:nvSpPr>
          <p:spPr>
            <a:xfrm>
              <a:off x="6035040" y="885007"/>
              <a:ext cx="1755695" cy="1360708"/>
            </a:xfrm>
            <a:prstGeom prst="ellipse">
              <a:avLst/>
            </a:prstGeom>
            <a:gradFill>
              <a:gsLst>
                <a:gs pos="0">
                  <a:srgbClr val="FFC000">
                    <a:lumMod val="20000"/>
                    <a:lumOff val="80000"/>
                  </a:srgbClr>
                </a:gs>
                <a:gs pos="54000">
                  <a:srgbClr val="A4492A"/>
                </a:gs>
              </a:gsLst>
              <a:lin ang="6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A910F5E-B04B-ABB5-F8F8-5874C891064E}"/>
                </a:ext>
              </a:extLst>
            </p:cNvPr>
            <p:cNvSpPr/>
            <p:nvPr/>
          </p:nvSpPr>
          <p:spPr>
            <a:xfrm rot="4277844">
              <a:off x="6607914" y="1146668"/>
              <a:ext cx="702139" cy="689485"/>
            </a:xfrm>
            <a:prstGeom prst="ellipse">
              <a:avLst/>
            </a:prstGeom>
            <a:solidFill>
              <a:srgbClr val="6D5C53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3160467-C4E2-D0D1-8E10-7EEC29A538F3}"/>
                </a:ext>
              </a:extLst>
            </p:cNvPr>
            <p:cNvSpPr/>
            <p:nvPr/>
          </p:nvSpPr>
          <p:spPr>
            <a:xfrm rot="4277844">
              <a:off x="6709314" y="1246240"/>
              <a:ext cx="499338" cy="49033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DCBFB37-7EC5-CFC0-2157-9EE37FCCA440}"/>
                </a:ext>
              </a:extLst>
            </p:cNvPr>
            <p:cNvSpPr/>
            <p:nvPr/>
          </p:nvSpPr>
          <p:spPr>
            <a:xfrm rot="4277844">
              <a:off x="6814891" y="1297606"/>
              <a:ext cx="195991" cy="19245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84">
              <a:extLst>
                <a:ext uri="{FF2B5EF4-FFF2-40B4-BE49-F238E27FC236}">
                  <a16:creationId xmlns:a16="http://schemas.microsoft.com/office/drawing/2014/main" id="{FCA6C4FD-BEBF-8C96-0867-A8B7F0DBD88D}"/>
                </a:ext>
              </a:extLst>
            </p:cNvPr>
            <p:cNvSpPr/>
            <p:nvPr/>
          </p:nvSpPr>
          <p:spPr>
            <a:xfrm>
              <a:off x="5171057" y="470140"/>
              <a:ext cx="2790824" cy="1145692"/>
            </a:xfrm>
            <a:custGeom>
              <a:avLst/>
              <a:gdLst>
                <a:gd name="connsiteX0" fmla="*/ 0 w 811362"/>
                <a:gd name="connsiteY0" fmla="*/ 0 h 832514"/>
                <a:gd name="connsiteX1" fmla="*/ 811362 w 811362"/>
                <a:gd name="connsiteY1" fmla="*/ 0 h 832514"/>
                <a:gd name="connsiteX2" fmla="*/ 811362 w 811362"/>
                <a:gd name="connsiteY2" fmla="*/ 832514 h 832514"/>
                <a:gd name="connsiteX3" fmla="*/ 0 w 811362"/>
                <a:gd name="connsiteY3" fmla="*/ 832514 h 832514"/>
                <a:gd name="connsiteX4" fmla="*/ 0 w 811362"/>
                <a:gd name="connsiteY4" fmla="*/ 0 h 832514"/>
                <a:gd name="connsiteX0" fmla="*/ 0 w 947839"/>
                <a:gd name="connsiteY0" fmla="*/ 0 h 832514"/>
                <a:gd name="connsiteX1" fmla="*/ 811362 w 947839"/>
                <a:gd name="connsiteY1" fmla="*/ 0 h 832514"/>
                <a:gd name="connsiteX2" fmla="*/ 947839 w 947839"/>
                <a:gd name="connsiteY2" fmla="*/ 832514 h 832514"/>
                <a:gd name="connsiteX3" fmla="*/ 0 w 947839"/>
                <a:gd name="connsiteY3" fmla="*/ 832514 h 832514"/>
                <a:gd name="connsiteX4" fmla="*/ 0 w 947839"/>
                <a:gd name="connsiteY4" fmla="*/ 0 h 832514"/>
                <a:gd name="connsiteX0" fmla="*/ 1815152 w 2762991"/>
                <a:gd name="connsiteY0" fmla="*/ 0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1815152 w 2762991"/>
                <a:gd name="connsiteY4" fmla="*/ 0 h 832514"/>
                <a:gd name="connsiteX0" fmla="*/ 627797 w 2762991"/>
                <a:gd name="connsiteY0" fmla="*/ 341194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627797 w 2762991"/>
                <a:gd name="connsiteY4" fmla="*/ 341194 h 832514"/>
                <a:gd name="connsiteX0" fmla="*/ 627797 w 2762991"/>
                <a:gd name="connsiteY0" fmla="*/ 313898 h 805218"/>
                <a:gd name="connsiteX1" fmla="*/ 19792 w 2762991"/>
                <a:gd name="connsiteY1" fmla="*/ 0 h 805218"/>
                <a:gd name="connsiteX2" fmla="*/ 2762991 w 2762991"/>
                <a:gd name="connsiteY2" fmla="*/ 805218 h 805218"/>
                <a:gd name="connsiteX3" fmla="*/ 0 w 2762991"/>
                <a:gd name="connsiteY3" fmla="*/ 477672 h 805218"/>
                <a:gd name="connsiteX4" fmla="*/ 627797 w 2762991"/>
                <a:gd name="connsiteY4" fmla="*/ 313898 h 805218"/>
                <a:gd name="connsiteX0" fmla="*/ 627797 w 2762991"/>
                <a:gd name="connsiteY0" fmla="*/ 535611 h 1026931"/>
                <a:gd name="connsiteX1" fmla="*/ 19792 w 2762991"/>
                <a:gd name="connsiteY1" fmla="*/ 221713 h 1026931"/>
                <a:gd name="connsiteX2" fmla="*/ 2762991 w 2762991"/>
                <a:gd name="connsiteY2" fmla="*/ 1026931 h 1026931"/>
                <a:gd name="connsiteX3" fmla="*/ 0 w 2762991"/>
                <a:gd name="connsiteY3" fmla="*/ 699385 h 1026931"/>
                <a:gd name="connsiteX4" fmla="*/ 627797 w 2762991"/>
                <a:gd name="connsiteY4" fmla="*/ 535611 h 1026931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71038 h 1127159"/>
                <a:gd name="connsiteX4" fmla="*/ 627797 w 2762991"/>
                <a:gd name="connsiteY4" fmla="*/ 635839 h 1127159"/>
                <a:gd name="connsiteX0" fmla="*/ 655630 w 2790824"/>
                <a:gd name="connsiteY0" fmla="*/ 625121 h 1116441"/>
                <a:gd name="connsiteX1" fmla="*/ 0 w 2790824"/>
                <a:gd name="connsiteY1" fmla="*/ 335036 h 1116441"/>
                <a:gd name="connsiteX2" fmla="*/ 2790824 w 2790824"/>
                <a:gd name="connsiteY2" fmla="*/ 1116441 h 1116441"/>
                <a:gd name="connsiteX3" fmla="*/ 27833 w 2790824"/>
                <a:gd name="connsiteY3" fmla="*/ 760320 h 1116441"/>
                <a:gd name="connsiteX4" fmla="*/ 655630 w 2790824"/>
                <a:gd name="connsiteY4" fmla="*/ 625121 h 1116441"/>
                <a:gd name="connsiteX0" fmla="*/ 655630 w 2790824"/>
                <a:gd name="connsiteY0" fmla="*/ 530808 h 1022128"/>
                <a:gd name="connsiteX1" fmla="*/ 0 w 2790824"/>
                <a:gd name="connsiteY1" fmla="*/ 240723 h 1022128"/>
                <a:gd name="connsiteX2" fmla="*/ 2790824 w 2790824"/>
                <a:gd name="connsiteY2" fmla="*/ 1022128 h 1022128"/>
                <a:gd name="connsiteX3" fmla="*/ 27833 w 2790824"/>
                <a:gd name="connsiteY3" fmla="*/ 666007 h 1022128"/>
                <a:gd name="connsiteX4" fmla="*/ 655630 w 2790824"/>
                <a:gd name="connsiteY4" fmla="*/ 530808 h 1022128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54372 h 1145692"/>
                <a:gd name="connsiteX1" fmla="*/ 0 w 2790824"/>
                <a:gd name="connsiteY1" fmla="*/ 364287 h 1145692"/>
                <a:gd name="connsiteX2" fmla="*/ 2790824 w 2790824"/>
                <a:gd name="connsiteY2" fmla="*/ 1145692 h 1145692"/>
                <a:gd name="connsiteX3" fmla="*/ 27833 w 2790824"/>
                <a:gd name="connsiteY3" fmla="*/ 789571 h 1145692"/>
                <a:gd name="connsiteX4" fmla="*/ 655630 w 2790824"/>
                <a:gd name="connsiteY4" fmla="*/ 654372 h 114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0824" h="1145692">
                  <a:moveTo>
                    <a:pt x="655630" y="654372"/>
                  </a:moveTo>
                  <a:cubicBezTo>
                    <a:pt x="170387" y="691027"/>
                    <a:pt x="129643" y="511782"/>
                    <a:pt x="0" y="364287"/>
                  </a:cubicBezTo>
                  <a:cubicBezTo>
                    <a:pt x="382634" y="713443"/>
                    <a:pt x="2247377" y="-1102398"/>
                    <a:pt x="2790824" y="1145692"/>
                  </a:cubicBezTo>
                  <a:cubicBezTo>
                    <a:pt x="1351212" y="-642164"/>
                    <a:pt x="1044365" y="1785858"/>
                    <a:pt x="27833" y="789571"/>
                  </a:cubicBezTo>
                  <a:cubicBezTo>
                    <a:pt x="318986" y="830514"/>
                    <a:pt x="446364" y="708963"/>
                    <a:pt x="655630" y="654372"/>
                  </a:cubicBezTo>
                  <a:close/>
                </a:path>
              </a:pathLst>
            </a:custGeom>
            <a:gradFill>
              <a:gsLst>
                <a:gs pos="0">
                  <a:srgbClr val="FFC000">
                    <a:lumMod val="20000"/>
                    <a:lumOff val="80000"/>
                  </a:srgbClr>
                </a:gs>
                <a:gs pos="19000">
                  <a:srgbClr val="ED591D"/>
                </a:gs>
              </a:gsLst>
              <a:lin ang="17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86">
              <a:extLst>
                <a:ext uri="{FF2B5EF4-FFF2-40B4-BE49-F238E27FC236}">
                  <a16:creationId xmlns:a16="http://schemas.microsoft.com/office/drawing/2014/main" id="{CB708B8C-8E1E-A29B-C614-2656E1A7BDC7}"/>
                </a:ext>
              </a:extLst>
            </p:cNvPr>
            <p:cNvSpPr/>
            <p:nvPr/>
          </p:nvSpPr>
          <p:spPr>
            <a:xfrm rot="21420444">
              <a:off x="3846727" y="2285140"/>
              <a:ext cx="2943947" cy="305113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885126"/>
                </a:gs>
                <a:gs pos="39000">
                  <a:srgbClr val="5C8B9D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86">
              <a:extLst>
                <a:ext uri="{FF2B5EF4-FFF2-40B4-BE49-F238E27FC236}">
                  <a16:creationId xmlns:a16="http://schemas.microsoft.com/office/drawing/2014/main" id="{0D67DFAB-7721-B5C1-2579-A314C047A9E7}"/>
                </a:ext>
              </a:extLst>
            </p:cNvPr>
            <p:cNvSpPr/>
            <p:nvPr/>
          </p:nvSpPr>
          <p:spPr>
            <a:xfrm rot="21033195">
              <a:off x="4226831" y="2388409"/>
              <a:ext cx="2469258" cy="194862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DF7C27"/>
                </a:gs>
                <a:gs pos="66000">
                  <a:srgbClr val="5C8B9D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102">
              <a:extLst>
                <a:ext uri="{FF2B5EF4-FFF2-40B4-BE49-F238E27FC236}">
                  <a16:creationId xmlns:a16="http://schemas.microsoft.com/office/drawing/2014/main" id="{E2B18DEA-DB15-C1C4-E904-54B720B15B1E}"/>
                </a:ext>
              </a:extLst>
            </p:cNvPr>
            <p:cNvSpPr/>
            <p:nvPr/>
          </p:nvSpPr>
          <p:spPr>
            <a:xfrm>
              <a:off x="7329165" y="1247533"/>
              <a:ext cx="1295181" cy="736597"/>
            </a:xfrm>
            <a:custGeom>
              <a:avLst/>
              <a:gdLst>
                <a:gd name="connsiteX0" fmla="*/ 0 w 558581"/>
                <a:gd name="connsiteY0" fmla="*/ 0 h 300022"/>
                <a:gd name="connsiteX1" fmla="*/ 558581 w 558581"/>
                <a:gd name="connsiteY1" fmla="*/ 0 h 300022"/>
                <a:gd name="connsiteX2" fmla="*/ 558581 w 558581"/>
                <a:gd name="connsiteY2" fmla="*/ 300022 h 300022"/>
                <a:gd name="connsiteX3" fmla="*/ 0 w 558581"/>
                <a:gd name="connsiteY3" fmla="*/ 300022 h 300022"/>
                <a:gd name="connsiteX4" fmla="*/ 0 w 558581"/>
                <a:gd name="connsiteY4" fmla="*/ 0 h 300022"/>
                <a:gd name="connsiteX0" fmla="*/ 0 w 933231"/>
                <a:gd name="connsiteY0" fmla="*/ 0 h 452422"/>
                <a:gd name="connsiteX1" fmla="*/ 558581 w 933231"/>
                <a:gd name="connsiteY1" fmla="*/ 0 h 452422"/>
                <a:gd name="connsiteX2" fmla="*/ 933231 w 933231"/>
                <a:gd name="connsiteY2" fmla="*/ 452422 h 452422"/>
                <a:gd name="connsiteX3" fmla="*/ 0 w 933231"/>
                <a:gd name="connsiteY3" fmla="*/ 300022 h 452422"/>
                <a:gd name="connsiteX4" fmla="*/ 0 w 933231"/>
                <a:gd name="connsiteY4" fmla="*/ 0 h 452422"/>
                <a:gd name="connsiteX0" fmla="*/ 0 w 933231"/>
                <a:gd name="connsiteY0" fmla="*/ 165100 h 617522"/>
                <a:gd name="connsiteX1" fmla="*/ 101381 w 933231"/>
                <a:gd name="connsiteY1" fmla="*/ 0 h 617522"/>
                <a:gd name="connsiteX2" fmla="*/ 933231 w 933231"/>
                <a:gd name="connsiteY2" fmla="*/ 617522 h 617522"/>
                <a:gd name="connsiteX3" fmla="*/ 0 w 933231"/>
                <a:gd name="connsiteY3" fmla="*/ 465122 h 617522"/>
                <a:gd name="connsiteX4" fmla="*/ 0 w 933231"/>
                <a:gd name="connsiteY4" fmla="*/ 165100 h 617522"/>
                <a:gd name="connsiteX0" fmla="*/ 0 w 1009431"/>
                <a:gd name="connsiteY0" fmla="*/ 120650 h 617522"/>
                <a:gd name="connsiteX1" fmla="*/ 177581 w 1009431"/>
                <a:gd name="connsiteY1" fmla="*/ 0 h 617522"/>
                <a:gd name="connsiteX2" fmla="*/ 1009431 w 1009431"/>
                <a:gd name="connsiteY2" fmla="*/ 617522 h 617522"/>
                <a:gd name="connsiteX3" fmla="*/ 76200 w 1009431"/>
                <a:gd name="connsiteY3" fmla="*/ 465122 h 617522"/>
                <a:gd name="connsiteX4" fmla="*/ 0 w 100943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73050 w 1282481"/>
                <a:gd name="connsiteY0" fmla="*/ 120650 h 617522"/>
                <a:gd name="connsiteX1" fmla="*/ 450631 w 1282481"/>
                <a:gd name="connsiteY1" fmla="*/ 0 h 617522"/>
                <a:gd name="connsiteX2" fmla="*/ 1282481 w 1282481"/>
                <a:gd name="connsiteY2" fmla="*/ 617522 h 617522"/>
                <a:gd name="connsiteX3" fmla="*/ 0 w 1282481"/>
                <a:gd name="connsiteY3" fmla="*/ 373047 h 617522"/>
                <a:gd name="connsiteX4" fmla="*/ 273050 w 1282481"/>
                <a:gd name="connsiteY4" fmla="*/ 120650 h 617522"/>
                <a:gd name="connsiteX0" fmla="*/ 273050 w 1282481"/>
                <a:gd name="connsiteY0" fmla="*/ 120650 h 727494"/>
                <a:gd name="connsiteX1" fmla="*/ 450631 w 1282481"/>
                <a:gd name="connsiteY1" fmla="*/ 0 h 727494"/>
                <a:gd name="connsiteX2" fmla="*/ 1282481 w 1282481"/>
                <a:gd name="connsiteY2" fmla="*/ 617522 h 727494"/>
                <a:gd name="connsiteX3" fmla="*/ 0 w 1282481"/>
                <a:gd name="connsiteY3" fmla="*/ 373047 h 727494"/>
                <a:gd name="connsiteX4" fmla="*/ 273050 w 1282481"/>
                <a:gd name="connsiteY4" fmla="*/ 120650 h 727494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9508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181" h="736597">
                  <a:moveTo>
                    <a:pt x="273050" y="107950"/>
                  </a:moveTo>
                  <a:cubicBezTo>
                    <a:pt x="341769" y="67733"/>
                    <a:pt x="435887" y="40217"/>
                    <a:pt x="495081" y="0"/>
                  </a:cubicBezTo>
                  <a:cubicBezTo>
                    <a:pt x="715214" y="62966"/>
                    <a:pt x="1186173" y="202131"/>
                    <a:pt x="1295181" y="604822"/>
                  </a:cubicBezTo>
                  <a:cubicBezTo>
                    <a:pt x="867687" y="523330"/>
                    <a:pt x="189369" y="1086364"/>
                    <a:pt x="0" y="360347"/>
                  </a:cubicBezTo>
                  <a:cubicBezTo>
                    <a:pt x="103717" y="298440"/>
                    <a:pt x="220133" y="350832"/>
                    <a:pt x="273050" y="107950"/>
                  </a:cubicBezTo>
                  <a:close/>
                </a:path>
              </a:pathLst>
            </a:custGeom>
            <a:solidFill>
              <a:srgbClr val="5C8B9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8560663-5704-7657-6E0F-D0D4E3FCA916}"/>
                </a:ext>
              </a:extLst>
            </p:cNvPr>
            <p:cNvSpPr/>
            <p:nvPr/>
          </p:nvSpPr>
          <p:spPr>
            <a:xfrm>
              <a:off x="7382921" y="1674946"/>
              <a:ext cx="1241425" cy="180584"/>
            </a:xfrm>
            <a:custGeom>
              <a:avLst/>
              <a:gdLst>
                <a:gd name="connsiteX0" fmla="*/ 0 w 1241425"/>
                <a:gd name="connsiteY0" fmla="*/ 63109 h 180584"/>
                <a:gd name="connsiteX1" fmla="*/ 292100 w 1241425"/>
                <a:gd name="connsiteY1" fmla="*/ 18659 h 180584"/>
                <a:gd name="connsiteX2" fmla="*/ 644525 w 1241425"/>
                <a:gd name="connsiteY2" fmla="*/ 2784 h 180584"/>
                <a:gd name="connsiteX3" fmla="*/ 949325 w 1241425"/>
                <a:gd name="connsiteY3" fmla="*/ 72634 h 180584"/>
                <a:gd name="connsiteX4" fmla="*/ 1241425 w 1241425"/>
                <a:gd name="connsiteY4" fmla="*/ 180584 h 180584"/>
                <a:gd name="connsiteX5" fmla="*/ 1241425 w 1241425"/>
                <a:gd name="connsiteY5" fmla="*/ 180584 h 18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425" h="180584">
                  <a:moveTo>
                    <a:pt x="0" y="63109"/>
                  </a:moveTo>
                  <a:cubicBezTo>
                    <a:pt x="92339" y="45911"/>
                    <a:pt x="184679" y="28713"/>
                    <a:pt x="292100" y="18659"/>
                  </a:cubicBezTo>
                  <a:cubicBezTo>
                    <a:pt x="399521" y="8605"/>
                    <a:pt x="534988" y="-6212"/>
                    <a:pt x="644525" y="2784"/>
                  </a:cubicBezTo>
                  <a:cubicBezTo>
                    <a:pt x="754062" y="11780"/>
                    <a:pt x="849842" y="43001"/>
                    <a:pt x="949325" y="72634"/>
                  </a:cubicBezTo>
                  <a:cubicBezTo>
                    <a:pt x="1048808" y="102267"/>
                    <a:pt x="1241425" y="180584"/>
                    <a:pt x="1241425" y="180584"/>
                  </a:cubicBezTo>
                  <a:lnTo>
                    <a:pt x="1241425" y="18058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9" name="ttsMP3.com_VoiceText_2025-2-1_21-43-55">
            <a:hlinkClick r:id="" action="ppaction://media"/>
            <a:extLst>
              <a:ext uri="{FF2B5EF4-FFF2-40B4-BE49-F238E27FC236}">
                <a16:creationId xmlns:a16="http://schemas.microsoft.com/office/drawing/2014/main" id="{14614571-F3A8-54A5-3A05-AF498961CAD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73087" y="3385233"/>
            <a:ext cx="609600" cy="609600"/>
          </a:xfrm>
          <a:prstGeom prst="rect">
            <a:avLst/>
          </a:prstGeom>
        </p:spPr>
      </p:pic>
      <p:pic>
        <p:nvPicPr>
          <p:cNvPr id="61" name="alphasounds-x">
            <a:hlinkClick r:id="" action="ppaction://media"/>
            <a:extLst>
              <a:ext uri="{FF2B5EF4-FFF2-40B4-BE49-F238E27FC236}">
                <a16:creationId xmlns:a16="http://schemas.microsoft.com/office/drawing/2014/main" id="{1ADD1E73-3498-B418-B05C-83A3336D85F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93174" y="3406031"/>
            <a:ext cx="609600" cy="609600"/>
          </a:xfrm>
          <a:prstGeom prst="rect">
            <a:avLst/>
          </a:prstGeom>
        </p:spPr>
      </p:pic>
      <p:pic>
        <p:nvPicPr>
          <p:cNvPr id="62" name="ttsMP3.com_VoiceText_2025-2-1_21-46-13">
            <a:hlinkClick r:id="" action="ppaction://media"/>
            <a:extLst>
              <a:ext uri="{FF2B5EF4-FFF2-40B4-BE49-F238E27FC236}">
                <a16:creationId xmlns:a16="http://schemas.microsoft.com/office/drawing/2014/main" id="{DE183FB3-9E0C-D1BB-BC4C-8CA23C139E5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127775" y="3420472"/>
            <a:ext cx="609600" cy="609600"/>
          </a:xfrm>
          <a:prstGeom prst="rect">
            <a:avLst/>
          </a:prstGeom>
        </p:spPr>
      </p:pic>
      <p:pic>
        <p:nvPicPr>
          <p:cNvPr id="63" name="alphasounds-x">
            <a:hlinkClick r:id="" action="ppaction://media"/>
            <a:extLst>
              <a:ext uri="{FF2B5EF4-FFF2-40B4-BE49-F238E27FC236}">
                <a16:creationId xmlns:a16="http://schemas.microsoft.com/office/drawing/2014/main" id="{D2A9E43C-6B2F-E431-5C80-2FDEBD6DF2D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931529" y="3427789"/>
            <a:ext cx="609600" cy="609600"/>
          </a:xfrm>
          <a:prstGeom prst="rect">
            <a:avLst/>
          </a:prstGeom>
        </p:spPr>
      </p:pic>
      <p:pic>
        <p:nvPicPr>
          <p:cNvPr id="66" name="ttsMP3.com_VoiceText_2025-2-1_21-47-13">
            <a:hlinkClick r:id="" action="ppaction://media"/>
            <a:extLst>
              <a:ext uri="{FF2B5EF4-FFF2-40B4-BE49-F238E27FC236}">
                <a16:creationId xmlns:a16="http://schemas.microsoft.com/office/drawing/2014/main" id="{A38EBDAD-88B1-4FF3-AE7E-9840ACB07E97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964189" y="342047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56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65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272" fill="hold"/>
                                        <p:tgtEl>
                                          <p:spTgt spid="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92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384" fill="hold"/>
                                        <p:tgtEl>
                                          <p:spTgt spid="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312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272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58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768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71A33D6-E639-8ADD-0804-835948CE10DF}"/>
              </a:ext>
            </a:extLst>
          </p:cNvPr>
          <p:cNvSpPr txBox="1"/>
          <p:nvPr/>
        </p:nvSpPr>
        <p:spPr>
          <a:xfrm>
            <a:off x="98535" y="3555837"/>
            <a:ext cx="68055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D4155B"/>
                </a:solidFill>
                <a:effectLst/>
                <a:uLnTx/>
                <a:uFillTx/>
                <a:latin typeface="Arial Black" panose="020B0A04020102020204" pitchFamily="34" charset="0"/>
              </a:rPr>
              <a:t>X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ylophone</a:t>
            </a:r>
            <a:endParaRPr kumimoji="0" lang="en-US" sz="88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B298A3-8DD3-EC5C-921D-80DC2C4963B3}"/>
              </a:ext>
            </a:extLst>
          </p:cNvPr>
          <p:cNvGrpSpPr/>
          <p:nvPr/>
        </p:nvGrpSpPr>
        <p:grpSpPr>
          <a:xfrm>
            <a:off x="422028" y="4748582"/>
            <a:ext cx="5978772" cy="4469995"/>
            <a:chOff x="2154868" y="-365340"/>
            <a:chExt cx="9049944" cy="6766140"/>
          </a:xfrm>
        </p:grpSpPr>
        <p:sp>
          <p:nvSpPr>
            <p:cNvPr id="15" name="Rectangle: Rounded Corners 6">
              <a:extLst>
                <a:ext uri="{FF2B5EF4-FFF2-40B4-BE49-F238E27FC236}">
                  <a16:creationId xmlns:a16="http://schemas.microsoft.com/office/drawing/2014/main" id="{21A25AE5-413F-7C93-3929-2B163BE2A772}"/>
                </a:ext>
              </a:extLst>
            </p:cNvPr>
            <p:cNvSpPr/>
            <p:nvPr/>
          </p:nvSpPr>
          <p:spPr>
            <a:xfrm rot="19520438">
              <a:off x="3862629" y="-365340"/>
              <a:ext cx="5049178" cy="6157266"/>
            </a:xfrm>
            <a:custGeom>
              <a:avLst/>
              <a:gdLst>
                <a:gd name="connsiteX0" fmla="*/ 0 w 1910686"/>
                <a:gd name="connsiteY0" fmla="*/ 153540 h 921224"/>
                <a:gd name="connsiteX1" fmla="*/ 153540 w 1910686"/>
                <a:gd name="connsiteY1" fmla="*/ 0 h 921224"/>
                <a:gd name="connsiteX2" fmla="*/ 1757146 w 1910686"/>
                <a:gd name="connsiteY2" fmla="*/ 0 h 921224"/>
                <a:gd name="connsiteX3" fmla="*/ 1910686 w 1910686"/>
                <a:gd name="connsiteY3" fmla="*/ 153540 h 921224"/>
                <a:gd name="connsiteX4" fmla="*/ 1910686 w 1910686"/>
                <a:gd name="connsiteY4" fmla="*/ 767684 h 921224"/>
                <a:gd name="connsiteX5" fmla="*/ 1757146 w 1910686"/>
                <a:gd name="connsiteY5" fmla="*/ 921224 h 921224"/>
                <a:gd name="connsiteX6" fmla="*/ 153540 w 1910686"/>
                <a:gd name="connsiteY6" fmla="*/ 921224 h 921224"/>
                <a:gd name="connsiteX7" fmla="*/ 0 w 1910686"/>
                <a:gd name="connsiteY7" fmla="*/ 767684 h 921224"/>
                <a:gd name="connsiteX8" fmla="*/ 0 w 1910686"/>
                <a:gd name="connsiteY8" fmla="*/ 153540 h 921224"/>
                <a:gd name="connsiteX0" fmla="*/ 0 w 2150201"/>
                <a:gd name="connsiteY0" fmla="*/ 270272 h 921224"/>
                <a:gd name="connsiteX1" fmla="*/ 393055 w 2150201"/>
                <a:gd name="connsiteY1" fmla="*/ 0 h 921224"/>
                <a:gd name="connsiteX2" fmla="*/ 1996661 w 2150201"/>
                <a:gd name="connsiteY2" fmla="*/ 0 h 921224"/>
                <a:gd name="connsiteX3" fmla="*/ 2150201 w 2150201"/>
                <a:gd name="connsiteY3" fmla="*/ 153540 h 921224"/>
                <a:gd name="connsiteX4" fmla="*/ 2150201 w 2150201"/>
                <a:gd name="connsiteY4" fmla="*/ 767684 h 921224"/>
                <a:gd name="connsiteX5" fmla="*/ 1996661 w 2150201"/>
                <a:gd name="connsiteY5" fmla="*/ 921224 h 921224"/>
                <a:gd name="connsiteX6" fmla="*/ 393055 w 2150201"/>
                <a:gd name="connsiteY6" fmla="*/ 921224 h 921224"/>
                <a:gd name="connsiteX7" fmla="*/ 239515 w 2150201"/>
                <a:gd name="connsiteY7" fmla="*/ 767684 h 921224"/>
                <a:gd name="connsiteX8" fmla="*/ 0 w 2150201"/>
                <a:gd name="connsiteY8" fmla="*/ 270272 h 921224"/>
                <a:gd name="connsiteX0" fmla="*/ 1911 w 2152112"/>
                <a:gd name="connsiteY0" fmla="*/ 270272 h 921224"/>
                <a:gd name="connsiteX1" fmla="*/ 67310 w 2152112"/>
                <a:gd name="connsiteY1" fmla="*/ 91084 h 921224"/>
                <a:gd name="connsiteX2" fmla="*/ 1998572 w 2152112"/>
                <a:gd name="connsiteY2" fmla="*/ 0 h 921224"/>
                <a:gd name="connsiteX3" fmla="*/ 2152112 w 2152112"/>
                <a:gd name="connsiteY3" fmla="*/ 153540 h 921224"/>
                <a:gd name="connsiteX4" fmla="*/ 2152112 w 2152112"/>
                <a:gd name="connsiteY4" fmla="*/ 767684 h 921224"/>
                <a:gd name="connsiteX5" fmla="*/ 1998572 w 2152112"/>
                <a:gd name="connsiteY5" fmla="*/ 921224 h 921224"/>
                <a:gd name="connsiteX6" fmla="*/ 394966 w 2152112"/>
                <a:gd name="connsiteY6" fmla="*/ 921224 h 921224"/>
                <a:gd name="connsiteX7" fmla="*/ 241426 w 2152112"/>
                <a:gd name="connsiteY7" fmla="*/ 767684 h 921224"/>
                <a:gd name="connsiteX8" fmla="*/ 1911 w 2152112"/>
                <a:gd name="connsiteY8" fmla="*/ 270272 h 921224"/>
                <a:gd name="connsiteX0" fmla="*/ 1911 w 2206065"/>
                <a:gd name="connsiteY0" fmla="*/ 270272 h 921224"/>
                <a:gd name="connsiteX1" fmla="*/ 67310 w 2206065"/>
                <a:gd name="connsiteY1" fmla="*/ 91084 h 921224"/>
                <a:gd name="connsiteX2" fmla="*/ 1998572 w 2206065"/>
                <a:gd name="connsiteY2" fmla="*/ 0 h 921224"/>
                <a:gd name="connsiteX3" fmla="*/ 2152112 w 2206065"/>
                <a:gd name="connsiteY3" fmla="*/ 767684 h 921224"/>
                <a:gd name="connsiteX4" fmla="*/ 1998572 w 2206065"/>
                <a:gd name="connsiteY4" fmla="*/ 921224 h 921224"/>
                <a:gd name="connsiteX5" fmla="*/ 394966 w 2206065"/>
                <a:gd name="connsiteY5" fmla="*/ 921224 h 921224"/>
                <a:gd name="connsiteX6" fmla="*/ 241426 w 2206065"/>
                <a:gd name="connsiteY6" fmla="*/ 767684 h 921224"/>
                <a:gd name="connsiteX7" fmla="*/ 1911 w 2206065"/>
                <a:gd name="connsiteY7" fmla="*/ 270272 h 921224"/>
                <a:gd name="connsiteX0" fmla="*/ 1911 w 2219973"/>
                <a:gd name="connsiteY0" fmla="*/ 270272 h 921224"/>
                <a:gd name="connsiteX1" fmla="*/ 67310 w 2219973"/>
                <a:gd name="connsiteY1" fmla="*/ 91084 h 921224"/>
                <a:gd name="connsiteX2" fmla="*/ 1998572 w 2219973"/>
                <a:gd name="connsiteY2" fmla="*/ 0 h 921224"/>
                <a:gd name="connsiteX3" fmla="*/ 1998572 w 2219973"/>
                <a:gd name="connsiteY3" fmla="*/ 921224 h 921224"/>
                <a:gd name="connsiteX4" fmla="*/ 394966 w 2219973"/>
                <a:gd name="connsiteY4" fmla="*/ 921224 h 921224"/>
                <a:gd name="connsiteX5" fmla="*/ 241426 w 2219973"/>
                <a:gd name="connsiteY5" fmla="*/ 767684 h 921224"/>
                <a:gd name="connsiteX6" fmla="*/ 1911 w 2219973"/>
                <a:gd name="connsiteY6" fmla="*/ 270272 h 921224"/>
                <a:gd name="connsiteX0" fmla="*/ 1911 w 2266620"/>
                <a:gd name="connsiteY0" fmla="*/ 179188 h 830140"/>
                <a:gd name="connsiteX1" fmla="*/ 67310 w 2266620"/>
                <a:gd name="connsiteY1" fmla="*/ 0 h 830140"/>
                <a:gd name="connsiteX2" fmla="*/ 2078601 w 2266620"/>
                <a:gd name="connsiteY2" fmla="*/ 175993 h 830140"/>
                <a:gd name="connsiteX3" fmla="*/ 1998572 w 2266620"/>
                <a:gd name="connsiteY3" fmla="*/ 830140 h 830140"/>
                <a:gd name="connsiteX4" fmla="*/ 394966 w 2266620"/>
                <a:gd name="connsiteY4" fmla="*/ 830140 h 830140"/>
                <a:gd name="connsiteX5" fmla="*/ 241426 w 2266620"/>
                <a:gd name="connsiteY5" fmla="*/ 676600 h 830140"/>
                <a:gd name="connsiteX6" fmla="*/ 1911 w 2266620"/>
                <a:gd name="connsiteY6" fmla="*/ 179188 h 830140"/>
                <a:gd name="connsiteX0" fmla="*/ 1911 w 2499087"/>
                <a:gd name="connsiteY0" fmla="*/ 179188 h 957495"/>
                <a:gd name="connsiteX1" fmla="*/ 67310 w 2499087"/>
                <a:gd name="connsiteY1" fmla="*/ 0 h 957495"/>
                <a:gd name="connsiteX2" fmla="*/ 2078601 w 2499087"/>
                <a:gd name="connsiteY2" fmla="*/ 175993 h 957495"/>
                <a:gd name="connsiteX3" fmla="*/ 2386950 w 2499087"/>
                <a:gd name="connsiteY3" fmla="*/ 957495 h 957495"/>
                <a:gd name="connsiteX4" fmla="*/ 394966 w 2499087"/>
                <a:gd name="connsiteY4" fmla="*/ 830140 h 957495"/>
                <a:gd name="connsiteX5" fmla="*/ 241426 w 2499087"/>
                <a:gd name="connsiteY5" fmla="*/ 676600 h 957495"/>
                <a:gd name="connsiteX6" fmla="*/ 1911 w 2499087"/>
                <a:gd name="connsiteY6" fmla="*/ 179188 h 957495"/>
                <a:gd name="connsiteX0" fmla="*/ 1911 w 2430298"/>
                <a:gd name="connsiteY0" fmla="*/ 179188 h 957495"/>
                <a:gd name="connsiteX1" fmla="*/ 67310 w 2430298"/>
                <a:gd name="connsiteY1" fmla="*/ 0 h 957495"/>
                <a:gd name="connsiteX2" fmla="*/ 2078601 w 2430298"/>
                <a:gd name="connsiteY2" fmla="*/ 175993 h 957495"/>
                <a:gd name="connsiteX3" fmla="*/ 2386950 w 2430298"/>
                <a:gd name="connsiteY3" fmla="*/ 957495 h 957495"/>
                <a:gd name="connsiteX4" fmla="*/ 394966 w 2430298"/>
                <a:gd name="connsiteY4" fmla="*/ 830140 h 957495"/>
                <a:gd name="connsiteX5" fmla="*/ 241426 w 2430298"/>
                <a:gd name="connsiteY5" fmla="*/ 676600 h 957495"/>
                <a:gd name="connsiteX6" fmla="*/ 1911 w 2430298"/>
                <a:gd name="connsiteY6" fmla="*/ 179188 h 957495"/>
                <a:gd name="connsiteX0" fmla="*/ 1911 w 2420377"/>
                <a:gd name="connsiteY0" fmla="*/ 179188 h 957495"/>
                <a:gd name="connsiteX1" fmla="*/ 67310 w 2420377"/>
                <a:gd name="connsiteY1" fmla="*/ 0 h 957495"/>
                <a:gd name="connsiteX2" fmla="*/ 2078601 w 2420377"/>
                <a:gd name="connsiteY2" fmla="*/ 175993 h 957495"/>
                <a:gd name="connsiteX3" fmla="*/ 2386950 w 2420377"/>
                <a:gd name="connsiteY3" fmla="*/ 957495 h 957495"/>
                <a:gd name="connsiteX4" fmla="*/ 394966 w 2420377"/>
                <a:gd name="connsiteY4" fmla="*/ 830140 h 957495"/>
                <a:gd name="connsiteX5" fmla="*/ 241426 w 2420377"/>
                <a:gd name="connsiteY5" fmla="*/ 676600 h 957495"/>
                <a:gd name="connsiteX6" fmla="*/ 1911 w 2420377"/>
                <a:gd name="connsiteY6" fmla="*/ 179188 h 957495"/>
                <a:gd name="connsiteX0" fmla="*/ 1911 w 2504936"/>
                <a:gd name="connsiteY0" fmla="*/ 179188 h 951012"/>
                <a:gd name="connsiteX1" fmla="*/ 67310 w 2504936"/>
                <a:gd name="connsiteY1" fmla="*/ 0 h 951012"/>
                <a:gd name="connsiteX2" fmla="*/ 2078601 w 2504936"/>
                <a:gd name="connsiteY2" fmla="*/ 175993 h 951012"/>
                <a:gd name="connsiteX3" fmla="*/ 2479661 w 2504936"/>
                <a:gd name="connsiteY3" fmla="*/ 951012 h 951012"/>
                <a:gd name="connsiteX4" fmla="*/ 394966 w 2504936"/>
                <a:gd name="connsiteY4" fmla="*/ 830140 h 951012"/>
                <a:gd name="connsiteX5" fmla="*/ 241426 w 2504936"/>
                <a:gd name="connsiteY5" fmla="*/ 676600 h 951012"/>
                <a:gd name="connsiteX6" fmla="*/ 1911 w 2504936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241426 w 2481949"/>
                <a:gd name="connsiteY5" fmla="*/ 676600 h 951012"/>
                <a:gd name="connsiteX6" fmla="*/ 1911 w 2481949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1911 w 2481949"/>
                <a:gd name="connsiteY5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59150 w 2481949"/>
                <a:gd name="connsiteY4" fmla="*/ 805378 h 951012"/>
                <a:gd name="connsiteX5" fmla="*/ 1911 w 2481949"/>
                <a:gd name="connsiteY5" fmla="*/ 179188 h 951012"/>
                <a:gd name="connsiteX0" fmla="*/ 432927 w 2555726"/>
                <a:gd name="connsiteY0" fmla="*/ 805378 h 951012"/>
                <a:gd name="connsiteX1" fmla="*/ 141087 w 2555726"/>
                <a:gd name="connsiteY1" fmla="*/ 0 h 951012"/>
                <a:gd name="connsiteX2" fmla="*/ 2152378 w 2555726"/>
                <a:gd name="connsiteY2" fmla="*/ 175993 h 951012"/>
                <a:gd name="connsiteX3" fmla="*/ 2553438 w 2555726"/>
                <a:gd name="connsiteY3" fmla="*/ 951012 h 951012"/>
                <a:gd name="connsiteX4" fmla="*/ 432927 w 2555726"/>
                <a:gd name="connsiteY4" fmla="*/ 805378 h 951012"/>
                <a:gd name="connsiteX0" fmla="*/ 475161 w 2597960"/>
                <a:gd name="connsiteY0" fmla="*/ 826456 h 972090"/>
                <a:gd name="connsiteX1" fmla="*/ 127313 w 2597960"/>
                <a:gd name="connsiteY1" fmla="*/ 0 h 972090"/>
                <a:gd name="connsiteX2" fmla="*/ 2194612 w 2597960"/>
                <a:gd name="connsiteY2" fmla="*/ 197071 h 972090"/>
                <a:gd name="connsiteX3" fmla="*/ 2595672 w 2597960"/>
                <a:gd name="connsiteY3" fmla="*/ 972090 h 972090"/>
                <a:gd name="connsiteX4" fmla="*/ 475161 w 2597960"/>
                <a:gd name="connsiteY4" fmla="*/ 826456 h 972090"/>
                <a:gd name="connsiteX0" fmla="*/ 358643 w 2481442"/>
                <a:gd name="connsiteY0" fmla="*/ 826456 h 972090"/>
                <a:gd name="connsiteX1" fmla="*/ 10795 w 2481442"/>
                <a:gd name="connsiteY1" fmla="*/ 0 h 972090"/>
                <a:gd name="connsiteX2" fmla="*/ 2078094 w 2481442"/>
                <a:gd name="connsiteY2" fmla="*/ 197071 h 972090"/>
                <a:gd name="connsiteX3" fmla="*/ 2479154 w 2481442"/>
                <a:gd name="connsiteY3" fmla="*/ 972090 h 972090"/>
                <a:gd name="connsiteX4" fmla="*/ 358643 w 2481442"/>
                <a:gd name="connsiteY4" fmla="*/ 826456 h 972090"/>
                <a:gd name="connsiteX0" fmla="*/ 349511 w 2472310"/>
                <a:gd name="connsiteY0" fmla="*/ 826456 h 972090"/>
                <a:gd name="connsiteX1" fmla="*/ 1663 w 2472310"/>
                <a:gd name="connsiteY1" fmla="*/ 0 h 972090"/>
                <a:gd name="connsiteX2" fmla="*/ 2068962 w 2472310"/>
                <a:gd name="connsiteY2" fmla="*/ 197071 h 972090"/>
                <a:gd name="connsiteX3" fmla="*/ 2470022 w 2472310"/>
                <a:gd name="connsiteY3" fmla="*/ 972090 h 972090"/>
                <a:gd name="connsiteX4" fmla="*/ 349511 w 2472310"/>
                <a:gd name="connsiteY4" fmla="*/ 826456 h 972090"/>
                <a:gd name="connsiteX0" fmla="*/ 380639 w 2503438"/>
                <a:gd name="connsiteY0" fmla="*/ 826456 h 972090"/>
                <a:gd name="connsiteX1" fmla="*/ 32791 w 2503438"/>
                <a:gd name="connsiteY1" fmla="*/ 0 h 972090"/>
                <a:gd name="connsiteX2" fmla="*/ 2100090 w 2503438"/>
                <a:gd name="connsiteY2" fmla="*/ 197071 h 972090"/>
                <a:gd name="connsiteX3" fmla="*/ 2501150 w 2503438"/>
                <a:gd name="connsiteY3" fmla="*/ 972090 h 972090"/>
                <a:gd name="connsiteX4" fmla="*/ 380639 w 2503438"/>
                <a:gd name="connsiteY4" fmla="*/ 826456 h 972090"/>
                <a:gd name="connsiteX0" fmla="*/ 380639 w 4942220"/>
                <a:gd name="connsiteY0" fmla="*/ 826456 h 6620004"/>
                <a:gd name="connsiteX1" fmla="*/ 32791 w 4942220"/>
                <a:gd name="connsiteY1" fmla="*/ 0 h 6620004"/>
                <a:gd name="connsiteX2" fmla="*/ 2100090 w 4942220"/>
                <a:gd name="connsiteY2" fmla="*/ 197071 h 6620004"/>
                <a:gd name="connsiteX3" fmla="*/ 4942044 w 4942220"/>
                <a:gd name="connsiteY3" fmla="*/ 6620004 h 6620004"/>
                <a:gd name="connsiteX4" fmla="*/ 380639 w 4942220"/>
                <a:gd name="connsiteY4" fmla="*/ 826456 h 6620004"/>
                <a:gd name="connsiteX0" fmla="*/ 2421265 w 4914534"/>
                <a:gd name="connsiteY0" fmla="*/ 6008334 h 6620004"/>
                <a:gd name="connsiteX1" fmla="*/ 5105 w 4914534"/>
                <a:gd name="connsiteY1" fmla="*/ 0 h 6620004"/>
                <a:gd name="connsiteX2" fmla="*/ 2072404 w 4914534"/>
                <a:gd name="connsiteY2" fmla="*/ 197071 h 6620004"/>
                <a:gd name="connsiteX3" fmla="*/ 4914358 w 4914534"/>
                <a:gd name="connsiteY3" fmla="*/ 6620004 h 6620004"/>
                <a:gd name="connsiteX4" fmla="*/ 2421265 w 4914534"/>
                <a:gd name="connsiteY4" fmla="*/ 6008334 h 6620004"/>
                <a:gd name="connsiteX0" fmla="*/ 2421265 w 4858831"/>
                <a:gd name="connsiteY0" fmla="*/ 6008334 h 6164614"/>
                <a:gd name="connsiteX1" fmla="*/ 5105 w 4858831"/>
                <a:gd name="connsiteY1" fmla="*/ 0 h 6164614"/>
                <a:gd name="connsiteX2" fmla="*/ 2072404 w 4858831"/>
                <a:gd name="connsiteY2" fmla="*/ 197071 h 6164614"/>
                <a:gd name="connsiteX3" fmla="*/ 4858651 w 4858831"/>
                <a:gd name="connsiteY3" fmla="*/ 6164614 h 6164614"/>
                <a:gd name="connsiteX4" fmla="*/ 2421265 w 4858831"/>
                <a:gd name="connsiteY4" fmla="*/ 6008334 h 6164614"/>
                <a:gd name="connsiteX0" fmla="*/ 2421265 w 5049178"/>
                <a:gd name="connsiteY0" fmla="*/ 6008334 h 6157266"/>
                <a:gd name="connsiteX1" fmla="*/ 5105 w 5049178"/>
                <a:gd name="connsiteY1" fmla="*/ 0 h 6157266"/>
                <a:gd name="connsiteX2" fmla="*/ 2072404 w 5049178"/>
                <a:gd name="connsiteY2" fmla="*/ 197071 h 6157266"/>
                <a:gd name="connsiteX3" fmla="*/ 5049010 w 5049178"/>
                <a:gd name="connsiteY3" fmla="*/ 6157266 h 6157266"/>
                <a:gd name="connsiteX4" fmla="*/ 2421265 w 5049178"/>
                <a:gd name="connsiteY4" fmla="*/ 6008334 h 615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9178" h="6157266">
                  <a:moveTo>
                    <a:pt x="2421265" y="6008334"/>
                  </a:moveTo>
                  <a:cubicBezTo>
                    <a:pt x="2223050" y="5937829"/>
                    <a:pt x="-123612" y="55229"/>
                    <a:pt x="5105" y="0"/>
                  </a:cubicBezTo>
                  <a:lnTo>
                    <a:pt x="2072404" y="197071"/>
                  </a:lnTo>
                  <a:cubicBezTo>
                    <a:pt x="2316308" y="422684"/>
                    <a:pt x="5073964" y="6047942"/>
                    <a:pt x="5049010" y="6157266"/>
                  </a:cubicBezTo>
                  <a:lnTo>
                    <a:pt x="2421265" y="6008334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919D8C16-3512-B4A9-F024-ACAAA90A0280}"/>
                </a:ext>
              </a:extLst>
            </p:cNvPr>
            <p:cNvSpPr/>
            <p:nvPr/>
          </p:nvSpPr>
          <p:spPr>
            <a:xfrm>
              <a:off x="2197290" y="1310184"/>
              <a:ext cx="6823880" cy="5090616"/>
            </a:xfrm>
            <a:custGeom>
              <a:avLst/>
              <a:gdLst>
                <a:gd name="connsiteX0" fmla="*/ 0 w 6537278"/>
                <a:gd name="connsiteY0" fmla="*/ 0 h 4694830"/>
                <a:gd name="connsiteX1" fmla="*/ 6537278 w 6537278"/>
                <a:gd name="connsiteY1" fmla="*/ 0 h 4694830"/>
                <a:gd name="connsiteX2" fmla="*/ 6537278 w 6537278"/>
                <a:gd name="connsiteY2" fmla="*/ 4694830 h 4694830"/>
                <a:gd name="connsiteX3" fmla="*/ 0 w 6537278"/>
                <a:gd name="connsiteY3" fmla="*/ 4694830 h 4694830"/>
                <a:gd name="connsiteX4" fmla="*/ 0 w 6537278"/>
                <a:gd name="connsiteY4" fmla="*/ 0 h 4694830"/>
                <a:gd name="connsiteX0" fmla="*/ 40943 w 6578221"/>
                <a:gd name="connsiteY0" fmla="*/ 0 h 4694830"/>
                <a:gd name="connsiteX1" fmla="*/ 6578221 w 6578221"/>
                <a:gd name="connsiteY1" fmla="*/ 0 h 4694830"/>
                <a:gd name="connsiteX2" fmla="*/ 6578221 w 6578221"/>
                <a:gd name="connsiteY2" fmla="*/ 4694830 h 4694830"/>
                <a:gd name="connsiteX3" fmla="*/ 0 w 6578221"/>
                <a:gd name="connsiteY3" fmla="*/ 368490 h 4694830"/>
                <a:gd name="connsiteX4" fmla="*/ 40943 w 6578221"/>
                <a:gd name="connsiteY4" fmla="*/ 0 h 4694830"/>
                <a:gd name="connsiteX0" fmla="*/ 0 w 6537278"/>
                <a:gd name="connsiteY0" fmla="*/ 0 h 4694830"/>
                <a:gd name="connsiteX1" fmla="*/ 6537278 w 6537278"/>
                <a:gd name="connsiteY1" fmla="*/ 0 h 4694830"/>
                <a:gd name="connsiteX2" fmla="*/ 6537278 w 6537278"/>
                <a:gd name="connsiteY2" fmla="*/ 4694830 h 4694830"/>
                <a:gd name="connsiteX3" fmla="*/ 13648 w 6537278"/>
                <a:gd name="connsiteY3" fmla="*/ 395785 h 4694830"/>
                <a:gd name="connsiteX4" fmla="*/ 0 w 6537278"/>
                <a:gd name="connsiteY4" fmla="*/ 0 h 4694830"/>
                <a:gd name="connsiteX0" fmla="*/ 0 w 6537278"/>
                <a:gd name="connsiteY0" fmla="*/ 0 h 4763069"/>
                <a:gd name="connsiteX1" fmla="*/ 6537278 w 6537278"/>
                <a:gd name="connsiteY1" fmla="*/ 0 h 4763069"/>
                <a:gd name="connsiteX2" fmla="*/ 6455392 w 6537278"/>
                <a:gd name="connsiteY2" fmla="*/ 4763069 h 4763069"/>
                <a:gd name="connsiteX3" fmla="*/ 13648 w 6537278"/>
                <a:gd name="connsiteY3" fmla="*/ 395785 h 4763069"/>
                <a:gd name="connsiteX4" fmla="*/ 0 w 6537278"/>
                <a:gd name="connsiteY4" fmla="*/ 0 h 4763069"/>
                <a:gd name="connsiteX0" fmla="*/ 0 w 6796585"/>
                <a:gd name="connsiteY0" fmla="*/ 0 h 4763069"/>
                <a:gd name="connsiteX1" fmla="*/ 6796585 w 6796585"/>
                <a:gd name="connsiteY1" fmla="*/ 4640239 h 4763069"/>
                <a:gd name="connsiteX2" fmla="*/ 6455392 w 6796585"/>
                <a:gd name="connsiteY2" fmla="*/ 4763069 h 4763069"/>
                <a:gd name="connsiteX3" fmla="*/ 13648 w 6796585"/>
                <a:gd name="connsiteY3" fmla="*/ 395785 h 4763069"/>
                <a:gd name="connsiteX4" fmla="*/ 0 w 6796585"/>
                <a:gd name="connsiteY4" fmla="*/ 0 h 4763069"/>
                <a:gd name="connsiteX0" fmla="*/ 0 w 6796585"/>
                <a:gd name="connsiteY0" fmla="*/ 0 h 4763069"/>
                <a:gd name="connsiteX1" fmla="*/ 6728346 w 6796585"/>
                <a:gd name="connsiteY1" fmla="*/ 3903260 h 4763069"/>
                <a:gd name="connsiteX2" fmla="*/ 6796585 w 6796585"/>
                <a:gd name="connsiteY2" fmla="*/ 4640239 h 4763069"/>
                <a:gd name="connsiteX3" fmla="*/ 6455392 w 6796585"/>
                <a:gd name="connsiteY3" fmla="*/ 4763069 h 4763069"/>
                <a:gd name="connsiteX4" fmla="*/ 13648 w 6796585"/>
                <a:gd name="connsiteY4" fmla="*/ 395785 h 4763069"/>
                <a:gd name="connsiteX5" fmla="*/ 0 w 6796585"/>
                <a:gd name="connsiteY5" fmla="*/ 0 h 4763069"/>
                <a:gd name="connsiteX0" fmla="*/ 0 w 6796585"/>
                <a:gd name="connsiteY0" fmla="*/ 0 h 4763069"/>
                <a:gd name="connsiteX1" fmla="*/ 6769289 w 6796585"/>
                <a:gd name="connsiteY1" fmla="*/ 3889612 h 4763069"/>
                <a:gd name="connsiteX2" fmla="*/ 6796585 w 6796585"/>
                <a:gd name="connsiteY2" fmla="*/ 4640239 h 4763069"/>
                <a:gd name="connsiteX3" fmla="*/ 6455392 w 6796585"/>
                <a:gd name="connsiteY3" fmla="*/ 4763069 h 4763069"/>
                <a:gd name="connsiteX4" fmla="*/ 13648 w 6796585"/>
                <a:gd name="connsiteY4" fmla="*/ 395785 h 4763069"/>
                <a:gd name="connsiteX5" fmla="*/ 0 w 6796585"/>
                <a:gd name="connsiteY5" fmla="*/ 0 h 4763069"/>
                <a:gd name="connsiteX0" fmla="*/ 40943 w 6782937"/>
                <a:gd name="connsiteY0" fmla="*/ 0 h 5008729"/>
                <a:gd name="connsiteX1" fmla="*/ 6755641 w 6782937"/>
                <a:gd name="connsiteY1" fmla="*/ 4135272 h 5008729"/>
                <a:gd name="connsiteX2" fmla="*/ 6782937 w 6782937"/>
                <a:gd name="connsiteY2" fmla="*/ 4885899 h 5008729"/>
                <a:gd name="connsiteX3" fmla="*/ 6441744 w 6782937"/>
                <a:gd name="connsiteY3" fmla="*/ 5008729 h 5008729"/>
                <a:gd name="connsiteX4" fmla="*/ 0 w 6782937"/>
                <a:gd name="connsiteY4" fmla="*/ 641445 h 5008729"/>
                <a:gd name="connsiteX5" fmla="*/ 40943 w 6782937"/>
                <a:gd name="connsiteY5" fmla="*/ 0 h 5008729"/>
                <a:gd name="connsiteX0" fmla="*/ 40943 w 6782937"/>
                <a:gd name="connsiteY0" fmla="*/ 0 h 5063320"/>
                <a:gd name="connsiteX1" fmla="*/ 6755641 w 6782937"/>
                <a:gd name="connsiteY1" fmla="*/ 4189863 h 5063320"/>
                <a:gd name="connsiteX2" fmla="*/ 6782937 w 6782937"/>
                <a:gd name="connsiteY2" fmla="*/ 4940490 h 5063320"/>
                <a:gd name="connsiteX3" fmla="*/ 6441744 w 6782937"/>
                <a:gd name="connsiteY3" fmla="*/ 5063320 h 5063320"/>
                <a:gd name="connsiteX4" fmla="*/ 0 w 6782937"/>
                <a:gd name="connsiteY4" fmla="*/ 696036 h 5063320"/>
                <a:gd name="connsiteX5" fmla="*/ 40943 w 6782937"/>
                <a:gd name="connsiteY5" fmla="*/ 0 h 5063320"/>
                <a:gd name="connsiteX0" fmla="*/ 81886 w 6823880"/>
                <a:gd name="connsiteY0" fmla="*/ 0 h 5063320"/>
                <a:gd name="connsiteX1" fmla="*/ 6796584 w 6823880"/>
                <a:gd name="connsiteY1" fmla="*/ 4189863 h 5063320"/>
                <a:gd name="connsiteX2" fmla="*/ 6823880 w 6823880"/>
                <a:gd name="connsiteY2" fmla="*/ 4940490 h 5063320"/>
                <a:gd name="connsiteX3" fmla="*/ 6482687 w 6823880"/>
                <a:gd name="connsiteY3" fmla="*/ 5063320 h 5063320"/>
                <a:gd name="connsiteX4" fmla="*/ 0 w 6823880"/>
                <a:gd name="connsiteY4" fmla="*/ 655093 h 5063320"/>
                <a:gd name="connsiteX5" fmla="*/ 81886 w 6823880"/>
                <a:gd name="connsiteY5" fmla="*/ 0 h 5063320"/>
                <a:gd name="connsiteX0" fmla="*/ 27295 w 6823880"/>
                <a:gd name="connsiteY0" fmla="*/ 0 h 5090616"/>
                <a:gd name="connsiteX1" fmla="*/ 6796584 w 6823880"/>
                <a:gd name="connsiteY1" fmla="*/ 4217159 h 5090616"/>
                <a:gd name="connsiteX2" fmla="*/ 6823880 w 6823880"/>
                <a:gd name="connsiteY2" fmla="*/ 4967786 h 5090616"/>
                <a:gd name="connsiteX3" fmla="*/ 6482687 w 6823880"/>
                <a:gd name="connsiteY3" fmla="*/ 5090616 h 5090616"/>
                <a:gd name="connsiteX4" fmla="*/ 0 w 6823880"/>
                <a:gd name="connsiteY4" fmla="*/ 682389 h 5090616"/>
                <a:gd name="connsiteX5" fmla="*/ 27295 w 6823880"/>
                <a:gd name="connsiteY5" fmla="*/ 0 h 5090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23880" h="5090616">
                  <a:moveTo>
                    <a:pt x="27295" y="0"/>
                  </a:moveTo>
                  <a:cubicBezTo>
                    <a:pt x="2156346" y="1451212"/>
                    <a:pt x="4667533" y="2765947"/>
                    <a:pt x="6796584" y="4217159"/>
                  </a:cubicBezTo>
                  <a:lnTo>
                    <a:pt x="6823880" y="4967786"/>
                  </a:lnTo>
                  <a:lnTo>
                    <a:pt x="6482687" y="5090616"/>
                  </a:lnTo>
                  <a:lnTo>
                    <a:pt x="0" y="682389"/>
                  </a:lnTo>
                  <a:lnTo>
                    <a:pt x="27295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14FF5176-ACC1-BE51-63C4-ABF50F8F8E04}"/>
                </a:ext>
              </a:extLst>
            </p:cNvPr>
            <p:cNvSpPr/>
            <p:nvPr/>
          </p:nvSpPr>
          <p:spPr>
            <a:xfrm>
              <a:off x="4217159" y="873457"/>
              <a:ext cx="6987653" cy="4217159"/>
            </a:xfrm>
            <a:custGeom>
              <a:avLst/>
              <a:gdLst>
                <a:gd name="connsiteX0" fmla="*/ 0 w 6537278"/>
                <a:gd name="connsiteY0" fmla="*/ 0 h 4694830"/>
                <a:gd name="connsiteX1" fmla="*/ 6537278 w 6537278"/>
                <a:gd name="connsiteY1" fmla="*/ 0 h 4694830"/>
                <a:gd name="connsiteX2" fmla="*/ 6537278 w 6537278"/>
                <a:gd name="connsiteY2" fmla="*/ 4694830 h 4694830"/>
                <a:gd name="connsiteX3" fmla="*/ 0 w 6537278"/>
                <a:gd name="connsiteY3" fmla="*/ 4694830 h 4694830"/>
                <a:gd name="connsiteX4" fmla="*/ 0 w 6537278"/>
                <a:gd name="connsiteY4" fmla="*/ 0 h 4694830"/>
                <a:gd name="connsiteX0" fmla="*/ 40943 w 6578221"/>
                <a:gd name="connsiteY0" fmla="*/ 0 h 4694830"/>
                <a:gd name="connsiteX1" fmla="*/ 6578221 w 6578221"/>
                <a:gd name="connsiteY1" fmla="*/ 0 h 4694830"/>
                <a:gd name="connsiteX2" fmla="*/ 6578221 w 6578221"/>
                <a:gd name="connsiteY2" fmla="*/ 4694830 h 4694830"/>
                <a:gd name="connsiteX3" fmla="*/ 0 w 6578221"/>
                <a:gd name="connsiteY3" fmla="*/ 368490 h 4694830"/>
                <a:gd name="connsiteX4" fmla="*/ 40943 w 6578221"/>
                <a:gd name="connsiteY4" fmla="*/ 0 h 4694830"/>
                <a:gd name="connsiteX0" fmla="*/ 0 w 6537278"/>
                <a:gd name="connsiteY0" fmla="*/ 0 h 4694830"/>
                <a:gd name="connsiteX1" fmla="*/ 6537278 w 6537278"/>
                <a:gd name="connsiteY1" fmla="*/ 0 h 4694830"/>
                <a:gd name="connsiteX2" fmla="*/ 6537278 w 6537278"/>
                <a:gd name="connsiteY2" fmla="*/ 4694830 h 4694830"/>
                <a:gd name="connsiteX3" fmla="*/ 13648 w 6537278"/>
                <a:gd name="connsiteY3" fmla="*/ 395785 h 4694830"/>
                <a:gd name="connsiteX4" fmla="*/ 0 w 6537278"/>
                <a:gd name="connsiteY4" fmla="*/ 0 h 4694830"/>
                <a:gd name="connsiteX0" fmla="*/ 0 w 6537278"/>
                <a:gd name="connsiteY0" fmla="*/ 0 h 4763069"/>
                <a:gd name="connsiteX1" fmla="*/ 6537278 w 6537278"/>
                <a:gd name="connsiteY1" fmla="*/ 0 h 4763069"/>
                <a:gd name="connsiteX2" fmla="*/ 6455392 w 6537278"/>
                <a:gd name="connsiteY2" fmla="*/ 4763069 h 4763069"/>
                <a:gd name="connsiteX3" fmla="*/ 13648 w 6537278"/>
                <a:gd name="connsiteY3" fmla="*/ 395785 h 4763069"/>
                <a:gd name="connsiteX4" fmla="*/ 0 w 6537278"/>
                <a:gd name="connsiteY4" fmla="*/ 0 h 4763069"/>
                <a:gd name="connsiteX0" fmla="*/ 0 w 6796585"/>
                <a:gd name="connsiteY0" fmla="*/ 0 h 4763069"/>
                <a:gd name="connsiteX1" fmla="*/ 6796585 w 6796585"/>
                <a:gd name="connsiteY1" fmla="*/ 4640239 h 4763069"/>
                <a:gd name="connsiteX2" fmla="*/ 6455392 w 6796585"/>
                <a:gd name="connsiteY2" fmla="*/ 4763069 h 4763069"/>
                <a:gd name="connsiteX3" fmla="*/ 13648 w 6796585"/>
                <a:gd name="connsiteY3" fmla="*/ 395785 h 4763069"/>
                <a:gd name="connsiteX4" fmla="*/ 0 w 6796585"/>
                <a:gd name="connsiteY4" fmla="*/ 0 h 4763069"/>
                <a:gd name="connsiteX0" fmla="*/ 0 w 6796585"/>
                <a:gd name="connsiteY0" fmla="*/ 0 h 4763069"/>
                <a:gd name="connsiteX1" fmla="*/ 6728346 w 6796585"/>
                <a:gd name="connsiteY1" fmla="*/ 3903260 h 4763069"/>
                <a:gd name="connsiteX2" fmla="*/ 6796585 w 6796585"/>
                <a:gd name="connsiteY2" fmla="*/ 4640239 h 4763069"/>
                <a:gd name="connsiteX3" fmla="*/ 6455392 w 6796585"/>
                <a:gd name="connsiteY3" fmla="*/ 4763069 h 4763069"/>
                <a:gd name="connsiteX4" fmla="*/ 13648 w 6796585"/>
                <a:gd name="connsiteY4" fmla="*/ 395785 h 4763069"/>
                <a:gd name="connsiteX5" fmla="*/ 0 w 6796585"/>
                <a:gd name="connsiteY5" fmla="*/ 0 h 4763069"/>
                <a:gd name="connsiteX0" fmla="*/ 0 w 6796585"/>
                <a:gd name="connsiteY0" fmla="*/ 0 h 4763069"/>
                <a:gd name="connsiteX1" fmla="*/ 6769289 w 6796585"/>
                <a:gd name="connsiteY1" fmla="*/ 3889612 h 4763069"/>
                <a:gd name="connsiteX2" fmla="*/ 6796585 w 6796585"/>
                <a:gd name="connsiteY2" fmla="*/ 4640239 h 4763069"/>
                <a:gd name="connsiteX3" fmla="*/ 6455392 w 6796585"/>
                <a:gd name="connsiteY3" fmla="*/ 4763069 h 4763069"/>
                <a:gd name="connsiteX4" fmla="*/ 13648 w 6796585"/>
                <a:gd name="connsiteY4" fmla="*/ 395785 h 4763069"/>
                <a:gd name="connsiteX5" fmla="*/ 0 w 6796585"/>
                <a:gd name="connsiteY5" fmla="*/ 0 h 4763069"/>
                <a:gd name="connsiteX0" fmla="*/ 40943 w 6782937"/>
                <a:gd name="connsiteY0" fmla="*/ 0 h 5008729"/>
                <a:gd name="connsiteX1" fmla="*/ 6755641 w 6782937"/>
                <a:gd name="connsiteY1" fmla="*/ 4135272 h 5008729"/>
                <a:gd name="connsiteX2" fmla="*/ 6782937 w 6782937"/>
                <a:gd name="connsiteY2" fmla="*/ 4885899 h 5008729"/>
                <a:gd name="connsiteX3" fmla="*/ 6441744 w 6782937"/>
                <a:gd name="connsiteY3" fmla="*/ 5008729 h 5008729"/>
                <a:gd name="connsiteX4" fmla="*/ 0 w 6782937"/>
                <a:gd name="connsiteY4" fmla="*/ 641445 h 5008729"/>
                <a:gd name="connsiteX5" fmla="*/ 40943 w 6782937"/>
                <a:gd name="connsiteY5" fmla="*/ 0 h 5008729"/>
                <a:gd name="connsiteX0" fmla="*/ 40943 w 6782937"/>
                <a:gd name="connsiteY0" fmla="*/ 0 h 5063320"/>
                <a:gd name="connsiteX1" fmla="*/ 6755641 w 6782937"/>
                <a:gd name="connsiteY1" fmla="*/ 4189863 h 5063320"/>
                <a:gd name="connsiteX2" fmla="*/ 6782937 w 6782937"/>
                <a:gd name="connsiteY2" fmla="*/ 4940490 h 5063320"/>
                <a:gd name="connsiteX3" fmla="*/ 6441744 w 6782937"/>
                <a:gd name="connsiteY3" fmla="*/ 5063320 h 5063320"/>
                <a:gd name="connsiteX4" fmla="*/ 0 w 6782937"/>
                <a:gd name="connsiteY4" fmla="*/ 696036 h 5063320"/>
                <a:gd name="connsiteX5" fmla="*/ 40943 w 6782937"/>
                <a:gd name="connsiteY5" fmla="*/ 0 h 5063320"/>
                <a:gd name="connsiteX0" fmla="*/ 81886 w 6823880"/>
                <a:gd name="connsiteY0" fmla="*/ 0 h 5063320"/>
                <a:gd name="connsiteX1" fmla="*/ 6796584 w 6823880"/>
                <a:gd name="connsiteY1" fmla="*/ 4189863 h 5063320"/>
                <a:gd name="connsiteX2" fmla="*/ 6823880 w 6823880"/>
                <a:gd name="connsiteY2" fmla="*/ 4940490 h 5063320"/>
                <a:gd name="connsiteX3" fmla="*/ 6482687 w 6823880"/>
                <a:gd name="connsiteY3" fmla="*/ 5063320 h 5063320"/>
                <a:gd name="connsiteX4" fmla="*/ 0 w 6823880"/>
                <a:gd name="connsiteY4" fmla="*/ 655093 h 5063320"/>
                <a:gd name="connsiteX5" fmla="*/ 81886 w 6823880"/>
                <a:gd name="connsiteY5" fmla="*/ 0 h 5063320"/>
                <a:gd name="connsiteX0" fmla="*/ 27295 w 6823880"/>
                <a:gd name="connsiteY0" fmla="*/ 0 h 5090616"/>
                <a:gd name="connsiteX1" fmla="*/ 6796584 w 6823880"/>
                <a:gd name="connsiteY1" fmla="*/ 4217159 h 5090616"/>
                <a:gd name="connsiteX2" fmla="*/ 6823880 w 6823880"/>
                <a:gd name="connsiteY2" fmla="*/ 4967786 h 5090616"/>
                <a:gd name="connsiteX3" fmla="*/ 6482687 w 6823880"/>
                <a:gd name="connsiteY3" fmla="*/ 5090616 h 5090616"/>
                <a:gd name="connsiteX4" fmla="*/ 0 w 6823880"/>
                <a:gd name="connsiteY4" fmla="*/ 682389 h 5090616"/>
                <a:gd name="connsiteX5" fmla="*/ 27295 w 6823880"/>
                <a:gd name="connsiteY5" fmla="*/ 0 h 5090616"/>
                <a:gd name="connsiteX0" fmla="*/ 723331 w 7519916"/>
                <a:gd name="connsiteY0" fmla="*/ 0 h 5090616"/>
                <a:gd name="connsiteX1" fmla="*/ 7492620 w 7519916"/>
                <a:gd name="connsiteY1" fmla="*/ 4217159 h 5090616"/>
                <a:gd name="connsiteX2" fmla="*/ 7519916 w 7519916"/>
                <a:gd name="connsiteY2" fmla="*/ 4967786 h 5090616"/>
                <a:gd name="connsiteX3" fmla="*/ 7178723 w 7519916"/>
                <a:gd name="connsiteY3" fmla="*/ 5090616 h 5090616"/>
                <a:gd name="connsiteX4" fmla="*/ 0 w 7519916"/>
                <a:gd name="connsiteY4" fmla="*/ 1555846 h 5090616"/>
                <a:gd name="connsiteX5" fmla="*/ 723331 w 7519916"/>
                <a:gd name="connsiteY5" fmla="*/ 0 h 5090616"/>
                <a:gd name="connsiteX0" fmla="*/ 545910 w 7342495"/>
                <a:gd name="connsiteY0" fmla="*/ 0 h 5090616"/>
                <a:gd name="connsiteX1" fmla="*/ 7315199 w 7342495"/>
                <a:gd name="connsiteY1" fmla="*/ 4217159 h 5090616"/>
                <a:gd name="connsiteX2" fmla="*/ 7342495 w 7342495"/>
                <a:gd name="connsiteY2" fmla="*/ 4967786 h 5090616"/>
                <a:gd name="connsiteX3" fmla="*/ 7001302 w 7342495"/>
                <a:gd name="connsiteY3" fmla="*/ 5090616 h 5090616"/>
                <a:gd name="connsiteX4" fmla="*/ 0 w 7342495"/>
                <a:gd name="connsiteY4" fmla="*/ 1378425 h 5090616"/>
                <a:gd name="connsiteX5" fmla="*/ 545910 w 7342495"/>
                <a:gd name="connsiteY5" fmla="*/ 0 h 5090616"/>
                <a:gd name="connsiteX0" fmla="*/ 368489 w 7342495"/>
                <a:gd name="connsiteY0" fmla="*/ 0 h 4394580"/>
                <a:gd name="connsiteX1" fmla="*/ 7315199 w 7342495"/>
                <a:gd name="connsiteY1" fmla="*/ 3521123 h 4394580"/>
                <a:gd name="connsiteX2" fmla="*/ 7342495 w 7342495"/>
                <a:gd name="connsiteY2" fmla="*/ 4271750 h 4394580"/>
                <a:gd name="connsiteX3" fmla="*/ 7001302 w 7342495"/>
                <a:gd name="connsiteY3" fmla="*/ 4394580 h 4394580"/>
                <a:gd name="connsiteX4" fmla="*/ 0 w 7342495"/>
                <a:gd name="connsiteY4" fmla="*/ 682389 h 4394580"/>
                <a:gd name="connsiteX5" fmla="*/ 368489 w 7342495"/>
                <a:gd name="connsiteY5" fmla="*/ 0 h 4394580"/>
                <a:gd name="connsiteX0" fmla="*/ 13647 w 6987653"/>
                <a:gd name="connsiteY0" fmla="*/ 0 h 4394580"/>
                <a:gd name="connsiteX1" fmla="*/ 6960357 w 6987653"/>
                <a:gd name="connsiteY1" fmla="*/ 3521123 h 4394580"/>
                <a:gd name="connsiteX2" fmla="*/ 6987653 w 6987653"/>
                <a:gd name="connsiteY2" fmla="*/ 4271750 h 4394580"/>
                <a:gd name="connsiteX3" fmla="*/ 6646460 w 6987653"/>
                <a:gd name="connsiteY3" fmla="*/ 4394580 h 4394580"/>
                <a:gd name="connsiteX4" fmla="*/ 0 w 6987653"/>
                <a:gd name="connsiteY4" fmla="*/ 928049 h 4394580"/>
                <a:gd name="connsiteX5" fmla="*/ 13647 w 6987653"/>
                <a:gd name="connsiteY5" fmla="*/ 0 h 4394580"/>
                <a:gd name="connsiteX0" fmla="*/ 163773 w 6987653"/>
                <a:gd name="connsiteY0" fmla="*/ 0 h 4217159"/>
                <a:gd name="connsiteX1" fmla="*/ 6960357 w 6987653"/>
                <a:gd name="connsiteY1" fmla="*/ 3343702 h 4217159"/>
                <a:gd name="connsiteX2" fmla="*/ 6987653 w 6987653"/>
                <a:gd name="connsiteY2" fmla="*/ 4094329 h 4217159"/>
                <a:gd name="connsiteX3" fmla="*/ 6646460 w 6987653"/>
                <a:gd name="connsiteY3" fmla="*/ 4217159 h 4217159"/>
                <a:gd name="connsiteX4" fmla="*/ 0 w 6987653"/>
                <a:gd name="connsiteY4" fmla="*/ 750628 h 4217159"/>
                <a:gd name="connsiteX5" fmla="*/ 163773 w 6987653"/>
                <a:gd name="connsiteY5" fmla="*/ 0 h 4217159"/>
                <a:gd name="connsiteX0" fmla="*/ 163773 w 6987653"/>
                <a:gd name="connsiteY0" fmla="*/ 0 h 4217159"/>
                <a:gd name="connsiteX1" fmla="*/ 6960357 w 6987653"/>
                <a:gd name="connsiteY1" fmla="*/ 3343702 h 4217159"/>
                <a:gd name="connsiteX2" fmla="*/ 6987653 w 6987653"/>
                <a:gd name="connsiteY2" fmla="*/ 4094329 h 4217159"/>
                <a:gd name="connsiteX3" fmla="*/ 6646460 w 6987653"/>
                <a:gd name="connsiteY3" fmla="*/ 4217159 h 4217159"/>
                <a:gd name="connsiteX4" fmla="*/ 0 w 6987653"/>
                <a:gd name="connsiteY4" fmla="*/ 750628 h 4217159"/>
                <a:gd name="connsiteX5" fmla="*/ 163773 w 6987653"/>
                <a:gd name="connsiteY5" fmla="*/ 0 h 4217159"/>
                <a:gd name="connsiteX0" fmla="*/ 163773 w 6987653"/>
                <a:gd name="connsiteY0" fmla="*/ 0 h 4217159"/>
                <a:gd name="connsiteX1" fmla="*/ 6960357 w 6987653"/>
                <a:gd name="connsiteY1" fmla="*/ 3343702 h 4217159"/>
                <a:gd name="connsiteX2" fmla="*/ 6987653 w 6987653"/>
                <a:gd name="connsiteY2" fmla="*/ 4094329 h 4217159"/>
                <a:gd name="connsiteX3" fmla="*/ 6646460 w 6987653"/>
                <a:gd name="connsiteY3" fmla="*/ 4217159 h 4217159"/>
                <a:gd name="connsiteX4" fmla="*/ 0 w 6987653"/>
                <a:gd name="connsiteY4" fmla="*/ 750628 h 4217159"/>
                <a:gd name="connsiteX5" fmla="*/ 163773 w 6987653"/>
                <a:gd name="connsiteY5" fmla="*/ 0 h 421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87653" h="4217159">
                  <a:moveTo>
                    <a:pt x="163773" y="0"/>
                  </a:moveTo>
                  <a:cubicBezTo>
                    <a:pt x="1583140" y="891654"/>
                    <a:pt x="5036023" y="2288275"/>
                    <a:pt x="6960357" y="3343702"/>
                  </a:cubicBezTo>
                  <a:lnTo>
                    <a:pt x="6987653" y="4094329"/>
                  </a:lnTo>
                  <a:lnTo>
                    <a:pt x="6646460" y="4217159"/>
                  </a:lnTo>
                  <a:lnTo>
                    <a:pt x="0" y="750628"/>
                  </a:lnTo>
                  <a:lnTo>
                    <a:pt x="16377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: Rounded Corners 6">
              <a:extLst>
                <a:ext uri="{FF2B5EF4-FFF2-40B4-BE49-F238E27FC236}">
                  <a16:creationId xmlns:a16="http://schemas.microsoft.com/office/drawing/2014/main" id="{F8AABB97-439C-303E-EC80-5700CCF3239E}"/>
                </a:ext>
              </a:extLst>
            </p:cNvPr>
            <p:cNvSpPr/>
            <p:nvPr/>
          </p:nvSpPr>
          <p:spPr>
            <a:xfrm rot="19520438">
              <a:off x="2154868" y="423388"/>
              <a:ext cx="2503438" cy="972089"/>
            </a:xfrm>
            <a:custGeom>
              <a:avLst/>
              <a:gdLst>
                <a:gd name="connsiteX0" fmla="*/ 0 w 1910686"/>
                <a:gd name="connsiteY0" fmla="*/ 153540 h 921224"/>
                <a:gd name="connsiteX1" fmla="*/ 153540 w 1910686"/>
                <a:gd name="connsiteY1" fmla="*/ 0 h 921224"/>
                <a:gd name="connsiteX2" fmla="*/ 1757146 w 1910686"/>
                <a:gd name="connsiteY2" fmla="*/ 0 h 921224"/>
                <a:gd name="connsiteX3" fmla="*/ 1910686 w 1910686"/>
                <a:gd name="connsiteY3" fmla="*/ 153540 h 921224"/>
                <a:gd name="connsiteX4" fmla="*/ 1910686 w 1910686"/>
                <a:gd name="connsiteY4" fmla="*/ 767684 h 921224"/>
                <a:gd name="connsiteX5" fmla="*/ 1757146 w 1910686"/>
                <a:gd name="connsiteY5" fmla="*/ 921224 h 921224"/>
                <a:gd name="connsiteX6" fmla="*/ 153540 w 1910686"/>
                <a:gd name="connsiteY6" fmla="*/ 921224 h 921224"/>
                <a:gd name="connsiteX7" fmla="*/ 0 w 1910686"/>
                <a:gd name="connsiteY7" fmla="*/ 767684 h 921224"/>
                <a:gd name="connsiteX8" fmla="*/ 0 w 1910686"/>
                <a:gd name="connsiteY8" fmla="*/ 153540 h 921224"/>
                <a:gd name="connsiteX0" fmla="*/ 0 w 2150201"/>
                <a:gd name="connsiteY0" fmla="*/ 270272 h 921224"/>
                <a:gd name="connsiteX1" fmla="*/ 393055 w 2150201"/>
                <a:gd name="connsiteY1" fmla="*/ 0 h 921224"/>
                <a:gd name="connsiteX2" fmla="*/ 1996661 w 2150201"/>
                <a:gd name="connsiteY2" fmla="*/ 0 h 921224"/>
                <a:gd name="connsiteX3" fmla="*/ 2150201 w 2150201"/>
                <a:gd name="connsiteY3" fmla="*/ 153540 h 921224"/>
                <a:gd name="connsiteX4" fmla="*/ 2150201 w 2150201"/>
                <a:gd name="connsiteY4" fmla="*/ 767684 h 921224"/>
                <a:gd name="connsiteX5" fmla="*/ 1996661 w 2150201"/>
                <a:gd name="connsiteY5" fmla="*/ 921224 h 921224"/>
                <a:gd name="connsiteX6" fmla="*/ 393055 w 2150201"/>
                <a:gd name="connsiteY6" fmla="*/ 921224 h 921224"/>
                <a:gd name="connsiteX7" fmla="*/ 239515 w 2150201"/>
                <a:gd name="connsiteY7" fmla="*/ 767684 h 921224"/>
                <a:gd name="connsiteX8" fmla="*/ 0 w 2150201"/>
                <a:gd name="connsiteY8" fmla="*/ 270272 h 921224"/>
                <a:gd name="connsiteX0" fmla="*/ 1911 w 2152112"/>
                <a:gd name="connsiteY0" fmla="*/ 270272 h 921224"/>
                <a:gd name="connsiteX1" fmla="*/ 67310 w 2152112"/>
                <a:gd name="connsiteY1" fmla="*/ 91084 h 921224"/>
                <a:gd name="connsiteX2" fmla="*/ 1998572 w 2152112"/>
                <a:gd name="connsiteY2" fmla="*/ 0 h 921224"/>
                <a:gd name="connsiteX3" fmla="*/ 2152112 w 2152112"/>
                <a:gd name="connsiteY3" fmla="*/ 153540 h 921224"/>
                <a:gd name="connsiteX4" fmla="*/ 2152112 w 2152112"/>
                <a:gd name="connsiteY4" fmla="*/ 767684 h 921224"/>
                <a:gd name="connsiteX5" fmla="*/ 1998572 w 2152112"/>
                <a:gd name="connsiteY5" fmla="*/ 921224 h 921224"/>
                <a:gd name="connsiteX6" fmla="*/ 394966 w 2152112"/>
                <a:gd name="connsiteY6" fmla="*/ 921224 h 921224"/>
                <a:gd name="connsiteX7" fmla="*/ 241426 w 2152112"/>
                <a:gd name="connsiteY7" fmla="*/ 767684 h 921224"/>
                <a:gd name="connsiteX8" fmla="*/ 1911 w 2152112"/>
                <a:gd name="connsiteY8" fmla="*/ 270272 h 921224"/>
                <a:gd name="connsiteX0" fmla="*/ 1911 w 2206065"/>
                <a:gd name="connsiteY0" fmla="*/ 270272 h 921224"/>
                <a:gd name="connsiteX1" fmla="*/ 67310 w 2206065"/>
                <a:gd name="connsiteY1" fmla="*/ 91084 h 921224"/>
                <a:gd name="connsiteX2" fmla="*/ 1998572 w 2206065"/>
                <a:gd name="connsiteY2" fmla="*/ 0 h 921224"/>
                <a:gd name="connsiteX3" fmla="*/ 2152112 w 2206065"/>
                <a:gd name="connsiteY3" fmla="*/ 767684 h 921224"/>
                <a:gd name="connsiteX4" fmla="*/ 1998572 w 2206065"/>
                <a:gd name="connsiteY4" fmla="*/ 921224 h 921224"/>
                <a:gd name="connsiteX5" fmla="*/ 394966 w 2206065"/>
                <a:gd name="connsiteY5" fmla="*/ 921224 h 921224"/>
                <a:gd name="connsiteX6" fmla="*/ 241426 w 2206065"/>
                <a:gd name="connsiteY6" fmla="*/ 767684 h 921224"/>
                <a:gd name="connsiteX7" fmla="*/ 1911 w 2206065"/>
                <a:gd name="connsiteY7" fmla="*/ 270272 h 921224"/>
                <a:gd name="connsiteX0" fmla="*/ 1911 w 2219973"/>
                <a:gd name="connsiteY0" fmla="*/ 270272 h 921224"/>
                <a:gd name="connsiteX1" fmla="*/ 67310 w 2219973"/>
                <a:gd name="connsiteY1" fmla="*/ 91084 h 921224"/>
                <a:gd name="connsiteX2" fmla="*/ 1998572 w 2219973"/>
                <a:gd name="connsiteY2" fmla="*/ 0 h 921224"/>
                <a:gd name="connsiteX3" fmla="*/ 1998572 w 2219973"/>
                <a:gd name="connsiteY3" fmla="*/ 921224 h 921224"/>
                <a:gd name="connsiteX4" fmla="*/ 394966 w 2219973"/>
                <a:gd name="connsiteY4" fmla="*/ 921224 h 921224"/>
                <a:gd name="connsiteX5" fmla="*/ 241426 w 2219973"/>
                <a:gd name="connsiteY5" fmla="*/ 767684 h 921224"/>
                <a:gd name="connsiteX6" fmla="*/ 1911 w 2219973"/>
                <a:gd name="connsiteY6" fmla="*/ 270272 h 921224"/>
                <a:gd name="connsiteX0" fmla="*/ 1911 w 2266620"/>
                <a:gd name="connsiteY0" fmla="*/ 179188 h 830140"/>
                <a:gd name="connsiteX1" fmla="*/ 67310 w 2266620"/>
                <a:gd name="connsiteY1" fmla="*/ 0 h 830140"/>
                <a:gd name="connsiteX2" fmla="*/ 2078601 w 2266620"/>
                <a:gd name="connsiteY2" fmla="*/ 175993 h 830140"/>
                <a:gd name="connsiteX3" fmla="*/ 1998572 w 2266620"/>
                <a:gd name="connsiteY3" fmla="*/ 830140 h 830140"/>
                <a:gd name="connsiteX4" fmla="*/ 394966 w 2266620"/>
                <a:gd name="connsiteY4" fmla="*/ 830140 h 830140"/>
                <a:gd name="connsiteX5" fmla="*/ 241426 w 2266620"/>
                <a:gd name="connsiteY5" fmla="*/ 676600 h 830140"/>
                <a:gd name="connsiteX6" fmla="*/ 1911 w 2266620"/>
                <a:gd name="connsiteY6" fmla="*/ 179188 h 830140"/>
                <a:gd name="connsiteX0" fmla="*/ 1911 w 2499087"/>
                <a:gd name="connsiteY0" fmla="*/ 179188 h 957495"/>
                <a:gd name="connsiteX1" fmla="*/ 67310 w 2499087"/>
                <a:gd name="connsiteY1" fmla="*/ 0 h 957495"/>
                <a:gd name="connsiteX2" fmla="*/ 2078601 w 2499087"/>
                <a:gd name="connsiteY2" fmla="*/ 175993 h 957495"/>
                <a:gd name="connsiteX3" fmla="*/ 2386950 w 2499087"/>
                <a:gd name="connsiteY3" fmla="*/ 957495 h 957495"/>
                <a:gd name="connsiteX4" fmla="*/ 394966 w 2499087"/>
                <a:gd name="connsiteY4" fmla="*/ 830140 h 957495"/>
                <a:gd name="connsiteX5" fmla="*/ 241426 w 2499087"/>
                <a:gd name="connsiteY5" fmla="*/ 676600 h 957495"/>
                <a:gd name="connsiteX6" fmla="*/ 1911 w 2499087"/>
                <a:gd name="connsiteY6" fmla="*/ 179188 h 957495"/>
                <a:gd name="connsiteX0" fmla="*/ 1911 w 2430298"/>
                <a:gd name="connsiteY0" fmla="*/ 179188 h 957495"/>
                <a:gd name="connsiteX1" fmla="*/ 67310 w 2430298"/>
                <a:gd name="connsiteY1" fmla="*/ 0 h 957495"/>
                <a:gd name="connsiteX2" fmla="*/ 2078601 w 2430298"/>
                <a:gd name="connsiteY2" fmla="*/ 175993 h 957495"/>
                <a:gd name="connsiteX3" fmla="*/ 2386950 w 2430298"/>
                <a:gd name="connsiteY3" fmla="*/ 957495 h 957495"/>
                <a:gd name="connsiteX4" fmla="*/ 394966 w 2430298"/>
                <a:gd name="connsiteY4" fmla="*/ 830140 h 957495"/>
                <a:gd name="connsiteX5" fmla="*/ 241426 w 2430298"/>
                <a:gd name="connsiteY5" fmla="*/ 676600 h 957495"/>
                <a:gd name="connsiteX6" fmla="*/ 1911 w 2430298"/>
                <a:gd name="connsiteY6" fmla="*/ 179188 h 957495"/>
                <a:gd name="connsiteX0" fmla="*/ 1911 w 2420377"/>
                <a:gd name="connsiteY0" fmla="*/ 179188 h 957495"/>
                <a:gd name="connsiteX1" fmla="*/ 67310 w 2420377"/>
                <a:gd name="connsiteY1" fmla="*/ 0 h 957495"/>
                <a:gd name="connsiteX2" fmla="*/ 2078601 w 2420377"/>
                <a:gd name="connsiteY2" fmla="*/ 175993 h 957495"/>
                <a:gd name="connsiteX3" fmla="*/ 2386950 w 2420377"/>
                <a:gd name="connsiteY3" fmla="*/ 957495 h 957495"/>
                <a:gd name="connsiteX4" fmla="*/ 394966 w 2420377"/>
                <a:gd name="connsiteY4" fmla="*/ 830140 h 957495"/>
                <a:gd name="connsiteX5" fmla="*/ 241426 w 2420377"/>
                <a:gd name="connsiteY5" fmla="*/ 676600 h 957495"/>
                <a:gd name="connsiteX6" fmla="*/ 1911 w 2420377"/>
                <a:gd name="connsiteY6" fmla="*/ 179188 h 957495"/>
                <a:gd name="connsiteX0" fmla="*/ 1911 w 2504936"/>
                <a:gd name="connsiteY0" fmla="*/ 179188 h 951012"/>
                <a:gd name="connsiteX1" fmla="*/ 67310 w 2504936"/>
                <a:gd name="connsiteY1" fmla="*/ 0 h 951012"/>
                <a:gd name="connsiteX2" fmla="*/ 2078601 w 2504936"/>
                <a:gd name="connsiteY2" fmla="*/ 175993 h 951012"/>
                <a:gd name="connsiteX3" fmla="*/ 2479661 w 2504936"/>
                <a:gd name="connsiteY3" fmla="*/ 951012 h 951012"/>
                <a:gd name="connsiteX4" fmla="*/ 394966 w 2504936"/>
                <a:gd name="connsiteY4" fmla="*/ 830140 h 951012"/>
                <a:gd name="connsiteX5" fmla="*/ 241426 w 2504936"/>
                <a:gd name="connsiteY5" fmla="*/ 676600 h 951012"/>
                <a:gd name="connsiteX6" fmla="*/ 1911 w 2504936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241426 w 2481949"/>
                <a:gd name="connsiteY5" fmla="*/ 676600 h 951012"/>
                <a:gd name="connsiteX6" fmla="*/ 1911 w 2481949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1911 w 2481949"/>
                <a:gd name="connsiteY5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59150 w 2481949"/>
                <a:gd name="connsiteY4" fmla="*/ 805378 h 951012"/>
                <a:gd name="connsiteX5" fmla="*/ 1911 w 2481949"/>
                <a:gd name="connsiteY5" fmla="*/ 179188 h 951012"/>
                <a:gd name="connsiteX0" fmla="*/ 432927 w 2555726"/>
                <a:gd name="connsiteY0" fmla="*/ 805378 h 951012"/>
                <a:gd name="connsiteX1" fmla="*/ 141087 w 2555726"/>
                <a:gd name="connsiteY1" fmla="*/ 0 h 951012"/>
                <a:gd name="connsiteX2" fmla="*/ 2152378 w 2555726"/>
                <a:gd name="connsiteY2" fmla="*/ 175993 h 951012"/>
                <a:gd name="connsiteX3" fmla="*/ 2553438 w 2555726"/>
                <a:gd name="connsiteY3" fmla="*/ 951012 h 951012"/>
                <a:gd name="connsiteX4" fmla="*/ 432927 w 2555726"/>
                <a:gd name="connsiteY4" fmla="*/ 805378 h 951012"/>
                <a:gd name="connsiteX0" fmla="*/ 475161 w 2597960"/>
                <a:gd name="connsiteY0" fmla="*/ 826456 h 972090"/>
                <a:gd name="connsiteX1" fmla="*/ 127313 w 2597960"/>
                <a:gd name="connsiteY1" fmla="*/ 0 h 972090"/>
                <a:gd name="connsiteX2" fmla="*/ 2194612 w 2597960"/>
                <a:gd name="connsiteY2" fmla="*/ 197071 h 972090"/>
                <a:gd name="connsiteX3" fmla="*/ 2595672 w 2597960"/>
                <a:gd name="connsiteY3" fmla="*/ 972090 h 972090"/>
                <a:gd name="connsiteX4" fmla="*/ 475161 w 2597960"/>
                <a:gd name="connsiteY4" fmla="*/ 826456 h 972090"/>
                <a:gd name="connsiteX0" fmla="*/ 358643 w 2481442"/>
                <a:gd name="connsiteY0" fmla="*/ 826456 h 972090"/>
                <a:gd name="connsiteX1" fmla="*/ 10795 w 2481442"/>
                <a:gd name="connsiteY1" fmla="*/ 0 h 972090"/>
                <a:gd name="connsiteX2" fmla="*/ 2078094 w 2481442"/>
                <a:gd name="connsiteY2" fmla="*/ 197071 h 972090"/>
                <a:gd name="connsiteX3" fmla="*/ 2479154 w 2481442"/>
                <a:gd name="connsiteY3" fmla="*/ 972090 h 972090"/>
                <a:gd name="connsiteX4" fmla="*/ 358643 w 2481442"/>
                <a:gd name="connsiteY4" fmla="*/ 826456 h 972090"/>
                <a:gd name="connsiteX0" fmla="*/ 349511 w 2472310"/>
                <a:gd name="connsiteY0" fmla="*/ 826456 h 972090"/>
                <a:gd name="connsiteX1" fmla="*/ 1663 w 2472310"/>
                <a:gd name="connsiteY1" fmla="*/ 0 h 972090"/>
                <a:gd name="connsiteX2" fmla="*/ 2068962 w 2472310"/>
                <a:gd name="connsiteY2" fmla="*/ 197071 h 972090"/>
                <a:gd name="connsiteX3" fmla="*/ 2470022 w 2472310"/>
                <a:gd name="connsiteY3" fmla="*/ 972090 h 972090"/>
                <a:gd name="connsiteX4" fmla="*/ 349511 w 2472310"/>
                <a:gd name="connsiteY4" fmla="*/ 826456 h 972090"/>
                <a:gd name="connsiteX0" fmla="*/ 380639 w 2503438"/>
                <a:gd name="connsiteY0" fmla="*/ 826456 h 972090"/>
                <a:gd name="connsiteX1" fmla="*/ 32791 w 2503438"/>
                <a:gd name="connsiteY1" fmla="*/ 0 h 972090"/>
                <a:gd name="connsiteX2" fmla="*/ 2100090 w 2503438"/>
                <a:gd name="connsiteY2" fmla="*/ 197071 h 972090"/>
                <a:gd name="connsiteX3" fmla="*/ 2501150 w 2503438"/>
                <a:gd name="connsiteY3" fmla="*/ 972090 h 972090"/>
                <a:gd name="connsiteX4" fmla="*/ 380639 w 2503438"/>
                <a:gd name="connsiteY4" fmla="*/ 826456 h 97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438" h="972090">
                  <a:moveTo>
                    <a:pt x="380639" y="826456"/>
                  </a:moveTo>
                  <a:cubicBezTo>
                    <a:pt x="182424" y="755951"/>
                    <a:pt x="-95926" y="55229"/>
                    <a:pt x="32791" y="0"/>
                  </a:cubicBezTo>
                  <a:lnTo>
                    <a:pt x="2100090" y="197071"/>
                  </a:lnTo>
                  <a:cubicBezTo>
                    <a:pt x="2343994" y="422684"/>
                    <a:pt x="2526104" y="862766"/>
                    <a:pt x="2501150" y="972090"/>
                  </a:cubicBezTo>
                  <a:lnTo>
                    <a:pt x="380639" y="826456"/>
                  </a:lnTo>
                  <a:close/>
                </a:path>
              </a:pathLst>
            </a:custGeom>
            <a:solidFill>
              <a:srgbClr val="F8931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: Rounded Corners 6">
              <a:extLst>
                <a:ext uri="{FF2B5EF4-FFF2-40B4-BE49-F238E27FC236}">
                  <a16:creationId xmlns:a16="http://schemas.microsoft.com/office/drawing/2014/main" id="{3443067C-7986-D1CE-466C-09BE8229336E}"/>
                </a:ext>
              </a:extLst>
            </p:cNvPr>
            <p:cNvSpPr/>
            <p:nvPr/>
          </p:nvSpPr>
          <p:spPr>
            <a:xfrm rot="19520438">
              <a:off x="2952728" y="1019545"/>
              <a:ext cx="2740298" cy="972089"/>
            </a:xfrm>
            <a:custGeom>
              <a:avLst/>
              <a:gdLst>
                <a:gd name="connsiteX0" fmla="*/ 0 w 1910686"/>
                <a:gd name="connsiteY0" fmla="*/ 153540 h 921224"/>
                <a:gd name="connsiteX1" fmla="*/ 153540 w 1910686"/>
                <a:gd name="connsiteY1" fmla="*/ 0 h 921224"/>
                <a:gd name="connsiteX2" fmla="*/ 1757146 w 1910686"/>
                <a:gd name="connsiteY2" fmla="*/ 0 h 921224"/>
                <a:gd name="connsiteX3" fmla="*/ 1910686 w 1910686"/>
                <a:gd name="connsiteY3" fmla="*/ 153540 h 921224"/>
                <a:gd name="connsiteX4" fmla="*/ 1910686 w 1910686"/>
                <a:gd name="connsiteY4" fmla="*/ 767684 h 921224"/>
                <a:gd name="connsiteX5" fmla="*/ 1757146 w 1910686"/>
                <a:gd name="connsiteY5" fmla="*/ 921224 h 921224"/>
                <a:gd name="connsiteX6" fmla="*/ 153540 w 1910686"/>
                <a:gd name="connsiteY6" fmla="*/ 921224 h 921224"/>
                <a:gd name="connsiteX7" fmla="*/ 0 w 1910686"/>
                <a:gd name="connsiteY7" fmla="*/ 767684 h 921224"/>
                <a:gd name="connsiteX8" fmla="*/ 0 w 1910686"/>
                <a:gd name="connsiteY8" fmla="*/ 153540 h 921224"/>
                <a:gd name="connsiteX0" fmla="*/ 0 w 2150201"/>
                <a:gd name="connsiteY0" fmla="*/ 270272 h 921224"/>
                <a:gd name="connsiteX1" fmla="*/ 393055 w 2150201"/>
                <a:gd name="connsiteY1" fmla="*/ 0 h 921224"/>
                <a:gd name="connsiteX2" fmla="*/ 1996661 w 2150201"/>
                <a:gd name="connsiteY2" fmla="*/ 0 h 921224"/>
                <a:gd name="connsiteX3" fmla="*/ 2150201 w 2150201"/>
                <a:gd name="connsiteY3" fmla="*/ 153540 h 921224"/>
                <a:gd name="connsiteX4" fmla="*/ 2150201 w 2150201"/>
                <a:gd name="connsiteY4" fmla="*/ 767684 h 921224"/>
                <a:gd name="connsiteX5" fmla="*/ 1996661 w 2150201"/>
                <a:gd name="connsiteY5" fmla="*/ 921224 h 921224"/>
                <a:gd name="connsiteX6" fmla="*/ 393055 w 2150201"/>
                <a:gd name="connsiteY6" fmla="*/ 921224 h 921224"/>
                <a:gd name="connsiteX7" fmla="*/ 239515 w 2150201"/>
                <a:gd name="connsiteY7" fmla="*/ 767684 h 921224"/>
                <a:gd name="connsiteX8" fmla="*/ 0 w 2150201"/>
                <a:gd name="connsiteY8" fmla="*/ 270272 h 921224"/>
                <a:gd name="connsiteX0" fmla="*/ 1911 w 2152112"/>
                <a:gd name="connsiteY0" fmla="*/ 270272 h 921224"/>
                <a:gd name="connsiteX1" fmla="*/ 67310 w 2152112"/>
                <a:gd name="connsiteY1" fmla="*/ 91084 h 921224"/>
                <a:gd name="connsiteX2" fmla="*/ 1998572 w 2152112"/>
                <a:gd name="connsiteY2" fmla="*/ 0 h 921224"/>
                <a:gd name="connsiteX3" fmla="*/ 2152112 w 2152112"/>
                <a:gd name="connsiteY3" fmla="*/ 153540 h 921224"/>
                <a:gd name="connsiteX4" fmla="*/ 2152112 w 2152112"/>
                <a:gd name="connsiteY4" fmla="*/ 767684 h 921224"/>
                <a:gd name="connsiteX5" fmla="*/ 1998572 w 2152112"/>
                <a:gd name="connsiteY5" fmla="*/ 921224 h 921224"/>
                <a:gd name="connsiteX6" fmla="*/ 394966 w 2152112"/>
                <a:gd name="connsiteY6" fmla="*/ 921224 h 921224"/>
                <a:gd name="connsiteX7" fmla="*/ 241426 w 2152112"/>
                <a:gd name="connsiteY7" fmla="*/ 767684 h 921224"/>
                <a:gd name="connsiteX8" fmla="*/ 1911 w 2152112"/>
                <a:gd name="connsiteY8" fmla="*/ 270272 h 921224"/>
                <a:gd name="connsiteX0" fmla="*/ 1911 w 2206065"/>
                <a:gd name="connsiteY0" fmla="*/ 270272 h 921224"/>
                <a:gd name="connsiteX1" fmla="*/ 67310 w 2206065"/>
                <a:gd name="connsiteY1" fmla="*/ 91084 h 921224"/>
                <a:gd name="connsiteX2" fmla="*/ 1998572 w 2206065"/>
                <a:gd name="connsiteY2" fmla="*/ 0 h 921224"/>
                <a:gd name="connsiteX3" fmla="*/ 2152112 w 2206065"/>
                <a:gd name="connsiteY3" fmla="*/ 767684 h 921224"/>
                <a:gd name="connsiteX4" fmla="*/ 1998572 w 2206065"/>
                <a:gd name="connsiteY4" fmla="*/ 921224 h 921224"/>
                <a:gd name="connsiteX5" fmla="*/ 394966 w 2206065"/>
                <a:gd name="connsiteY5" fmla="*/ 921224 h 921224"/>
                <a:gd name="connsiteX6" fmla="*/ 241426 w 2206065"/>
                <a:gd name="connsiteY6" fmla="*/ 767684 h 921224"/>
                <a:gd name="connsiteX7" fmla="*/ 1911 w 2206065"/>
                <a:gd name="connsiteY7" fmla="*/ 270272 h 921224"/>
                <a:gd name="connsiteX0" fmla="*/ 1911 w 2219973"/>
                <a:gd name="connsiteY0" fmla="*/ 270272 h 921224"/>
                <a:gd name="connsiteX1" fmla="*/ 67310 w 2219973"/>
                <a:gd name="connsiteY1" fmla="*/ 91084 h 921224"/>
                <a:gd name="connsiteX2" fmla="*/ 1998572 w 2219973"/>
                <a:gd name="connsiteY2" fmla="*/ 0 h 921224"/>
                <a:gd name="connsiteX3" fmla="*/ 1998572 w 2219973"/>
                <a:gd name="connsiteY3" fmla="*/ 921224 h 921224"/>
                <a:gd name="connsiteX4" fmla="*/ 394966 w 2219973"/>
                <a:gd name="connsiteY4" fmla="*/ 921224 h 921224"/>
                <a:gd name="connsiteX5" fmla="*/ 241426 w 2219973"/>
                <a:gd name="connsiteY5" fmla="*/ 767684 h 921224"/>
                <a:gd name="connsiteX6" fmla="*/ 1911 w 2219973"/>
                <a:gd name="connsiteY6" fmla="*/ 270272 h 921224"/>
                <a:gd name="connsiteX0" fmla="*/ 1911 w 2266620"/>
                <a:gd name="connsiteY0" fmla="*/ 179188 h 830140"/>
                <a:gd name="connsiteX1" fmla="*/ 67310 w 2266620"/>
                <a:gd name="connsiteY1" fmla="*/ 0 h 830140"/>
                <a:gd name="connsiteX2" fmla="*/ 2078601 w 2266620"/>
                <a:gd name="connsiteY2" fmla="*/ 175993 h 830140"/>
                <a:gd name="connsiteX3" fmla="*/ 1998572 w 2266620"/>
                <a:gd name="connsiteY3" fmla="*/ 830140 h 830140"/>
                <a:gd name="connsiteX4" fmla="*/ 394966 w 2266620"/>
                <a:gd name="connsiteY4" fmla="*/ 830140 h 830140"/>
                <a:gd name="connsiteX5" fmla="*/ 241426 w 2266620"/>
                <a:gd name="connsiteY5" fmla="*/ 676600 h 830140"/>
                <a:gd name="connsiteX6" fmla="*/ 1911 w 2266620"/>
                <a:gd name="connsiteY6" fmla="*/ 179188 h 830140"/>
                <a:gd name="connsiteX0" fmla="*/ 1911 w 2499087"/>
                <a:gd name="connsiteY0" fmla="*/ 179188 h 957495"/>
                <a:gd name="connsiteX1" fmla="*/ 67310 w 2499087"/>
                <a:gd name="connsiteY1" fmla="*/ 0 h 957495"/>
                <a:gd name="connsiteX2" fmla="*/ 2078601 w 2499087"/>
                <a:gd name="connsiteY2" fmla="*/ 175993 h 957495"/>
                <a:gd name="connsiteX3" fmla="*/ 2386950 w 2499087"/>
                <a:gd name="connsiteY3" fmla="*/ 957495 h 957495"/>
                <a:gd name="connsiteX4" fmla="*/ 394966 w 2499087"/>
                <a:gd name="connsiteY4" fmla="*/ 830140 h 957495"/>
                <a:gd name="connsiteX5" fmla="*/ 241426 w 2499087"/>
                <a:gd name="connsiteY5" fmla="*/ 676600 h 957495"/>
                <a:gd name="connsiteX6" fmla="*/ 1911 w 2499087"/>
                <a:gd name="connsiteY6" fmla="*/ 179188 h 957495"/>
                <a:gd name="connsiteX0" fmla="*/ 1911 w 2430298"/>
                <a:gd name="connsiteY0" fmla="*/ 179188 h 957495"/>
                <a:gd name="connsiteX1" fmla="*/ 67310 w 2430298"/>
                <a:gd name="connsiteY1" fmla="*/ 0 h 957495"/>
                <a:gd name="connsiteX2" fmla="*/ 2078601 w 2430298"/>
                <a:gd name="connsiteY2" fmla="*/ 175993 h 957495"/>
                <a:gd name="connsiteX3" fmla="*/ 2386950 w 2430298"/>
                <a:gd name="connsiteY3" fmla="*/ 957495 h 957495"/>
                <a:gd name="connsiteX4" fmla="*/ 394966 w 2430298"/>
                <a:gd name="connsiteY4" fmla="*/ 830140 h 957495"/>
                <a:gd name="connsiteX5" fmla="*/ 241426 w 2430298"/>
                <a:gd name="connsiteY5" fmla="*/ 676600 h 957495"/>
                <a:gd name="connsiteX6" fmla="*/ 1911 w 2430298"/>
                <a:gd name="connsiteY6" fmla="*/ 179188 h 957495"/>
                <a:gd name="connsiteX0" fmla="*/ 1911 w 2420377"/>
                <a:gd name="connsiteY0" fmla="*/ 179188 h 957495"/>
                <a:gd name="connsiteX1" fmla="*/ 67310 w 2420377"/>
                <a:gd name="connsiteY1" fmla="*/ 0 h 957495"/>
                <a:gd name="connsiteX2" fmla="*/ 2078601 w 2420377"/>
                <a:gd name="connsiteY2" fmla="*/ 175993 h 957495"/>
                <a:gd name="connsiteX3" fmla="*/ 2386950 w 2420377"/>
                <a:gd name="connsiteY3" fmla="*/ 957495 h 957495"/>
                <a:gd name="connsiteX4" fmla="*/ 394966 w 2420377"/>
                <a:gd name="connsiteY4" fmla="*/ 830140 h 957495"/>
                <a:gd name="connsiteX5" fmla="*/ 241426 w 2420377"/>
                <a:gd name="connsiteY5" fmla="*/ 676600 h 957495"/>
                <a:gd name="connsiteX6" fmla="*/ 1911 w 2420377"/>
                <a:gd name="connsiteY6" fmla="*/ 179188 h 957495"/>
                <a:gd name="connsiteX0" fmla="*/ 1911 w 2504936"/>
                <a:gd name="connsiteY0" fmla="*/ 179188 h 951012"/>
                <a:gd name="connsiteX1" fmla="*/ 67310 w 2504936"/>
                <a:gd name="connsiteY1" fmla="*/ 0 h 951012"/>
                <a:gd name="connsiteX2" fmla="*/ 2078601 w 2504936"/>
                <a:gd name="connsiteY2" fmla="*/ 175993 h 951012"/>
                <a:gd name="connsiteX3" fmla="*/ 2479661 w 2504936"/>
                <a:gd name="connsiteY3" fmla="*/ 951012 h 951012"/>
                <a:gd name="connsiteX4" fmla="*/ 394966 w 2504936"/>
                <a:gd name="connsiteY4" fmla="*/ 830140 h 951012"/>
                <a:gd name="connsiteX5" fmla="*/ 241426 w 2504936"/>
                <a:gd name="connsiteY5" fmla="*/ 676600 h 951012"/>
                <a:gd name="connsiteX6" fmla="*/ 1911 w 2504936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241426 w 2481949"/>
                <a:gd name="connsiteY5" fmla="*/ 676600 h 951012"/>
                <a:gd name="connsiteX6" fmla="*/ 1911 w 2481949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1911 w 2481949"/>
                <a:gd name="connsiteY5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59150 w 2481949"/>
                <a:gd name="connsiteY4" fmla="*/ 805378 h 951012"/>
                <a:gd name="connsiteX5" fmla="*/ 1911 w 2481949"/>
                <a:gd name="connsiteY5" fmla="*/ 179188 h 951012"/>
                <a:gd name="connsiteX0" fmla="*/ 432927 w 2555726"/>
                <a:gd name="connsiteY0" fmla="*/ 805378 h 951012"/>
                <a:gd name="connsiteX1" fmla="*/ 141087 w 2555726"/>
                <a:gd name="connsiteY1" fmla="*/ 0 h 951012"/>
                <a:gd name="connsiteX2" fmla="*/ 2152378 w 2555726"/>
                <a:gd name="connsiteY2" fmla="*/ 175993 h 951012"/>
                <a:gd name="connsiteX3" fmla="*/ 2553438 w 2555726"/>
                <a:gd name="connsiteY3" fmla="*/ 951012 h 951012"/>
                <a:gd name="connsiteX4" fmla="*/ 432927 w 2555726"/>
                <a:gd name="connsiteY4" fmla="*/ 805378 h 951012"/>
                <a:gd name="connsiteX0" fmla="*/ 475161 w 2597960"/>
                <a:gd name="connsiteY0" fmla="*/ 826456 h 972090"/>
                <a:gd name="connsiteX1" fmla="*/ 127313 w 2597960"/>
                <a:gd name="connsiteY1" fmla="*/ 0 h 972090"/>
                <a:gd name="connsiteX2" fmla="*/ 2194612 w 2597960"/>
                <a:gd name="connsiteY2" fmla="*/ 197071 h 972090"/>
                <a:gd name="connsiteX3" fmla="*/ 2595672 w 2597960"/>
                <a:gd name="connsiteY3" fmla="*/ 972090 h 972090"/>
                <a:gd name="connsiteX4" fmla="*/ 475161 w 2597960"/>
                <a:gd name="connsiteY4" fmla="*/ 826456 h 972090"/>
                <a:gd name="connsiteX0" fmla="*/ 358643 w 2481442"/>
                <a:gd name="connsiteY0" fmla="*/ 826456 h 972090"/>
                <a:gd name="connsiteX1" fmla="*/ 10795 w 2481442"/>
                <a:gd name="connsiteY1" fmla="*/ 0 h 972090"/>
                <a:gd name="connsiteX2" fmla="*/ 2078094 w 2481442"/>
                <a:gd name="connsiteY2" fmla="*/ 197071 h 972090"/>
                <a:gd name="connsiteX3" fmla="*/ 2479154 w 2481442"/>
                <a:gd name="connsiteY3" fmla="*/ 972090 h 972090"/>
                <a:gd name="connsiteX4" fmla="*/ 358643 w 2481442"/>
                <a:gd name="connsiteY4" fmla="*/ 826456 h 972090"/>
                <a:gd name="connsiteX0" fmla="*/ 349511 w 2472310"/>
                <a:gd name="connsiteY0" fmla="*/ 826456 h 972090"/>
                <a:gd name="connsiteX1" fmla="*/ 1663 w 2472310"/>
                <a:gd name="connsiteY1" fmla="*/ 0 h 972090"/>
                <a:gd name="connsiteX2" fmla="*/ 2068962 w 2472310"/>
                <a:gd name="connsiteY2" fmla="*/ 197071 h 972090"/>
                <a:gd name="connsiteX3" fmla="*/ 2470022 w 2472310"/>
                <a:gd name="connsiteY3" fmla="*/ 972090 h 972090"/>
                <a:gd name="connsiteX4" fmla="*/ 349511 w 2472310"/>
                <a:gd name="connsiteY4" fmla="*/ 826456 h 972090"/>
                <a:gd name="connsiteX0" fmla="*/ 380639 w 2503438"/>
                <a:gd name="connsiteY0" fmla="*/ 826456 h 972090"/>
                <a:gd name="connsiteX1" fmla="*/ 32791 w 2503438"/>
                <a:gd name="connsiteY1" fmla="*/ 0 h 972090"/>
                <a:gd name="connsiteX2" fmla="*/ 2100090 w 2503438"/>
                <a:gd name="connsiteY2" fmla="*/ 197071 h 972090"/>
                <a:gd name="connsiteX3" fmla="*/ 2501150 w 2503438"/>
                <a:gd name="connsiteY3" fmla="*/ 972090 h 972090"/>
                <a:gd name="connsiteX4" fmla="*/ 380639 w 2503438"/>
                <a:gd name="connsiteY4" fmla="*/ 826456 h 97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438" h="972090">
                  <a:moveTo>
                    <a:pt x="380639" y="826456"/>
                  </a:moveTo>
                  <a:cubicBezTo>
                    <a:pt x="182424" y="755951"/>
                    <a:pt x="-95926" y="55229"/>
                    <a:pt x="32791" y="0"/>
                  </a:cubicBezTo>
                  <a:lnTo>
                    <a:pt x="2100090" y="197071"/>
                  </a:lnTo>
                  <a:cubicBezTo>
                    <a:pt x="2343994" y="422684"/>
                    <a:pt x="2526104" y="862766"/>
                    <a:pt x="2501150" y="972090"/>
                  </a:cubicBezTo>
                  <a:lnTo>
                    <a:pt x="380639" y="826456"/>
                  </a:lnTo>
                  <a:close/>
                </a:path>
              </a:pathLst>
            </a:custGeom>
            <a:solidFill>
              <a:srgbClr val="473F8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: Rounded Corners 6">
              <a:extLst>
                <a:ext uri="{FF2B5EF4-FFF2-40B4-BE49-F238E27FC236}">
                  <a16:creationId xmlns:a16="http://schemas.microsoft.com/office/drawing/2014/main" id="{E173D03F-ADF4-6791-2210-D86E3A285B96}"/>
                </a:ext>
              </a:extLst>
            </p:cNvPr>
            <p:cNvSpPr/>
            <p:nvPr/>
          </p:nvSpPr>
          <p:spPr>
            <a:xfrm rot="19520438">
              <a:off x="3755135" y="1669977"/>
              <a:ext cx="2995755" cy="972089"/>
            </a:xfrm>
            <a:custGeom>
              <a:avLst/>
              <a:gdLst>
                <a:gd name="connsiteX0" fmla="*/ 0 w 1910686"/>
                <a:gd name="connsiteY0" fmla="*/ 153540 h 921224"/>
                <a:gd name="connsiteX1" fmla="*/ 153540 w 1910686"/>
                <a:gd name="connsiteY1" fmla="*/ 0 h 921224"/>
                <a:gd name="connsiteX2" fmla="*/ 1757146 w 1910686"/>
                <a:gd name="connsiteY2" fmla="*/ 0 h 921224"/>
                <a:gd name="connsiteX3" fmla="*/ 1910686 w 1910686"/>
                <a:gd name="connsiteY3" fmla="*/ 153540 h 921224"/>
                <a:gd name="connsiteX4" fmla="*/ 1910686 w 1910686"/>
                <a:gd name="connsiteY4" fmla="*/ 767684 h 921224"/>
                <a:gd name="connsiteX5" fmla="*/ 1757146 w 1910686"/>
                <a:gd name="connsiteY5" fmla="*/ 921224 h 921224"/>
                <a:gd name="connsiteX6" fmla="*/ 153540 w 1910686"/>
                <a:gd name="connsiteY6" fmla="*/ 921224 h 921224"/>
                <a:gd name="connsiteX7" fmla="*/ 0 w 1910686"/>
                <a:gd name="connsiteY7" fmla="*/ 767684 h 921224"/>
                <a:gd name="connsiteX8" fmla="*/ 0 w 1910686"/>
                <a:gd name="connsiteY8" fmla="*/ 153540 h 921224"/>
                <a:gd name="connsiteX0" fmla="*/ 0 w 2150201"/>
                <a:gd name="connsiteY0" fmla="*/ 270272 h 921224"/>
                <a:gd name="connsiteX1" fmla="*/ 393055 w 2150201"/>
                <a:gd name="connsiteY1" fmla="*/ 0 h 921224"/>
                <a:gd name="connsiteX2" fmla="*/ 1996661 w 2150201"/>
                <a:gd name="connsiteY2" fmla="*/ 0 h 921224"/>
                <a:gd name="connsiteX3" fmla="*/ 2150201 w 2150201"/>
                <a:gd name="connsiteY3" fmla="*/ 153540 h 921224"/>
                <a:gd name="connsiteX4" fmla="*/ 2150201 w 2150201"/>
                <a:gd name="connsiteY4" fmla="*/ 767684 h 921224"/>
                <a:gd name="connsiteX5" fmla="*/ 1996661 w 2150201"/>
                <a:gd name="connsiteY5" fmla="*/ 921224 h 921224"/>
                <a:gd name="connsiteX6" fmla="*/ 393055 w 2150201"/>
                <a:gd name="connsiteY6" fmla="*/ 921224 h 921224"/>
                <a:gd name="connsiteX7" fmla="*/ 239515 w 2150201"/>
                <a:gd name="connsiteY7" fmla="*/ 767684 h 921224"/>
                <a:gd name="connsiteX8" fmla="*/ 0 w 2150201"/>
                <a:gd name="connsiteY8" fmla="*/ 270272 h 921224"/>
                <a:gd name="connsiteX0" fmla="*/ 1911 w 2152112"/>
                <a:gd name="connsiteY0" fmla="*/ 270272 h 921224"/>
                <a:gd name="connsiteX1" fmla="*/ 67310 w 2152112"/>
                <a:gd name="connsiteY1" fmla="*/ 91084 h 921224"/>
                <a:gd name="connsiteX2" fmla="*/ 1998572 w 2152112"/>
                <a:gd name="connsiteY2" fmla="*/ 0 h 921224"/>
                <a:gd name="connsiteX3" fmla="*/ 2152112 w 2152112"/>
                <a:gd name="connsiteY3" fmla="*/ 153540 h 921224"/>
                <a:gd name="connsiteX4" fmla="*/ 2152112 w 2152112"/>
                <a:gd name="connsiteY4" fmla="*/ 767684 h 921224"/>
                <a:gd name="connsiteX5" fmla="*/ 1998572 w 2152112"/>
                <a:gd name="connsiteY5" fmla="*/ 921224 h 921224"/>
                <a:gd name="connsiteX6" fmla="*/ 394966 w 2152112"/>
                <a:gd name="connsiteY6" fmla="*/ 921224 h 921224"/>
                <a:gd name="connsiteX7" fmla="*/ 241426 w 2152112"/>
                <a:gd name="connsiteY7" fmla="*/ 767684 h 921224"/>
                <a:gd name="connsiteX8" fmla="*/ 1911 w 2152112"/>
                <a:gd name="connsiteY8" fmla="*/ 270272 h 921224"/>
                <a:gd name="connsiteX0" fmla="*/ 1911 w 2206065"/>
                <a:gd name="connsiteY0" fmla="*/ 270272 h 921224"/>
                <a:gd name="connsiteX1" fmla="*/ 67310 w 2206065"/>
                <a:gd name="connsiteY1" fmla="*/ 91084 h 921224"/>
                <a:gd name="connsiteX2" fmla="*/ 1998572 w 2206065"/>
                <a:gd name="connsiteY2" fmla="*/ 0 h 921224"/>
                <a:gd name="connsiteX3" fmla="*/ 2152112 w 2206065"/>
                <a:gd name="connsiteY3" fmla="*/ 767684 h 921224"/>
                <a:gd name="connsiteX4" fmla="*/ 1998572 w 2206065"/>
                <a:gd name="connsiteY4" fmla="*/ 921224 h 921224"/>
                <a:gd name="connsiteX5" fmla="*/ 394966 w 2206065"/>
                <a:gd name="connsiteY5" fmla="*/ 921224 h 921224"/>
                <a:gd name="connsiteX6" fmla="*/ 241426 w 2206065"/>
                <a:gd name="connsiteY6" fmla="*/ 767684 h 921224"/>
                <a:gd name="connsiteX7" fmla="*/ 1911 w 2206065"/>
                <a:gd name="connsiteY7" fmla="*/ 270272 h 921224"/>
                <a:gd name="connsiteX0" fmla="*/ 1911 w 2219973"/>
                <a:gd name="connsiteY0" fmla="*/ 270272 h 921224"/>
                <a:gd name="connsiteX1" fmla="*/ 67310 w 2219973"/>
                <a:gd name="connsiteY1" fmla="*/ 91084 h 921224"/>
                <a:gd name="connsiteX2" fmla="*/ 1998572 w 2219973"/>
                <a:gd name="connsiteY2" fmla="*/ 0 h 921224"/>
                <a:gd name="connsiteX3" fmla="*/ 1998572 w 2219973"/>
                <a:gd name="connsiteY3" fmla="*/ 921224 h 921224"/>
                <a:gd name="connsiteX4" fmla="*/ 394966 w 2219973"/>
                <a:gd name="connsiteY4" fmla="*/ 921224 h 921224"/>
                <a:gd name="connsiteX5" fmla="*/ 241426 w 2219973"/>
                <a:gd name="connsiteY5" fmla="*/ 767684 h 921224"/>
                <a:gd name="connsiteX6" fmla="*/ 1911 w 2219973"/>
                <a:gd name="connsiteY6" fmla="*/ 270272 h 921224"/>
                <a:gd name="connsiteX0" fmla="*/ 1911 w 2266620"/>
                <a:gd name="connsiteY0" fmla="*/ 179188 h 830140"/>
                <a:gd name="connsiteX1" fmla="*/ 67310 w 2266620"/>
                <a:gd name="connsiteY1" fmla="*/ 0 h 830140"/>
                <a:gd name="connsiteX2" fmla="*/ 2078601 w 2266620"/>
                <a:gd name="connsiteY2" fmla="*/ 175993 h 830140"/>
                <a:gd name="connsiteX3" fmla="*/ 1998572 w 2266620"/>
                <a:gd name="connsiteY3" fmla="*/ 830140 h 830140"/>
                <a:gd name="connsiteX4" fmla="*/ 394966 w 2266620"/>
                <a:gd name="connsiteY4" fmla="*/ 830140 h 830140"/>
                <a:gd name="connsiteX5" fmla="*/ 241426 w 2266620"/>
                <a:gd name="connsiteY5" fmla="*/ 676600 h 830140"/>
                <a:gd name="connsiteX6" fmla="*/ 1911 w 2266620"/>
                <a:gd name="connsiteY6" fmla="*/ 179188 h 830140"/>
                <a:gd name="connsiteX0" fmla="*/ 1911 w 2499087"/>
                <a:gd name="connsiteY0" fmla="*/ 179188 h 957495"/>
                <a:gd name="connsiteX1" fmla="*/ 67310 w 2499087"/>
                <a:gd name="connsiteY1" fmla="*/ 0 h 957495"/>
                <a:gd name="connsiteX2" fmla="*/ 2078601 w 2499087"/>
                <a:gd name="connsiteY2" fmla="*/ 175993 h 957495"/>
                <a:gd name="connsiteX3" fmla="*/ 2386950 w 2499087"/>
                <a:gd name="connsiteY3" fmla="*/ 957495 h 957495"/>
                <a:gd name="connsiteX4" fmla="*/ 394966 w 2499087"/>
                <a:gd name="connsiteY4" fmla="*/ 830140 h 957495"/>
                <a:gd name="connsiteX5" fmla="*/ 241426 w 2499087"/>
                <a:gd name="connsiteY5" fmla="*/ 676600 h 957495"/>
                <a:gd name="connsiteX6" fmla="*/ 1911 w 2499087"/>
                <a:gd name="connsiteY6" fmla="*/ 179188 h 957495"/>
                <a:gd name="connsiteX0" fmla="*/ 1911 w 2430298"/>
                <a:gd name="connsiteY0" fmla="*/ 179188 h 957495"/>
                <a:gd name="connsiteX1" fmla="*/ 67310 w 2430298"/>
                <a:gd name="connsiteY1" fmla="*/ 0 h 957495"/>
                <a:gd name="connsiteX2" fmla="*/ 2078601 w 2430298"/>
                <a:gd name="connsiteY2" fmla="*/ 175993 h 957495"/>
                <a:gd name="connsiteX3" fmla="*/ 2386950 w 2430298"/>
                <a:gd name="connsiteY3" fmla="*/ 957495 h 957495"/>
                <a:gd name="connsiteX4" fmla="*/ 394966 w 2430298"/>
                <a:gd name="connsiteY4" fmla="*/ 830140 h 957495"/>
                <a:gd name="connsiteX5" fmla="*/ 241426 w 2430298"/>
                <a:gd name="connsiteY5" fmla="*/ 676600 h 957495"/>
                <a:gd name="connsiteX6" fmla="*/ 1911 w 2430298"/>
                <a:gd name="connsiteY6" fmla="*/ 179188 h 957495"/>
                <a:gd name="connsiteX0" fmla="*/ 1911 w 2420377"/>
                <a:gd name="connsiteY0" fmla="*/ 179188 h 957495"/>
                <a:gd name="connsiteX1" fmla="*/ 67310 w 2420377"/>
                <a:gd name="connsiteY1" fmla="*/ 0 h 957495"/>
                <a:gd name="connsiteX2" fmla="*/ 2078601 w 2420377"/>
                <a:gd name="connsiteY2" fmla="*/ 175993 h 957495"/>
                <a:gd name="connsiteX3" fmla="*/ 2386950 w 2420377"/>
                <a:gd name="connsiteY3" fmla="*/ 957495 h 957495"/>
                <a:gd name="connsiteX4" fmla="*/ 394966 w 2420377"/>
                <a:gd name="connsiteY4" fmla="*/ 830140 h 957495"/>
                <a:gd name="connsiteX5" fmla="*/ 241426 w 2420377"/>
                <a:gd name="connsiteY5" fmla="*/ 676600 h 957495"/>
                <a:gd name="connsiteX6" fmla="*/ 1911 w 2420377"/>
                <a:gd name="connsiteY6" fmla="*/ 179188 h 957495"/>
                <a:gd name="connsiteX0" fmla="*/ 1911 w 2504936"/>
                <a:gd name="connsiteY0" fmla="*/ 179188 h 951012"/>
                <a:gd name="connsiteX1" fmla="*/ 67310 w 2504936"/>
                <a:gd name="connsiteY1" fmla="*/ 0 h 951012"/>
                <a:gd name="connsiteX2" fmla="*/ 2078601 w 2504936"/>
                <a:gd name="connsiteY2" fmla="*/ 175993 h 951012"/>
                <a:gd name="connsiteX3" fmla="*/ 2479661 w 2504936"/>
                <a:gd name="connsiteY3" fmla="*/ 951012 h 951012"/>
                <a:gd name="connsiteX4" fmla="*/ 394966 w 2504936"/>
                <a:gd name="connsiteY4" fmla="*/ 830140 h 951012"/>
                <a:gd name="connsiteX5" fmla="*/ 241426 w 2504936"/>
                <a:gd name="connsiteY5" fmla="*/ 676600 h 951012"/>
                <a:gd name="connsiteX6" fmla="*/ 1911 w 2504936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241426 w 2481949"/>
                <a:gd name="connsiteY5" fmla="*/ 676600 h 951012"/>
                <a:gd name="connsiteX6" fmla="*/ 1911 w 2481949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1911 w 2481949"/>
                <a:gd name="connsiteY5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59150 w 2481949"/>
                <a:gd name="connsiteY4" fmla="*/ 805378 h 951012"/>
                <a:gd name="connsiteX5" fmla="*/ 1911 w 2481949"/>
                <a:gd name="connsiteY5" fmla="*/ 179188 h 951012"/>
                <a:gd name="connsiteX0" fmla="*/ 432927 w 2555726"/>
                <a:gd name="connsiteY0" fmla="*/ 805378 h 951012"/>
                <a:gd name="connsiteX1" fmla="*/ 141087 w 2555726"/>
                <a:gd name="connsiteY1" fmla="*/ 0 h 951012"/>
                <a:gd name="connsiteX2" fmla="*/ 2152378 w 2555726"/>
                <a:gd name="connsiteY2" fmla="*/ 175993 h 951012"/>
                <a:gd name="connsiteX3" fmla="*/ 2553438 w 2555726"/>
                <a:gd name="connsiteY3" fmla="*/ 951012 h 951012"/>
                <a:gd name="connsiteX4" fmla="*/ 432927 w 2555726"/>
                <a:gd name="connsiteY4" fmla="*/ 805378 h 951012"/>
                <a:gd name="connsiteX0" fmla="*/ 475161 w 2597960"/>
                <a:gd name="connsiteY0" fmla="*/ 826456 h 972090"/>
                <a:gd name="connsiteX1" fmla="*/ 127313 w 2597960"/>
                <a:gd name="connsiteY1" fmla="*/ 0 h 972090"/>
                <a:gd name="connsiteX2" fmla="*/ 2194612 w 2597960"/>
                <a:gd name="connsiteY2" fmla="*/ 197071 h 972090"/>
                <a:gd name="connsiteX3" fmla="*/ 2595672 w 2597960"/>
                <a:gd name="connsiteY3" fmla="*/ 972090 h 972090"/>
                <a:gd name="connsiteX4" fmla="*/ 475161 w 2597960"/>
                <a:gd name="connsiteY4" fmla="*/ 826456 h 972090"/>
                <a:gd name="connsiteX0" fmla="*/ 358643 w 2481442"/>
                <a:gd name="connsiteY0" fmla="*/ 826456 h 972090"/>
                <a:gd name="connsiteX1" fmla="*/ 10795 w 2481442"/>
                <a:gd name="connsiteY1" fmla="*/ 0 h 972090"/>
                <a:gd name="connsiteX2" fmla="*/ 2078094 w 2481442"/>
                <a:gd name="connsiteY2" fmla="*/ 197071 h 972090"/>
                <a:gd name="connsiteX3" fmla="*/ 2479154 w 2481442"/>
                <a:gd name="connsiteY3" fmla="*/ 972090 h 972090"/>
                <a:gd name="connsiteX4" fmla="*/ 358643 w 2481442"/>
                <a:gd name="connsiteY4" fmla="*/ 826456 h 972090"/>
                <a:gd name="connsiteX0" fmla="*/ 349511 w 2472310"/>
                <a:gd name="connsiteY0" fmla="*/ 826456 h 972090"/>
                <a:gd name="connsiteX1" fmla="*/ 1663 w 2472310"/>
                <a:gd name="connsiteY1" fmla="*/ 0 h 972090"/>
                <a:gd name="connsiteX2" fmla="*/ 2068962 w 2472310"/>
                <a:gd name="connsiteY2" fmla="*/ 197071 h 972090"/>
                <a:gd name="connsiteX3" fmla="*/ 2470022 w 2472310"/>
                <a:gd name="connsiteY3" fmla="*/ 972090 h 972090"/>
                <a:gd name="connsiteX4" fmla="*/ 349511 w 2472310"/>
                <a:gd name="connsiteY4" fmla="*/ 826456 h 972090"/>
                <a:gd name="connsiteX0" fmla="*/ 380639 w 2503438"/>
                <a:gd name="connsiteY0" fmla="*/ 826456 h 972090"/>
                <a:gd name="connsiteX1" fmla="*/ 32791 w 2503438"/>
                <a:gd name="connsiteY1" fmla="*/ 0 h 972090"/>
                <a:gd name="connsiteX2" fmla="*/ 2100090 w 2503438"/>
                <a:gd name="connsiteY2" fmla="*/ 197071 h 972090"/>
                <a:gd name="connsiteX3" fmla="*/ 2501150 w 2503438"/>
                <a:gd name="connsiteY3" fmla="*/ 972090 h 972090"/>
                <a:gd name="connsiteX4" fmla="*/ 380639 w 2503438"/>
                <a:gd name="connsiteY4" fmla="*/ 826456 h 97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438" h="972090">
                  <a:moveTo>
                    <a:pt x="380639" y="826456"/>
                  </a:moveTo>
                  <a:cubicBezTo>
                    <a:pt x="182424" y="755951"/>
                    <a:pt x="-95926" y="55229"/>
                    <a:pt x="32791" y="0"/>
                  </a:cubicBezTo>
                  <a:lnTo>
                    <a:pt x="2100090" y="197071"/>
                  </a:lnTo>
                  <a:cubicBezTo>
                    <a:pt x="2343994" y="422684"/>
                    <a:pt x="2526104" y="862766"/>
                    <a:pt x="2501150" y="972090"/>
                  </a:cubicBezTo>
                  <a:lnTo>
                    <a:pt x="380639" y="826456"/>
                  </a:lnTo>
                  <a:close/>
                </a:path>
              </a:pathLst>
            </a:custGeom>
            <a:solidFill>
              <a:srgbClr val="D4155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: Rounded Corners 6">
              <a:extLst>
                <a:ext uri="{FF2B5EF4-FFF2-40B4-BE49-F238E27FC236}">
                  <a16:creationId xmlns:a16="http://schemas.microsoft.com/office/drawing/2014/main" id="{94C2F2CF-84B2-D3FB-0F42-E7BF512490DB}"/>
                </a:ext>
              </a:extLst>
            </p:cNvPr>
            <p:cNvSpPr/>
            <p:nvPr/>
          </p:nvSpPr>
          <p:spPr>
            <a:xfrm rot="19520438">
              <a:off x="4590928" y="2248127"/>
              <a:ext cx="3139717" cy="972089"/>
            </a:xfrm>
            <a:custGeom>
              <a:avLst/>
              <a:gdLst>
                <a:gd name="connsiteX0" fmla="*/ 0 w 1910686"/>
                <a:gd name="connsiteY0" fmla="*/ 153540 h 921224"/>
                <a:gd name="connsiteX1" fmla="*/ 153540 w 1910686"/>
                <a:gd name="connsiteY1" fmla="*/ 0 h 921224"/>
                <a:gd name="connsiteX2" fmla="*/ 1757146 w 1910686"/>
                <a:gd name="connsiteY2" fmla="*/ 0 h 921224"/>
                <a:gd name="connsiteX3" fmla="*/ 1910686 w 1910686"/>
                <a:gd name="connsiteY3" fmla="*/ 153540 h 921224"/>
                <a:gd name="connsiteX4" fmla="*/ 1910686 w 1910686"/>
                <a:gd name="connsiteY4" fmla="*/ 767684 h 921224"/>
                <a:gd name="connsiteX5" fmla="*/ 1757146 w 1910686"/>
                <a:gd name="connsiteY5" fmla="*/ 921224 h 921224"/>
                <a:gd name="connsiteX6" fmla="*/ 153540 w 1910686"/>
                <a:gd name="connsiteY6" fmla="*/ 921224 h 921224"/>
                <a:gd name="connsiteX7" fmla="*/ 0 w 1910686"/>
                <a:gd name="connsiteY7" fmla="*/ 767684 h 921224"/>
                <a:gd name="connsiteX8" fmla="*/ 0 w 1910686"/>
                <a:gd name="connsiteY8" fmla="*/ 153540 h 921224"/>
                <a:gd name="connsiteX0" fmla="*/ 0 w 2150201"/>
                <a:gd name="connsiteY0" fmla="*/ 270272 h 921224"/>
                <a:gd name="connsiteX1" fmla="*/ 393055 w 2150201"/>
                <a:gd name="connsiteY1" fmla="*/ 0 h 921224"/>
                <a:gd name="connsiteX2" fmla="*/ 1996661 w 2150201"/>
                <a:gd name="connsiteY2" fmla="*/ 0 h 921224"/>
                <a:gd name="connsiteX3" fmla="*/ 2150201 w 2150201"/>
                <a:gd name="connsiteY3" fmla="*/ 153540 h 921224"/>
                <a:gd name="connsiteX4" fmla="*/ 2150201 w 2150201"/>
                <a:gd name="connsiteY4" fmla="*/ 767684 h 921224"/>
                <a:gd name="connsiteX5" fmla="*/ 1996661 w 2150201"/>
                <a:gd name="connsiteY5" fmla="*/ 921224 h 921224"/>
                <a:gd name="connsiteX6" fmla="*/ 393055 w 2150201"/>
                <a:gd name="connsiteY6" fmla="*/ 921224 h 921224"/>
                <a:gd name="connsiteX7" fmla="*/ 239515 w 2150201"/>
                <a:gd name="connsiteY7" fmla="*/ 767684 h 921224"/>
                <a:gd name="connsiteX8" fmla="*/ 0 w 2150201"/>
                <a:gd name="connsiteY8" fmla="*/ 270272 h 921224"/>
                <a:gd name="connsiteX0" fmla="*/ 1911 w 2152112"/>
                <a:gd name="connsiteY0" fmla="*/ 270272 h 921224"/>
                <a:gd name="connsiteX1" fmla="*/ 67310 w 2152112"/>
                <a:gd name="connsiteY1" fmla="*/ 91084 h 921224"/>
                <a:gd name="connsiteX2" fmla="*/ 1998572 w 2152112"/>
                <a:gd name="connsiteY2" fmla="*/ 0 h 921224"/>
                <a:gd name="connsiteX3" fmla="*/ 2152112 w 2152112"/>
                <a:gd name="connsiteY3" fmla="*/ 153540 h 921224"/>
                <a:gd name="connsiteX4" fmla="*/ 2152112 w 2152112"/>
                <a:gd name="connsiteY4" fmla="*/ 767684 h 921224"/>
                <a:gd name="connsiteX5" fmla="*/ 1998572 w 2152112"/>
                <a:gd name="connsiteY5" fmla="*/ 921224 h 921224"/>
                <a:gd name="connsiteX6" fmla="*/ 394966 w 2152112"/>
                <a:gd name="connsiteY6" fmla="*/ 921224 h 921224"/>
                <a:gd name="connsiteX7" fmla="*/ 241426 w 2152112"/>
                <a:gd name="connsiteY7" fmla="*/ 767684 h 921224"/>
                <a:gd name="connsiteX8" fmla="*/ 1911 w 2152112"/>
                <a:gd name="connsiteY8" fmla="*/ 270272 h 921224"/>
                <a:gd name="connsiteX0" fmla="*/ 1911 w 2206065"/>
                <a:gd name="connsiteY0" fmla="*/ 270272 h 921224"/>
                <a:gd name="connsiteX1" fmla="*/ 67310 w 2206065"/>
                <a:gd name="connsiteY1" fmla="*/ 91084 h 921224"/>
                <a:gd name="connsiteX2" fmla="*/ 1998572 w 2206065"/>
                <a:gd name="connsiteY2" fmla="*/ 0 h 921224"/>
                <a:gd name="connsiteX3" fmla="*/ 2152112 w 2206065"/>
                <a:gd name="connsiteY3" fmla="*/ 767684 h 921224"/>
                <a:gd name="connsiteX4" fmla="*/ 1998572 w 2206065"/>
                <a:gd name="connsiteY4" fmla="*/ 921224 h 921224"/>
                <a:gd name="connsiteX5" fmla="*/ 394966 w 2206065"/>
                <a:gd name="connsiteY5" fmla="*/ 921224 h 921224"/>
                <a:gd name="connsiteX6" fmla="*/ 241426 w 2206065"/>
                <a:gd name="connsiteY6" fmla="*/ 767684 h 921224"/>
                <a:gd name="connsiteX7" fmla="*/ 1911 w 2206065"/>
                <a:gd name="connsiteY7" fmla="*/ 270272 h 921224"/>
                <a:gd name="connsiteX0" fmla="*/ 1911 w 2219973"/>
                <a:gd name="connsiteY0" fmla="*/ 270272 h 921224"/>
                <a:gd name="connsiteX1" fmla="*/ 67310 w 2219973"/>
                <a:gd name="connsiteY1" fmla="*/ 91084 h 921224"/>
                <a:gd name="connsiteX2" fmla="*/ 1998572 w 2219973"/>
                <a:gd name="connsiteY2" fmla="*/ 0 h 921224"/>
                <a:gd name="connsiteX3" fmla="*/ 1998572 w 2219973"/>
                <a:gd name="connsiteY3" fmla="*/ 921224 h 921224"/>
                <a:gd name="connsiteX4" fmla="*/ 394966 w 2219973"/>
                <a:gd name="connsiteY4" fmla="*/ 921224 h 921224"/>
                <a:gd name="connsiteX5" fmla="*/ 241426 w 2219973"/>
                <a:gd name="connsiteY5" fmla="*/ 767684 h 921224"/>
                <a:gd name="connsiteX6" fmla="*/ 1911 w 2219973"/>
                <a:gd name="connsiteY6" fmla="*/ 270272 h 921224"/>
                <a:gd name="connsiteX0" fmla="*/ 1911 w 2266620"/>
                <a:gd name="connsiteY0" fmla="*/ 179188 h 830140"/>
                <a:gd name="connsiteX1" fmla="*/ 67310 w 2266620"/>
                <a:gd name="connsiteY1" fmla="*/ 0 h 830140"/>
                <a:gd name="connsiteX2" fmla="*/ 2078601 w 2266620"/>
                <a:gd name="connsiteY2" fmla="*/ 175993 h 830140"/>
                <a:gd name="connsiteX3" fmla="*/ 1998572 w 2266620"/>
                <a:gd name="connsiteY3" fmla="*/ 830140 h 830140"/>
                <a:gd name="connsiteX4" fmla="*/ 394966 w 2266620"/>
                <a:gd name="connsiteY4" fmla="*/ 830140 h 830140"/>
                <a:gd name="connsiteX5" fmla="*/ 241426 w 2266620"/>
                <a:gd name="connsiteY5" fmla="*/ 676600 h 830140"/>
                <a:gd name="connsiteX6" fmla="*/ 1911 w 2266620"/>
                <a:gd name="connsiteY6" fmla="*/ 179188 h 830140"/>
                <a:gd name="connsiteX0" fmla="*/ 1911 w 2499087"/>
                <a:gd name="connsiteY0" fmla="*/ 179188 h 957495"/>
                <a:gd name="connsiteX1" fmla="*/ 67310 w 2499087"/>
                <a:gd name="connsiteY1" fmla="*/ 0 h 957495"/>
                <a:gd name="connsiteX2" fmla="*/ 2078601 w 2499087"/>
                <a:gd name="connsiteY2" fmla="*/ 175993 h 957495"/>
                <a:gd name="connsiteX3" fmla="*/ 2386950 w 2499087"/>
                <a:gd name="connsiteY3" fmla="*/ 957495 h 957495"/>
                <a:gd name="connsiteX4" fmla="*/ 394966 w 2499087"/>
                <a:gd name="connsiteY4" fmla="*/ 830140 h 957495"/>
                <a:gd name="connsiteX5" fmla="*/ 241426 w 2499087"/>
                <a:gd name="connsiteY5" fmla="*/ 676600 h 957495"/>
                <a:gd name="connsiteX6" fmla="*/ 1911 w 2499087"/>
                <a:gd name="connsiteY6" fmla="*/ 179188 h 957495"/>
                <a:gd name="connsiteX0" fmla="*/ 1911 w 2430298"/>
                <a:gd name="connsiteY0" fmla="*/ 179188 h 957495"/>
                <a:gd name="connsiteX1" fmla="*/ 67310 w 2430298"/>
                <a:gd name="connsiteY1" fmla="*/ 0 h 957495"/>
                <a:gd name="connsiteX2" fmla="*/ 2078601 w 2430298"/>
                <a:gd name="connsiteY2" fmla="*/ 175993 h 957495"/>
                <a:gd name="connsiteX3" fmla="*/ 2386950 w 2430298"/>
                <a:gd name="connsiteY3" fmla="*/ 957495 h 957495"/>
                <a:gd name="connsiteX4" fmla="*/ 394966 w 2430298"/>
                <a:gd name="connsiteY4" fmla="*/ 830140 h 957495"/>
                <a:gd name="connsiteX5" fmla="*/ 241426 w 2430298"/>
                <a:gd name="connsiteY5" fmla="*/ 676600 h 957495"/>
                <a:gd name="connsiteX6" fmla="*/ 1911 w 2430298"/>
                <a:gd name="connsiteY6" fmla="*/ 179188 h 957495"/>
                <a:gd name="connsiteX0" fmla="*/ 1911 w 2420377"/>
                <a:gd name="connsiteY0" fmla="*/ 179188 h 957495"/>
                <a:gd name="connsiteX1" fmla="*/ 67310 w 2420377"/>
                <a:gd name="connsiteY1" fmla="*/ 0 h 957495"/>
                <a:gd name="connsiteX2" fmla="*/ 2078601 w 2420377"/>
                <a:gd name="connsiteY2" fmla="*/ 175993 h 957495"/>
                <a:gd name="connsiteX3" fmla="*/ 2386950 w 2420377"/>
                <a:gd name="connsiteY3" fmla="*/ 957495 h 957495"/>
                <a:gd name="connsiteX4" fmla="*/ 394966 w 2420377"/>
                <a:gd name="connsiteY4" fmla="*/ 830140 h 957495"/>
                <a:gd name="connsiteX5" fmla="*/ 241426 w 2420377"/>
                <a:gd name="connsiteY5" fmla="*/ 676600 h 957495"/>
                <a:gd name="connsiteX6" fmla="*/ 1911 w 2420377"/>
                <a:gd name="connsiteY6" fmla="*/ 179188 h 957495"/>
                <a:gd name="connsiteX0" fmla="*/ 1911 w 2504936"/>
                <a:gd name="connsiteY0" fmla="*/ 179188 h 951012"/>
                <a:gd name="connsiteX1" fmla="*/ 67310 w 2504936"/>
                <a:gd name="connsiteY1" fmla="*/ 0 h 951012"/>
                <a:gd name="connsiteX2" fmla="*/ 2078601 w 2504936"/>
                <a:gd name="connsiteY2" fmla="*/ 175993 h 951012"/>
                <a:gd name="connsiteX3" fmla="*/ 2479661 w 2504936"/>
                <a:gd name="connsiteY3" fmla="*/ 951012 h 951012"/>
                <a:gd name="connsiteX4" fmla="*/ 394966 w 2504936"/>
                <a:gd name="connsiteY4" fmla="*/ 830140 h 951012"/>
                <a:gd name="connsiteX5" fmla="*/ 241426 w 2504936"/>
                <a:gd name="connsiteY5" fmla="*/ 676600 h 951012"/>
                <a:gd name="connsiteX6" fmla="*/ 1911 w 2504936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241426 w 2481949"/>
                <a:gd name="connsiteY5" fmla="*/ 676600 h 951012"/>
                <a:gd name="connsiteX6" fmla="*/ 1911 w 2481949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1911 w 2481949"/>
                <a:gd name="connsiteY5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59150 w 2481949"/>
                <a:gd name="connsiteY4" fmla="*/ 805378 h 951012"/>
                <a:gd name="connsiteX5" fmla="*/ 1911 w 2481949"/>
                <a:gd name="connsiteY5" fmla="*/ 179188 h 951012"/>
                <a:gd name="connsiteX0" fmla="*/ 432927 w 2555726"/>
                <a:gd name="connsiteY0" fmla="*/ 805378 h 951012"/>
                <a:gd name="connsiteX1" fmla="*/ 141087 w 2555726"/>
                <a:gd name="connsiteY1" fmla="*/ 0 h 951012"/>
                <a:gd name="connsiteX2" fmla="*/ 2152378 w 2555726"/>
                <a:gd name="connsiteY2" fmla="*/ 175993 h 951012"/>
                <a:gd name="connsiteX3" fmla="*/ 2553438 w 2555726"/>
                <a:gd name="connsiteY3" fmla="*/ 951012 h 951012"/>
                <a:gd name="connsiteX4" fmla="*/ 432927 w 2555726"/>
                <a:gd name="connsiteY4" fmla="*/ 805378 h 951012"/>
                <a:gd name="connsiteX0" fmla="*/ 475161 w 2597960"/>
                <a:gd name="connsiteY0" fmla="*/ 826456 h 972090"/>
                <a:gd name="connsiteX1" fmla="*/ 127313 w 2597960"/>
                <a:gd name="connsiteY1" fmla="*/ 0 h 972090"/>
                <a:gd name="connsiteX2" fmla="*/ 2194612 w 2597960"/>
                <a:gd name="connsiteY2" fmla="*/ 197071 h 972090"/>
                <a:gd name="connsiteX3" fmla="*/ 2595672 w 2597960"/>
                <a:gd name="connsiteY3" fmla="*/ 972090 h 972090"/>
                <a:gd name="connsiteX4" fmla="*/ 475161 w 2597960"/>
                <a:gd name="connsiteY4" fmla="*/ 826456 h 972090"/>
                <a:gd name="connsiteX0" fmla="*/ 358643 w 2481442"/>
                <a:gd name="connsiteY0" fmla="*/ 826456 h 972090"/>
                <a:gd name="connsiteX1" fmla="*/ 10795 w 2481442"/>
                <a:gd name="connsiteY1" fmla="*/ 0 h 972090"/>
                <a:gd name="connsiteX2" fmla="*/ 2078094 w 2481442"/>
                <a:gd name="connsiteY2" fmla="*/ 197071 h 972090"/>
                <a:gd name="connsiteX3" fmla="*/ 2479154 w 2481442"/>
                <a:gd name="connsiteY3" fmla="*/ 972090 h 972090"/>
                <a:gd name="connsiteX4" fmla="*/ 358643 w 2481442"/>
                <a:gd name="connsiteY4" fmla="*/ 826456 h 972090"/>
                <a:gd name="connsiteX0" fmla="*/ 349511 w 2472310"/>
                <a:gd name="connsiteY0" fmla="*/ 826456 h 972090"/>
                <a:gd name="connsiteX1" fmla="*/ 1663 w 2472310"/>
                <a:gd name="connsiteY1" fmla="*/ 0 h 972090"/>
                <a:gd name="connsiteX2" fmla="*/ 2068962 w 2472310"/>
                <a:gd name="connsiteY2" fmla="*/ 197071 h 972090"/>
                <a:gd name="connsiteX3" fmla="*/ 2470022 w 2472310"/>
                <a:gd name="connsiteY3" fmla="*/ 972090 h 972090"/>
                <a:gd name="connsiteX4" fmla="*/ 349511 w 2472310"/>
                <a:gd name="connsiteY4" fmla="*/ 826456 h 972090"/>
                <a:gd name="connsiteX0" fmla="*/ 380639 w 2503438"/>
                <a:gd name="connsiteY0" fmla="*/ 826456 h 972090"/>
                <a:gd name="connsiteX1" fmla="*/ 32791 w 2503438"/>
                <a:gd name="connsiteY1" fmla="*/ 0 h 972090"/>
                <a:gd name="connsiteX2" fmla="*/ 2100090 w 2503438"/>
                <a:gd name="connsiteY2" fmla="*/ 197071 h 972090"/>
                <a:gd name="connsiteX3" fmla="*/ 2501150 w 2503438"/>
                <a:gd name="connsiteY3" fmla="*/ 972090 h 972090"/>
                <a:gd name="connsiteX4" fmla="*/ 380639 w 2503438"/>
                <a:gd name="connsiteY4" fmla="*/ 826456 h 97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438" h="972090">
                  <a:moveTo>
                    <a:pt x="380639" y="826456"/>
                  </a:moveTo>
                  <a:cubicBezTo>
                    <a:pt x="182424" y="755951"/>
                    <a:pt x="-95926" y="55229"/>
                    <a:pt x="32791" y="0"/>
                  </a:cubicBezTo>
                  <a:lnTo>
                    <a:pt x="2100090" y="197071"/>
                  </a:lnTo>
                  <a:cubicBezTo>
                    <a:pt x="2343994" y="422684"/>
                    <a:pt x="2526104" y="862766"/>
                    <a:pt x="2501150" y="972090"/>
                  </a:cubicBezTo>
                  <a:lnTo>
                    <a:pt x="380639" y="826456"/>
                  </a:lnTo>
                  <a:close/>
                </a:path>
              </a:pathLst>
            </a:custGeom>
            <a:solidFill>
              <a:srgbClr val="86BA4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: Rounded Corners 6">
              <a:extLst>
                <a:ext uri="{FF2B5EF4-FFF2-40B4-BE49-F238E27FC236}">
                  <a16:creationId xmlns:a16="http://schemas.microsoft.com/office/drawing/2014/main" id="{5875C5A2-18FA-B307-8EB7-AD0C6F63DBCE}"/>
                </a:ext>
              </a:extLst>
            </p:cNvPr>
            <p:cNvSpPr/>
            <p:nvPr/>
          </p:nvSpPr>
          <p:spPr>
            <a:xfrm rot="19520438">
              <a:off x="5436445" y="2830618"/>
              <a:ext cx="3344324" cy="972089"/>
            </a:xfrm>
            <a:custGeom>
              <a:avLst/>
              <a:gdLst>
                <a:gd name="connsiteX0" fmla="*/ 0 w 1910686"/>
                <a:gd name="connsiteY0" fmla="*/ 153540 h 921224"/>
                <a:gd name="connsiteX1" fmla="*/ 153540 w 1910686"/>
                <a:gd name="connsiteY1" fmla="*/ 0 h 921224"/>
                <a:gd name="connsiteX2" fmla="*/ 1757146 w 1910686"/>
                <a:gd name="connsiteY2" fmla="*/ 0 h 921224"/>
                <a:gd name="connsiteX3" fmla="*/ 1910686 w 1910686"/>
                <a:gd name="connsiteY3" fmla="*/ 153540 h 921224"/>
                <a:gd name="connsiteX4" fmla="*/ 1910686 w 1910686"/>
                <a:gd name="connsiteY4" fmla="*/ 767684 h 921224"/>
                <a:gd name="connsiteX5" fmla="*/ 1757146 w 1910686"/>
                <a:gd name="connsiteY5" fmla="*/ 921224 h 921224"/>
                <a:gd name="connsiteX6" fmla="*/ 153540 w 1910686"/>
                <a:gd name="connsiteY6" fmla="*/ 921224 h 921224"/>
                <a:gd name="connsiteX7" fmla="*/ 0 w 1910686"/>
                <a:gd name="connsiteY7" fmla="*/ 767684 h 921224"/>
                <a:gd name="connsiteX8" fmla="*/ 0 w 1910686"/>
                <a:gd name="connsiteY8" fmla="*/ 153540 h 921224"/>
                <a:gd name="connsiteX0" fmla="*/ 0 w 2150201"/>
                <a:gd name="connsiteY0" fmla="*/ 270272 h 921224"/>
                <a:gd name="connsiteX1" fmla="*/ 393055 w 2150201"/>
                <a:gd name="connsiteY1" fmla="*/ 0 h 921224"/>
                <a:gd name="connsiteX2" fmla="*/ 1996661 w 2150201"/>
                <a:gd name="connsiteY2" fmla="*/ 0 h 921224"/>
                <a:gd name="connsiteX3" fmla="*/ 2150201 w 2150201"/>
                <a:gd name="connsiteY3" fmla="*/ 153540 h 921224"/>
                <a:gd name="connsiteX4" fmla="*/ 2150201 w 2150201"/>
                <a:gd name="connsiteY4" fmla="*/ 767684 h 921224"/>
                <a:gd name="connsiteX5" fmla="*/ 1996661 w 2150201"/>
                <a:gd name="connsiteY5" fmla="*/ 921224 h 921224"/>
                <a:gd name="connsiteX6" fmla="*/ 393055 w 2150201"/>
                <a:gd name="connsiteY6" fmla="*/ 921224 h 921224"/>
                <a:gd name="connsiteX7" fmla="*/ 239515 w 2150201"/>
                <a:gd name="connsiteY7" fmla="*/ 767684 h 921224"/>
                <a:gd name="connsiteX8" fmla="*/ 0 w 2150201"/>
                <a:gd name="connsiteY8" fmla="*/ 270272 h 921224"/>
                <a:gd name="connsiteX0" fmla="*/ 1911 w 2152112"/>
                <a:gd name="connsiteY0" fmla="*/ 270272 h 921224"/>
                <a:gd name="connsiteX1" fmla="*/ 67310 w 2152112"/>
                <a:gd name="connsiteY1" fmla="*/ 91084 h 921224"/>
                <a:gd name="connsiteX2" fmla="*/ 1998572 w 2152112"/>
                <a:gd name="connsiteY2" fmla="*/ 0 h 921224"/>
                <a:gd name="connsiteX3" fmla="*/ 2152112 w 2152112"/>
                <a:gd name="connsiteY3" fmla="*/ 153540 h 921224"/>
                <a:gd name="connsiteX4" fmla="*/ 2152112 w 2152112"/>
                <a:gd name="connsiteY4" fmla="*/ 767684 h 921224"/>
                <a:gd name="connsiteX5" fmla="*/ 1998572 w 2152112"/>
                <a:gd name="connsiteY5" fmla="*/ 921224 h 921224"/>
                <a:gd name="connsiteX6" fmla="*/ 394966 w 2152112"/>
                <a:gd name="connsiteY6" fmla="*/ 921224 h 921224"/>
                <a:gd name="connsiteX7" fmla="*/ 241426 w 2152112"/>
                <a:gd name="connsiteY7" fmla="*/ 767684 h 921224"/>
                <a:gd name="connsiteX8" fmla="*/ 1911 w 2152112"/>
                <a:gd name="connsiteY8" fmla="*/ 270272 h 921224"/>
                <a:gd name="connsiteX0" fmla="*/ 1911 w 2206065"/>
                <a:gd name="connsiteY0" fmla="*/ 270272 h 921224"/>
                <a:gd name="connsiteX1" fmla="*/ 67310 w 2206065"/>
                <a:gd name="connsiteY1" fmla="*/ 91084 h 921224"/>
                <a:gd name="connsiteX2" fmla="*/ 1998572 w 2206065"/>
                <a:gd name="connsiteY2" fmla="*/ 0 h 921224"/>
                <a:gd name="connsiteX3" fmla="*/ 2152112 w 2206065"/>
                <a:gd name="connsiteY3" fmla="*/ 767684 h 921224"/>
                <a:gd name="connsiteX4" fmla="*/ 1998572 w 2206065"/>
                <a:gd name="connsiteY4" fmla="*/ 921224 h 921224"/>
                <a:gd name="connsiteX5" fmla="*/ 394966 w 2206065"/>
                <a:gd name="connsiteY5" fmla="*/ 921224 h 921224"/>
                <a:gd name="connsiteX6" fmla="*/ 241426 w 2206065"/>
                <a:gd name="connsiteY6" fmla="*/ 767684 h 921224"/>
                <a:gd name="connsiteX7" fmla="*/ 1911 w 2206065"/>
                <a:gd name="connsiteY7" fmla="*/ 270272 h 921224"/>
                <a:gd name="connsiteX0" fmla="*/ 1911 w 2219973"/>
                <a:gd name="connsiteY0" fmla="*/ 270272 h 921224"/>
                <a:gd name="connsiteX1" fmla="*/ 67310 w 2219973"/>
                <a:gd name="connsiteY1" fmla="*/ 91084 h 921224"/>
                <a:gd name="connsiteX2" fmla="*/ 1998572 w 2219973"/>
                <a:gd name="connsiteY2" fmla="*/ 0 h 921224"/>
                <a:gd name="connsiteX3" fmla="*/ 1998572 w 2219973"/>
                <a:gd name="connsiteY3" fmla="*/ 921224 h 921224"/>
                <a:gd name="connsiteX4" fmla="*/ 394966 w 2219973"/>
                <a:gd name="connsiteY4" fmla="*/ 921224 h 921224"/>
                <a:gd name="connsiteX5" fmla="*/ 241426 w 2219973"/>
                <a:gd name="connsiteY5" fmla="*/ 767684 h 921224"/>
                <a:gd name="connsiteX6" fmla="*/ 1911 w 2219973"/>
                <a:gd name="connsiteY6" fmla="*/ 270272 h 921224"/>
                <a:gd name="connsiteX0" fmla="*/ 1911 w 2266620"/>
                <a:gd name="connsiteY0" fmla="*/ 179188 h 830140"/>
                <a:gd name="connsiteX1" fmla="*/ 67310 w 2266620"/>
                <a:gd name="connsiteY1" fmla="*/ 0 h 830140"/>
                <a:gd name="connsiteX2" fmla="*/ 2078601 w 2266620"/>
                <a:gd name="connsiteY2" fmla="*/ 175993 h 830140"/>
                <a:gd name="connsiteX3" fmla="*/ 1998572 w 2266620"/>
                <a:gd name="connsiteY3" fmla="*/ 830140 h 830140"/>
                <a:gd name="connsiteX4" fmla="*/ 394966 w 2266620"/>
                <a:gd name="connsiteY4" fmla="*/ 830140 h 830140"/>
                <a:gd name="connsiteX5" fmla="*/ 241426 w 2266620"/>
                <a:gd name="connsiteY5" fmla="*/ 676600 h 830140"/>
                <a:gd name="connsiteX6" fmla="*/ 1911 w 2266620"/>
                <a:gd name="connsiteY6" fmla="*/ 179188 h 830140"/>
                <a:gd name="connsiteX0" fmla="*/ 1911 w 2499087"/>
                <a:gd name="connsiteY0" fmla="*/ 179188 h 957495"/>
                <a:gd name="connsiteX1" fmla="*/ 67310 w 2499087"/>
                <a:gd name="connsiteY1" fmla="*/ 0 h 957495"/>
                <a:gd name="connsiteX2" fmla="*/ 2078601 w 2499087"/>
                <a:gd name="connsiteY2" fmla="*/ 175993 h 957495"/>
                <a:gd name="connsiteX3" fmla="*/ 2386950 w 2499087"/>
                <a:gd name="connsiteY3" fmla="*/ 957495 h 957495"/>
                <a:gd name="connsiteX4" fmla="*/ 394966 w 2499087"/>
                <a:gd name="connsiteY4" fmla="*/ 830140 h 957495"/>
                <a:gd name="connsiteX5" fmla="*/ 241426 w 2499087"/>
                <a:gd name="connsiteY5" fmla="*/ 676600 h 957495"/>
                <a:gd name="connsiteX6" fmla="*/ 1911 w 2499087"/>
                <a:gd name="connsiteY6" fmla="*/ 179188 h 957495"/>
                <a:gd name="connsiteX0" fmla="*/ 1911 w 2430298"/>
                <a:gd name="connsiteY0" fmla="*/ 179188 h 957495"/>
                <a:gd name="connsiteX1" fmla="*/ 67310 w 2430298"/>
                <a:gd name="connsiteY1" fmla="*/ 0 h 957495"/>
                <a:gd name="connsiteX2" fmla="*/ 2078601 w 2430298"/>
                <a:gd name="connsiteY2" fmla="*/ 175993 h 957495"/>
                <a:gd name="connsiteX3" fmla="*/ 2386950 w 2430298"/>
                <a:gd name="connsiteY3" fmla="*/ 957495 h 957495"/>
                <a:gd name="connsiteX4" fmla="*/ 394966 w 2430298"/>
                <a:gd name="connsiteY4" fmla="*/ 830140 h 957495"/>
                <a:gd name="connsiteX5" fmla="*/ 241426 w 2430298"/>
                <a:gd name="connsiteY5" fmla="*/ 676600 h 957495"/>
                <a:gd name="connsiteX6" fmla="*/ 1911 w 2430298"/>
                <a:gd name="connsiteY6" fmla="*/ 179188 h 957495"/>
                <a:gd name="connsiteX0" fmla="*/ 1911 w 2420377"/>
                <a:gd name="connsiteY0" fmla="*/ 179188 h 957495"/>
                <a:gd name="connsiteX1" fmla="*/ 67310 w 2420377"/>
                <a:gd name="connsiteY1" fmla="*/ 0 h 957495"/>
                <a:gd name="connsiteX2" fmla="*/ 2078601 w 2420377"/>
                <a:gd name="connsiteY2" fmla="*/ 175993 h 957495"/>
                <a:gd name="connsiteX3" fmla="*/ 2386950 w 2420377"/>
                <a:gd name="connsiteY3" fmla="*/ 957495 h 957495"/>
                <a:gd name="connsiteX4" fmla="*/ 394966 w 2420377"/>
                <a:gd name="connsiteY4" fmla="*/ 830140 h 957495"/>
                <a:gd name="connsiteX5" fmla="*/ 241426 w 2420377"/>
                <a:gd name="connsiteY5" fmla="*/ 676600 h 957495"/>
                <a:gd name="connsiteX6" fmla="*/ 1911 w 2420377"/>
                <a:gd name="connsiteY6" fmla="*/ 179188 h 957495"/>
                <a:gd name="connsiteX0" fmla="*/ 1911 w 2504936"/>
                <a:gd name="connsiteY0" fmla="*/ 179188 h 951012"/>
                <a:gd name="connsiteX1" fmla="*/ 67310 w 2504936"/>
                <a:gd name="connsiteY1" fmla="*/ 0 h 951012"/>
                <a:gd name="connsiteX2" fmla="*/ 2078601 w 2504936"/>
                <a:gd name="connsiteY2" fmla="*/ 175993 h 951012"/>
                <a:gd name="connsiteX3" fmla="*/ 2479661 w 2504936"/>
                <a:gd name="connsiteY3" fmla="*/ 951012 h 951012"/>
                <a:gd name="connsiteX4" fmla="*/ 394966 w 2504936"/>
                <a:gd name="connsiteY4" fmla="*/ 830140 h 951012"/>
                <a:gd name="connsiteX5" fmla="*/ 241426 w 2504936"/>
                <a:gd name="connsiteY5" fmla="*/ 676600 h 951012"/>
                <a:gd name="connsiteX6" fmla="*/ 1911 w 2504936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241426 w 2481949"/>
                <a:gd name="connsiteY5" fmla="*/ 676600 h 951012"/>
                <a:gd name="connsiteX6" fmla="*/ 1911 w 2481949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1911 w 2481949"/>
                <a:gd name="connsiteY5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59150 w 2481949"/>
                <a:gd name="connsiteY4" fmla="*/ 805378 h 951012"/>
                <a:gd name="connsiteX5" fmla="*/ 1911 w 2481949"/>
                <a:gd name="connsiteY5" fmla="*/ 179188 h 951012"/>
                <a:gd name="connsiteX0" fmla="*/ 432927 w 2555726"/>
                <a:gd name="connsiteY0" fmla="*/ 805378 h 951012"/>
                <a:gd name="connsiteX1" fmla="*/ 141087 w 2555726"/>
                <a:gd name="connsiteY1" fmla="*/ 0 h 951012"/>
                <a:gd name="connsiteX2" fmla="*/ 2152378 w 2555726"/>
                <a:gd name="connsiteY2" fmla="*/ 175993 h 951012"/>
                <a:gd name="connsiteX3" fmla="*/ 2553438 w 2555726"/>
                <a:gd name="connsiteY3" fmla="*/ 951012 h 951012"/>
                <a:gd name="connsiteX4" fmla="*/ 432927 w 2555726"/>
                <a:gd name="connsiteY4" fmla="*/ 805378 h 951012"/>
                <a:gd name="connsiteX0" fmla="*/ 475161 w 2597960"/>
                <a:gd name="connsiteY0" fmla="*/ 826456 h 972090"/>
                <a:gd name="connsiteX1" fmla="*/ 127313 w 2597960"/>
                <a:gd name="connsiteY1" fmla="*/ 0 h 972090"/>
                <a:gd name="connsiteX2" fmla="*/ 2194612 w 2597960"/>
                <a:gd name="connsiteY2" fmla="*/ 197071 h 972090"/>
                <a:gd name="connsiteX3" fmla="*/ 2595672 w 2597960"/>
                <a:gd name="connsiteY3" fmla="*/ 972090 h 972090"/>
                <a:gd name="connsiteX4" fmla="*/ 475161 w 2597960"/>
                <a:gd name="connsiteY4" fmla="*/ 826456 h 972090"/>
                <a:gd name="connsiteX0" fmla="*/ 358643 w 2481442"/>
                <a:gd name="connsiteY0" fmla="*/ 826456 h 972090"/>
                <a:gd name="connsiteX1" fmla="*/ 10795 w 2481442"/>
                <a:gd name="connsiteY1" fmla="*/ 0 h 972090"/>
                <a:gd name="connsiteX2" fmla="*/ 2078094 w 2481442"/>
                <a:gd name="connsiteY2" fmla="*/ 197071 h 972090"/>
                <a:gd name="connsiteX3" fmla="*/ 2479154 w 2481442"/>
                <a:gd name="connsiteY3" fmla="*/ 972090 h 972090"/>
                <a:gd name="connsiteX4" fmla="*/ 358643 w 2481442"/>
                <a:gd name="connsiteY4" fmla="*/ 826456 h 972090"/>
                <a:gd name="connsiteX0" fmla="*/ 349511 w 2472310"/>
                <a:gd name="connsiteY0" fmla="*/ 826456 h 972090"/>
                <a:gd name="connsiteX1" fmla="*/ 1663 w 2472310"/>
                <a:gd name="connsiteY1" fmla="*/ 0 h 972090"/>
                <a:gd name="connsiteX2" fmla="*/ 2068962 w 2472310"/>
                <a:gd name="connsiteY2" fmla="*/ 197071 h 972090"/>
                <a:gd name="connsiteX3" fmla="*/ 2470022 w 2472310"/>
                <a:gd name="connsiteY3" fmla="*/ 972090 h 972090"/>
                <a:gd name="connsiteX4" fmla="*/ 349511 w 2472310"/>
                <a:gd name="connsiteY4" fmla="*/ 826456 h 972090"/>
                <a:gd name="connsiteX0" fmla="*/ 380639 w 2503438"/>
                <a:gd name="connsiteY0" fmla="*/ 826456 h 972090"/>
                <a:gd name="connsiteX1" fmla="*/ 32791 w 2503438"/>
                <a:gd name="connsiteY1" fmla="*/ 0 h 972090"/>
                <a:gd name="connsiteX2" fmla="*/ 2100090 w 2503438"/>
                <a:gd name="connsiteY2" fmla="*/ 197071 h 972090"/>
                <a:gd name="connsiteX3" fmla="*/ 2501150 w 2503438"/>
                <a:gd name="connsiteY3" fmla="*/ 972090 h 972090"/>
                <a:gd name="connsiteX4" fmla="*/ 380639 w 2503438"/>
                <a:gd name="connsiteY4" fmla="*/ 826456 h 97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438" h="972090">
                  <a:moveTo>
                    <a:pt x="380639" y="826456"/>
                  </a:moveTo>
                  <a:cubicBezTo>
                    <a:pt x="182424" y="755951"/>
                    <a:pt x="-95926" y="55229"/>
                    <a:pt x="32791" y="0"/>
                  </a:cubicBezTo>
                  <a:lnTo>
                    <a:pt x="2100090" y="197071"/>
                  </a:lnTo>
                  <a:cubicBezTo>
                    <a:pt x="2343994" y="422684"/>
                    <a:pt x="2526104" y="862766"/>
                    <a:pt x="2501150" y="972090"/>
                  </a:cubicBezTo>
                  <a:lnTo>
                    <a:pt x="380639" y="826456"/>
                  </a:lnTo>
                  <a:close/>
                </a:path>
              </a:pathLst>
            </a:custGeom>
            <a:solidFill>
              <a:srgbClr val="01A89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: Rounded Corners 6">
              <a:extLst>
                <a:ext uri="{FF2B5EF4-FFF2-40B4-BE49-F238E27FC236}">
                  <a16:creationId xmlns:a16="http://schemas.microsoft.com/office/drawing/2014/main" id="{B3729528-D3F8-24BE-26D0-B1F02A94D3D8}"/>
                </a:ext>
              </a:extLst>
            </p:cNvPr>
            <p:cNvSpPr/>
            <p:nvPr/>
          </p:nvSpPr>
          <p:spPr>
            <a:xfrm rot="19520438">
              <a:off x="6347081" y="3428146"/>
              <a:ext cx="3567703" cy="972089"/>
            </a:xfrm>
            <a:custGeom>
              <a:avLst/>
              <a:gdLst>
                <a:gd name="connsiteX0" fmla="*/ 0 w 1910686"/>
                <a:gd name="connsiteY0" fmla="*/ 153540 h 921224"/>
                <a:gd name="connsiteX1" fmla="*/ 153540 w 1910686"/>
                <a:gd name="connsiteY1" fmla="*/ 0 h 921224"/>
                <a:gd name="connsiteX2" fmla="*/ 1757146 w 1910686"/>
                <a:gd name="connsiteY2" fmla="*/ 0 h 921224"/>
                <a:gd name="connsiteX3" fmla="*/ 1910686 w 1910686"/>
                <a:gd name="connsiteY3" fmla="*/ 153540 h 921224"/>
                <a:gd name="connsiteX4" fmla="*/ 1910686 w 1910686"/>
                <a:gd name="connsiteY4" fmla="*/ 767684 h 921224"/>
                <a:gd name="connsiteX5" fmla="*/ 1757146 w 1910686"/>
                <a:gd name="connsiteY5" fmla="*/ 921224 h 921224"/>
                <a:gd name="connsiteX6" fmla="*/ 153540 w 1910686"/>
                <a:gd name="connsiteY6" fmla="*/ 921224 h 921224"/>
                <a:gd name="connsiteX7" fmla="*/ 0 w 1910686"/>
                <a:gd name="connsiteY7" fmla="*/ 767684 h 921224"/>
                <a:gd name="connsiteX8" fmla="*/ 0 w 1910686"/>
                <a:gd name="connsiteY8" fmla="*/ 153540 h 921224"/>
                <a:gd name="connsiteX0" fmla="*/ 0 w 2150201"/>
                <a:gd name="connsiteY0" fmla="*/ 270272 h 921224"/>
                <a:gd name="connsiteX1" fmla="*/ 393055 w 2150201"/>
                <a:gd name="connsiteY1" fmla="*/ 0 h 921224"/>
                <a:gd name="connsiteX2" fmla="*/ 1996661 w 2150201"/>
                <a:gd name="connsiteY2" fmla="*/ 0 h 921224"/>
                <a:gd name="connsiteX3" fmla="*/ 2150201 w 2150201"/>
                <a:gd name="connsiteY3" fmla="*/ 153540 h 921224"/>
                <a:gd name="connsiteX4" fmla="*/ 2150201 w 2150201"/>
                <a:gd name="connsiteY4" fmla="*/ 767684 h 921224"/>
                <a:gd name="connsiteX5" fmla="*/ 1996661 w 2150201"/>
                <a:gd name="connsiteY5" fmla="*/ 921224 h 921224"/>
                <a:gd name="connsiteX6" fmla="*/ 393055 w 2150201"/>
                <a:gd name="connsiteY6" fmla="*/ 921224 h 921224"/>
                <a:gd name="connsiteX7" fmla="*/ 239515 w 2150201"/>
                <a:gd name="connsiteY7" fmla="*/ 767684 h 921224"/>
                <a:gd name="connsiteX8" fmla="*/ 0 w 2150201"/>
                <a:gd name="connsiteY8" fmla="*/ 270272 h 921224"/>
                <a:gd name="connsiteX0" fmla="*/ 1911 w 2152112"/>
                <a:gd name="connsiteY0" fmla="*/ 270272 h 921224"/>
                <a:gd name="connsiteX1" fmla="*/ 67310 w 2152112"/>
                <a:gd name="connsiteY1" fmla="*/ 91084 h 921224"/>
                <a:gd name="connsiteX2" fmla="*/ 1998572 w 2152112"/>
                <a:gd name="connsiteY2" fmla="*/ 0 h 921224"/>
                <a:gd name="connsiteX3" fmla="*/ 2152112 w 2152112"/>
                <a:gd name="connsiteY3" fmla="*/ 153540 h 921224"/>
                <a:gd name="connsiteX4" fmla="*/ 2152112 w 2152112"/>
                <a:gd name="connsiteY4" fmla="*/ 767684 h 921224"/>
                <a:gd name="connsiteX5" fmla="*/ 1998572 w 2152112"/>
                <a:gd name="connsiteY5" fmla="*/ 921224 h 921224"/>
                <a:gd name="connsiteX6" fmla="*/ 394966 w 2152112"/>
                <a:gd name="connsiteY6" fmla="*/ 921224 h 921224"/>
                <a:gd name="connsiteX7" fmla="*/ 241426 w 2152112"/>
                <a:gd name="connsiteY7" fmla="*/ 767684 h 921224"/>
                <a:gd name="connsiteX8" fmla="*/ 1911 w 2152112"/>
                <a:gd name="connsiteY8" fmla="*/ 270272 h 921224"/>
                <a:gd name="connsiteX0" fmla="*/ 1911 w 2206065"/>
                <a:gd name="connsiteY0" fmla="*/ 270272 h 921224"/>
                <a:gd name="connsiteX1" fmla="*/ 67310 w 2206065"/>
                <a:gd name="connsiteY1" fmla="*/ 91084 h 921224"/>
                <a:gd name="connsiteX2" fmla="*/ 1998572 w 2206065"/>
                <a:gd name="connsiteY2" fmla="*/ 0 h 921224"/>
                <a:gd name="connsiteX3" fmla="*/ 2152112 w 2206065"/>
                <a:gd name="connsiteY3" fmla="*/ 767684 h 921224"/>
                <a:gd name="connsiteX4" fmla="*/ 1998572 w 2206065"/>
                <a:gd name="connsiteY4" fmla="*/ 921224 h 921224"/>
                <a:gd name="connsiteX5" fmla="*/ 394966 w 2206065"/>
                <a:gd name="connsiteY5" fmla="*/ 921224 h 921224"/>
                <a:gd name="connsiteX6" fmla="*/ 241426 w 2206065"/>
                <a:gd name="connsiteY6" fmla="*/ 767684 h 921224"/>
                <a:gd name="connsiteX7" fmla="*/ 1911 w 2206065"/>
                <a:gd name="connsiteY7" fmla="*/ 270272 h 921224"/>
                <a:gd name="connsiteX0" fmla="*/ 1911 w 2219973"/>
                <a:gd name="connsiteY0" fmla="*/ 270272 h 921224"/>
                <a:gd name="connsiteX1" fmla="*/ 67310 w 2219973"/>
                <a:gd name="connsiteY1" fmla="*/ 91084 h 921224"/>
                <a:gd name="connsiteX2" fmla="*/ 1998572 w 2219973"/>
                <a:gd name="connsiteY2" fmla="*/ 0 h 921224"/>
                <a:gd name="connsiteX3" fmla="*/ 1998572 w 2219973"/>
                <a:gd name="connsiteY3" fmla="*/ 921224 h 921224"/>
                <a:gd name="connsiteX4" fmla="*/ 394966 w 2219973"/>
                <a:gd name="connsiteY4" fmla="*/ 921224 h 921224"/>
                <a:gd name="connsiteX5" fmla="*/ 241426 w 2219973"/>
                <a:gd name="connsiteY5" fmla="*/ 767684 h 921224"/>
                <a:gd name="connsiteX6" fmla="*/ 1911 w 2219973"/>
                <a:gd name="connsiteY6" fmla="*/ 270272 h 921224"/>
                <a:gd name="connsiteX0" fmla="*/ 1911 w 2266620"/>
                <a:gd name="connsiteY0" fmla="*/ 179188 h 830140"/>
                <a:gd name="connsiteX1" fmla="*/ 67310 w 2266620"/>
                <a:gd name="connsiteY1" fmla="*/ 0 h 830140"/>
                <a:gd name="connsiteX2" fmla="*/ 2078601 w 2266620"/>
                <a:gd name="connsiteY2" fmla="*/ 175993 h 830140"/>
                <a:gd name="connsiteX3" fmla="*/ 1998572 w 2266620"/>
                <a:gd name="connsiteY3" fmla="*/ 830140 h 830140"/>
                <a:gd name="connsiteX4" fmla="*/ 394966 w 2266620"/>
                <a:gd name="connsiteY4" fmla="*/ 830140 h 830140"/>
                <a:gd name="connsiteX5" fmla="*/ 241426 w 2266620"/>
                <a:gd name="connsiteY5" fmla="*/ 676600 h 830140"/>
                <a:gd name="connsiteX6" fmla="*/ 1911 w 2266620"/>
                <a:gd name="connsiteY6" fmla="*/ 179188 h 830140"/>
                <a:gd name="connsiteX0" fmla="*/ 1911 w 2499087"/>
                <a:gd name="connsiteY0" fmla="*/ 179188 h 957495"/>
                <a:gd name="connsiteX1" fmla="*/ 67310 w 2499087"/>
                <a:gd name="connsiteY1" fmla="*/ 0 h 957495"/>
                <a:gd name="connsiteX2" fmla="*/ 2078601 w 2499087"/>
                <a:gd name="connsiteY2" fmla="*/ 175993 h 957495"/>
                <a:gd name="connsiteX3" fmla="*/ 2386950 w 2499087"/>
                <a:gd name="connsiteY3" fmla="*/ 957495 h 957495"/>
                <a:gd name="connsiteX4" fmla="*/ 394966 w 2499087"/>
                <a:gd name="connsiteY4" fmla="*/ 830140 h 957495"/>
                <a:gd name="connsiteX5" fmla="*/ 241426 w 2499087"/>
                <a:gd name="connsiteY5" fmla="*/ 676600 h 957495"/>
                <a:gd name="connsiteX6" fmla="*/ 1911 w 2499087"/>
                <a:gd name="connsiteY6" fmla="*/ 179188 h 957495"/>
                <a:gd name="connsiteX0" fmla="*/ 1911 w 2430298"/>
                <a:gd name="connsiteY0" fmla="*/ 179188 h 957495"/>
                <a:gd name="connsiteX1" fmla="*/ 67310 w 2430298"/>
                <a:gd name="connsiteY1" fmla="*/ 0 h 957495"/>
                <a:gd name="connsiteX2" fmla="*/ 2078601 w 2430298"/>
                <a:gd name="connsiteY2" fmla="*/ 175993 h 957495"/>
                <a:gd name="connsiteX3" fmla="*/ 2386950 w 2430298"/>
                <a:gd name="connsiteY3" fmla="*/ 957495 h 957495"/>
                <a:gd name="connsiteX4" fmla="*/ 394966 w 2430298"/>
                <a:gd name="connsiteY4" fmla="*/ 830140 h 957495"/>
                <a:gd name="connsiteX5" fmla="*/ 241426 w 2430298"/>
                <a:gd name="connsiteY5" fmla="*/ 676600 h 957495"/>
                <a:gd name="connsiteX6" fmla="*/ 1911 w 2430298"/>
                <a:gd name="connsiteY6" fmla="*/ 179188 h 957495"/>
                <a:gd name="connsiteX0" fmla="*/ 1911 w 2420377"/>
                <a:gd name="connsiteY0" fmla="*/ 179188 h 957495"/>
                <a:gd name="connsiteX1" fmla="*/ 67310 w 2420377"/>
                <a:gd name="connsiteY1" fmla="*/ 0 h 957495"/>
                <a:gd name="connsiteX2" fmla="*/ 2078601 w 2420377"/>
                <a:gd name="connsiteY2" fmla="*/ 175993 h 957495"/>
                <a:gd name="connsiteX3" fmla="*/ 2386950 w 2420377"/>
                <a:gd name="connsiteY3" fmla="*/ 957495 h 957495"/>
                <a:gd name="connsiteX4" fmla="*/ 394966 w 2420377"/>
                <a:gd name="connsiteY4" fmla="*/ 830140 h 957495"/>
                <a:gd name="connsiteX5" fmla="*/ 241426 w 2420377"/>
                <a:gd name="connsiteY5" fmla="*/ 676600 h 957495"/>
                <a:gd name="connsiteX6" fmla="*/ 1911 w 2420377"/>
                <a:gd name="connsiteY6" fmla="*/ 179188 h 957495"/>
                <a:gd name="connsiteX0" fmla="*/ 1911 w 2504936"/>
                <a:gd name="connsiteY0" fmla="*/ 179188 h 951012"/>
                <a:gd name="connsiteX1" fmla="*/ 67310 w 2504936"/>
                <a:gd name="connsiteY1" fmla="*/ 0 h 951012"/>
                <a:gd name="connsiteX2" fmla="*/ 2078601 w 2504936"/>
                <a:gd name="connsiteY2" fmla="*/ 175993 h 951012"/>
                <a:gd name="connsiteX3" fmla="*/ 2479661 w 2504936"/>
                <a:gd name="connsiteY3" fmla="*/ 951012 h 951012"/>
                <a:gd name="connsiteX4" fmla="*/ 394966 w 2504936"/>
                <a:gd name="connsiteY4" fmla="*/ 830140 h 951012"/>
                <a:gd name="connsiteX5" fmla="*/ 241426 w 2504936"/>
                <a:gd name="connsiteY5" fmla="*/ 676600 h 951012"/>
                <a:gd name="connsiteX6" fmla="*/ 1911 w 2504936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241426 w 2481949"/>
                <a:gd name="connsiteY5" fmla="*/ 676600 h 951012"/>
                <a:gd name="connsiteX6" fmla="*/ 1911 w 2481949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1911 w 2481949"/>
                <a:gd name="connsiteY5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59150 w 2481949"/>
                <a:gd name="connsiteY4" fmla="*/ 805378 h 951012"/>
                <a:gd name="connsiteX5" fmla="*/ 1911 w 2481949"/>
                <a:gd name="connsiteY5" fmla="*/ 179188 h 951012"/>
                <a:gd name="connsiteX0" fmla="*/ 432927 w 2555726"/>
                <a:gd name="connsiteY0" fmla="*/ 805378 h 951012"/>
                <a:gd name="connsiteX1" fmla="*/ 141087 w 2555726"/>
                <a:gd name="connsiteY1" fmla="*/ 0 h 951012"/>
                <a:gd name="connsiteX2" fmla="*/ 2152378 w 2555726"/>
                <a:gd name="connsiteY2" fmla="*/ 175993 h 951012"/>
                <a:gd name="connsiteX3" fmla="*/ 2553438 w 2555726"/>
                <a:gd name="connsiteY3" fmla="*/ 951012 h 951012"/>
                <a:gd name="connsiteX4" fmla="*/ 432927 w 2555726"/>
                <a:gd name="connsiteY4" fmla="*/ 805378 h 951012"/>
                <a:gd name="connsiteX0" fmla="*/ 475161 w 2597960"/>
                <a:gd name="connsiteY0" fmla="*/ 826456 h 972090"/>
                <a:gd name="connsiteX1" fmla="*/ 127313 w 2597960"/>
                <a:gd name="connsiteY1" fmla="*/ 0 h 972090"/>
                <a:gd name="connsiteX2" fmla="*/ 2194612 w 2597960"/>
                <a:gd name="connsiteY2" fmla="*/ 197071 h 972090"/>
                <a:gd name="connsiteX3" fmla="*/ 2595672 w 2597960"/>
                <a:gd name="connsiteY3" fmla="*/ 972090 h 972090"/>
                <a:gd name="connsiteX4" fmla="*/ 475161 w 2597960"/>
                <a:gd name="connsiteY4" fmla="*/ 826456 h 972090"/>
                <a:gd name="connsiteX0" fmla="*/ 358643 w 2481442"/>
                <a:gd name="connsiteY0" fmla="*/ 826456 h 972090"/>
                <a:gd name="connsiteX1" fmla="*/ 10795 w 2481442"/>
                <a:gd name="connsiteY1" fmla="*/ 0 h 972090"/>
                <a:gd name="connsiteX2" fmla="*/ 2078094 w 2481442"/>
                <a:gd name="connsiteY2" fmla="*/ 197071 h 972090"/>
                <a:gd name="connsiteX3" fmla="*/ 2479154 w 2481442"/>
                <a:gd name="connsiteY3" fmla="*/ 972090 h 972090"/>
                <a:gd name="connsiteX4" fmla="*/ 358643 w 2481442"/>
                <a:gd name="connsiteY4" fmla="*/ 826456 h 972090"/>
                <a:gd name="connsiteX0" fmla="*/ 349511 w 2472310"/>
                <a:gd name="connsiteY0" fmla="*/ 826456 h 972090"/>
                <a:gd name="connsiteX1" fmla="*/ 1663 w 2472310"/>
                <a:gd name="connsiteY1" fmla="*/ 0 h 972090"/>
                <a:gd name="connsiteX2" fmla="*/ 2068962 w 2472310"/>
                <a:gd name="connsiteY2" fmla="*/ 197071 h 972090"/>
                <a:gd name="connsiteX3" fmla="*/ 2470022 w 2472310"/>
                <a:gd name="connsiteY3" fmla="*/ 972090 h 972090"/>
                <a:gd name="connsiteX4" fmla="*/ 349511 w 2472310"/>
                <a:gd name="connsiteY4" fmla="*/ 826456 h 972090"/>
                <a:gd name="connsiteX0" fmla="*/ 380639 w 2503438"/>
                <a:gd name="connsiteY0" fmla="*/ 826456 h 972090"/>
                <a:gd name="connsiteX1" fmla="*/ 32791 w 2503438"/>
                <a:gd name="connsiteY1" fmla="*/ 0 h 972090"/>
                <a:gd name="connsiteX2" fmla="*/ 2100090 w 2503438"/>
                <a:gd name="connsiteY2" fmla="*/ 197071 h 972090"/>
                <a:gd name="connsiteX3" fmla="*/ 2501150 w 2503438"/>
                <a:gd name="connsiteY3" fmla="*/ 972090 h 972090"/>
                <a:gd name="connsiteX4" fmla="*/ 380639 w 2503438"/>
                <a:gd name="connsiteY4" fmla="*/ 826456 h 97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438" h="972090">
                  <a:moveTo>
                    <a:pt x="380639" y="826456"/>
                  </a:moveTo>
                  <a:cubicBezTo>
                    <a:pt x="182424" y="755951"/>
                    <a:pt x="-95926" y="55229"/>
                    <a:pt x="32791" y="0"/>
                  </a:cubicBezTo>
                  <a:lnTo>
                    <a:pt x="2100090" y="197071"/>
                  </a:lnTo>
                  <a:cubicBezTo>
                    <a:pt x="2343994" y="422684"/>
                    <a:pt x="2526104" y="862766"/>
                    <a:pt x="2501150" y="972090"/>
                  </a:cubicBezTo>
                  <a:lnTo>
                    <a:pt x="380639" y="826456"/>
                  </a:lnTo>
                  <a:close/>
                </a:path>
              </a:pathLst>
            </a:custGeom>
            <a:solidFill>
              <a:srgbClr val="F6B31C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: Rounded Corners 6">
              <a:extLst>
                <a:ext uri="{FF2B5EF4-FFF2-40B4-BE49-F238E27FC236}">
                  <a16:creationId xmlns:a16="http://schemas.microsoft.com/office/drawing/2014/main" id="{2BAF97A0-D491-4FDB-1CE0-7B77B78A48BD}"/>
                </a:ext>
              </a:extLst>
            </p:cNvPr>
            <p:cNvSpPr/>
            <p:nvPr/>
          </p:nvSpPr>
          <p:spPr>
            <a:xfrm rot="19520438">
              <a:off x="7274040" y="3996485"/>
              <a:ext cx="3731646" cy="972089"/>
            </a:xfrm>
            <a:custGeom>
              <a:avLst/>
              <a:gdLst>
                <a:gd name="connsiteX0" fmla="*/ 0 w 1910686"/>
                <a:gd name="connsiteY0" fmla="*/ 153540 h 921224"/>
                <a:gd name="connsiteX1" fmla="*/ 153540 w 1910686"/>
                <a:gd name="connsiteY1" fmla="*/ 0 h 921224"/>
                <a:gd name="connsiteX2" fmla="*/ 1757146 w 1910686"/>
                <a:gd name="connsiteY2" fmla="*/ 0 h 921224"/>
                <a:gd name="connsiteX3" fmla="*/ 1910686 w 1910686"/>
                <a:gd name="connsiteY3" fmla="*/ 153540 h 921224"/>
                <a:gd name="connsiteX4" fmla="*/ 1910686 w 1910686"/>
                <a:gd name="connsiteY4" fmla="*/ 767684 h 921224"/>
                <a:gd name="connsiteX5" fmla="*/ 1757146 w 1910686"/>
                <a:gd name="connsiteY5" fmla="*/ 921224 h 921224"/>
                <a:gd name="connsiteX6" fmla="*/ 153540 w 1910686"/>
                <a:gd name="connsiteY6" fmla="*/ 921224 h 921224"/>
                <a:gd name="connsiteX7" fmla="*/ 0 w 1910686"/>
                <a:gd name="connsiteY7" fmla="*/ 767684 h 921224"/>
                <a:gd name="connsiteX8" fmla="*/ 0 w 1910686"/>
                <a:gd name="connsiteY8" fmla="*/ 153540 h 921224"/>
                <a:gd name="connsiteX0" fmla="*/ 0 w 2150201"/>
                <a:gd name="connsiteY0" fmla="*/ 270272 h 921224"/>
                <a:gd name="connsiteX1" fmla="*/ 393055 w 2150201"/>
                <a:gd name="connsiteY1" fmla="*/ 0 h 921224"/>
                <a:gd name="connsiteX2" fmla="*/ 1996661 w 2150201"/>
                <a:gd name="connsiteY2" fmla="*/ 0 h 921224"/>
                <a:gd name="connsiteX3" fmla="*/ 2150201 w 2150201"/>
                <a:gd name="connsiteY3" fmla="*/ 153540 h 921224"/>
                <a:gd name="connsiteX4" fmla="*/ 2150201 w 2150201"/>
                <a:gd name="connsiteY4" fmla="*/ 767684 h 921224"/>
                <a:gd name="connsiteX5" fmla="*/ 1996661 w 2150201"/>
                <a:gd name="connsiteY5" fmla="*/ 921224 h 921224"/>
                <a:gd name="connsiteX6" fmla="*/ 393055 w 2150201"/>
                <a:gd name="connsiteY6" fmla="*/ 921224 h 921224"/>
                <a:gd name="connsiteX7" fmla="*/ 239515 w 2150201"/>
                <a:gd name="connsiteY7" fmla="*/ 767684 h 921224"/>
                <a:gd name="connsiteX8" fmla="*/ 0 w 2150201"/>
                <a:gd name="connsiteY8" fmla="*/ 270272 h 921224"/>
                <a:gd name="connsiteX0" fmla="*/ 1911 w 2152112"/>
                <a:gd name="connsiteY0" fmla="*/ 270272 h 921224"/>
                <a:gd name="connsiteX1" fmla="*/ 67310 w 2152112"/>
                <a:gd name="connsiteY1" fmla="*/ 91084 h 921224"/>
                <a:gd name="connsiteX2" fmla="*/ 1998572 w 2152112"/>
                <a:gd name="connsiteY2" fmla="*/ 0 h 921224"/>
                <a:gd name="connsiteX3" fmla="*/ 2152112 w 2152112"/>
                <a:gd name="connsiteY3" fmla="*/ 153540 h 921224"/>
                <a:gd name="connsiteX4" fmla="*/ 2152112 w 2152112"/>
                <a:gd name="connsiteY4" fmla="*/ 767684 h 921224"/>
                <a:gd name="connsiteX5" fmla="*/ 1998572 w 2152112"/>
                <a:gd name="connsiteY5" fmla="*/ 921224 h 921224"/>
                <a:gd name="connsiteX6" fmla="*/ 394966 w 2152112"/>
                <a:gd name="connsiteY6" fmla="*/ 921224 h 921224"/>
                <a:gd name="connsiteX7" fmla="*/ 241426 w 2152112"/>
                <a:gd name="connsiteY7" fmla="*/ 767684 h 921224"/>
                <a:gd name="connsiteX8" fmla="*/ 1911 w 2152112"/>
                <a:gd name="connsiteY8" fmla="*/ 270272 h 921224"/>
                <a:gd name="connsiteX0" fmla="*/ 1911 w 2206065"/>
                <a:gd name="connsiteY0" fmla="*/ 270272 h 921224"/>
                <a:gd name="connsiteX1" fmla="*/ 67310 w 2206065"/>
                <a:gd name="connsiteY1" fmla="*/ 91084 h 921224"/>
                <a:gd name="connsiteX2" fmla="*/ 1998572 w 2206065"/>
                <a:gd name="connsiteY2" fmla="*/ 0 h 921224"/>
                <a:gd name="connsiteX3" fmla="*/ 2152112 w 2206065"/>
                <a:gd name="connsiteY3" fmla="*/ 767684 h 921224"/>
                <a:gd name="connsiteX4" fmla="*/ 1998572 w 2206065"/>
                <a:gd name="connsiteY4" fmla="*/ 921224 h 921224"/>
                <a:gd name="connsiteX5" fmla="*/ 394966 w 2206065"/>
                <a:gd name="connsiteY5" fmla="*/ 921224 h 921224"/>
                <a:gd name="connsiteX6" fmla="*/ 241426 w 2206065"/>
                <a:gd name="connsiteY6" fmla="*/ 767684 h 921224"/>
                <a:gd name="connsiteX7" fmla="*/ 1911 w 2206065"/>
                <a:gd name="connsiteY7" fmla="*/ 270272 h 921224"/>
                <a:gd name="connsiteX0" fmla="*/ 1911 w 2219973"/>
                <a:gd name="connsiteY0" fmla="*/ 270272 h 921224"/>
                <a:gd name="connsiteX1" fmla="*/ 67310 w 2219973"/>
                <a:gd name="connsiteY1" fmla="*/ 91084 h 921224"/>
                <a:gd name="connsiteX2" fmla="*/ 1998572 w 2219973"/>
                <a:gd name="connsiteY2" fmla="*/ 0 h 921224"/>
                <a:gd name="connsiteX3" fmla="*/ 1998572 w 2219973"/>
                <a:gd name="connsiteY3" fmla="*/ 921224 h 921224"/>
                <a:gd name="connsiteX4" fmla="*/ 394966 w 2219973"/>
                <a:gd name="connsiteY4" fmla="*/ 921224 h 921224"/>
                <a:gd name="connsiteX5" fmla="*/ 241426 w 2219973"/>
                <a:gd name="connsiteY5" fmla="*/ 767684 h 921224"/>
                <a:gd name="connsiteX6" fmla="*/ 1911 w 2219973"/>
                <a:gd name="connsiteY6" fmla="*/ 270272 h 921224"/>
                <a:gd name="connsiteX0" fmla="*/ 1911 w 2266620"/>
                <a:gd name="connsiteY0" fmla="*/ 179188 h 830140"/>
                <a:gd name="connsiteX1" fmla="*/ 67310 w 2266620"/>
                <a:gd name="connsiteY1" fmla="*/ 0 h 830140"/>
                <a:gd name="connsiteX2" fmla="*/ 2078601 w 2266620"/>
                <a:gd name="connsiteY2" fmla="*/ 175993 h 830140"/>
                <a:gd name="connsiteX3" fmla="*/ 1998572 w 2266620"/>
                <a:gd name="connsiteY3" fmla="*/ 830140 h 830140"/>
                <a:gd name="connsiteX4" fmla="*/ 394966 w 2266620"/>
                <a:gd name="connsiteY4" fmla="*/ 830140 h 830140"/>
                <a:gd name="connsiteX5" fmla="*/ 241426 w 2266620"/>
                <a:gd name="connsiteY5" fmla="*/ 676600 h 830140"/>
                <a:gd name="connsiteX6" fmla="*/ 1911 w 2266620"/>
                <a:gd name="connsiteY6" fmla="*/ 179188 h 830140"/>
                <a:gd name="connsiteX0" fmla="*/ 1911 w 2499087"/>
                <a:gd name="connsiteY0" fmla="*/ 179188 h 957495"/>
                <a:gd name="connsiteX1" fmla="*/ 67310 w 2499087"/>
                <a:gd name="connsiteY1" fmla="*/ 0 h 957495"/>
                <a:gd name="connsiteX2" fmla="*/ 2078601 w 2499087"/>
                <a:gd name="connsiteY2" fmla="*/ 175993 h 957495"/>
                <a:gd name="connsiteX3" fmla="*/ 2386950 w 2499087"/>
                <a:gd name="connsiteY3" fmla="*/ 957495 h 957495"/>
                <a:gd name="connsiteX4" fmla="*/ 394966 w 2499087"/>
                <a:gd name="connsiteY4" fmla="*/ 830140 h 957495"/>
                <a:gd name="connsiteX5" fmla="*/ 241426 w 2499087"/>
                <a:gd name="connsiteY5" fmla="*/ 676600 h 957495"/>
                <a:gd name="connsiteX6" fmla="*/ 1911 w 2499087"/>
                <a:gd name="connsiteY6" fmla="*/ 179188 h 957495"/>
                <a:gd name="connsiteX0" fmla="*/ 1911 w 2430298"/>
                <a:gd name="connsiteY0" fmla="*/ 179188 h 957495"/>
                <a:gd name="connsiteX1" fmla="*/ 67310 w 2430298"/>
                <a:gd name="connsiteY1" fmla="*/ 0 h 957495"/>
                <a:gd name="connsiteX2" fmla="*/ 2078601 w 2430298"/>
                <a:gd name="connsiteY2" fmla="*/ 175993 h 957495"/>
                <a:gd name="connsiteX3" fmla="*/ 2386950 w 2430298"/>
                <a:gd name="connsiteY3" fmla="*/ 957495 h 957495"/>
                <a:gd name="connsiteX4" fmla="*/ 394966 w 2430298"/>
                <a:gd name="connsiteY4" fmla="*/ 830140 h 957495"/>
                <a:gd name="connsiteX5" fmla="*/ 241426 w 2430298"/>
                <a:gd name="connsiteY5" fmla="*/ 676600 h 957495"/>
                <a:gd name="connsiteX6" fmla="*/ 1911 w 2430298"/>
                <a:gd name="connsiteY6" fmla="*/ 179188 h 957495"/>
                <a:gd name="connsiteX0" fmla="*/ 1911 w 2420377"/>
                <a:gd name="connsiteY0" fmla="*/ 179188 h 957495"/>
                <a:gd name="connsiteX1" fmla="*/ 67310 w 2420377"/>
                <a:gd name="connsiteY1" fmla="*/ 0 h 957495"/>
                <a:gd name="connsiteX2" fmla="*/ 2078601 w 2420377"/>
                <a:gd name="connsiteY2" fmla="*/ 175993 h 957495"/>
                <a:gd name="connsiteX3" fmla="*/ 2386950 w 2420377"/>
                <a:gd name="connsiteY3" fmla="*/ 957495 h 957495"/>
                <a:gd name="connsiteX4" fmla="*/ 394966 w 2420377"/>
                <a:gd name="connsiteY4" fmla="*/ 830140 h 957495"/>
                <a:gd name="connsiteX5" fmla="*/ 241426 w 2420377"/>
                <a:gd name="connsiteY5" fmla="*/ 676600 h 957495"/>
                <a:gd name="connsiteX6" fmla="*/ 1911 w 2420377"/>
                <a:gd name="connsiteY6" fmla="*/ 179188 h 957495"/>
                <a:gd name="connsiteX0" fmla="*/ 1911 w 2504936"/>
                <a:gd name="connsiteY0" fmla="*/ 179188 h 951012"/>
                <a:gd name="connsiteX1" fmla="*/ 67310 w 2504936"/>
                <a:gd name="connsiteY1" fmla="*/ 0 h 951012"/>
                <a:gd name="connsiteX2" fmla="*/ 2078601 w 2504936"/>
                <a:gd name="connsiteY2" fmla="*/ 175993 h 951012"/>
                <a:gd name="connsiteX3" fmla="*/ 2479661 w 2504936"/>
                <a:gd name="connsiteY3" fmla="*/ 951012 h 951012"/>
                <a:gd name="connsiteX4" fmla="*/ 394966 w 2504936"/>
                <a:gd name="connsiteY4" fmla="*/ 830140 h 951012"/>
                <a:gd name="connsiteX5" fmla="*/ 241426 w 2504936"/>
                <a:gd name="connsiteY5" fmla="*/ 676600 h 951012"/>
                <a:gd name="connsiteX6" fmla="*/ 1911 w 2504936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241426 w 2481949"/>
                <a:gd name="connsiteY5" fmla="*/ 676600 h 951012"/>
                <a:gd name="connsiteX6" fmla="*/ 1911 w 2481949"/>
                <a:gd name="connsiteY6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94966 w 2481949"/>
                <a:gd name="connsiteY4" fmla="*/ 830140 h 951012"/>
                <a:gd name="connsiteX5" fmla="*/ 1911 w 2481949"/>
                <a:gd name="connsiteY5" fmla="*/ 179188 h 951012"/>
                <a:gd name="connsiteX0" fmla="*/ 1911 w 2481949"/>
                <a:gd name="connsiteY0" fmla="*/ 179188 h 951012"/>
                <a:gd name="connsiteX1" fmla="*/ 67310 w 2481949"/>
                <a:gd name="connsiteY1" fmla="*/ 0 h 951012"/>
                <a:gd name="connsiteX2" fmla="*/ 2078601 w 2481949"/>
                <a:gd name="connsiteY2" fmla="*/ 175993 h 951012"/>
                <a:gd name="connsiteX3" fmla="*/ 2479661 w 2481949"/>
                <a:gd name="connsiteY3" fmla="*/ 951012 h 951012"/>
                <a:gd name="connsiteX4" fmla="*/ 359150 w 2481949"/>
                <a:gd name="connsiteY4" fmla="*/ 805378 h 951012"/>
                <a:gd name="connsiteX5" fmla="*/ 1911 w 2481949"/>
                <a:gd name="connsiteY5" fmla="*/ 179188 h 951012"/>
                <a:gd name="connsiteX0" fmla="*/ 432927 w 2555726"/>
                <a:gd name="connsiteY0" fmla="*/ 805378 h 951012"/>
                <a:gd name="connsiteX1" fmla="*/ 141087 w 2555726"/>
                <a:gd name="connsiteY1" fmla="*/ 0 h 951012"/>
                <a:gd name="connsiteX2" fmla="*/ 2152378 w 2555726"/>
                <a:gd name="connsiteY2" fmla="*/ 175993 h 951012"/>
                <a:gd name="connsiteX3" fmla="*/ 2553438 w 2555726"/>
                <a:gd name="connsiteY3" fmla="*/ 951012 h 951012"/>
                <a:gd name="connsiteX4" fmla="*/ 432927 w 2555726"/>
                <a:gd name="connsiteY4" fmla="*/ 805378 h 951012"/>
                <a:gd name="connsiteX0" fmla="*/ 475161 w 2597960"/>
                <a:gd name="connsiteY0" fmla="*/ 826456 h 972090"/>
                <a:gd name="connsiteX1" fmla="*/ 127313 w 2597960"/>
                <a:gd name="connsiteY1" fmla="*/ 0 h 972090"/>
                <a:gd name="connsiteX2" fmla="*/ 2194612 w 2597960"/>
                <a:gd name="connsiteY2" fmla="*/ 197071 h 972090"/>
                <a:gd name="connsiteX3" fmla="*/ 2595672 w 2597960"/>
                <a:gd name="connsiteY3" fmla="*/ 972090 h 972090"/>
                <a:gd name="connsiteX4" fmla="*/ 475161 w 2597960"/>
                <a:gd name="connsiteY4" fmla="*/ 826456 h 972090"/>
                <a:gd name="connsiteX0" fmla="*/ 358643 w 2481442"/>
                <a:gd name="connsiteY0" fmla="*/ 826456 h 972090"/>
                <a:gd name="connsiteX1" fmla="*/ 10795 w 2481442"/>
                <a:gd name="connsiteY1" fmla="*/ 0 h 972090"/>
                <a:gd name="connsiteX2" fmla="*/ 2078094 w 2481442"/>
                <a:gd name="connsiteY2" fmla="*/ 197071 h 972090"/>
                <a:gd name="connsiteX3" fmla="*/ 2479154 w 2481442"/>
                <a:gd name="connsiteY3" fmla="*/ 972090 h 972090"/>
                <a:gd name="connsiteX4" fmla="*/ 358643 w 2481442"/>
                <a:gd name="connsiteY4" fmla="*/ 826456 h 972090"/>
                <a:gd name="connsiteX0" fmla="*/ 349511 w 2472310"/>
                <a:gd name="connsiteY0" fmla="*/ 826456 h 972090"/>
                <a:gd name="connsiteX1" fmla="*/ 1663 w 2472310"/>
                <a:gd name="connsiteY1" fmla="*/ 0 h 972090"/>
                <a:gd name="connsiteX2" fmla="*/ 2068962 w 2472310"/>
                <a:gd name="connsiteY2" fmla="*/ 197071 h 972090"/>
                <a:gd name="connsiteX3" fmla="*/ 2470022 w 2472310"/>
                <a:gd name="connsiteY3" fmla="*/ 972090 h 972090"/>
                <a:gd name="connsiteX4" fmla="*/ 349511 w 2472310"/>
                <a:gd name="connsiteY4" fmla="*/ 826456 h 972090"/>
                <a:gd name="connsiteX0" fmla="*/ 380639 w 2503438"/>
                <a:gd name="connsiteY0" fmla="*/ 826456 h 972090"/>
                <a:gd name="connsiteX1" fmla="*/ 32791 w 2503438"/>
                <a:gd name="connsiteY1" fmla="*/ 0 h 972090"/>
                <a:gd name="connsiteX2" fmla="*/ 2100090 w 2503438"/>
                <a:gd name="connsiteY2" fmla="*/ 197071 h 972090"/>
                <a:gd name="connsiteX3" fmla="*/ 2501150 w 2503438"/>
                <a:gd name="connsiteY3" fmla="*/ 972090 h 972090"/>
                <a:gd name="connsiteX4" fmla="*/ 380639 w 2503438"/>
                <a:gd name="connsiteY4" fmla="*/ 826456 h 97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438" h="972090">
                  <a:moveTo>
                    <a:pt x="380639" y="826456"/>
                  </a:moveTo>
                  <a:cubicBezTo>
                    <a:pt x="182424" y="755951"/>
                    <a:pt x="-95926" y="55229"/>
                    <a:pt x="32791" y="0"/>
                  </a:cubicBezTo>
                  <a:lnTo>
                    <a:pt x="2100090" y="197071"/>
                  </a:lnTo>
                  <a:cubicBezTo>
                    <a:pt x="2343994" y="422684"/>
                    <a:pt x="2526104" y="862766"/>
                    <a:pt x="2501150" y="972090"/>
                  </a:cubicBezTo>
                  <a:lnTo>
                    <a:pt x="380639" y="826456"/>
                  </a:lnTo>
                  <a:close/>
                </a:path>
              </a:pathLst>
            </a:custGeom>
            <a:solidFill>
              <a:srgbClr val="C51E2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A983636-A378-FB39-180E-C82AC57C1CDA}"/>
                </a:ext>
              </a:extLst>
            </p:cNvPr>
            <p:cNvSpPr/>
            <p:nvPr/>
          </p:nvSpPr>
          <p:spPr>
            <a:xfrm>
              <a:off x="8040648" y="4757759"/>
              <a:ext cx="411809" cy="23886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2EC8519-D0EC-6AE6-CABC-A63000B45F19}"/>
                </a:ext>
              </a:extLst>
            </p:cNvPr>
            <p:cNvSpPr/>
            <p:nvPr/>
          </p:nvSpPr>
          <p:spPr>
            <a:xfrm>
              <a:off x="10042301" y="3669805"/>
              <a:ext cx="411809" cy="23886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AE31224-B12E-2A4E-7F20-540D3476CD82}"/>
                </a:ext>
              </a:extLst>
            </p:cNvPr>
            <p:cNvSpPr/>
            <p:nvPr/>
          </p:nvSpPr>
          <p:spPr>
            <a:xfrm>
              <a:off x="8750116" y="3200894"/>
              <a:ext cx="411809" cy="23886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E8C255F-F369-6C4D-E387-E997EA7DD221}"/>
                </a:ext>
              </a:extLst>
            </p:cNvPr>
            <p:cNvSpPr/>
            <p:nvPr/>
          </p:nvSpPr>
          <p:spPr>
            <a:xfrm>
              <a:off x="7168932" y="4241129"/>
              <a:ext cx="411809" cy="23886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6580606-AF55-E5F8-C181-A09CEAF23F8E}"/>
                </a:ext>
              </a:extLst>
            </p:cNvPr>
            <p:cNvSpPr/>
            <p:nvPr/>
          </p:nvSpPr>
          <p:spPr>
            <a:xfrm>
              <a:off x="6287750" y="3577985"/>
              <a:ext cx="411809" cy="23886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573458-01D8-2006-0653-E43D313F36BC}"/>
                </a:ext>
              </a:extLst>
            </p:cNvPr>
            <p:cNvSpPr/>
            <p:nvPr/>
          </p:nvSpPr>
          <p:spPr>
            <a:xfrm>
              <a:off x="7773506" y="2713293"/>
              <a:ext cx="411809" cy="23886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7D33990-93C4-2C67-ACFD-50E5FF7C48A7}"/>
                </a:ext>
              </a:extLst>
            </p:cNvPr>
            <p:cNvSpPr/>
            <p:nvPr/>
          </p:nvSpPr>
          <p:spPr>
            <a:xfrm>
              <a:off x="6757122" y="2165296"/>
              <a:ext cx="411809" cy="23886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D81FBB6-0FDE-ECCE-6758-4AE6385B9C33}"/>
                </a:ext>
              </a:extLst>
            </p:cNvPr>
            <p:cNvSpPr/>
            <p:nvPr/>
          </p:nvSpPr>
          <p:spPr>
            <a:xfrm>
              <a:off x="5455508" y="2885485"/>
              <a:ext cx="411809" cy="23886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6EB89FA-7FED-07FE-996D-FD7EAAFFF412}"/>
                </a:ext>
              </a:extLst>
            </p:cNvPr>
            <p:cNvSpPr/>
            <p:nvPr/>
          </p:nvSpPr>
          <p:spPr>
            <a:xfrm>
              <a:off x="4504525" y="2258968"/>
              <a:ext cx="411809" cy="23886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4C7261A-EBA5-9344-9ADE-03666C7BD3FC}"/>
                </a:ext>
              </a:extLst>
            </p:cNvPr>
            <p:cNvSpPr/>
            <p:nvPr/>
          </p:nvSpPr>
          <p:spPr>
            <a:xfrm>
              <a:off x="5768206" y="1505591"/>
              <a:ext cx="411809" cy="23886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626121E-81C2-245F-7E7B-8FAD4D45A7C5}"/>
                </a:ext>
              </a:extLst>
            </p:cNvPr>
            <p:cNvSpPr/>
            <p:nvPr/>
          </p:nvSpPr>
          <p:spPr>
            <a:xfrm>
              <a:off x="4710475" y="1010813"/>
              <a:ext cx="411809" cy="23886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7D538FF-4B45-97ED-0531-DFCAFBCC4F99}"/>
                </a:ext>
              </a:extLst>
            </p:cNvPr>
            <p:cNvSpPr/>
            <p:nvPr/>
          </p:nvSpPr>
          <p:spPr>
            <a:xfrm>
              <a:off x="3651730" y="1632364"/>
              <a:ext cx="411809" cy="23886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EC1AB07-4987-3918-6783-3E95D4879B77}"/>
                </a:ext>
              </a:extLst>
            </p:cNvPr>
            <p:cNvSpPr/>
            <p:nvPr/>
          </p:nvSpPr>
          <p:spPr>
            <a:xfrm>
              <a:off x="2880355" y="979458"/>
              <a:ext cx="411809" cy="23886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B11C2B2-D9E9-7300-E12A-91EAC163F08D}"/>
                </a:ext>
              </a:extLst>
            </p:cNvPr>
            <p:cNvSpPr/>
            <p:nvPr/>
          </p:nvSpPr>
          <p:spPr>
            <a:xfrm>
              <a:off x="3625536" y="533486"/>
              <a:ext cx="411809" cy="23886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7" name="ttsMP3.com_VoiceText_2025-2-1_21-49-59">
            <a:hlinkClick r:id="" action="ppaction://media"/>
            <a:extLst>
              <a:ext uri="{FF2B5EF4-FFF2-40B4-BE49-F238E27FC236}">
                <a16:creationId xmlns:a16="http://schemas.microsoft.com/office/drawing/2014/main" id="{6CA017CD-C0D3-274F-ACDE-5839D3FF0C6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6DC5DBEF-0A22-099A-C594-86CCEB7C0587}"/>
              </a:ext>
            </a:extLst>
          </p:cNvPr>
          <p:cNvGrpSpPr/>
          <p:nvPr/>
        </p:nvGrpSpPr>
        <p:grpSpPr>
          <a:xfrm>
            <a:off x="4148910" y="5101650"/>
            <a:ext cx="2193145" cy="882947"/>
            <a:chOff x="7028221" y="184781"/>
            <a:chExt cx="5871273" cy="2363739"/>
          </a:xfrm>
        </p:grpSpPr>
        <p:sp>
          <p:nvSpPr>
            <p:cNvPr id="49" name="Rectangle 20">
              <a:extLst>
                <a:ext uri="{FF2B5EF4-FFF2-40B4-BE49-F238E27FC236}">
                  <a16:creationId xmlns:a16="http://schemas.microsoft.com/office/drawing/2014/main" id="{29778A28-844E-CA69-2FB1-AA88F080303E}"/>
                </a:ext>
              </a:extLst>
            </p:cNvPr>
            <p:cNvSpPr/>
            <p:nvPr/>
          </p:nvSpPr>
          <p:spPr>
            <a:xfrm rot="1873815">
              <a:off x="7559912" y="2160426"/>
              <a:ext cx="5339582" cy="388094"/>
            </a:xfrm>
            <a:custGeom>
              <a:avLst/>
              <a:gdLst>
                <a:gd name="connsiteX0" fmla="*/ 0 w 5210433"/>
                <a:gd name="connsiteY0" fmla="*/ 0 h 388094"/>
                <a:gd name="connsiteX1" fmla="*/ 5210433 w 5210433"/>
                <a:gd name="connsiteY1" fmla="*/ 0 h 388094"/>
                <a:gd name="connsiteX2" fmla="*/ 5210433 w 5210433"/>
                <a:gd name="connsiteY2" fmla="*/ 388094 h 388094"/>
                <a:gd name="connsiteX3" fmla="*/ 0 w 5210433"/>
                <a:gd name="connsiteY3" fmla="*/ 388094 h 388094"/>
                <a:gd name="connsiteX4" fmla="*/ 0 w 5210433"/>
                <a:gd name="connsiteY4" fmla="*/ 0 h 388094"/>
                <a:gd name="connsiteX0" fmla="*/ 0 w 5304009"/>
                <a:gd name="connsiteY0" fmla="*/ 0 h 388094"/>
                <a:gd name="connsiteX1" fmla="*/ 5210433 w 5304009"/>
                <a:gd name="connsiteY1" fmla="*/ 0 h 388094"/>
                <a:gd name="connsiteX2" fmla="*/ 5210433 w 5304009"/>
                <a:gd name="connsiteY2" fmla="*/ 388094 h 388094"/>
                <a:gd name="connsiteX3" fmla="*/ 0 w 5304009"/>
                <a:gd name="connsiteY3" fmla="*/ 388094 h 388094"/>
                <a:gd name="connsiteX4" fmla="*/ 0 w 5304009"/>
                <a:gd name="connsiteY4" fmla="*/ 0 h 388094"/>
                <a:gd name="connsiteX0" fmla="*/ 0 w 5339582"/>
                <a:gd name="connsiteY0" fmla="*/ 0 h 388094"/>
                <a:gd name="connsiteX1" fmla="*/ 5210433 w 5339582"/>
                <a:gd name="connsiteY1" fmla="*/ 0 h 388094"/>
                <a:gd name="connsiteX2" fmla="*/ 5210433 w 5339582"/>
                <a:gd name="connsiteY2" fmla="*/ 388094 h 388094"/>
                <a:gd name="connsiteX3" fmla="*/ 0 w 5339582"/>
                <a:gd name="connsiteY3" fmla="*/ 388094 h 388094"/>
                <a:gd name="connsiteX4" fmla="*/ 0 w 5339582"/>
                <a:gd name="connsiteY4" fmla="*/ 0 h 38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9582" h="388094">
                  <a:moveTo>
                    <a:pt x="0" y="0"/>
                  </a:moveTo>
                  <a:lnTo>
                    <a:pt x="5210433" y="0"/>
                  </a:lnTo>
                  <a:cubicBezTo>
                    <a:pt x="5339533" y="140200"/>
                    <a:pt x="5420980" y="220178"/>
                    <a:pt x="5210433" y="388094"/>
                  </a:cubicBezTo>
                  <a:lnTo>
                    <a:pt x="0" y="38809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D4155B"/>
                </a:gs>
                <a:gs pos="37000">
                  <a:srgbClr val="F6B31C"/>
                </a:gs>
              </a:gsLst>
              <a:lin ang="4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B0299DA-EC90-CC0E-877D-93E2E171C3C8}"/>
                </a:ext>
              </a:extLst>
            </p:cNvPr>
            <p:cNvSpPr/>
            <p:nvPr/>
          </p:nvSpPr>
          <p:spPr>
            <a:xfrm>
              <a:off x="7028221" y="184781"/>
              <a:ext cx="1141014" cy="1141014"/>
            </a:xfrm>
            <a:prstGeom prst="ellipse">
              <a:avLst/>
            </a:prstGeom>
            <a:gradFill>
              <a:gsLst>
                <a:gs pos="0">
                  <a:srgbClr val="D4155B"/>
                </a:gs>
                <a:gs pos="54000">
                  <a:srgbClr val="F6B31C"/>
                </a:gs>
              </a:gsLst>
              <a:lin ang="4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8D72CE8-F2F3-15E8-A42F-72B00C872FDD}"/>
                </a:ext>
              </a:extLst>
            </p:cNvPr>
            <p:cNvSpPr/>
            <p:nvPr/>
          </p:nvSpPr>
          <p:spPr>
            <a:xfrm>
              <a:off x="7750786" y="776834"/>
              <a:ext cx="415866" cy="415866"/>
            </a:xfrm>
            <a:prstGeom prst="ellipse">
              <a:avLst/>
            </a:prstGeom>
            <a:solidFill>
              <a:srgbClr val="F6B31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52601C8-84E3-6F4D-79BD-8AE8356B9326}"/>
              </a:ext>
            </a:extLst>
          </p:cNvPr>
          <p:cNvGrpSpPr/>
          <p:nvPr/>
        </p:nvGrpSpPr>
        <p:grpSpPr>
          <a:xfrm rot="14510322" flipH="1">
            <a:off x="3457440" y="5941471"/>
            <a:ext cx="2193145" cy="882947"/>
            <a:chOff x="7028221" y="184781"/>
            <a:chExt cx="5871273" cy="2363739"/>
          </a:xfrm>
        </p:grpSpPr>
        <p:sp>
          <p:nvSpPr>
            <p:cNvPr id="53" name="Rectangle 20">
              <a:extLst>
                <a:ext uri="{FF2B5EF4-FFF2-40B4-BE49-F238E27FC236}">
                  <a16:creationId xmlns:a16="http://schemas.microsoft.com/office/drawing/2014/main" id="{9AC85BA5-5C62-E3F6-93E2-C5BE16442222}"/>
                </a:ext>
              </a:extLst>
            </p:cNvPr>
            <p:cNvSpPr/>
            <p:nvPr/>
          </p:nvSpPr>
          <p:spPr>
            <a:xfrm rot="1873815">
              <a:off x="7559912" y="2160426"/>
              <a:ext cx="5339582" cy="388094"/>
            </a:xfrm>
            <a:custGeom>
              <a:avLst/>
              <a:gdLst>
                <a:gd name="connsiteX0" fmla="*/ 0 w 5210433"/>
                <a:gd name="connsiteY0" fmla="*/ 0 h 388094"/>
                <a:gd name="connsiteX1" fmla="*/ 5210433 w 5210433"/>
                <a:gd name="connsiteY1" fmla="*/ 0 h 388094"/>
                <a:gd name="connsiteX2" fmla="*/ 5210433 w 5210433"/>
                <a:gd name="connsiteY2" fmla="*/ 388094 h 388094"/>
                <a:gd name="connsiteX3" fmla="*/ 0 w 5210433"/>
                <a:gd name="connsiteY3" fmla="*/ 388094 h 388094"/>
                <a:gd name="connsiteX4" fmla="*/ 0 w 5210433"/>
                <a:gd name="connsiteY4" fmla="*/ 0 h 388094"/>
                <a:gd name="connsiteX0" fmla="*/ 0 w 5304009"/>
                <a:gd name="connsiteY0" fmla="*/ 0 h 388094"/>
                <a:gd name="connsiteX1" fmla="*/ 5210433 w 5304009"/>
                <a:gd name="connsiteY1" fmla="*/ 0 h 388094"/>
                <a:gd name="connsiteX2" fmla="*/ 5210433 w 5304009"/>
                <a:gd name="connsiteY2" fmla="*/ 388094 h 388094"/>
                <a:gd name="connsiteX3" fmla="*/ 0 w 5304009"/>
                <a:gd name="connsiteY3" fmla="*/ 388094 h 388094"/>
                <a:gd name="connsiteX4" fmla="*/ 0 w 5304009"/>
                <a:gd name="connsiteY4" fmla="*/ 0 h 388094"/>
                <a:gd name="connsiteX0" fmla="*/ 0 w 5339582"/>
                <a:gd name="connsiteY0" fmla="*/ 0 h 388094"/>
                <a:gd name="connsiteX1" fmla="*/ 5210433 w 5339582"/>
                <a:gd name="connsiteY1" fmla="*/ 0 h 388094"/>
                <a:gd name="connsiteX2" fmla="*/ 5210433 w 5339582"/>
                <a:gd name="connsiteY2" fmla="*/ 388094 h 388094"/>
                <a:gd name="connsiteX3" fmla="*/ 0 w 5339582"/>
                <a:gd name="connsiteY3" fmla="*/ 388094 h 388094"/>
                <a:gd name="connsiteX4" fmla="*/ 0 w 5339582"/>
                <a:gd name="connsiteY4" fmla="*/ 0 h 388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9582" h="388094">
                  <a:moveTo>
                    <a:pt x="0" y="0"/>
                  </a:moveTo>
                  <a:lnTo>
                    <a:pt x="5210433" y="0"/>
                  </a:lnTo>
                  <a:cubicBezTo>
                    <a:pt x="5339533" y="140200"/>
                    <a:pt x="5420980" y="220178"/>
                    <a:pt x="5210433" y="388094"/>
                  </a:cubicBezTo>
                  <a:lnTo>
                    <a:pt x="0" y="38809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D4155B"/>
                </a:gs>
                <a:gs pos="37000">
                  <a:srgbClr val="F6B31C"/>
                </a:gs>
              </a:gsLst>
              <a:lin ang="4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F1E520C-851F-2039-5D37-669F0B2BDA72}"/>
                </a:ext>
              </a:extLst>
            </p:cNvPr>
            <p:cNvSpPr/>
            <p:nvPr/>
          </p:nvSpPr>
          <p:spPr>
            <a:xfrm>
              <a:off x="7028221" y="184781"/>
              <a:ext cx="1141014" cy="1141014"/>
            </a:xfrm>
            <a:prstGeom prst="ellipse">
              <a:avLst/>
            </a:prstGeom>
            <a:gradFill>
              <a:gsLst>
                <a:gs pos="0">
                  <a:srgbClr val="D4155B"/>
                </a:gs>
                <a:gs pos="54000">
                  <a:srgbClr val="F6B31C"/>
                </a:gs>
              </a:gsLst>
              <a:lin ang="4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CD65A5F-9D1F-F50F-03FE-77AF1CFC22B4}"/>
                </a:ext>
              </a:extLst>
            </p:cNvPr>
            <p:cNvSpPr/>
            <p:nvPr/>
          </p:nvSpPr>
          <p:spPr>
            <a:xfrm>
              <a:off x="7750786" y="776834"/>
              <a:ext cx="415866" cy="415866"/>
            </a:xfrm>
            <a:prstGeom prst="ellipse">
              <a:avLst/>
            </a:prstGeom>
            <a:solidFill>
              <a:srgbClr val="F6B31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92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DF265D9-9C6C-89CC-9096-EAE418CD10D8}"/>
              </a:ext>
            </a:extLst>
          </p:cNvPr>
          <p:cNvSpPr txBox="1"/>
          <p:nvPr/>
        </p:nvSpPr>
        <p:spPr>
          <a:xfrm>
            <a:off x="661992" y="1911226"/>
            <a:ext cx="592898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X</a:t>
            </a: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-ray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344C87-F75D-E398-6B68-115B979827FC}"/>
              </a:ext>
            </a:extLst>
          </p:cNvPr>
          <p:cNvGrpSpPr/>
          <p:nvPr/>
        </p:nvGrpSpPr>
        <p:grpSpPr>
          <a:xfrm>
            <a:off x="511492" y="4501841"/>
            <a:ext cx="5835016" cy="5159314"/>
            <a:chOff x="3900985" y="685932"/>
            <a:chExt cx="5458797" cy="482666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D8D0E9E-7686-3FD5-6585-1BCA1993DC1F}"/>
                </a:ext>
              </a:extLst>
            </p:cNvPr>
            <p:cNvSpPr/>
            <p:nvPr/>
          </p:nvSpPr>
          <p:spPr>
            <a:xfrm>
              <a:off x="3900985" y="685932"/>
              <a:ext cx="5458797" cy="4826663"/>
            </a:xfrm>
            <a:prstGeom prst="roundRect">
              <a:avLst>
                <a:gd name="adj" fmla="val 5090"/>
              </a:avLst>
            </a:prstGeom>
            <a:solidFill>
              <a:srgbClr val="CAC0B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48A27D-FE0F-227E-21E6-B7D31A845F56}"/>
                </a:ext>
              </a:extLst>
            </p:cNvPr>
            <p:cNvSpPr/>
            <p:nvPr/>
          </p:nvSpPr>
          <p:spPr>
            <a:xfrm>
              <a:off x="3975100" y="749301"/>
              <a:ext cx="5310569" cy="4695600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F1F4B6-1F54-1C62-395C-B080A1034E89}"/>
                </a:ext>
              </a:extLst>
            </p:cNvPr>
            <p:cNvGrpSpPr/>
            <p:nvPr/>
          </p:nvGrpSpPr>
          <p:grpSpPr>
            <a:xfrm>
              <a:off x="4132394" y="1264706"/>
              <a:ext cx="5024310" cy="3808955"/>
              <a:chOff x="4132394" y="1264706"/>
              <a:chExt cx="5024310" cy="3808955"/>
            </a:xfrm>
            <a:solidFill>
              <a:sysClr val="window" lastClr="FFFFFF"/>
            </a:solidFill>
            <a:effectLst>
              <a:glow rad="127000">
                <a:srgbClr val="BABED1"/>
              </a:glow>
            </a:effectLst>
          </p:grpSpPr>
          <p:sp>
            <p:nvSpPr>
              <p:cNvPr id="15" name="Oval 62">
                <a:extLst>
                  <a:ext uri="{FF2B5EF4-FFF2-40B4-BE49-F238E27FC236}">
                    <a16:creationId xmlns:a16="http://schemas.microsoft.com/office/drawing/2014/main" id="{BE73C5EE-C46B-76C3-158B-7358A8755D68}"/>
                  </a:ext>
                </a:extLst>
              </p:cNvPr>
              <p:cNvSpPr/>
              <p:nvPr/>
            </p:nvSpPr>
            <p:spPr>
              <a:xfrm>
                <a:off x="5841169" y="3153920"/>
                <a:ext cx="1582953" cy="662147"/>
              </a:xfrm>
              <a:custGeom>
                <a:avLst/>
                <a:gdLst>
                  <a:gd name="connsiteX0" fmla="*/ 0 w 1582738"/>
                  <a:gd name="connsiteY0" fmla="*/ 394654 h 789307"/>
                  <a:gd name="connsiteX1" fmla="*/ 791369 w 1582738"/>
                  <a:gd name="connsiteY1" fmla="*/ 0 h 789307"/>
                  <a:gd name="connsiteX2" fmla="*/ 1582738 w 1582738"/>
                  <a:gd name="connsiteY2" fmla="*/ 394654 h 789307"/>
                  <a:gd name="connsiteX3" fmla="*/ 791369 w 1582738"/>
                  <a:gd name="connsiteY3" fmla="*/ 789308 h 789307"/>
                  <a:gd name="connsiteX4" fmla="*/ 0 w 1582738"/>
                  <a:gd name="connsiteY4" fmla="*/ 394654 h 789307"/>
                  <a:gd name="connsiteX0" fmla="*/ 0 w 1582738"/>
                  <a:gd name="connsiteY0" fmla="*/ 162304 h 556958"/>
                  <a:gd name="connsiteX1" fmla="*/ 791369 w 1582738"/>
                  <a:gd name="connsiteY1" fmla="*/ 8950 h 556958"/>
                  <a:gd name="connsiteX2" fmla="*/ 1582738 w 1582738"/>
                  <a:gd name="connsiteY2" fmla="*/ 162304 h 556958"/>
                  <a:gd name="connsiteX3" fmla="*/ 791369 w 1582738"/>
                  <a:gd name="connsiteY3" fmla="*/ 556958 h 556958"/>
                  <a:gd name="connsiteX4" fmla="*/ 0 w 1582738"/>
                  <a:gd name="connsiteY4" fmla="*/ 162304 h 556958"/>
                  <a:gd name="connsiteX0" fmla="*/ 9 w 1582747"/>
                  <a:gd name="connsiteY0" fmla="*/ 162304 h 343802"/>
                  <a:gd name="connsiteX1" fmla="*/ 791378 w 1582747"/>
                  <a:gd name="connsiteY1" fmla="*/ 8950 h 343802"/>
                  <a:gd name="connsiteX2" fmla="*/ 1582747 w 1582747"/>
                  <a:gd name="connsiteY2" fmla="*/ 162304 h 343802"/>
                  <a:gd name="connsiteX3" fmla="*/ 778678 w 1582747"/>
                  <a:gd name="connsiteY3" fmla="*/ 341058 h 343802"/>
                  <a:gd name="connsiteX4" fmla="*/ 9 w 1582747"/>
                  <a:gd name="connsiteY4" fmla="*/ 162304 h 343802"/>
                  <a:gd name="connsiteX0" fmla="*/ 7 w 1582745"/>
                  <a:gd name="connsiteY0" fmla="*/ 203200 h 344167"/>
                  <a:gd name="connsiteX1" fmla="*/ 791376 w 1582745"/>
                  <a:gd name="connsiteY1" fmla="*/ 11746 h 344167"/>
                  <a:gd name="connsiteX2" fmla="*/ 1582745 w 1582745"/>
                  <a:gd name="connsiteY2" fmla="*/ 165100 h 344167"/>
                  <a:gd name="connsiteX3" fmla="*/ 778676 w 1582745"/>
                  <a:gd name="connsiteY3" fmla="*/ 343854 h 344167"/>
                  <a:gd name="connsiteX4" fmla="*/ 7 w 1582745"/>
                  <a:gd name="connsiteY4" fmla="*/ 203200 h 344167"/>
                  <a:gd name="connsiteX0" fmla="*/ 304 w 1583042"/>
                  <a:gd name="connsiteY0" fmla="*/ 315204 h 615397"/>
                  <a:gd name="connsiteX1" fmla="*/ 791673 w 1583042"/>
                  <a:gd name="connsiteY1" fmla="*/ 123750 h 615397"/>
                  <a:gd name="connsiteX2" fmla="*/ 1583042 w 1583042"/>
                  <a:gd name="connsiteY2" fmla="*/ 277104 h 615397"/>
                  <a:gd name="connsiteX3" fmla="*/ 778973 w 1583042"/>
                  <a:gd name="connsiteY3" fmla="*/ 455858 h 615397"/>
                  <a:gd name="connsiteX4" fmla="*/ 304 w 1583042"/>
                  <a:gd name="connsiteY4" fmla="*/ 315204 h 615397"/>
                  <a:gd name="connsiteX0" fmla="*/ 304 w 1583042"/>
                  <a:gd name="connsiteY0" fmla="*/ 369120 h 669313"/>
                  <a:gd name="connsiteX1" fmla="*/ 791673 w 1583042"/>
                  <a:gd name="connsiteY1" fmla="*/ 177666 h 669313"/>
                  <a:gd name="connsiteX2" fmla="*/ 1583042 w 1583042"/>
                  <a:gd name="connsiteY2" fmla="*/ 331020 h 669313"/>
                  <a:gd name="connsiteX3" fmla="*/ 778973 w 1583042"/>
                  <a:gd name="connsiteY3" fmla="*/ 509774 h 669313"/>
                  <a:gd name="connsiteX4" fmla="*/ 304 w 1583042"/>
                  <a:gd name="connsiteY4" fmla="*/ 369120 h 669313"/>
                  <a:gd name="connsiteX0" fmla="*/ 304 w 1583042"/>
                  <a:gd name="connsiteY0" fmla="*/ 369120 h 669313"/>
                  <a:gd name="connsiteX1" fmla="*/ 791673 w 1583042"/>
                  <a:gd name="connsiteY1" fmla="*/ 177666 h 669313"/>
                  <a:gd name="connsiteX2" fmla="*/ 1583042 w 1583042"/>
                  <a:gd name="connsiteY2" fmla="*/ 331020 h 669313"/>
                  <a:gd name="connsiteX3" fmla="*/ 778973 w 1583042"/>
                  <a:gd name="connsiteY3" fmla="*/ 509774 h 669313"/>
                  <a:gd name="connsiteX4" fmla="*/ 304 w 1583042"/>
                  <a:gd name="connsiteY4" fmla="*/ 369120 h 669313"/>
                  <a:gd name="connsiteX0" fmla="*/ 262 w 1583000"/>
                  <a:gd name="connsiteY0" fmla="*/ 369120 h 702343"/>
                  <a:gd name="connsiteX1" fmla="*/ 791631 w 1583000"/>
                  <a:gd name="connsiteY1" fmla="*/ 177666 h 702343"/>
                  <a:gd name="connsiteX2" fmla="*/ 1583000 w 1583000"/>
                  <a:gd name="connsiteY2" fmla="*/ 331020 h 702343"/>
                  <a:gd name="connsiteX3" fmla="*/ 778931 w 1583000"/>
                  <a:gd name="connsiteY3" fmla="*/ 509774 h 702343"/>
                  <a:gd name="connsiteX4" fmla="*/ 262 w 1583000"/>
                  <a:gd name="connsiteY4" fmla="*/ 369120 h 702343"/>
                  <a:gd name="connsiteX0" fmla="*/ 215 w 1582953"/>
                  <a:gd name="connsiteY0" fmla="*/ 369120 h 665767"/>
                  <a:gd name="connsiteX1" fmla="*/ 791584 w 1582953"/>
                  <a:gd name="connsiteY1" fmla="*/ 177666 h 665767"/>
                  <a:gd name="connsiteX2" fmla="*/ 1582953 w 1582953"/>
                  <a:gd name="connsiteY2" fmla="*/ 331020 h 665767"/>
                  <a:gd name="connsiteX3" fmla="*/ 778884 w 1582953"/>
                  <a:gd name="connsiteY3" fmla="*/ 509774 h 665767"/>
                  <a:gd name="connsiteX4" fmla="*/ 215 w 1582953"/>
                  <a:gd name="connsiteY4" fmla="*/ 369120 h 665767"/>
                  <a:gd name="connsiteX0" fmla="*/ 215 w 1582953"/>
                  <a:gd name="connsiteY0" fmla="*/ 365500 h 662147"/>
                  <a:gd name="connsiteX1" fmla="*/ 791584 w 1582953"/>
                  <a:gd name="connsiteY1" fmla="*/ 174046 h 662147"/>
                  <a:gd name="connsiteX2" fmla="*/ 1582953 w 1582953"/>
                  <a:gd name="connsiteY2" fmla="*/ 327400 h 662147"/>
                  <a:gd name="connsiteX3" fmla="*/ 778884 w 1582953"/>
                  <a:gd name="connsiteY3" fmla="*/ 506154 h 662147"/>
                  <a:gd name="connsiteX4" fmla="*/ 215 w 1582953"/>
                  <a:gd name="connsiteY4" fmla="*/ 365500 h 662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2953" h="662147">
                    <a:moveTo>
                      <a:pt x="215" y="365500"/>
                    </a:moveTo>
                    <a:cubicBezTo>
                      <a:pt x="15032" y="-210551"/>
                      <a:pt x="756394" y="167696"/>
                      <a:pt x="791584" y="174046"/>
                    </a:cubicBezTo>
                    <a:cubicBezTo>
                      <a:pt x="826774" y="180396"/>
                      <a:pt x="1506753" y="-309661"/>
                      <a:pt x="1582953" y="327400"/>
                    </a:cubicBezTo>
                    <a:cubicBezTo>
                      <a:pt x="1392453" y="951761"/>
                      <a:pt x="814074" y="512504"/>
                      <a:pt x="778884" y="506154"/>
                    </a:cubicBezTo>
                    <a:cubicBezTo>
                      <a:pt x="743694" y="499804"/>
                      <a:pt x="-14602" y="941551"/>
                      <a:pt x="215" y="36550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17C9DA-EFCE-82A8-BE20-38EA4ACB084F}"/>
                  </a:ext>
                </a:extLst>
              </p:cNvPr>
              <p:cNvSpPr/>
              <p:nvPr/>
            </p:nvSpPr>
            <p:spPr>
              <a:xfrm>
                <a:off x="6296024" y="1264706"/>
                <a:ext cx="590550" cy="381000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EF94423-E64E-30A1-A6A3-41276E5319E3}"/>
                  </a:ext>
                </a:extLst>
              </p:cNvPr>
              <p:cNvSpPr/>
              <p:nvPr/>
            </p:nvSpPr>
            <p:spPr>
              <a:xfrm>
                <a:off x="6367462" y="1695450"/>
                <a:ext cx="447675" cy="381000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1A8148D-2CD5-1BC9-9F90-7040571115A2}"/>
                  </a:ext>
                </a:extLst>
              </p:cNvPr>
              <p:cNvSpPr/>
              <p:nvPr/>
            </p:nvSpPr>
            <p:spPr>
              <a:xfrm>
                <a:off x="6367462" y="2145030"/>
                <a:ext cx="447675" cy="158750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57">
                <a:extLst>
                  <a:ext uri="{FF2B5EF4-FFF2-40B4-BE49-F238E27FC236}">
                    <a16:creationId xmlns:a16="http://schemas.microsoft.com/office/drawing/2014/main" id="{E4533B67-57D3-440E-0A3C-D8D08DF6FC7D}"/>
                  </a:ext>
                </a:extLst>
              </p:cNvPr>
              <p:cNvSpPr/>
              <p:nvPr/>
            </p:nvSpPr>
            <p:spPr>
              <a:xfrm>
                <a:off x="6380161" y="2457450"/>
                <a:ext cx="453898" cy="214313"/>
              </a:xfrm>
              <a:custGeom>
                <a:avLst/>
                <a:gdLst>
                  <a:gd name="connsiteX0" fmla="*/ 0 w 447675"/>
                  <a:gd name="connsiteY0" fmla="*/ 190500 h 381000"/>
                  <a:gd name="connsiteX1" fmla="*/ 223838 w 447675"/>
                  <a:gd name="connsiteY1" fmla="*/ 0 h 381000"/>
                  <a:gd name="connsiteX2" fmla="*/ 447676 w 447675"/>
                  <a:gd name="connsiteY2" fmla="*/ 190500 h 381000"/>
                  <a:gd name="connsiteX3" fmla="*/ 223838 w 447675"/>
                  <a:gd name="connsiteY3" fmla="*/ 381000 h 381000"/>
                  <a:gd name="connsiteX4" fmla="*/ 0 w 447675"/>
                  <a:gd name="connsiteY4" fmla="*/ 190500 h 381000"/>
                  <a:gd name="connsiteX0" fmla="*/ 0 w 453898"/>
                  <a:gd name="connsiteY0" fmla="*/ 23813 h 214313"/>
                  <a:gd name="connsiteX1" fmla="*/ 447676 w 453898"/>
                  <a:gd name="connsiteY1" fmla="*/ 23813 h 214313"/>
                  <a:gd name="connsiteX2" fmla="*/ 223838 w 453898"/>
                  <a:gd name="connsiteY2" fmla="*/ 214313 h 214313"/>
                  <a:gd name="connsiteX3" fmla="*/ 0 w 453898"/>
                  <a:gd name="connsiteY3" fmla="*/ 23813 h 214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898" h="214313">
                    <a:moveTo>
                      <a:pt x="0" y="23813"/>
                    </a:moveTo>
                    <a:cubicBezTo>
                      <a:pt x="37306" y="-7937"/>
                      <a:pt x="410370" y="-7937"/>
                      <a:pt x="447676" y="23813"/>
                    </a:cubicBezTo>
                    <a:cubicBezTo>
                      <a:pt x="484982" y="55563"/>
                      <a:pt x="347460" y="214313"/>
                      <a:pt x="223838" y="214313"/>
                    </a:cubicBezTo>
                    <a:cubicBezTo>
                      <a:pt x="100216" y="214313"/>
                      <a:pt x="0" y="129023"/>
                      <a:pt x="0" y="23813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57">
                <a:extLst>
                  <a:ext uri="{FF2B5EF4-FFF2-40B4-BE49-F238E27FC236}">
                    <a16:creationId xmlns:a16="http://schemas.microsoft.com/office/drawing/2014/main" id="{C41AAA42-1BC3-755D-A72F-7CB9BA300E53}"/>
                  </a:ext>
                </a:extLst>
              </p:cNvPr>
              <p:cNvSpPr/>
              <p:nvPr/>
            </p:nvSpPr>
            <p:spPr>
              <a:xfrm rot="10800000">
                <a:off x="6383271" y="2731293"/>
                <a:ext cx="453898" cy="214313"/>
              </a:xfrm>
              <a:custGeom>
                <a:avLst/>
                <a:gdLst>
                  <a:gd name="connsiteX0" fmla="*/ 0 w 447675"/>
                  <a:gd name="connsiteY0" fmla="*/ 190500 h 381000"/>
                  <a:gd name="connsiteX1" fmla="*/ 223838 w 447675"/>
                  <a:gd name="connsiteY1" fmla="*/ 0 h 381000"/>
                  <a:gd name="connsiteX2" fmla="*/ 447676 w 447675"/>
                  <a:gd name="connsiteY2" fmla="*/ 190500 h 381000"/>
                  <a:gd name="connsiteX3" fmla="*/ 223838 w 447675"/>
                  <a:gd name="connsiteY3" fmla="*/ 381000 h 381000"/>
                  <a:gd name="connsiteX4" fmla="*/ 0 w 447675"/>
                  <a:gd name="connsiteY4" fmla="*/ 190500 h 381000"/>
                  <a:gd name="connsiteX0" fmla="*/ 0 w 453898"/>
                  <a:gd name="connsiteY0" fmla="*/ 23813 h 214313"/>
                  <a:gd name="connsiteX1" fmla="*/ 447676 w 453898"/>
                  <a:gd name="connsiteY1" fmla="*/ 23813 h 214313"/>
                  <a:gd name="connsiteX2" fmla="*/ 223838 w 453898"/>
                  <a:gd name="connsiteY2" fmla="*/ 214313 h 214313"/>
                  <a:gd name="connsiteX3" fmla="*/ 0 w 453898"/>
                  <a:gd name="connsiteY3" fmla="*/ 23813 h 214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898" h="214313">
                    <a:moveTo>
                      <a:pt x="0" y="23813"/>
                    </a:moveTo>
                    <a:cubicBezTo>
                      <a:pt x="37306" y="-7937"/>
                      <a:pt x="410370" y="-7937"/>
                      <a:pt x="447676" y="23813"/>
                    </a:cubicBezTo>
                    <a:cubicBezTo>
                      <a:pt x="484982" y="55563"/>
                      <a:pt x="347460" y="214313"/>
                      <a:pt x="223838" y="214313"/>
                    </a:cubicBezTo>
                    <a:cubicBezTo>
                      <a:pt x="100216" y="214313"/>
                      <a:pt x="0" y="129023"/>
                      <a:pt x="0" y="23813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8BF953B-06C2-E95F-D5E3-181ACCF9D10F}"/>
                  </a:ext>
                </a:extLst>
              </p:cNvPr>
              <p:cNvSpPr/>
              <p:nvPr/>
            </p:nvSpPr>
            <p:spPr>
              <a:xfrm>
                <a:off x="6481201" y="3052763"/>
                <a:ext cx="251818" cy="21431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69A3325-3040-A125-DD06-3705196391D2}"/>
                  </a:ext>
                </a:extLst>
              </p:cNvPr>
              <p:cNvSpPr/>
              <p:nvPr/>
            </p:nvSpPr>
            <p:spPr>
              <a:xfrm>
                <a:off x="6062427" y="3309129"/>
                <a:ext cx="447675" cy="381000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697658C-3278-0270-97B5-EF0892CE5BCA}"/>
                  </a:ext>
                </a:extLst>
              </p:cNvPr>
              <p:cNvSpPr/>
              <p:nvPr/>
            </p:nvSpPr>
            <p:spPr>
              <a:xfrm>
                <a:off x="6737781" y="3295078"/>
                <a:ext cx="447675" cy="381000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63">
                <a:extLst>
                  <a:ext uri="{FF2B5EF4-FFF2-40B4-BE49-F238E27FC236}">
                    <a16:creationId xmlns:a16="http://schemas.microsoft.com/office/drawing/2014/main" id="{4789427F-3F4D-835C-4E60-BD1420715D12}"/>
                  </a:ext>
                </a:extLst>
              </p:cNvPr>
              <p:cNvSpPr/>
              <p:nvPr/>
            </p:nvSpPr>
            <p:spPr>
              <a:xfrm>
                <a:off x="5243348" y="2732313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63">
                <a:extLst>
                  <a:ext uri="{FF2B5EF4-FFF2-40B4-BE49-F238E27FC236}">
                    <a16:creationId xmlns:a16="http://schemas.microsoft.com/office/drawing/2014/main" id="{7A1CA9CD-B405-AA0C-9D2D-BE3F75BE562C}"/>
                  </a:ext>
                </a:extLst>
              </p:cNvPr>
              <p:cNvSpPr/>
              <p:nvPr/>
            </p:nvSpPr>
            <p:spPr>
              <a:xfrm flipH="1">
                <a:off x="6950172" y="2758916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63">
                <a:extLst>
                  <a:ext uri="{FF2B5EF4-FFF2-40B4-BE49-F238E27FC236}">
                    <a16:creationId xmlns:a16="http://schemas.microsoft.com/office/drawing/2014/main" id="{13AD08AE-9653-72F6-C071-3BD5502B6F98}"/>
                  </a:ext>
                </a:extLst>
              </p:cNvPr>
              <p:cNvSpPr/>
              <p:nvPr/>
            </p:nvSpPr>
            <p:spPr>
              <a:xfrm flipH="1" flipV="1">
                <a:off x="6999172" y="2363169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63">
                <a:extLst>
                  <a:ext uri="{FF2B5EF4-FFF2-40B4-BE49-F238E27FC236}">
                    <a16:creationId xmlns:a16="http://schemas.microsoft.com/office/drawing/2014/main" id="{DB22252B-413E-369D-FD65-E1CCB0AFBC9F}"/>
                  </a:ext>
                </a:extLst>
              </p:cNvPr>
              <p:cNvSpPr/>
              <p:nvPr/>
            </p:nvSpPr>
            <p:spPr>
              <a:xfrm flipV="1">
                <a:off x="5253264" y="2404304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63">
                <a:extLst>
                  <a:ext uri="{FF2B5EF4-FFF2-40B4-BE49-F238E27FC236}">
                    <a16:creationId xmlns:a16="http://schemas.microsoft.com/office/drawing/2014/main" id="{96809ADF-E01B-7C83-CB6F-501D15278C10}"/>
                  </a:ext>
                </a:extLst>
              </p:cNvPr>
              <p:cNvSpPr/>
              <p:nvPr/>
            </p:nvSpPr>
            <p:spPr>
              <a:xfrm flipH="1">
                <a:off x="6950172" y="2049745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63">
                <a:extLst>
                  <a:ext uri="{FF2B5EF4-FFF2-40B4-BE49-F238E27FC236}">
                    <a16:creationId xmlns:a16="http://schemas.microsoft.com/office/drawing/2014/main" id="{D8466613-73E6-3A65-E41E-3D38D1BC9154}"/>
                  </a:ext>
                </a:extLst>
              </p:cNvPr>
              <p:cNvSpPr/>
              <p:nvPr/>
            </p:nvSpPr>
            <p:spPr>
              <a:xfrm flipH="1" flipV="1">
                <a:off x="6999172" y="1653998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63">
                <a:extLst>
                  <a:ext uri="{FF2B5EF4-FFF2-40B4-BE49-F238E27FC236}">
                    <a16:creationId xmlns:a16="http://schemas.microsoft.com/office/drawing/2014/main" id="{9DDC94C6-152F-1F70-2D4D-420D8B691A2D}"/>
                  </a:ext>
                </a:extLst>
              </p:cNvPr>
              <p:cNvSpPr/>
              <p:nvPr/>
            </p:nvSpPr>
            <p:spPr>
              <a:xfrm>
                <a:off x="5321411" y="2120117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63">
                <a:extLst>
                  <a:ext uri="{FF2B5EF4-FFF2-40B4-BE49-F238E27FC236}">
                    <a16:creationId xmlns:a16="http://schemas.microsoft.com/office/drawing/2014/main" id="{0F800B30-6F12-6F86-7B54-8141CEE6CE16}"/>
                  </a:ext>
                </a:extLst>
              </p:cNvPr>
              <p:cNvSpPr/>
              <p:nvPr/>
            </p:nvSpPr>
            <p:spPr>
              <a:xfrm flipV="1">
                <a:off x="5331327" y="1792108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63">
                <a:extLst>
                  <a:ext uri="{FF2B5EF4-FFF2-40B4-BE49-F238E27FC236}">
                    <a16:creationId xmlns:a16="http://schemas.microsoft.com/office/drawing/2014/main" id="{84711C5E-D0F1-BEE1-CE33-DABD66C469F5}"/>
                  </a:ext>
                </a:extLst>
              </p:cNvPr>
              <p:cNvSpPr/>
              <p:nvPr/>
            </p:nvSpPr>
            <p:spPr>
              <a:xfrm flipV="1">
                <a:off x="5227522" y="1413099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63">
                <a:extLst>
                  <a:ext uri="{FF2B5EF4-FFF2-40B4-BE49-F238E27FC236}">
                    <a16:creationId xmlns:a16="http://schemas.microsoft.com/office/drawing/2014/main" id="{79C0D4F5-0C29-5600-A181-80BAE8AC17A9}"/>
                  </a:ext>
                </a:extLst>
              </p:cNvPr>
              <p:cNvSpPr/>
              <p:nvPr/>
            </p:nvSpPr>
            <p:spPr>
              <a:xfrm flipH="1" flipV="1">
                <a:off x="6999172" y="1345405"/>
                <a:ext cx="955905" cy="255015"/>
              </a:xfrm>
              <a:custGeom>
                <a:avLst/>
                <a:gdLst>
                  <a:gd name="connsiteX0" fmla="*/ 0 w 965200"/>
                  <a:gd name="connsiteY0" fmla="*/ 160735 h 321470"/>
                  <a:gd name="connsiteX1" fmla="*/ 482600 w 965200"/>
                  <a:gd name="connsiteY1" fmla="*/ 0 h 321470"/>
                  <a:gd name="connsiteX2" fmla="*/ 965200 w 965200"/>
                  <a:gd name="connsiteY2" fmla="*/ 160735 h 321470"/>
                  <a:gd name="connsiteX3" fmla="*/ 482600 w 965200"/>
                  <a:gd name="connsiteY3" fmla="*/ 321470 h 321470"/>
                  <a:gd name="connsiteX4" fmla="*/ 0 w 965200"/>
                  <a:gd name="connsiteY4" fmla="*/ 160735 h 321470"/>
                  <a:gd name="connsiteX0" fmla="*/ 0 w 542924"/>
                  <a:gd name="connsiteY0" fmla="*/ 165203 h 330406"/>
                  <a:gd name="connsiteX1" fmla="*/ 482600 w 542924"/>
                  <a:gd name="connsiteY1" fmla="*/ 4468 h 330406"/>
                  <a:gd name="connsiteX2" fmla="*/ 482600 w 542924"/>
                  <a:gd name="connsiteY2" fmla="*/ 325938 h 330406"/>
                  <a:gd name="connsiteX3" fmla="*/ 0 w 542924"/>
                  <a:gd name="connsiteY3" fmla="*/ 165203 h 330406"/>
                  <a:gd name="connsiteX0" fmla="*/ 6324 w 870449"/>
                  <a:gd name="connsiteY0" fmla="*/ 163272 h 302664"/>
                  <a:gd name="connsiteX1" fmla="*/ 488924 w 870449"/>
                  <a:gd name="connsiteY1" fmla="*/ 2537 h 302664"/>
                  <a:gd name="connsiteX2" fmla="*/ 857224 w 870449"/>
                  <a:gd name="connsiteY2" fmla="*/ 298607 h 302664"/>
                  <a:gd name="connsiteX3" fmla="*/ 6324 w 870449"/>
                  <a:gd name="connsiteY3" fmla="*/ 163272 h 302664"/>
                  <a:gd name="connsiteX0" fmla="*/ 434 w 907836"/>
                  <a:gd name="connsiteY0" fmla="*/ 101133 h 238049"/>
                  <a:gd name="connsiteX1" fmla="*/ 737034 w 907836"/>
                  <a:gd name="connsiteY1" fmla="*/ 3898 h 238049"/>
                  <a:gd name="connsiteX2" fmla="*/ 851334 w 907836"/>
                  <a:gd name="connsiteY2" fmla="*/ 236468 h 238049"/>
                  <a:gd name="connsiteX3" fmla="*/ 434 w 907836"/>
                  <a:gd name="connsiteY3" fmla="*/ 101133 h 238049"/>
                  <a:gd name="connsiteX0" fmla="*/ 587 w 955905"/>
                  <a:gd name="connsiteY0" fmla="*/ 118099 h 255015"/>
                  <a:gd name="connsiteX1" fmla="*/ 737187 w 955905"/>
                  <a:gd name="connsiteY1" fmla="*/ 20864 h 255015"/>
                  <a:gd name="connsiteX2" fmla="*/ 851487 w 955905"/>
                  <a:gd name="connsiteY2" fmla="*/ 253434 h 255015"/>
                  <a:gd name="connsiteX3" fmla="*/ 587 w 955905"/>
                  <a:gd name="connsiteY3" fmla="*/ 118099 h 255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5905" h="255015">
                    <a:moveTo>
                      <a:pt x="587" y="118099"/>
                    </a:moveTo>
                    <a:cubicBezTo>
                      <a:pt x="-18463" y="79337"/>
                      <a:pt x="430270" y="125308"/>
                      <a:pt x="737187" y="20864"/>
                    </a:cubicBezTo>
                    <a:cubicBezTo>
                      <a:pt x="1044104" y="-83580"/>
                      <a:pt x="974254" y="237228"/>
                      <a:pt x="851487" y="253434"/>
                    </a:cubicBezTo>
                    <a:cubicBezTo>
                      <a:pt x="728720" y="269640"/>
                      <a:pt x="19637" y="156861"/>
                      <a:pt x="587" y="11809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73">
                <a:extLst>
                  <a:ext uri="{FF2B5EF4-FFF2-40B4-BE49-F238E27FC236}">
                    <a16:creationId xmlns:a16="http://schemas.microsoft.com/office/drawing/2014/main" id="{A4F43F7B-DDCD-6087-500D-7A1E2EF0A720}"/>
                  </a:ext>
                </a:extLst>
              </p:cNvPr>
              <p:cNvSpPr/>
              <p:nvPr/>
            </p:nvSpPr>
            <p:spPr>
              <a:xfrm>
                <a:off x="8128000" y="1488882"/>
                <a:ext cx="1028704" cy="915422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73">
                <a:extLst>
                  <a:ext uri="{FF2B5EF4-FFF2-40B4-BE49-F238E27FC236}">
                    <a16:creationId xmlns:a16="http://schemas.microsoft.com/office/drawing/2014/main" id="{6788097D-7E5D-69BA-1725-EE36D873754A}"/>
                  </a:ext>
                </a:extLst>
              </p:cNvPr>
              <p:cNvSpPr/>
              <p:nvPr/>
            </p:nvSpPr>
            <p:spPr>
              <a:xfrm rot="19794394" flipH="1">
                <a:off x="5136148" y="4015882"/>
                <a:ext cx="1528052" cy="1057779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73">
                <a:extLst>
                  <a:ext uri="{FF2B5EF4-FFF2-40B4-BE49-F238E27FC236}">
                    <a16:creationId xmlns:a16="http://schemas.microsoft.com/office/drawing/2014/main" id="{49126F8C-E70D-4E02-A271-C773E10DC4AC}"/>
                  </a:ext>
                </a:extLst>
              </p:cNvPr>
              <p:cNvSpPr/>
              <p:nvPr/>
            </p:nvSpPr>
            <p:spPr>
              <a:xfrm rot="1805606">
                <a:off x="6637385" y="3999538"/>
                <a:ext cx="1528052" cy="1057779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73">
                <a:extLst>
                  <a:ext uri="{FF2B5EF4-FFF2-40B4-BE49-F238E27FC236}">
                    <a16:creationId xmlns:a16="http://schemas.microsoft.com/office/drawing/2014/main" id="{0E46686F-54F5-0B5D-F601-A750CB5B3AC9}"/>
                  </a:ext>
                </a:extLst>
              </p:cNvPr>
              <p:cNvSpPr/>
              <p:nvPr/>
            </p:nvSpPr>
            <p:spPr>
              <a:xfrm rot="550711" flipH="1">
                <a:off x="4132394" y="1632333"/>
                <a:ext cx="1028704" cy="915422"/>
              </a:xfrm>
              <a:custGeom>
                <a:avLst/>
                <a:gdLst>
                  <a:gd name="connsiteX0" fmla="*/ 0 w 685800"/>
                  <a:gd name="connsiteY0" fmla="*/ 0 h 491032"/>
                  <a:gd name="connsiteX1" fmla="*/ 685800 w 685800"/>
                  <a:gd name="connsiteY1" fmla="*/ 0 h 491032"/>
                  <a:gd name="connsiteX2" fmla="*/ 685800 w 685800"/>
                  <a:gd name="connsiteY2" fmla="*/ 491032 h 491032"/>
                  <a:gd name="connsiteX3" fmla="*/ 0 w 685800"/>
                  <a:gd name="connsiteY3" fmla="*/ 491032 h 491032"/>
                  <a:gd name="connsiteX4" fmla="*/ 0 w 685800"/>
                  <a:gd name="connsiteY4" fmla="*/ 0 h 491032"/>
                  <a:gd name="connsiteX0" fmla="*/ 50800 w 685800"/>
                  <a:gd name="connsiteY0" fmla="*/ 0 h 656132"/>
                  <a:gd name="connsiteX1" fmla="*/ 685800 w 685800"/>
                  <a:gd name="connsiteY1" fmla="*/ 165100 h 656132"/>
                  <a:gd name="connsiteX2" fmla="*/ 685800 w 685800"/>
                  <a:gd name="connsiteY2" fmla="*/ 656132 h 656132"/>
                  <a:gd name="connsiteX3" fmla="*/ 0 w 685800"/>
                  <a:gd name="connsiteY3" fmla="*/ 656132 h 656132"/>
                  <a:gd name="connsiteX4" fmla="*/ 50800 w 685800"/>
                  <a:gd name="connsiteY4" fmla="*/ 0 h 656132"/>
                  <a:gd name="connsiteX0" fmla="*/ 279400 w 914400"/>
                  <a:gd name="connsiteY0" fmla="*/ 0 h 656132"/>
                  <a:gd name="connsiteX1" fmla="*/ 914400 w 914400"/>
                  <a:gd name="connsiteY1" fmla="*/ 165100 h 656132"/>
                  <a:gd name="connsiteX2" fmla="*/ 914400 w 914400"/>
                  <a:gd name="connsiteY2" fmla="*/ 656132 h 656132"/>
                  <a:gd name="connsiteX3" fmla="*/ 0 w 914400"/>
                  <a:gd name="connsiteY3" fmla="*/ 262432 h 656132"/>
                  <a:gd name="connsiteX4" fmla="*/ 279400 w 914400"/>
                  <a:gd name="connsiteY4" fmla="*/ 0 h 656132"/>
                  <a:gd name="connsiteX0" fmla="*/ 279400 w 914400"/>
                  <a:gd name="connsiteY0" fmla="*/ 0 h 884732"/>
                  <a:gd name="connsiteX1" fmla="*/ 914400 w 914400"/>
                  <a:gd name="connsiteY1" fmla="*/ 165100 h 884732"/>
                  <a:gd name="connsiteX2" fmla="*/ 749300 w 914400"/>
                  <a:gd name="connsiteY2" fmla="*/ 884732 h 884732"/>
                  <a:gd name="connsiteX3" fmla="*/ 0 w 914400"/>
                  <a:gd name="connsiteY3" fmla="*/ 262432 h 884732"/>
                  <a:gd name="connsiteX4" fmla="*/ 279400 w 9144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884732"/>
                  <a:gd name="connsiteX1" fmla="*/ 1028700 w 1028700"/>
                  <a:gd name="connsiteY1" fmla="*/ 596900 h 884732"/>
                  <a:gd name="connsiteX2" fmla="*/ 749300 w 1028700"/>
                  <a:gd name="connsiteY2" fmla="*/ 884732 h 884732"/>
                  <a:gd name="connsiteX3" fmla="*/ 0 w 1028700"/>
                  <a:gd name="connsiteY3" fmla="*/ 262432 h 884732"/>
                  <a:gd name="connsiteX4" fmla="*/ 279400 w 1028700"/>
                  <a:gd name="connsiteY4" fmla="*/ 0 h 88473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212"/>
                  <a:gd name="connsiteX1" fmla="*/ 1028700 w 1028700"/>
                  <a:gd name="connsiteY1" fmla="*/ 596900 h 915212"/>
                  <a:gd name="connsiteX2" fmla="*/ 734060 w 1028700"/>
                  <a:gd name="connsiteY2" fmla="*/ 915212 h 915212"/>
                  <a:gd name="connsiteX3" fmla="*/ 0 w 1028700"/>
                  <a:gd name="connsiteY3" fmla="*/ 262432 h 915212"/>
                  <a:gd name="connsiteX4" fmla="*/ 279400 w 1028700"/>
                  <a:gd name="connsiteY4" fmla="*/ 0 h 915212"/>
                  <a:gd name="connsiteX0" fmla="*/ 279400 w 1028700"/>
                  <a:gd name="connsiteY0" fmla="*/ 0 h 915406"/>
                  <a:gd name="connsiteX1" fmla="*/ 1028700 w 1028700"/>
                  <a:gd name="connsiteY1" fmla="*/ 596900 h 915406"/>
                  <a:gd name="connsiteX2" fmla="*/ 734060 w 1028700"/>
                  <a:gd name="connsiteY2" fmla="*/ 915212 h 915406"/>
                  <a:gd name="connsiteX3" fmla="*/ 436880 w 1028700"/>
                  <a:gd name="connsiteY3" fmla="*/ 576122 h 915406"/>
                  <a:gd name="connsiteX4" fmla="*/ 0 w 1028700"/>
                  <a:gd name="connsiteY4" fmla="*/ 262432 h 915406"/>
                  <a:gd name="connsiteX5" fmla="*/ 279400 w 1028700"/>
                  <a:gd name="connsiteY5" fmla="*/ 0 h 915406"/>
                  <a:gd name="connsiteX0" fmla="*/ 279400 w 1028700"/>
                  <a:gd name="connsiteY0" fmla="*/ 14445 h 929851"/>
                  <a:gd name="connsiteX1" fmla="*/ 1028700 w 1028700"/>
                  <a:gd name="connsiteY1" fmla="*/ 611345 h 929851"/>
                  <a:gd name="connsiteX2" fmla="*/ 734060 w 1028700"/>
                  <a:gd name="connsiteY2" fmla="*/ 929657 h 929851"/>
                  <a:gd name="connsiteX3" fmla="*/ 436880 w 1028700"/>
                  <a:gd name="connsiteY3" fmla="*/ 590567 h 929851"/>
                  <a:gd name="connsiteX4" fmla="*/ 0 w 1028700"/>
                  <a:gd name="connsiteY4" fmla="*/ 276877 h 929851"/>
                  <a:gd name="connsiteX5" fmla="*/ 279400 w 1028700"/>
                  <a:gd name="connsiteY5" fmla="*/ 14445 h 929851"/>
                  <a:gd name="connsiteX0" fmla="*/ 279400 w 1028700"/>
                  <a:gd name="connsiteY0" fmla="*/ 15007 h 930413"/>
                  <a:gd name="connsiteX1" fmla="*/ 1028700 w 1028700"/>
                  <a:gd name="connsiteY1" fmla="*/ 611907 h 930413"/>
                  <a:gd name="connsiteX2" fmla="*/ 734060 w 1028700"/>
                  <a:gd name="connsiteY2" fmla="*/ 930219 h 930413"/>
                  <a:gd name="connsiteX3" fmla="*/ 436880 w 1028700"/>
                  <a:gd name="connsiteY3" fmla="*/ 591129 h 930413"/>
                  <a:gd name="connsiteX4" fmla="*/ 0 w 1028700"/>
                  <a:gd name="connsiteY4" fmla="*/ 277439 h 930413"/>
                  <a:gd name="connsiteX5" fmla="*/ 279400 w 1028700"/>
                  <a:gd name="connsiteY5" fmla="*/ 15007 h 930413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  <a:gd name="connsiteX0" fmla="*/ 279400 w 1028704"/>
                  <a:gd name="connsiteY0" fmla="*/ 16 h 915422"/>
                  <a:gd name="connsiteX1" fmla="*/ 619760 w 1028704"/>
                  <a:gd name="connsiteY1" fmla="*/ 355159 h 915422"/>
                  <a:gd name="connsiteX2" fmla="*/ 1028700 w 1028704"/>
                  <a:gd name="connsiteY2" fmla="*/ 596916 h 915422"/>
                  <a:gd name="connsiteX3" fmla="*/ 734060 w 1028704"/>
                  <a:gd name="connsiteY3" fmla="*/ 915228 h 915422"/>
                  <a:gd name="connsiteX4" fmla="*/ 436880 w 1028704"/>
                  <a:gd name="connsiteY4" fmla="*/ 576138 h 915422"/>
                  <a:gd name="connsiteX5" fmla="*/ 0 w 1028704"/>
                  <a:gd name="connsiteY5" fmla="*/ 262448 h 915422"/>
                  <a:gd name="connsiteX6" fmla="*/ 279400 w 1028704"/>
                  <a:gd name="connsiteY6" fmla="*/ 16 h 915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8704" h="915422">
                    <a:moveTo>
                      <a:pt x="279400" y="16"/>
                    </a:moveTo>
                    <a:cubicBezTo>
                      <a:pt x="403013" y="-2312"/>
                      <a:pt x="494877" y="255676"/>
                      <a:pt x="619760" y="355159"/>
                    </a:cubicBezTo>
                    <a:cubicBezTo>
                      <a:pt x="744643" y="454642"/>
                      <a:pt x="1029970" y="485791"/>
                      <a:pt x="1028700" y="596916"/>
                    </a:cubicBezTo>
                    <a:cubicBezTo>
                      <a:pt x="828887" y="654760"/>
                      <a:pt x="804333" y="796424"/>
                      <a:pt x="734060" y="915228"/>
                    </a:cubicBezTo>
                    <a:cubicBezTo>
                      <a:pt x="623993" y="923195"/>
                      <a:pt x="559223" y="684935"/>
                      <a:pt x="436880" y="576138"/>
                    </a:cubicBezTo>
                    <a:cubicBezTo>
                      <a:pt x="314537" y="467341"/>
                      <a:pt x="14817" y="369898"/>
                      <a:pt x="0" y="262448"/>
                    </a:cubicBezTo>
                    <a:cubicBezTo>
                      <a:pt x="108373" y="197831"/>
                      <a:pt x="224367" y="148453"/>
                      <a:pt x="279400" y="1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8" name="ttsMP3.com_VoiceText_2025-2-1_21-52-48">
            <a:hlinkClick r:id="" action="ppaction://media"/>
            <a:extLst>
              <a:ext uri="{FF2B5EF4-FFF2-40B4-BE49-F238E27FC236}">
                <a16:creationId xmlns:a16="http://schemas.microsoft.com/office/drawing/2014/main" id="{33E6FF0B-2252-E168-6D34-D2C5C273D01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36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E8D228E-14DE-A116-EC65-4860B71BFB4B}"/>
              </a:ext>
            </a:extLst>
          </p:cNvPr>
          <p:cNvSpPr txBox="1"/>
          <p:nvPr/>
        </p:nvSpPr>
        <p:spPr>
          <a:xfrm>
            <a:off x="644182" y="2063603"/>
            <a:ext cx="609831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ED591D"/>
                </a:solidFill>
                <a:effectLst/>
                <a:uLnTx/>
                <a:uFillTx/>
                <a:latin typeface="Arial Black" panose="020B0A04020102020204" pitchFamily="34" charset="0"/>
              </a:rPr>
              <a:t>X</a:t>
            </a:r>
            <a:r>
              <a:rPr kumimoji="0" lang="en-US" sz="10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enops</a:t>
            </a:r>
            <a:endParaRPr kumimoji="0" lang="en-US" sz="10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88DD2C-9388-02A4-7C21-613668EF339C}"/>
              </a:ext>
            </a:extLst>
          </p:cNvPr>
          <p:cNvGrpSpPr/>
          <p:nvPr/>
        </p:nvGrpSpPr>
        <p:grpSpPr>
          <a:xfrm>
            <a:off x="825282" y="3975090"/>
            <a:ext cx="5207436" cy="5071456"/>
            <a:chOff x="2185160" y="470140"/>
            <a:chExt cx="6439186" cy="6271042"/>
          </a:xfrm>
        </p:grpSpPr>
        <p:sp>
          <p:nvSpPr>
            <p:cNvPr id="19" name="Rectangle 86">
              <a:extLst>
                <a:ext uri="{FF2B5EF4-FFF2-40B4-BE49-F238E27FC236}">
                  <a16:creationId xmlns:a16="http://schemas.microsoft.com/office/drawing/2014/main" id="{D247A8FB-A1DF-9893-40CB-F87ACC4A8C14}"/>
                </a:ext>
              </a:extLst>
            </p:cNvPr>
            <p:cNvSpPr/>
            <p:nvPr/>
          </p:nvSpPr>
          <p:spPr>
            <a:xfrm>
              <a:off x="2185160" y="3804102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56000">
                  <a:srgbClr val="5C8B9D"/>
                </a:gs>
                <a:gs pos="0">
                  <a:srgbClr val="DF7C27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86">
              <a:extLst>
                <a:ext uri="{FF2B5EF4-FFF2-40B4-BE49-F238E27FC236}">
                  <a16:creationId xmlns:a16="http://schemas.microsoft.com/office/drawing/2014/main" id="{BDFA1C73-AE44-B6AD-B850-BB9506B9A31D}"/>
                </a:ext>
              </a:extLst>
            </p:cNvPr>
            <p:cNvSpPr/>
            <p:nvPr/>
          </p:nvSpPr>
          <p:spPr>
            <a:xfrm>
              <a:off x="2247438" y="3669446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0">
                  <a:srgbClr val="7E4C26"/>
                </a:gs>
                <a:gs pos="38000">
                  <a:srgbClr val="5C8B9D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93">
              <a:extLst>
                <a:ext uri="{FF2B5EF4-FFF2-40B4-BE49-F238E27FC236}">
                  <a16:creationId xmlns:a16="http://schemas.microsoft.com/office/drawing/2014/main" id="{804437B6-6263-7D47-D6B6-CE9DBA5B1ABE}"/>
                </a:ext>
              </a:extLst>
            </p:cNvPr>
            <p:cNvSpPr/>
            <p:nvPr/>
          </p:nvSpPr>
          <p:spPr>
            <a:xfrm>
              <a:off x="5731620" y="6161364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92">
              <a:extLst>
                <a:ext uri="{FF2B5EF4-FFF2-40B4-BE49-F238E27FC236}">
                  <a16:creationId xmlns:a16="http://schemas.microsoft.com/office/drawing/2014/main" id="{86ED6A9D-924C-784C-3682-C89F445B59FE}"/>
                </a:ext>
              </a:extLst>
            </p:cNvPr>
            <p:cNvSpPr/>
            <p:nvPr/>
          </p:nvSpPr>
          <p:spPr>
            <a:xfrm>
              <a:off x="5938161" y="5505607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92">
              <a:extLst>
                <a:ext uri="{FF2B5EF4-FFF2-40B4-BE49-F238E27FC236}">
                  <a16:creationId xmlns:a16="http://schemas.microsoft.com/office/drawing/2014/main" id="{8BC44A68-017B-E729-B50B-CCA4F61A6112}"/>
                </a:ext>
              </a:extLst>
            </p:cNvPr>
            <p:cNvSpPr/>
            <p:nvPr/>
          </p:nvSpPr>
          <p:spPr>
            <a:xfrm rot="19264388">
              <a:off x="6240449" y="6178792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93">
              <a:extLst>
                <a:ext uri="{FF2B5EF4-FFF2-40B4-BE49-F238E27FC236}">
                  <a16:creationId xmlns:a16="http://schemas.microsoft.com/office/drawing/2014/main" id="{159F06A1-6C32-C307-8F24-1D17E923FC6A}"/>
                </a:ext>
              </a:extLst>
            </p:cNvPr>
            <p:cNvSpPr/>
            <p:nvPr/>
          </p:nvSpPr>
          <p:spPr>
            <a:xfrm>
              <a:off x="5044155" y="6331599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92">
              <a:extLst>
                <a:ext uri="{FF2B5EF4-FFF2-40B4-BE49-F238E27FC236}">
                  <a16:creationId xmlns:a16="http://schemas.microsoft.com/office/drawing/2014/main" id="{2F8FE145-9E8D-531E-2A3E-8D126E1346E6}"/>
                </a:ext>
              </a:extLst>
            </p:cNvPr>
            <p:cNvSpPr/>
            <p:nvPr/>
          </p:nvSpPr>
          <p:spPr>
            <a:xfrm>
              <a:off x="5250696" y="5675842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92">
              <a:extLst>
                <a:ext uri="{FF2B5EF4-FFF2-40B4-BE49-F238E27FC236}">
                  <a16:creationId xmlns:a16="http://schemas.microsoft.com/office/drawing/2014/main" id="{5605B5FF-9CB7-F736-860B-4B60FEEE4CC8}"/>
                </a:ext>
              </a:extLst>
            </p:cNvPr>
            <p:cNvSpPr/>
            <p:nvPr/>
          </p:nvSpPr>
          <p:spPr>
            <a:xfrm rot="19264388">
              <a:off x="5552984" y="6349027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8FB6DD9-C93E-D1D8-942B-7DE7A91EF94A}"/>
                </a:ext>
              </a:extLst>
            </p:cNvPr>
            <p:cNvSpPr/>
            <p:nvPr/>
          </p:nvSpPr>
          <p:spPr>
            <a:xfrm>
              <a:off x="5781810" y="4730828"/>
              <a:ext cx="724451" cy="954367"/>
            </a:xfrm>
            <a:prstGeom prst="ellipse">
              <a:avLst/>
            </a:prstGeom>
            <a:solidFill>
              <a:srgbClr val="C4AE9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28FBBD6-F133-F47F-4C3A-0903444228B7}"/>
                </a:ext>
              </a:extLst>
            </p:cNvPr>
            <p:cNvSpPr/>
            <p:nvPr/>
          </p:nvSpPr>
          <p:spPr>
            <a:xfrm>
              <a:off x="5083159" y="4883442"/>
              <a:ext cx="724451" cy="954367"/>
            </a:xfrm>
            <a:prstGeom prst="ellipse">
              <a:avLst/>
            </a:prstGeom>
            <a:solidFill>
              <a:srgbClr val="C4AE9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83">
              <a:extLst>
                <a:ext uri="{FF2B5EF4-FFF2-40B4-BE49-F238E27FC236}">
                  <a16:creationId xmlns:a16="http://schemas.microsoft.com/office/drawing/2014/main" id="{A7258F1A-1FF1-F70C-5AF5-B0D0B408FBA7}"/>
                </a:ext>
              </a:extLst>
            </p:cNvPr>
            <p:cNvSpPr/>
            <p:nvPr/>
          </p:nvSpPr>
          <p:spPr>
            <a:xfrm>
              <a:off x="4134742" y="542437"/>
              <a:ext cx="3685741" cy="4959344"/>
            </a:xfrm>
            <a:custGeom>
              <a:avLst/>
              <a:gdLst>
                <a:gd name="connsiteX0" fmla="*/ 0 w 982639"/>
                <a:gd name="connsiteY0" fmla="*/ 0 h 2647666"/>
                <a:gd name="connsiteX1" fmla="*/ 982639 w 982639"/>
                <a:gd name="connsiteY1" fmla="*/ 0 h 2647666"/>
                <a:gd name="connsiteX2" fmla="*/ 982639 w 982639"/>
                <a:gd name="connsiteY2" fmla="*/ 2647666 h 2647666"/>
                <a:gd name="connsiteX3" fmla="*/ 0 w 982639"/>
                <a:gd name="connsiteY3" fmla="*/ 2647666 h 2647666"/>
                <a:gd name="connsiteX4" fmla="*/ 0 w 982639"/>
                <a:gd name="connsiteY4" fmla="*/ 0 h 2647666"/>
                <a:gd name="connsiteX0" fmla="*/ 0 w 1091821"/>
                <a:gd name="connsiteY0" fmla="*/ 0 h 3684896"/>
                <a:gd name="connsiteX1" fmla="*/ 1091821 w 1091821"/>
                <a:gd name="connsiteY1" fmla="*/ 1037230 h 3684896"/>
                <a:gd name="connsiteX2" fmla="*/ 1091821 w 1091821"/>
                <a:gd name="connsiteY2" fmla="*/ 3684896 h 3684896"/>
                <a:gd name="connsiteX3" fmla="*/ 109182 w 1091821"/>
                <a:gd name="connsiteY3" fmla="*/ 3684896 h 3684896"/>
                <a:gd name="connsiteX4" fmla="*/ 0 w 1091821"/>
                <a:gd name="connsiteY4" fmla="*/ 0 h 3684896"/>
                <a:gd name="connsiteX0" fmla="*/ 310597 w 1402418"/>
                <a:gd name="connsiteY0" fmla="*/ 0 h 3684896"/>
                <a:gd name="connsiteX1" fmla="*/ 1402418 w 1402418"/>
                <a:gd name="connsiteY1" fmla="*/ 1037230 h 3684896"/>
                <a:gd name="connsiteX2" fmla="*/ 1402418 w 1402418"/>
                <a:gd name="connsiteY2" fmla="*/ 3684896 h 3684896"/>
                <a:gd name="connsiteX3" fmla="*/ 419779 w 1402418"/>
                <a:gd name="connsiteY3" fmla="*/ 3684896 h 3684896"/>
                <a:gd name="connsiteX4" fmla="*/ 310597 w 1402418"/>
                <a:gd name="connsiteY4" fmla="*/ 0 h 3684896"/>
                <a:gd name="connsiteX0" fmla="*/ 1584234 w 2676055"/>
                <a:gd name="connsiteY0" fmla="*/ 0 h 4244454"/>
                <a:gd name="connsiteX1" fmla="*/ 2676055 w 2676055"/>
                <a:gd name="connsiteY1" fmla="*/ 1037230 h 4244454"/>
                <a:gd name="connsiteX2" fmla="*/ 2676055 w 2676055"/>
                <a:gd name="connsiteY2" fmla="*/ 3684896 h 4244454"/>
                <a:gd name="connsiteX3" fmla="*/ 1094 w 2676055"/>
                <a:gd name="connsiteY3" fmla="*/ 4244454 h 4244454"/>
                <a:gd name="connsiteX4" fmla="*/ 1584234 w 2676055"/>
                <a:gd name="connsiteY4" fmla="*/ 0 h 4244454"/>
                <a:gd name="connsiteX0" fmla="*/ 1583994 w 2675815"/>
                <a:gd name="connsiteY0" fmla="*/ 0 h 4244454"/>
                <a:gd name="connsiteX1" fmla="*/ 2675815 w 2675815"/>
                <a:gd name="connsiteY1" fmla="*/ 1037230 h 4244454"/>
                <a:gd name="connsiteX2" fmla="*/ 2675815 w 2675815"/>
                <a:gd name="connsiteY2" fmla="*/ 3684896 h 4244454"/>
                <a:gd name="connsiteX3" fmla="*/ 854 w 2675815"/>
                <a:gd name="connsiteY3" fmla="*/ 4244454 h 4244454"/>
                <a:gd name="connsiteX4" fmla="*/ 1583994 w 2675815"/>
                <a:gd name="connsiteY4" fmla="*/ 0 h 4244454"/>
                <a:gd name="connsiteX0" fmla="*/ 1583994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83994 w 2675815"/>
                <a:gd name="connsiteY4" fmla="*/ 0 h 4176215"/>
                <a:gd name="connsiteX0" fmla="*/ 1502170 w 2675878"/>
                <a:gd name="connsiteY0" fmla="*/ 0 h 4176215"/>
                <a:gd name="connsiteX1" fmla="*/ 2675878 w 2675878"/>
                <a:gd name="connsiteY1" fmla="*/ 1037230 h 4176215"/>
                <a:gd name="connsiteX2" fmla="*/ 2675878 w 2675878"/>
                <a:gd name="connsiteY2" fmla="*/ 3684896 h 4176215"/>
                <a:gd name="connsiteX3" fmla="*/ 917 w 2675878"/>
                <a:gd name="connsiteY3" fmla="*/ 4176215 h 4176215"/>
                <a:gd name="connsiteX4" fmla="*/ 1502170 w 2675878"/>
                <a:gd name="connsiteY4" fmla="*/ 0 h 4176215"/>
                <a:gd name="connsiteX0" fmla="*/ 1502107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02107 w 2675815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2675815 w 3044304"/>
                <a:gd name="connsiteY2" fmla="*/ 3684896 h 4176215"/>
                <a:gd name="connsiteX3" fmla="*/ 854 w 3044304"/>
                <a:gd name="connsiteY3" fmla="*/ 4176215 h 4176215"/>
                <a:gd name="connsiteX4" fmla="*/ 1502107 w 3044304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854 w 3044304"/>
                <a:gd name="connsiteY2" fmla="*/ 4176215 h 4176215"/>
                <a:gd name="connsiteX3" fmla="*/ 1502107 w 3044304"/>
                <a:gd name="connsiteY3" fmla="*/ 0 h 4176215"/>
                <a:gd name="connsiteX0" fmla="*/ 1502107 w 3044304"/>
                <a:gd name="connsiteY0" fmla="*/ 0 h 4420495"/>
                <a:gd name="connsiteX1" fmla="*/ 3044304 w 3044304"/>
                <a:gd name="connsiteY1" fmla="*/ 1337480 h 4420495"/>
                <a:gd name="connsiteX2" fmla="*/ 854 w 3044304"/>
                <a:gd name="connsiteY2" fmla="*/ 4176215 h 4420495"/>
                <a:gd name="connsiteX3" fmla="*/ 1502107 w 3044304"/>
                <a:gd name="connsiteY3" fmla="*/ 0 h 4420495"/>
                <a:gd name="connsiteX0" fmla="*/ 1761259 w 3303456"/>
                <a:gd name="connsiteY0" fmla="*/ 0 h 4433289"/>
                <a:gd name="connsiteX1" fmla="*/ 3303456 w 3303456"/>
                <a:gd name="connsiteY1" fmla="*/ 1337480 h 4433289"/>
                <a:gd name="connsiteX2" fmla="*/ 698 w 3303456"/>
                <a:gd name="connsiteY2" fmla="*/ 4189863 h 4433289"/>
                <a:gd name="connsiteX3" fmla="*/ 1761259 w 3303456"/>
                <a:gd name="connsiteY3" fmla="*/ 0 h 4433289"/>
                <a:gd name="connsiteX0" fmla="*/ 1761259 w 3303456"/>
                <a:gd name="connsiteY0" fmla="*/ 0 h 4419940"/>
                <a:gd name="connsiteX1" fmla="*/ 3303456 w 3303456"/>
                <a:gd name="connsiteY1" fmla="*/ 1337480 h 4419940"/>
                <a:gd name="connsiteX2" fmla="*/ 698 w 3303456"/>
                <a:gd name="connsiteY2" fmla="*/ 4189863 h 4419940"/>
                <a:gd name="connsiteX3" fmla="*/ 1761259 w 3303456"/>
                <a:gd name="connsiteY3" fmla="*/ 0 h 4419940"/>
                <a:gd name="connsiteX0" fmla="*/ 1761259 w 3492639"/>
                <a:gd name="connsiteY0" fmla="*/ 0 h 4391767"/>
                <a:gd name="connsiteX1" fmla="*/ 3303456 w 3492639"/>
                <a:gd name="connsiteY1" fmla="*/ 1337480 h 4391767"/>
                <a:gd name="connsiteX2" fmla="*/ 698 w 3492639"/>
                <a:gd name="connsiteY2" fmla="*/ 4189863 h 4391767"/>
                <a:gd name="connsiteX3" fmla="*/ 1761259 w 3492639"/>
                <a:gd name="connsiteY3" fmla="*/ 0 h 4391767"/>
                <a:gd name="connsiteX0" fmla="*/ 1761259 w 3393044"/>
                <a:gd name="connsiteY0" fmla="*/ 0 h 4454701"/>
                <a:gd name="connsiteX1" fmla="*/ 3303456 w 3393044"/>
                <a:gd name="connsiteY1" fmla="*/ 1337480 h 4454701"/>
                <a:gd name="connsiteX2" fmla="*/ 698 w 3393044"/>
                <a:gd name="connsiteY2" fmla="*/ 4189863 h 4454701"/>
                <a:gd name="connsiteX3" fmla="*/ 1761259 w 3393044"/>
                <a:gd name="connsiteY3" fmla="*/ 0 h 4454701"/>
                <a:gd name="connsiteX0" fmla="*/ 1761259 w 3496543"/>
                <a:gd name="connsiteY0" fmla="*/ 0 h 4460693"/>
                <a:gd name="connsiteX1" fmla="*/ 3303456 w 3496543"/>
                <a:gd name="connsiteY1" fmla="*/ 1337480 h 4460693"/>
                <a:gd name="connsiteX2" fmla="*/ 698 w 3496543"/>
                <a:gd name="connsiteY2" fmla="*/ 4189863 h 4460693"/>
                <a:gd name="connsiteX3" fmla="*/ 1761259 w 3496543"/>
                <a:gd name="connsiteY3" fmla="*/ 0 h 4460693"/>
                <a:gd name="connsiteX0" fmla="*/ 1761259 w 3526373"/>
                <a:gd name="connsiteY0" fmla="*/ 96558 h 4557251"/>
                <a:gd name="connsiteX1" fmla="*/ 3303456 w 3526373"/>
                <a:gd name="connsiteY1" fmla="*/ 1434038 h 4557251"/>
                <a:gd name="connsiteX2" fmla="*/ 698 w 3526373"/>
                <a:gd name="connsiteY2" fmla="*/ 4286421 h 4557251"/>
                <a:gd name="connsiteX3" fmla="*/ 1761259 w 3526373"/>
                <a:gd name="connsiteY3" fmla="*/ 96558 h 4557251"/>
                <a:gd name="connsiteX0" fmla="*/ 1761259 w 3500669"/>
                <a:gd name="connsiteY0" fmla="*/ 312674 h 4773367"/>
                <a:gd name="connsiteX1" fmla="*/ 3303456 w 3500669"/>
                <a:gd name="connsiteY1" fmla="*/ 1650154 h 4773367"/>
                <a:gd name="connsiteX2" fmla="*/ 698 w 3500669"/>
                <a:gd name="connsiteY2" fmla="*/ 4502537 h 4773367"/>
                <a:gd name="connsiteX3" fmla="*/ 1761259 w 3500669"/>
                <a:gd name="connsiteY3" fmla="*/ 312674 h 4773367"/>
                <a:gd name="connsiteX0" fmla="*/ 1761259 w 3500669"/>
                <a:gd name="connsiteY0" fmla="*/ 312674 h 4764736"/>
                <a:gd name="connsiteX1" fmla="*/ 3303456 w 3500669"/>
                <a:gd name="connsiteY1" fmla="*/ 1650154 h 4764736"/>
                <a:gd name="connsiteX2" fmla="*/ 698 w 3500669"/>
                <a:gd name="connsiteY2" fmla="*/ 4502537 h 4764736"/>
                <a:gd name="connsiteX3" fmla="*/ 1761259 w 3500669"/>
                <a:gd name="connsiteY3" fmla="*/ 312674 h 4764736"/>
                <a:gd name="connsiteX0" fmla="*/ 1761259 w 3500669"/>
                <a:gd name="connsiteY0" fmla="*/ 312674 h 4735035"/>
                <a:gd name="connsiteX1" fmla="*/ 3303456 w 3500669"/>
                <a:gd name="connsiteY1" fmla="*/ 1650154 h 4735035"/>
                <a:gd name="connsiteX2" fmla="*/ 698 w 3500669"/>
                <a:gd name="connsiteY2" fmla="*/ 4502537 h 4735035"/>
                <a:gd name="connsiteX3" fmla="*/ 1761259 w 3500669"/>
                <a:gd name="connsiteY3" fmla="*/ 312674 h 4735035"/>
                <a:gd name="connsiteX0" fmla="*/ 1761259 w 3500669"/>
                <a:gd name="connsiteY0" fmla="*/ 312674 h 4726718"/>
                <a:gd name="connsiteX1" fmla="*/ 3303456 w 3500669"/>
                <a:gd name="connsiteY1" fmla="*/ 1650154 h 4726718"/>
                <a:gd name="connsiteX2" fmla="*/ 698 w 3500669"/>
                <a:gd name="connsiteY2" fmla="*/ 4502537 h 4726718"/>
                <a:gd name="connsiteX3" fmla="*/ 1761259 w 3500669"/>
                <a:gd name="connsiteY3" fmla="*/ 312674 h 4726718"/>
                <a:gd name="connsiteX0" fmla="*/ 1829466 w 3568876"/>
                <a:gd name="connsiteY0" fmla="*/ 312674 h 4791604"/>
                <a:gd name="connsiteX1" fmla="*/ 3371663 w 3568876"/>
                <a:gd name="connsiteY1" fmla="*/ 1650154 h 4791604"/>
                <a:gd name="connsiteX2" fmla="*/ 666 w 3568876"/>
                <a:gd name="connsiteY2" fmla="*/ 4570775 h 4791604"/>
                <a:gd name="connsiteX3" fmla="*/ 1829466 w 3568876"/>
                <a:gd name="connsiteY3" fmla="*/ 312674 h 4791604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77167"/>
                <a:gd name="connsiteY0" fmla="*/ 312674 h 4781659"/>
                <a:gd name="connsiteX1" fmla="*/ 3371663 w 3577167"/>
                <a:gd name="connsiteY1" fmla="*/ 1650154 h 4781659"/>
                <a:gd name="connsiteX2" fmla="*/ 666 w 3577167"/>
                <a:gd name="connsiteY2" fmla="*/ 4570775 h 4781659"/>
                <a:gd name="connsiteX3" fmla="*/ 1829466 w 3577167"/>
                <a:gd name="connsiteY3" fmla="*/ 312674 h 4781659"/>
                <a:gd name="connsiteX0" fmla="*/ 1829466 w 3567546"/>
                <a:gd name="connsiteY0" fmla="*/ 287437 h 4759231"/>
                <a:gd name="connsiteX1" fmla="*/ 3358963 w 3567546"/>
                <a:gd name="connsiteY1" fmla="*/ 1682067 h 4759231"/>
                <a:gd name="connsiteX2" fmla="*/ 666 w 3567546"/>
                <a:gd name="connsiteY2" fmla="*/ 4545538 h 4759231"/>
                <a:gd name="connsiteX3" fmla="*/ 1829466 w 3567546"/>
                <a:gd name="connsiteY3" fmla="*/ 287437 h 4759231"/>
                <a:gd name="connsiteX0" fmla="*/ 1829466 w 3587284"/>
                <a:gd name="connsiteY0" fmla="*/ 287437 h 4759231"/>
                <a:gd name="connsiteX1" fmla="*/ 3358963 w 3587284"/>
                <a:gd name="connsiteY1" fmla="*/ 1682067 h 4759231"/>
                <a:gd name="connsiteX2" fmla="*/ 666 w 3587284"/>
                <a:gd name="connsiteY2" fmla="*/ 4545538 h 4759231"/>
                <a:gd name="connsiteX3" fmla="*/ 1829466 w 3587284"/>
                <a:gd name="connsiteY3" fmla="*/ 287437 h 4759231"/>
                <a:gd name="connsiteX0" fmla="*/ 1829466 w 3594891"/>
                <a:gd name="connsiteY0" fmla="*/ 292062 h 4763856"/>
                <a:gd name="connsiteX1" fmla="*/ 3358963 w 3594891"/>
                <a:gd name="connsiteY1" fmla="*/ 1686692 h 4763856"/>
                <a:gd name="connsiteX2" fmla="*/ 666 w 3594891"/>
                <a:gd name="connsiteY2" fmla="*/ 4550163 h 4763856"/>
                <a:gd name="connsiteX3" fmla="*/ 1829466 w 3594891"/>
                <a:gd name="connsiteY3" fmla="*/ 292062 h 4763856"/>
                <a:gd name="connsiteX0" fmla="*/ 1829466 w 3587284"/>
                <a:gd name="connsiteY0" fmla="*/ 501830 h 4973624"/>
                <a:gd name="connsiteX1" fmla="*/ 3358963 w 3587284"/>
                <a:gd name="connsiteY1" fmla="*/ 1896460 h 4973624"/>
                <a:gd name="connsiteX2" fmla="*/ 666 w 3587284"/>
                <a:gd name="connsiteY2" fmla="*/ 4759931 h 4973624"/>
                <a:gd name="connsiteX3" fmla="*/ 1829466 w 3587284"/>
                <a:gd name="connsiteY3" fmla="*/ 501830 h 4973624"/>
                <a:gd name="connsiteX0" fmla="*/ 1829466 w 3617639"/>
                <a:gd name="connsiteY0" fmla="*/ 481142 h 4952936"/>
                <a:gd name="connsiteX1" fmla="*/ 3358963 w 3617639"/>
                <a:gd name="connsiteY1" fmla="*/ 1875772 h 4952936"/>
                <a:gd name="connsiteX2" fmla="*/ 666 w 3617639"/>
                <a:gd name="connsiteY2" fmla="*/ 4739243 h 4952936"/>
                <a:gd name="connsiteX3" fmla="*/ 1829466 w 3617639"/>
                <a:gd name="connsiteY3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7084"/>
                <a:gd name="connsiteX1" fmla="*/ 3427065 w 3685741"/>
                <a:gd name="connsiteY1" fmla="*/ 1875772 h 4957084"/>
                <a:gd name="connsiteX2" fmla="*/ 68768 w 3685741"/>
                <a:gd name="connsiteY2" fmla="*/ 4739243 h 4957084"/>
                <a:gd name="connsiteX3" fmla="*/ 1283419 w 3685741"/>
                <a:gd name="connsiteY3" fmla="*/ 2105229 h 4957084"/>
                <a:gd name="connsiteX4" fmla="*/ 1897568 w 3685741"/>
                <a:gd name="connsiteY4" fmla="*/ 481142 h 4957084"/>
                <a:gd name="connsiteX0" fmla="*/ 1897568 w 3685741"/>
                <a:gd name="connsiteY0" fmla="*/ 481142 h 4944704"/>
                <a:gd name="connsiteX1" fmla="*/ 3427065 w 3685741"/>
                <a:gd name="connsiteY1" fmla="*/ 1875772 h 4944704"/>
                <a:gd name="connsiteX2" fmla="*/ 68768 w 3685741"/>
                <a:gd name="connsiteY2" fmla="*/ 4739243 h 4944704"/>
                <a:gd name="connsiteX3" fmla="*/ 1283419 w 3685741"/>
                <a:gd name="connsiteY3" fmla="*/ 2105229 h 4944704"/>
                <a:gd name="connsiteX4" fmla="*/ 1897568 w 3685741"/>
                <a:gd name="connsiteY4" fmla="*/ 481142 h 4944704"/>
                <a:gd name="connsiteX0" fmla="*/ 1897568 w 3685741"/>
                <a:gd name="connsiteY0" fmla="*/ 481142 h 4908762"/>
                <a:gd name="connsiteX1" fmla="*/ 3427065 w 3685741"/>
                <a:gd name="connsiteY1" fmla="*/ 1875772 h 4908762"/>
                <a:gd name="connsiteX2" fmla="*/ 68768 w 3685741"/>
                <a:gd name="connsiteY2" fmla="*/ 4739243 h 4908762"/>
                <a:gd name="connsiteX3" fmla="*/ 1283419 w 3685741"/>
                <a:gd name="connsiteY3" fmla="*/ 2105229 h 4908762"/>
                <a:gd name="connsiteX4" fmla="*/ 1897568 w 3685741"/>
                <a:gd name="connsiteY4" fmla="*/ 481142 h 4908762"/>
                <a:gd name="connsiteX0" fmla="*/ 1897568 w 3685741"/>
                <a:gd name="connsiteY0" fmla="*/ 481142 h 4965440"/>
                <a:gd name="connsiteX1" fmla="*/ 3427065 w 3685741"/>
                <a:gd name="connsiteY1" fmla="*/ 1875772 h 4965440"/>
                <a:gd name="connsiteX2" fmla="*/ 68768 w 3685741"/>
                <a:gd name="connsiteY2" fmla="*/ 4739243 h 4965440"/>
                <a:gd name="connsiteX3" fmla="*/ 1283419 w 3685741"/>
                <a:gd name="connsiteY3" fmla="*/ 2105229 h 4965440"/>
                <a:gd name="connsiteX4" fmla="*/ 1897568 w 3685741"/>
                <a:gd name="connsiteY4" fmla="*/ 481142 h 4965440"/>
                <a:gd name="connsiteX0" fmla="*/ 1897568 w 3685741"/>
                <a:gd name="connsiteY0" fmla="*/ 481142 h 4957868"/>
                <a:gd name="connsiteX1" fmla="*/ 3427065 w 3685741"/>
                <a:gd name="connsiteY1" fmla="*/ 1875772 h 4957868"/>
                <a:gd name="connsiteX2" fmla="*/ 68768 w 3685741"/>
                <a:gd name="connsiteY2" fmla="*/ 4739243 h 4957868"/>
                <a:gd name="connsiteX3" fmla="*/ 1283419 w 3685741"/>
                <a:gd name="connsiteY3" fmla="*/ 2105229 h 4957868"/>
                <a:gd name="connsiteX4" fmla="*/ 1897568 w 3685741"/>
                <a:gd name="connsiteY4" fmla="*/ 481142 h 4957868"/>
                <a:gd name="connsiteX0" fmla="*/ 1897568 w 3685741"/>
                <a:gd name="connsiteY0" fmla="*/ 481142 h 4959344"/>
                <a:gd name="connsiteX1" fmla="*/ 3427065 w 3685741"/>
                <a:gd name="connsiteY1" fmla="*/ 1875772 h 4959344"/>
                <a:gd name="connsiteX2" fmla="*/ 68768 w 3685741"/>
                <a:gd name="connsiteY2" fmla="*/ 4739243 h 4959344"/>
                <a:gd name="connsiteX3" fmla="*/ 1283419 w 3685741"/>
                <a:gd name="connsiteY3" fmla="*/ 2105229 h 4959344"/>
                <a:gd name="connsiteX4" fmla="*/ 1897568 w 3685741"/>
                <a:gd name="connsiteY4" fmla="*/ 481142 h 495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41" h="4959344">
                  <a:moveTo>
                    <a:pt x="1897568" y="481142"/>
                  </a:moveTo>
                  <a:cubicBezTo>
                    <a:pt x="1633713" y="-151204"/>
                    <a:pt x="4550729" y="-548981"/>
                    <a:pt x="3427065" y="1875772"/>
                  </a:cubicBezTo>
                  <a:cubicBezTo>
                    <a:pt x="3680497" y="2225590"/>
                    <a:pt x="4399655" y="5881107"/>
                    <a:pt x="68768" y="4739243"/>
                  </a:cubicBezTo>
                  <a:cubicBezTo>
                    <a:pt x="-308978" y="4770662"/>
                    <a:pt x="978619" y="2814912"/>
                    <a:pt x="1283419" y="2105229"/>
                  </a:cubicBezTo>
                  <a:cubicBezTo>
                    <a:pt x="1588219" y="1395546"/>
                    <a:pt x="1751834" y="812812"/>
                    <a:pt x="1897568" y="481142"/>
                  </a:cubicBezTo>
                  <a:close/>
                </a:path>
              </a:pathLst>
            </a:custGeom>
            <a:solidFill>
              <a:srgbClr val="E8562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85">
              <a:extLst>
                <a:ext uri="{FF2B5EF4-FFF2-40B4-BE49-F238E27FC236}">
                  <a16:creationId xmlns:a16="http://schemas.microsoft.com/office/drawing/2014/main" id="{EFC2AEF5-C9F0-8AAD-26CF-93282975B525}"/>
                </a:ext>
              </a:extLst>
            </p:cNvPr>
            <p:cNvSpPr/>
            <p:nvPr/>
          </p:nvSpPr>
          <p:spPr>
            <a:xfrm>
              <a:off x="5954535" y="1746206"/>
              <a:ext cx="1688893" cy="1724145"/>
            </a:xfrm>
            <a:custGeom>
              <a:avLst/>
              <a:gdLst>
                <a:gd name="connsiteX0" fmla="*/ 0 w 1193800"/>
                <a:gd name="connsiteY0" fmla="*/ 0 h 1145692"/>
                <a:gd name="connsiteX1" fmla="*/ 1193800 w 1193800"/>
                <a:gd name="connsiteY1" fmla="*/ 0 h 1145692"/>
                <a:gd name="connsiteX2" fmla="*/ 1193800 w 1193800"/>
                <a:gd name="connsiteY2" fmla="*/ 1145692 h 1145692"/>
                <a:gd name="connsiteX3" fmla="*/ 0 w 1193800"/>
                <a:gd name="connsiteY3" fmla="*/ 1145692 h 1145692"/>
                <a:gd name="connsiteX4" fmla="*/ 0 w 119380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114300 w 1631950"/>
                <a:gd name="connsiteY0" fmla="*/ 110348 h 1256040"/>
                <a:gd name="connsiteX1" fmla="*/ 1631950 w 1631950"/>
                <a:gd name="connsiteY1" fmla="*/ 878698 h 1256040"/>
                <a:gd name="connsiteX2" fmla="*/ 1308100 w 1631950"/>
                <a:gd name="connsiteY2" fmla="*/ 1256040 h 1256040"/>
                <a:gd name="connsiteX3" fmla="*/ 114300 w 1631950"/>
                <a:gd name="connsiteY3" fmla="*/ 1256040 h 1256040"/>
                <a:gd name="connsiteX4" fmla="*/ 0 w 1631950"/>
                <a:gd name="connsiteY4" fmla="*/ 0 h 1256040"/>
                <a:gd name="connsiteX5" fmla="*/ 114300 w 1631950"/>
                <a:gd name="connsiteY5" fmla="*/ 110348 h 1256040"/>
                <a:gd name="connsiteX0" fmla="*/ 117133 w 1634783"/>
                <a:gd name="connsiteY0" fmla="*/ 122551 h 1268243"/>
                <a:gd name="connsiteX1" fmla="*/ 1634783 w 1634783"/>
                <a:gd name="connsiteY1" fmla="*/ 890901 h 1268243"/>
                <a:gd name="connsiteX2" fmla="*/ 1310933 w 1634783"/>
                <a:gd name="connsiteY2" fmla="*/ 1268243 h 1268243"/>
                <a:gd name="connsiteX3" fmla="*/ 117133 w 1634783"/>
                <a:gd name="connsiteY3" fmla="*/ 1268243 h 1268243"/>
                <a:gd name="connsiteX4" fmla="*/ 85383 w 1634783"/>
                <a:gd name="connsiteY4" fmla="*/ 151903 h 1268243"/>
                <a:gd name="connsiteX5" fmla="*/ 2833 w 1634783"/>
                <a:gd name="connsiteY5" fmla="*/ 12203 h 1268243"/>
                <a:gd name="connsiteX6" fmla="*/ 117133 w 1634783"/>
                <a:gd name="connsiteY6" fmla="*/ 122551 h 1268243"/>
                <a:gd name="connsiteX0" fmla="*/ 147375 w 1665025"/>
                <a:gd name="connsiteY0" fmla="*/ 110392 h 1256084"/>
                <a:gd name="connsiteX1" fmla="*/ 1665025 w 1665025"/>
                <a:gd name="connsiteY1" fmla="*/ 878742 h 1256084"/>
                <a:gd name="connsiteX2" fmla="*/ 1341175 w 1665025"/>
                <a:gd name="connsiteY2" fmla="*/ 1256084 h 1256084"/>
                <a:gd name="connsiteX3" fmla="*/ 147375 w 1665025"/>
                <a:gd name="connsiteY3" fmla="*/ 1256084 h 1256084"/>
                <a:gd name="connsiteX4" fmla="*/ 7676 w 1665025"/>
                <a:gd name="connsiteY4" fmla="*/ 152445 h 1256084"/>
                <a:gd name="connsiteX5" fmla="*/ 115625 w 1665025"/>
                <a:gd name="connsiteY5" fmla="*/ 139744 h 1256084"/>
                <a:gd name="connsiteX6" fmla="*/ 33075 w 1665025"/>
                <a:gd name="connsiteY6" fmla="*/ 44 h 1256084"/>
                <a:gd name="connsiteX7" fmla="*/ 147375 w 1665025"/>
                <a:gd name="connsiteY7" fmla="*/ 110392 h 1256084"/>
                <a:gd name="connsiteX0" fmla="*/ 141507 w 1659157"/>
                <a:gd name="connsiteY0" fmla="*/ 110392 h 1256084"/>
                <a:gd name="connsiteX1" fmla="*/ 1659157 w 1659157"/>
                <a:gd name="connsiteY1" fmla="*/ 878742 h 1256084"/>
                <a:gd name="connsiteX2" fmla="*/ 1335307 w 1659157"/>
                <a:gd name="connsiteY2" fmla="*/ 1256084 h 1256084"/>
                <a:gd name="connsiteX3" fmla="*/ 141507 w 1659157"/>
                <a:gd name="connsiteY3" fmla="*/ 1256084 h 1256084"/>
                <a:gd name="connsiteX4" fmla="*/ 128808 w 1659157"/>
                <a:gd name="connsiteY4" fmla="*/ 254044 h 1256084"/>
                <a:gd name="connsiteX5" fmla="*/ 1808 w 1659157"/>
                <a:gd name="connsiteY5" fmla="*/ 152445 h 1256084"/>
                <a:gd name="connsiteX6" fmla="*/ 109757 w 1659157"/>
                <a:gd name="connsiteY6" fmla="*/ 139744 h 1256084"/>
                <a:gd name="connsiteX7" fmla="*/ 27207 w 1659157"/>
                <a:gd name="connsiteY7" fmla="*/ 44 h 1256084"/>
                <a:gd name="connsiteX8" fmla="*/ 141507 w 1659157"/>
                <a:gd name="connsiteY8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9867 w 1659116"/>
                <a:gd name="connsiteY4" fmla="*/ 266744 h 1256084"/>
                <a:gd name="connsiteX5" fmla="*/ 128767 w 1659116"/>
                <a:gd name="connsiteY5" fmla="*/ 254044 h 1256084"/>
                <a:gd name="connsiteX6" fmla="*/ 1767 w 1659116"/>
                <a:gd name="connsiteY6" fmla="*/ 152445 h 1256084"/>
                <a:gd name="connsiteX7" fmla="*/ 109716 w 1659116"/>
                <a:gd name="connsiteY7" fmla="*/ 139744 h 1256084"/>
                <a:gd name="connsiteX8" fmla="*/ 27166 w 1659116"/>
                <a:gd name="connsiteY8" fmla="*/ 44 h 1256084"/>
                <a:gd name="connsiteX9" fmla="*/ 141466 w 1659116"/>
                <a:gd name="connsiteY9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198616 w 1659116"/>
                <a:gd name="connsiteY4" fmla="*/ 406444 h 1256084"/>
                <a:gd name="connsiteX5" fmla="*/ 39867 w 1659116"/>
                <a:gd name="connsiteY5" fmla="*/ 266744 h 1256084"/>
                <a:gd name="connsiteX6" fmla="*/ 128767 w 1659116"/>
                <a:gd name="connsiteY6" fmla="*/ 254044 h 1256084"/>
                <a:gd name="connsiteX7" fmla="*/ 1767 w 1659116"/>
                <a:gd name="connsiteY7" fmla="*/ 152445 h 1256084"/>
                <a:gd name="connsiteX8" fmla="*/ 109716 w 1659116"/>
                <a:gd name="connsiteY8" fmla="*/ 139744 h 1256084"/>
                <a:gd name="connsiteX9" fmla="*/ 27166 w 1659116"/>
                <a:gd name="connsiteY9" fmla="*/ 44 h 1256084"/>
                <a:gd name="connsiteX10" fmla="*/ 141466 w 1659116"/>
                <a:gd name="connsiteY10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7016 w 1659116"/>
                <a:gd name="connsiteY4" fmla="*/ 431844 h 1256084"/>
                <a:gd name="connsiteX5" fmla="*/ 198616 w 1659116"/>
                <a:gd name="connsiteY5" fmla="*/ 406444 h 1256084"/>
                <a:gd name="connsiteX6" fmla="*/ 39867 w 1659116"/>
                <a:gd name="connsiteY6" fmla="*/ 266744 h 1256084"/>
                <a:gd name="connsiteX7" fmla="*/ 128767 w 1659116"/>
                <a:gd name="connsiteY7" fmla="*/ 254044 h 1256084"/>
                <a:gd name="connsiteX8" fmla="*/ 1767 w 1659116"/>
                <a:gd name="connsiteY8" fmla="*/ 152445 h 1256084"/>
                <a:gd name="connsiteX9" fmla="*/ 109716 w 1659116"/>
                <a:gd name="connsiteY9" fmla="*/ 139744 h 1256084"/>
                <a:gd name="connsiteX10" fmla="*/ 27166 w 1659116"/>
                <a:gd name="connsiteY10" fmla="*/ 44 h 1256084"/>
                <a:gd name="connsiteX11" fmla="*/ 141466 w 1659116"/>
                <a:gd name="connsiteY11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255766 w 1659116"/>
                <a:gd name="connsiteY4" fmla="*/ 533444 h 1256084"/>
                <a:gd name="connsiteX5" fmla="*/ 97016 w 1659116"/>
                <a:gd name="connsiteY5" fmla="*/ 431844 h 1256084"/>
                <a:gd name="connsiteX6" fmla="*/ 198616 w 1659116"/>
                <a:gd name="connsiteY6" fmla="*/ 406444 h 1256084"/>
                <a:gd name="connsiteX7" fmla="*/ 39867 w 1659116"/>
                <a:gd name="connsiteY7" fmla="*/ 266744 h 1256084"/>
                <a:gd name="connsiteX8" fmla="*/ 128767 w 1659116"/>
                <a:gd name="connsiteY8" fmla="*/ 254044 h 1256084"/>
                <a:gd name="connsiteX9" fmla="*/ 1767 w 1659116"/>
                <a:gd name="connsiteY9" fmla="*/ 152445 h 1256084"/>
                <a:gd name="connsiteX10" fmla="*/ 109716 w 1659116"/>
                <a:gd name="connsiteY10" fmla="*/ 139744 h 1256084"/>
                <a:gd name="connsiteX11" fmla="*/ 27166 w 1659116"/>
                <a:gd name="connsiteY11" fmla="*/ 44 h 1256084"/>
                <a:gd name="connsiteX12" fmla="*/ 141466 w 1659116"/>
                <a:gd name="connsiteY12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0666 w 1659116"/>
                <a:gd name="connsiteY4" fmla="*/ 565194 h 1256084"/>
                <a:gd name="connsiteX5" fmla="*/ 255766 w 1659116"/>
                <a:gd name="connsiteY5" fmla="*/ 533444 h 1256084"/>
                <a:gd name="connsiteX6" fmla="*/ 97016 w 1659116"/>
                <a:gd name="connsiteY6" fmla="*/ 431844 h 1256084"/>
                <a:gd name="connsiteX7" fmla="*/ 198616 w 1659116"/>
                <a:gd name="connsiteY7" fmla="*/ 406444 h 1256084"/>
                <a:gd name="connsiteX8" fmla="*/ 39867 w 1659116"/>
                <a:gd name="connsiteY8" fmla="*/ 266744 h 1256084"/>
                <a:gd name="connsiteX9" fmla="*/ 128767 w 1659116"/>
                <a:gd name="connsiteY9" fmla="*/ 254044 h 1256084"/>
                <a:gd name="connsiteX10" fmla="*/ 1767 w 1659116"/>
                <a:gd name="connsiteY10" fmla="*/ 152445 h 1256084"/>
                <a:gd name="connsiteX11" fmla="*/ 109716 w 1659116"/>
                <a:gd name="connsiteY11" fmla="*/ 139744 h 1256084"/>
                <a:gd name="connsiteX12" fmla="*/ 27166 w 1659116"/>
                <a:gd name="connsiteY12" fmla="*/ 44 h 1256084"/>
                <a:gd name="connsiteX13" fmla="*/ 141466 w 1659116"/>
                <a:gd name="connsiteY13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928866 w 1659116"/>
                <a:gd name="connsiteY3" fmla="*/ 1174794 h 1256084"/>
                <a:gd name="connsiteX4" fmla="*/ 630416 w 1659116"/>
                <a:gd name="connsiteY4" fmla="*/ 709984 h 1256084"/>
                <a:gd name="connsiteX5" fmla="*/ 706616 w 1659116"/>
                <a:gd name="connsiteY5" fmla="*/ 914444 h 1256084"/>
                <a:gd name="connsiteX6" fmla="*/ 90666 w 1659116"/>
                <a:gd name="connsiteY6" fmla="*/ 565194 h 1256084"/>
                <a:gd name="connsiteX7" fmla="*/ 255766 w 1659116"/>
                <a:gd name="connsiteY7" fmla="*/ 533444 h 1256084"/>
                <a:gd name="connsiteX8" fmla="*/ 97016 w 1659116"/>
                <a:gd name="connsiteY8" fmla="*/ 431844 h 1256084"/>
                <a:gd name="connsiteX9" fmla="*/ 198616 w 1659116"/>
                <a:gd name="connsiteY9" fmla="*/ 406444 h 1256084"/>
                <a:gd name="connsiteX10" fmla="*/ 39867 w 1659116"/>
                <a:gd name="connsiteY10" fmla="*/ 266744 h 1256084"/>
                <a:gd name="connsiteX11" fmla="*/ 128767 w 1659116"/>
                <a:gd name="connsiteY11" fmla="*/ 254044 h 1256084"/>
                <a:gd name="connsiteX12" fmla="*/ 1767 w 1659116"/>
                <a:gd name="connsiteY12" fmla="*/ 152445 h 1256084"/>
                <a:gd name="connsiteX13" fmla="*/ 109716 w 1659116"/>
                <a:gd name="connsiteY13" fmla="*/ 139744 h 1256084"/>
                <a:gd name="connsiteX14" fmla="*/ 27166 w 1659116"/>
                <a:gd name="connsiteY14" fmla="*/ 44 h 1256084"/>
                <a:gd name="connsiteX15" fmla="*/ 141466 w 1659116"/>
                <a:gd name="connsiteY15" fmla="*/ 110392 h 1256084"/>
                <a:gd name="connsiteX0" fmla="*/ 141466 w 1659116"/>
                <a:gd name="connsiteY0" fmla="*/ 110392 h 1261468"/>
                <a:gd name="connsiteX1" fmla="*/ 1659116 w 1659116"/>
                <a:gd name="connsiteY1" fmla="*/ 878742 h 1261468"/>
                <a:gd name="connsiteX2" fmla="*/ 1335266 w 1659116"/>
                <a:gd name="connsiteY2" fmla="*/ 1256084 h 1261468"/>
                <a:gd name="connsiteX3" fmla="*/ 871716 w 1659116"/>
                <a:gd name="connsiteY3" fmla="*/ 889044 h 1261468"/>
                <a:gd name="connsiteX4" fmla="*/ 928866 w 1659116"/>
                <a:gd name="connsiteY4" fmla="*/ 1174794 h 1261468"/>
                <a:gd name="connsiteX5" fmla="*/ 630416 w 1659116"/>
                <a:gd name="connsiteY5" fmla="*/ 709984 h 1261468"/>
                <a:gd name="connsiteX6" fmla="*/ 706616 w 1659116"/>
                <a:gd name="connsiteY6" fmla="*/ 914444 h 1261468"/>
                <a:gd name="connsiteX7" fmla="*/ 90666 w 1659116"/>
                <a:gd name="connsiteY7" fmla="*/ 565194 h 1261468"/>
                <a:gd name="connsiteX8" fmla="*/ 255766 w 1659116"/>
                <a:gd name="connsiteY8" fmla="*/ 533444 h 1261468"/>
                <a:gd name="connsiteX9" fmla="*/ 97016 w 1659116"/>
                <a:gd name="connsiteY9" fmla="*/ 431844 h 1261468"/>
                <a:gd name="connsiteX10" fmla="*/ 198616 w 1659116"/>
                <a:gd name="connsiteY10" fmla="*/ 406444 h 1261468"/>
                <a:gd name="connsiteX11" fmla="*/ 39867 w 1659116"/>
                <a:gd name="connsiteY11" fmla="*/ 266744 h 1261468"/>
                <a:gd name="connsiteX12" fmla="*/ 128767 w 1659116"/>
                <a:gd name="connsiteY12" fmla="*/ 254044 h 1261468"/>
                <a:gd name="connsiteX13" fmla="*/ 1767 w 1659116"/>
                <a:gd name="connsiteY13" fmla="*/ 152445 h 1261468"/>
                <a:gd name="connsiteX14" fmla="*/ 109716 w 1659116"/>
                <a:gd name="connsiteY14" fmla="*/ 139744 h 1261468"/>
                <a:gd name="connsiteX15" fmla="*/ 27166 w 1659116"/>
                <a:gd name="connsiteY15" fmla="*/ 44 h 1261468"/>
                <a:gd name="connsiteX16" fmla="*/ 141466 w 1659116"/>
                <a:gd name="connsiteY16" fmla="*/ 110392 h 1261468"/>
                <a:gd name="connsiteX0" fmla="*/ 141466 w 1659116"/>
                <a:gd name="connsiteY0" fmla="*/ 110392 h 1375492"/>
                <a:gd name="connsiteX1" fmla="*/ 1659116 w 1659116"/>
                <a:gd name="connsiteY1" fmla="*/ 878742 h 1375492"/>
                <a:gd name="connsiteX2" fmla="*/ 1335266 w 1659116"/>
                <a:gd name="connsiteY2" fmla="*/ 1256084 h 1375492"/>
                <a:gd name="connsiteX3" fmla="*/ 1100316 w 1659116"/>
                <a:gd name="connsiteY3" fmla="*/ 1358944 h 1375492"/>
                <a:gd name="connsiteX4" fmla="*/ 871716 w 1659116"/>
                <a:gd name="connsiteY4" fmla="*/ 889044 h 1375492"/>
                <a:gd name="connsiteX5" fmla="*/ 928866 w 1659116"/>
                <a:gd name="connsiteY5" fmla="*/ 1174794 h 1375492"/>
                <a:gd name="connsiteX6" fmla="*/ 630416 w 1659116"/>
                <a:gd name="connsiteY6" fmla="*/ 709984 h 1375492"/>
                <a:gd name="connsiteX7" fmla="*/ 706616 w 1659116"/>
                <a:gd name="connsiteY7" fmla="*/ 914444 h 1375492"/>
                <a:gd name="connsiteX8" fmla="*/ 90666 w 1659116"/>
                <a:gd name="connsiteY8" fmla="*/ 565194 h 1375492"/>
                <a:gd name="connsiteX9" fmla="*/ 255766 w 1659116"/>
                <a:gd name="connsiteY9" fmla="*/ 533444 h 1375492"/>
                <a:gd name="connsiteX10" fmla="*/ 97016 w 1659116"/>
                <a:gd name="connsiteY10" fmla="*/ 431844 h 1375492"/>
                <a:gd name="connsiteX11" fmla="*/ 198616 w 1659116"/>
                <a:gd name="connsiteY11" fmla="*/ 406444 h 1375492"/>
                <a:gd name="connsiteX12" fmla="*/ 39867 w 1659116"/>
                <a:gd name="connsiteY12" fmla="*/ 266744 h 1375492"/>
                <a:gd name="connsiteX13" fmla="*/ 128767 w 1659116"/>
                <a:gd name="connsiteY13" fmla="*/ 254044 h 1375492"/>
                <a:gd name="connsiteX14" fmla="*/ 1767 w 1659116"/>
                <a:gd name="connsiteY14" fmla="*/ 152445 h 1375492"/>
                <a:gd name="connsiteX15" fmla="*/ 109716 w 1659116"/>
                <a:gd name="connsiteY15" fmla="*/ 139744 h 1375492"/>
                <a:gd name="connsiteX16" fmla="*/ 27166 w 1659116"/>
                <a:gd name="connsiteY16" fmla="*/ 44 h 1375492"/>
                <a:gd name="connsiteX17" fmla="*/ 141466 w 1659116"/>
                <a:gd name="connsiteY17" fmla="*/ 110392 h 1375492"/>
                <a:gd name="connsiteX0" fmla="*/ 141466 w 1659116"/>
                <a:gd name="connsiteY0" fmla="*/ 110392 h 1716422"/>
                <a:gd name="connsiteX1" fmla="*/ 1659116 w 1659116"/>
                <a:gd name="connsiteY1" fmla="*/ 878742 h 1716422"/>
                <a:gd name="connsiteX2" fmla="*/ 1373366 w 1659116"/>
                <a:gd name="connsiteY2" fmla="*/ 1713284 h 1716422"/>
                <a:gd name="connsiteX3" fmla="*/ 1100316 w 1659116"/>
                <a:gd name="connsiteY3" fmla="*/ 1358944 h 1716422"/>
                <a:gd name="connsiteX4" fmla="*/ 871716 w 1659116"/>
                <a:gd name="connsiteY4" fmla="*/ 889044 h 1716422"/>
                <a:gd name="connsiteX5" fmla="*/ 928866 w 1659116"/>
                <a:gd name="connsiteY5" fmla="*/ 1174794 h 1716422"/>
                <a:gd name="connsiteX6" fmla="*/ 630416 w 1659116"/>
                <a:gd name="connsiteY6" fmla="*/ 709984 h 1716422"/>
                <a:gd name="connsiteX7" fmla="*/ 706616 w 1659116"/>
                <a:gd name="connsiteY7" fmla="*/ 914444 h 1716422"/>
                <a:gd name="connsiteX8" fmla="*/ 90666 w 1659116"/>
                <a:gd name="connsiteY8" fmla="*/ 565194 h 1716422"/>
                <a:gd name="connsiteX9" fmla="*/ 255766 w 1659116"/>
                <a:gd name="connsiteY9" fmla="*/ 533444 h 1716422"/>
                <a:gd name="connsiteX10" fmla="*/ 97016 w 1659116"/>
                <a:gd name="connsiteY10" fmla="*/ 431844 h 1716422"/>
                <a:gd name="connsiteX11" fmla="*/ 198616 w 1659116"/>
                <a:gd name="connsiteY11" fmla="*/ 406444 h 1716422"/>
                <a:gd name="connsiteX12" fmla="*/ 39867 w 1659116"/>
                <a:gd name="connsiteY12" fmla="*/ 266744 h 1716422"/>
                <a:gd name="connsiteX13" fmla="*/ 128767 w 1659116"/>
                <a:gd name="connsiteY13" fmla="*/ 254044 h 1716422"/>
                <a:gd name="connsiteX14" fmla="*/ 1767 w 1659116"/>
                <a:gd name="connsiteY14" fmla="*/ 152445 h 1716422"/>
                <a:gd name="connsiteX15" fmla="*/ 109716 w 1659116"/>
                <a:gd name="connsiteY15" fmla="*/ 139744 h 1716422"/>
                <a:gd name="connsiteX16" fmla="*/ 27166 w 1659116"/>
                <a:gd name="connsiteY16" fmla="*/ 44 h 1716422"/>
                <a:gd name="connsiteX17" fmla="*/ 141466 w 1659116"/>
                <a:gd name="connsiteY17" fmla="*/ 110392 h 1716422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73366 w 1659116"/>
                <a:gd name="connsiteY2" fmla="*/ 1713284 h 1724145"/>
                <a:gd name="connsiteX3" fmla="*/ 1125716 w 1659116"/>
                <a:gd name="connsiteY3" fmla="*/ 1117644 h 1724145"/>
                <a:gd name="connsiteX4" fmla="*/ 1100316 w 1659116"/>
                <a:gd name="connsiteY4" fmla="*/ 1358944 h 1724145"/>
                <a:gd name="connsiteX5" fmla="*/ 871716 w 1659116"/>
                <a:gd name="connsiteY5" fmla="*/ 889044 h 1724145"/>
                <a:gd name="connsiteX6" fmla="*/ 928866 w 1659116"/>
                <a:gd name="connsiteY6" fmla="*/ 1174794 h 1724145"/>
                <a:gd name="connsiteX7" fmla="*/ 630416 w 1659116"/>
                <a:gd name="connsiteY7" fmla="*/ 709984 h 1724145"/>
                <a:gd name="connsiteX8" fmla="*/ 706616 w 1659116"/>
                <a:gd name="connsiteY8" fmla="*/ 914444 h 1724145"/>
                <a:gd name="connsiteX9" fmla="*/ 90666 w 1659116"/>
                <a:gd name="connsiteY9" fmla="*/ 565194 h 1724145"/>
                <a:gd name="connsiteX10" fmla="*/ 255766 w 1659116"/>
                <a:gd name="connsiteY10" fmla="*/ 533444 h 1724145"/>
                <a:gd name="connsiteX11" fmla="*/ 97016 w 1659116"/>
                <a:gd name="connsiteY11" fmla="*/ 431844 h 1724145"/>
                <a:gd name="connsiteX12" fmla="*/ 198616 w 1659116"/>
                <a:gd name="connsiteY12" fmla="*/ 406444 h 1724145"/>
                <a:gd name="connsiteX13" fmla="*/ 39867 w 1659116"/>
                <a:gd name="connsiteY13" fmla="*/ 266744 h 1724145"/>
                <a:gd name="connsiteX14" fmla="*/ 128767 w 1659116"/>
                <a:gd name="connsiteY14" fmla="*/ 254044 h 1724145"/>
                <a:gd name="connsiteX15" fmla="*/ 1767 w 1659116"/>
                <a:gd name="connsiteY15" fmla="*/ 152445 h 1724145"/>
                <a:gd name="connsiteX16" fmla="*/ 109716 w 1659116"/>
                <a:gd name="connsiteY16" fmla="*/ 139744 h 1724145"/>
                <a:gd name="connsiteX17" fmla="*/ 27166 w 1659116"/>
                <a:gd name="connsiteY17" fmla="*/ 44 h 1724145"/>
                <a:gd name="connsiteX18" fmla="*/ 141466 w 1659116"/>
                <a:gd name="connsiteY18" fmla="*/ 110392 h 1724145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67016 w 1659116"/>
                <a:gd name="connsiteY2" fmla="*/ 1162094 h 1724145"/>
                <a:gd name="connsiteX3" fmla="*/ 1373366 w 1659116"/>
                <a:gd name="connsiteY3" fmla="*/ 1713284 h 1724145"/>
                <a:gd name="connsiteX4" fmla="*/ 1125716 w 1659116"/>
                <a:gd name="connsiteY4" fmla="*/ 1117644 h 1724145"/>
                <a:gd name="connsiteX5" fmla="*/ 1100316 w 1659116"/>
                <a:gd name="connsiteY5" fmla="*/ 1358944 h 1724145"/>
                <a:gd name="connsiteX6" fmla="*/ 871716 w 1659116"/>
                <a:gd name="connsiteY6" fmla="*/ 889044 h 1724145"/>
                <a:gd name="connsiteX7" fmla="*/ 928866 w 1659116"/>
                <a:gd name="connsiteY7" fmla="*/ 1174794 h 1724145"/>
                <a:gd name="connsiteX8" fmla="*/ 630416 w 1659116"/>
                <a:gd name="connsiteY8" fmla="*/ 709984 h 1724145"/>
                <a:gd name="connsiteX9" fmla="*/ 706616 w 1659116"/>
                <a:gd name="connsiteY9" fmla="*/ 914444 h 1724145"/>
                <a:gd name="connsiteX10" fmla="*/ 90666 w 1659116"/>
                <a:gd name="connsiteY10" fmla="*/ 565194 h 1724145"/>
                <a:gd name="connsiteX11" fmla="*/ 255766 w 1659116"/>
                <a:gd name="connsiteY11" fmla="*/ 533444 h 1724145"/>
                <a:gd name="connsiteX12" fmla="*/ 97016 w 1659116"/>
                <a:gd name="connsiteY12" fmla="*/ 431844 h 1724145"/>
                <a:gd name="connsiteX13" fmla="*/ 198616 w 1659116"/>
                <a:gd name="connsiteY13" fmla="*/ 406444 h 1724145"/>
                <a:gd name="connsiteX14" fmla="*/ 39867 w 1659116"/>
                <a:gd name="connsiteY14" fmla="*/ 266744 h 1724145"/>
                <a:gd name="connsiteX15" fmla="*/ 128767 w 1659116"/>
                <a:gd name="connsiteY15" fmla="*/ 254044 h 1724145"/>
                <a:gd name="connsiteX16" fmla="*/ 1767 w 1659116"/>
                <a:gd name="connsiteY16" fmla="*/ 152445 h 1724145"/>
                <a:gd name="connsiteX17" fmla="*/ 109716 w 1659116"/>
                <a:gd name="connsiteY17" fmla="*/ 139744 h 1724145"/>
                <a:gd name="connsiteX18" fmla="*/ 27166 w 1659116"/>
                <a:gd name="connsiteY18" fmla="*/ 44 h 1724145"/>
                <a:gd name="connsiteX19" fmla="*/ 141466 w 1659116"/>
                <a:gd name="connsiteY19" fmla="*/ 110392 h 1724145"/>
                <a:gd name="connsiteX0" fmla="*/ 141466 w 1729951"/>
                <a:gd name="connsiteY0" fmla="*/ 110392 h 1724145"/>
                <a:gd name="connsiteX1" fmla="*/ 1659116 w 1729951"/>
                <a:gd name="connsiteY1" fmla="*/ 878742 h 1724145"/>
                <a:gd name="connsiteX2" fmla="*/ 1474966 w 1729951"/>
                <a:gd name="connsiteY2" fmla="*/ 1416094 h 1724145"/>
                <a:gd name="connsiteX3" fmla="*/ 1367016 w 1729951"/>
                <a:gd name="connsiteY3" fmla="*/ 1162094 h 1724145"/>
                <a:gd name="connsiteX4" fmla="*/ 1373366 w 1729951"/>
                <a:gd name="connsiteY4" fmla="*/ 1713284 h 1724145"/>
                <a:gd name="connsiteX5" fmla="*/ 1125716 w 1729951"/>
                <a:gd name="connsiteY5" fmla="*/ 1117644 h 1724145"/>
                <a:gd name="connsiteX6" fmla="*/ 1100316 w 1729951"/>
                <a:gd name="connsiteY6" fmla="*/ 1358944 h 1724145"/>
                <a:gd name="connsiteX7" fmla="*/ 871716 w 1729951"/>
                <a:gd name="connsiteY7" fmla="*/ 889044 h 1724145"/>
                <a:gd name="connsiteX8" fmla="*/ 928866 w 1729951"/>
                <a:gd name="connsiteY8" fmla="*/ 1174794 h 1724145"/>
                <a:gd name="connsiteX9" fmla="*/ 630416 w 1729951"/>
                <a:gd name="connsiteY9" fmla="*/ 709984 h 1724145"/>
                <a:gd name="connsiteX10" fmla="*/ 706616 w 1729951"/>
                <a:gd name="connsiteY10" fmla="*/ 914444 h 1724145"/>
                <a:gd name="connsiteX11" fmla="*/ 90666 w 1729951"/>
                <a:gd name="connsiteY11" fmla="*/ 565194 h 1724145"/>
                <a:gd name="connsiteX12" fmla="*/ 255766 w 1729951"/>
                <a:gd name="connsiteY12" fmla="*/ 533444 h 1724145"/>
                <a:gd name="connsiteX13" fmla="*/ 97016 w 1729951"/>
                <a:gd name="connsiteY13" fmla="*/ 431844 h 1724145"/>
                <a:gd name="connsiteX14" fmla="*/ 198616 w 1729951"/>
                <a:gd name="connsiteY14" fmla="*/ 406444 h 1724145"/>
                <a:gd name="connsiteX15" fmla="*/ 39867 w 1729951"/>
                <a:gd name="connsiteY15" fmla="*/ 266744 h 1724145"/>
                <a:gd name="connsiteX16" fmla="*/ 128767 w 1729951"/>
                <a:gd name="connsiteY16" fmla="*/ 254044 h 1724145"/>
                <a:gd name="connsiteX17" fmla="*/ 1767 w 1729951"/>
                <a:gd name="connsiteY17" fmla="*/ 152445 h 1724145"/>
                <a:gd name="connsiteX18" fmla="*/ 109716 w 1729951"/>
                <a:gd name="connsiteY18" fmla="*/ 139744 h 1724145"/>
                <a:gd name="connsiteX19" fmla="*/ 27166 w 1729951"/>
                <a:gd name="connsiteY19" fmla="*/ 44 h 1724145"/>
                <a:gd name="connsiteX20" fmla="*/ 141466 w 1729951"/>
                <a:gd name="connsiteY20" fmla="*/ 110392 h 1724145"/>
                <a:gd name="connsiteX0" fmla="*/ 141466 w 1732312"/>
                <a:gd name="connsiteY0" fmla="*/ 110392 h 1724145"/>
                <a:gd name="connsiteX1" fmla="*/ 1659116 w 1732312"/>
                <a:gd name="connsiteY1" fmla="*/ 878742 h 1724145"/>
                <a:gd name="connsiteX2" fmla="*/ 1443216 w 1732312"/>
                <a:gd name="connsiteY2" fmla="*/ 1066844 h 1724145"/>
                <a:gd name="connsiteX3" fmla="*/ 1474966 w 1732312"/>
                <a:gd name="connsiteY3" fmla="*/ 1416094 h 1724145"/>
                <a:gd name="connsiteX4" fmla="*/ 1367016 w 1732312"/>
                <a:gd name="connsiteY4" fmla="*/ 1162094 h 1724145"/>
                <a:gd name="connsiteX5" fmla="*/ 1373366 w 1732312"/>
                <a:gd name="connsiteY5" fmla="*/ 1713284 h 1724145"/>
                <a:gd name="connsiteX6" fmla="*/ 1125716 w 1732312"/>
                <a:gd name="connsiteY6" fmla="*/ 1117644 h 1724145"/>
                <a:gd name="connsiteX7" fmla="*/ 1100316 w 1732312"/>
                <a:gd name="connsiteY7" fmla="*/ 1358944 h 1724145"/>
                <a:gd name="connsiteX8" fmla="*/ 871716 w 1732312"/>
                <a:gd name="connsiteY8" fmla="*/ 889044 h 1724145"/>
                <a:gd name="connsiteX9" fmla="*/ 928866 w 1732312"/>
                <a:gd name="connsiteY9" fmla="*/ 1174794 h 1724145"/>
                <a:gd name="connsiteX10" fmla="*/ 630416 w 1732312"/>
                <a:gd name="connsiteY10" fmla="*/ 709984 h 1724145"/>
                <a:gd name="connsiteX11" fmla="*/ 706616 w 1732312"/>
                <a:gd name="connsiteY11" fmla="*/ 914444 h 1724145"/>
                <a:gd name="connsiteX12" fmla="*/ 90666 w 1732312"/>
                <a:gd name="connsiteY12" fmla="*/ 565194 h 1724145"/>
                <a:gd name="connsiteX13" fmla="*/ 255766 w 1732312"/>
                <a:gd name="connsiteY13" fmla="*/ 533444 h 1724145"/>
                <a:gd name="connsiteX14" fmla="*/ 97016 w 1732312"/>
                <a:gd name="connsiteY14" fmla="*/ 431844 h 1724145"/>
                <a:gd name="connsiteX15" fmla="*/ 198616 w 1732312"/>
                <a:gd name="connsiteY15" fmla="*/ 406444 h 1724145"/>
                <a:gd name="connsiteX16" fmla="*/ 39867 w 1732312"/>
                <a:gd name="connsiteY16" fmla="*/ 266744 h 1724145"/>
                <a:gd name="connsiteX17" fmla="*/ 128767 w 1732312"/>
                <a:gd name="connsiteY17" fmla="*/ 254044 h 1724145"/>
                <a:gd name="connsiteX18" fmla="*/ 1767 w 1732312"/>
                <a:gd name="connsiteY18" fmla="*/ 152445 h 1724145"/>
                <a:gd name="connsiteX19" fmla="*/ 109716 w 1732312"/>
                <a:gd name="connsiteY19" fmla="*/ 139744 h 1724145"/>
                <a:gd name="connsiteX20" fmla="*/ 27166 w 1732312"/>
                <a:gd name="connsiteY20" fmla="*/ 44 h 1724145"/>
                <a:gd name="connsiteX21" fmla="*/ 141466 w 1732312"/>
                <a:gd name="connsiteY21" fmla="*/ 110392 h 1724145"/>
                <a:gd name="connsiteX0" fmla="*/ 141466 w 1763139"/>
                <a:gd name="connsiteY0" fmla="*/ 110392 h 1724145"/>
                <a:gd name="connsiteX1" fmla="*/ 1659116 w 1763139"/>
                <a:gd name="connsiteY1" fmla="*/ 878742 h 1724145"/>
                <a:gd name="connsiteX2" fmla="*/ 1621015 w 1763139"/>
                <a:gd name="connsiteY2" fmla="*/ 1333544 h 1724145"/>
                <a:gd name="connsiteX3" fmla="*/ 1443216 w 1763139"/>
                <a:gd name="connsiteY3" fmla="*/ 1066844 h 1724145"/>
                <a:gd name="connsiteX4" fmla="*/ 1474966 w 1763139"/>
                <a:gd name="connsiteY4" fmla="*/ 1416094 h 1724145"/>
                <a:gd name="connsiteX5" fmla="*/ 1367016 w 1763139"/>
                <a:gd name="connsiteY5" fmla="*/ 1162094 h 1724145"/>
                <a:gd name="connsiteX6" fmla="*/ 1373366 w 1763139"/>
                <a:gd name="connsiteY6" fmla="*/ 1713284 h 1724145"/>
                <a:gd name="connsiteX7" fmla="*/ 1125716 w 1763139"/>
                <a:gd name="connsiteY7" fmla="*/ 1117644 h 1724145"/>
                <a:gd name="connsiteX8" fmla="*/ 1100316 w 1763139"/>
                <a:gd name="connsiteY8" fmla="*/ 1358944 h 1724145"/>
                <a:gd name="connsiteX9" fmla="*/ 871716 w 1763139"/>
                <a:gd name="connsiteY9" fmla="*/ 889044 h 1724145"/>
                <a:gd name="connsiteX10" fmla="*/ 928866 w 1763139"/>
                <a:gd name="connsiteY10" fmla="*/ 1174794 h 1724145"/>
                <a:gd name="connsiteX11" fmla="*/ 630416 w 1763139"/>
                <a:gd name="connsiteY11" fmla="*/ 709984 h 1724145"/>
                <a:gd name="connsiteX12" fmla="*/ 706616 w 1763139"/>
                <a:gd name="connsiteY12" fmla="*/ 914444 h 1724145"/>
                <a:gd name="connsiteX13" fmla="*/ 90666 w 1763139"/>
                <a:gd name="connsiteY13" fmla="*/ 565194 h 1724145"/>
                <a:gd name="connsiteX14" fmla="*/ 255766 w 1763139"/>
                <a:gd name="connsiteY14" fmla="*/ 533444 h 1724145"/>
                <a:gd name="connsiteX15" fmla="*/ 97016 w 1763139"/>
                <a:gd name="connsiteY15" fmla="*/ 431844 h 1724145"/>
                <a:gd name="connsiteX16" fmla="*/ 198616 w 1763139"/>
                <a:gd name="connsiteY16" fmla="*/ 406444 h 1724145"/>
                <a:gd name="connsiteX17" fmla="*/ 39867 w 1763139"/>
                <a:gd name="connsiteY17" fmla="*/ 266744 h 1724145"/>
                <a:gd name="connsiteX18" fmla="*/ 128767 w 1763139"/>
                <a:gd name="connsiteY18" fmla="*/ 254044 h 1724145"/>
                <a:gd name="connsiteX19" fmla="*/ 1767 w 1763139"/>
                <a:gd name="connsiteY19" fmla="*/ 152445 h 1724145"/>
                <a:gd name="connsiteX20" fmla="*/ 109716 w 1763139"/>
                <a:gd name="connsiteY20" fmla="*/ 139744 h 1724145"/>
                <a:gd name="connsiteX21" fmla="*/ 27166 w 1763139"/>
                <a:gd name="connsiteY21" fmla="*/ 44 h 1724145"/>
                <a:gd name="connsiteX22" fmla="*/ 141466 w 1763139"/>
                <a:gd name="connsiteY22" fmla="*/ 110392 h 1724145"/>
                <a:gd name="connsiteX0" fmla="*/ 141466 w 1751053"/>
                <a:gd name="connsiteY0" fmla="*/ 110392 h 1724145"/>
                <a:gd name="connsiteX1" fmla="*/ 1659116 w 1751053"/>
                <a:gd name="connsiteY1" fmla="*/ 878742 h 1724145"/>
                <a:gd name="connsiteX2" fmla="*/ 1538465 w 1751053"/>
                <a:gd name="connsiteY2" fmla="*/ 977944 h 1724145"/>
                <a:gd name="connsiteX3" fmla="*/ 1621015 w 1751053"/>
                <a:gd name="connsiteY3" fmla="*/ 1333544 h 1724145"/>
                <a:gd name="connsiteX4" fmla="*/ 1443216 w 1751053"/>
                <a:gd name="connsiteY4" fmla="*/ 1066844 h 1724145"/>
                <a:gd name="connsiteX5" fmla="*/ 1474966 w 1751053"/>
                <a:gd name="connsiteY5" fmla="*/ 1416094 h 1724145"/>
                <a:gd name="connsiteX6" fmla="*/ 1367016 w 1751053"/>
                <a:gd name="connsiteY6" fmla="*/ 1162094 h 1724145"/>
                <a:gd name="connsiteX7" fmla="*/ 1373366 w 1751053"/>
                <a:gd name="connsiteY7" fmla="*/ 1713284 h 1724145"/>
                <a:gd name="connsiteX8" fmla="*/ 1125716 w 1751053"/>
                <a:gd name="connsiteY8" fmla="*/ 1117644 h 1724145"/>
                <a:gd name="connsiteX9" fmla="*/ 1100316 w 1751053"/>
                <a:gd name="connsiteY9" fmla="*/ 1358944 h 1724145"/>
                <a:gd name="connsiteX10" fmla="*/ 871716 w 1751053"/>
                <a:gd name="connsiteY10" fmla="*/ 889044 h 1724145"/>
                <a:gd name="connsiteX11" fmla="*/ 928866 w 1751053"/>
                <a:gd name="connsiteY11" fmla="*/ 1174794 h 1724145"/>
                <a:gd name="connsiteX12" fmla="*/ 630416 w 1751053"/>
                <a:gd name="connsiteY12" fmla="*/ 709984 h 1724145"/>
                <a:gd name="connsiteX13" fmla="*/ 706616 w 1751053"/>
                <a:gd name="connsiteY13" fmla="*/ 914444 h 1724145"/>
                <a:gd name="connsiteX14" fmla="*/ 90666 w 1751053"/>
                <a:gd name="connsiteY14" fmla="*/ 565194 h 1724145"/>
                <a:gd name="connsiteX15" fmla="*/ 255766 w 1751053"/>
                <a:gd name="connsiteY15" fmla="*/ 533444 h 1724145"/>
                <a:gd name="connsiteX16" fmla="*/ 97016 w 1751053"/>
                <a:gd name="connsiteY16" fmla="*/ 431844 h 1724145"/>
                <a:gd name="connsiteX17" fmla="*/ 198616 w 1751053"/>
                <a:gd name="connsiteY17" fmla="*/ 406444 h 1724145"/>
                <a:gd name="connsiteX18" fmla="*/ 39867 w 1751053"/>
                <a:gd name="connsiteY18" fmla="*/ 266744 h 1724145"/>
                <a:gd name="connsiteX19" fmla="*/ 128767 w 1751053"/>
                <a:gd name="connsiteY19" fmla="*/ 254044 h 1724145"/>
                <a:gd name="connsiteX20" fmla="*/ 1767 w 1751053"/>
                <a:gd name="connsiteY20" fmla="*/ 152445 h 1724145"/>
                <a:gd name="connsiteX21" fmla="*/ 109716 w 1751053"/>
                <a:gd name="connsiteY21" fmla="*/ 139744 h 1724145"/>
                <a:gd name="connsiteX22" fmla="*/ 27166 w 1751053"/>
                <a:gd name="connsiteY22" fmla="*/ 44 h 1724145"/>
                <a:gd name="connsiteX23" fmla="*/ 141466 w 1751053"/>
                <a:gd name="connsiteY23" fmla="*/ 110392 h 1724145"/>
                <a:gd name="connsiteX0" fmla="*/ 141466 w 1785479"/>
                <a:gd name="connsiteY0" fmla="*/ 110392 h 1724145"/>
                <a:gd name="connsiteX1" fmla="*/ 1659116 w 1785479"/>
                <a:gd name="connsiteY1" fmla="*/ 878742 h 1724145"/>
                <a:gd name="connsiteX2" fmla="*/ 1684515 w 1785479"/>
                <a:gd name="connsiteY2" fmla="*/ 1155744 h 1724145"/>
                <a:gd name="connsiteX3" fmla="*/ 1538465 w 1785479"/>
                <a:gd name="connsiteY3" fmla="*/ 977944 h 1724145"/>
                <a:gd name="connsiteX4" fmla="*/ 1621015 w 1785479"/>
                <a:gd name="connsiteY4" fmla="*/ 1333544 h 1724145"/>
                <a:gd name="connsiteX5" fmla="*/ 1443216 w 1785479"/>
                <a:gd name="connsiteY5" fmla="*/ 1066844 h 1724145"/>
                <a:gd name="connsiteX6" fmla="*/ 1474966 w 1785479"/>
                <a:gd name="connsiteY6" fmla="*/ 1416094 h 1724145"/>
                <a:gd name="connsiteX7" fmla="*/ 1367016 w 1785479"/>
                <a:gd name="connsiteY7" fmla="*/ 1162094 h 1724145"/>
                <a:gd name="connsiteX8" fmla="*/ 1373366 w 1785479"/>
                <a:gd name="connsiteY8" fmla="*/ 1713284 h 1724145"/>
                <a:gd name="connsiteX9" fmla="*/ 1125716 w 1785479"/>
                <a:gd name="connsiteY9" fmla="*/ 1117644 h 1724145"/>
                <a:gd name="connsiteX10" fmla="*/ 1100316 w 1785479"/>
                <a:gd name="connsiteY10" fmla="*/ 1358944 h 1724145"/>
                <a:gd name="connsiteX11" fmla="*/ 871716 w 1785479"/>
                <a:gd name="connsiteY11" fmla="*/ 889044 h 1724145"/>
                <a:gd name="connsiteX12" fmla="*/ 928866 w 1785479"/>
                <a:gd name="connsiteY12" fmla="*/ 1174794 h 1724145"/>
                <a:gd name="connsiteX13" fmla="*/ 630416 w 1785479"/>
                <a:gd name="connsiteY13" fmla="*/ 709984 h 1724145"/>
                <a:gd name="connsiteX14" fmla="*/ 706616 w 1785479"/>
                <a:gd name="connsiteY14" fmla="*/ 914444 h 1724145"/>
                <a:gd name="connsiteX15" fmla="*/ 90666 w 1785479"/>
                <a:gd name="connsiteY15" fmla="*/ 565194 h 1724145"/>
                <a:gd name="connsiteX16" fmla="*/ 255766 w 1785479"/>
                <a:gd name="connsiteY16" fmla="*/ 533444 h 1724145"/>
                <a:gd name="connsiteX17" fmla="*/ 97016 w 1785479"/>
                <a:gd name="connsiteY17" fmla="*/ 431844 h 1724145"/>
                <a:gd name="connsiteX18" fmla="*/ 198616 w 1785479"/>
                <a:gd name="connsiteY18" fmla="*/ 406444 h 1724145"/>
                <a:gd name="connsiteX19" fmla="*/ 39867 w 1785479"/>
                <a:gd name="connsiteY19" fmla="*/ 266744 h 1724145"/>
                <a:gd name="connsiteX20" fmla="*/ 128767 w 1785479"/>
                <a:gd name="connsiteY20" fmla="*/ 254044 h 1724145"/>
                <a:gd name="connsiteX21" fmla="*/ 1767 w 1785479"/>
                <a:gd name="connsiteY21" fmla="*/ 152445 h 1724145"/>
                <a:gd name="connsiteX22" fmla="*/ 109716 w 1785479"/>
                <a:gd name="connsiteY22" fmla="*/ 139744 h 1724145"/>
                <a:gd name="connsiteX23" fmla="*/ 27166 w 1785479"/>
                <a:gd name="connsiteY23" fmla="*/ 44 h 1724145"/>
                <a:gd name="connsiteX24" fmla="*/ 141466 w 1785479"/>
                <a:gd name="connsiteY24" fmla="*/ 110392 h 1724145"/>
                <a:gd name="connsiteX0" fmla="*/ 141466 w 1688295"/>
                <a:gd name="connsiteY0" fmla="*/ 110392 h 1724145"/>
                <a:gd name="connsiteX1" fmla="*/ 1659116 w 1688295"/>
                <a:gd name="connsiteY1" fmla="*/ 878742 h 1724145"/>
                <a:gd name="connsiteX2" fmla="*/ 1684515 w 1688295"/>
                <a:gd name="connsiteY2" fmla="*/ 1155744 h 1724145"/>
                <a:gd name="connsiteX3" fmla="*/ 1538465 w 1688295"/>
                <a:gd name="connsiteY3" fmla="*/ 977944 h 1724145"/>
                <a:gd name="connsiteX4" fmla="*/ 1621015 w 1688295"/>
                <a:gd name="connsiteY4" fmla="*/ 1333544 h 1724145"/>
                <a:gd name="connsiteX5" fmla="*/ 1443216 w 1688295"/>
                <a:gd name="connsiteY5" fmla="*/ 1066844 h 1724145"/>
                <a:gd name="connsiteX6" fmla="*/ 1474966 w 1688295"/>
                <a:gd name="connsiteY6" fmla="*/ 1416094 h 1724145"/>
                <a:gd name="connsiteX7" fmla="*/ 1367016 w 1688295"/>
                <a:gd name="connsiteY7" fmla="*/ 1162094 h 1724145"/>
                <a:gd name="connsiteX8" fmla="*/ 1373366 w 1688295"/>
                <a:gd name="connsiteY8" fmla="*/ 1713284 h 1724145"/>
                <a:gd name="connsiteX9" fmla="*/ 1125716 w 1688295"/>
                <a:gd name="connsiteY9" fmla="*/ 1117644 h 1724145"/>
                <a:gd name="connsiteX10" fmla="*/ 1100316 w 1688295"/>
                <a:gd name="connsiteY10" fmla="*/ 1358944 h 1724145"/>
                <a:gd name="connsiteX11" fmla="*/ 871716 w 1688295"/>
                <a:gd name="connsiteY11" fmla="*/ 889044 h 1724145"/>
                <a:gd name="connsiteX12" fmla="*/ 928866 w 1688295"/>
                <a:gd name="connsiteY12" fmla="*/ 1174794 h 1724145"/>
                <a:gd name="connsiteX13" fmla="*/ 630416 w 1688295"/>
                <a:gd name="connsiteY13" fmla="*/ 709984 h 1724145"/>
                <a:gd name="connsiteX14" fmla="*/ 706616 w 1688295"/>
                <a:gd name="connsiteY14" fmla="*/ 914444 h 1724145"/>
                <a:gd name="connsiteX15" fmla="*/ 90666 w 1688295"/>
                <a:gd name="connsiteY15" fmla="*/ 565194 h 1724145"/>
                <a:gd name="connsiteX16" fmla="*/ 255766 w 1688295"/>
                <a:gd name="connsiteY16" fmla="*/ 533444 h 1724145"/>
                <a:gd name="connsiteX17" fmla="*/ 97016 w 1688295"/>
                <a:gd name="connsiteY17" fmla="*/ 431844 h 1724145"/>
                <a:gd name="connsiteX18" fmla="*/ 198616 w 1688295"/>
                <a:gd name="connsiteY18" fmla="*/ 406444 h 1724145"/>
                <a:gd name="connsiteX19" fmla="*/ 39867 w 1688295"/>
                <a:gd name="connsiteY19" fmla="*/ 266744 h 1724145"/>
                <a:gd name="connsiteX20" fmla="*/ 128767 w 1688295"/>
                <a:gd name="connsiteY20" fmla="*/ 254044 h 1724145"/>
                <a:gd name="connsiteX21" fmla="*/ 1767 w 1688295"/>
                <a:gd name="connsiteY21" fmla="*/ 152445 h 1724145"/>
                <a:gd name="connsiteX22" fmla="*/ 109716 w 1688295"/>
                <a:gd name="connsiteY22" fmla="*/ 139744 h 1724145"/>
                <a:gd name="connsiteX23" fmla="*/ 27166 w 1688295"/>
                <a:gd name="connsiteY23" fmla="*/ 44 h 1724145"/>
                <a:gd name="connsiteX24" fmla="*/ 141466 w 1688295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88893" h="1724145">
                  <a:moveTo>
                    <a:pt x="141466" y="110392"/>
                  </a:moveTo>
                  <a:cubicBezTo>
                    <a:pt x="475899" y="518909"/>
                    <a:pt x="1110371" y="881388"/>
                    <a:pt x="1611491" y="702529"/>
                  </a:cubicBezTo>
                  <a:cubicBezTo>
                    <a:pt x="1651179" y="731763"/>
                    <a:pt x="1704623" y="1139210"/>
                    <a:pt x="1684515" y="1155744"/>
                  </a:cubicBezTo>
                  <a:cubicBezTo>
                    <a:pt x="1664407" y="1172278"/>
                    <a:pt x="1549048" y="914444"/>
                    <a:pt x="1538465" y="977944"/>
                  </a:cubicBezTo>
                  <a:cubicBezTo>
                    <a:pt x="1527882" y="1041444"/>
                    <a:pt x="1664406" y="1353652"/>
                    <a:pt x="1621015" y="1333544"/>
                  </a:cubicBezTo>
                  <a:cubicBezTo>
                    <a:pt x="1577624" y="1313436"/>
                    <a:pt x="1459091" y="999111"/>
                    <a:pt x="1443216" y="1066844"/>
                  </a:cubicBezTo>
                  <a:cubicBezTo>
                    <a:pt x="1427341" y="1134577"/>
                    <a:pt x="1510949" y="1438319"/>
                    <a:pt x="1474966" y="1416094"/>
                  </a:cubicBezTo>
                  <a:cubicBezTo>
                    <a:pt x="1438983" y="1393869"/>
                    <a:pt x="1380774" y="1052237"/>
                    <a:pt x="1367016" y="1162094"/>
                  </a:cubicBezTo>
                  <a:cubicBezTo>
                    <a:pt x="1369133" y="1345824"/>
                    <a:pt x="1371249" y="1529554"/>
                    <a:pt x="1373366" y="1713284"/>
                  </a:cubicBezTo>
                  <a:cubicBezTo>
                    <a:pt x="1296108" y="1814484"/>
                    <a:pt x="1171224" y="1176701"/>
                    <a:pt x="1125716" y="1117644"/>
                  </a:cubicBezTo>
                  <a:cubicBezTo>
                    <a:pt x="1080208" y="1058587"/>
                    <a:pt x="1154291" y="1458427"/>
                    <a:pt x="1100316" y="1358944"/>
                  </a:cubicBezTo>
                  <a:cubicBezTo>
                    <a:pt x="1046341" y="1259461"/>
                    <a:pt x="900291" y="878461"/>
                    <a:pt x="871716" y="889044"/>
                  </a:cubicBezTo>
                  <a:cubicBezTo>
                    <a:pt x="843141" y="899627"/>
                    <a:pt x="1001891" y="1259671"/>
                    <a:pt x="928866" y="1174794"/>
                  </a:cubicBezTo>
                  <a:lnTo>
                    <a:pt x="630416" y="709984"/>
                  </a:lnTo>
                  <a:cubicBezTo>
                    <a:pt x="414516" y="624469"/>
                    <a:pt x="772233" y="902592"/>
                    <a:pt x="706616" y="914444"/>
                  </a:cubicBezTo>
                  <a:cubicBezTo>
                    <a:pt x="393349" y="996146"/>
                    <a:pt x="54683" y="600119"/>
                    <a:pt x="90666" y="565194"/>
                  </a:cubicBezTo>
                  <a:cubicBezTo>
                    <a:pt x="126649" y="530269"/>
                    <a:pt x="274816" y="581069"/>
                    <a:pt x="255766" y="533444"/>
                  </a:cubicBezTo>
                  <a:cubicBezTo>
                    <a:pt x="236716" y="485819"/>
                    <a:pt x="75849" y="471002"/>
                    <a:pt x="97016" y="431844"/>
                  </a:cubicBezTo>
                  <a:cubicBezTo>
                    <a:pt x="118183" y="392686"/>
                    <a:pt x="222957" y="441369"/>
                    <a:pt x="198616" y="406444"/>
                  </a:cubicBezTo>
                  <a:cubicBezTo>
                    <a:pt x="174275" y="371519"/>
                    <a:pt x="25050" y="282619"/>
                    <a:pt x="39867" y="266744"/>
                  </a:cubicBezTo>
                  <a:cubicBezTo>
                    <a:pt x="32988" y="204512"/>
                    <a:pt x="148875" y="281560"/>
                    <a:pt x="128767" y="254044"/>
                  </a:cubicBezTo>
                  <a:cubicBezTo>
                    <a:pt x="108659" y="226528"/>
                    <a:pt x="-16224" y="167262"/>
                    <a:pt x="1767" y="152445"/>
                  </a:cubicBezTo>
                  <a:cubicBezTo>
                    <a:pt x="19758" y="137628"/>
                    <a:pt x="122416" y="175727"/>
                    <a:pt x="109716" y="139744"/>
                  </a:cubicBezTo>
                  <a:cubicBezTo>
                    <a:pt x="97016" y="103761"/>
                    <a:pt x="8116" y="-2472"/>
                    <a:pt x="27166" y="44"/>
                  </a:cubicBezTo>
                  <a:lnTo>
                    <a:pt x="141466" y="110392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89">
              <a:extLst>
                <a:ext uri="{FF2B5EF4-FFF2-40B4-BE49-F238E27FC236}">
                  <a16:creationId xmlns:a16="http://schemas.microsoft.com/office/drawing/2014/main" id="{41328B0D-C834-C8B9-9652-9DBF5A2A5DBB}"/>
                </a:ext>
              </a:extLst>
            </p:cNvPr>
            <p:cNvSpPr/>
            <p:nvPr/>
          </p:nvSpPr>
          <p:spPr>
            <a:xfrm>
              <a:off x="4114800" y="2908301"/>
              <a:ext cx="3658987" cy="2613591"/>
            </a:xfrm>
            <a:custGeom>
              <a:avLst/>
              <a:gdLst>
                <a:gd name="connsiteX0" fmla="*/ 0 w 1263870"/>
                <a:gd name="connsiteY0" fmla="*/ 0 h 1333500"/>
                <a:gd name="connsiteX1" fmla="*/ 1263870 w 1263870"/>
                <a:gd name="connsiteY1" fmla="*/ 0 h 1333500"/>
                <a:gd name="connsiteX2" fmla="*/ 1263870 w 1263870"/>
                <a:gd name="connsiteY2" fmla="*/ 1333500 h 1333500"/>
                <a:gd name="connsiteX3" fmla="*/ 0 w 1263870"/>
                <a:gd name="connsiteY3" fmla="*/ 1333500 h 1333500"/>
                <a:gd name="connsiteX4" fmla="*/ 0 w 1263870"/>
                <a:gd name="connsiteY4" fmla="*/ 0 h 1333500"/>
                <a:gd name="connsiteX0" fmla="*/ 0 w 2102070"/>
                <a:gd name="connsiteY0" fmla="*/ 0 h 1790700"/>
                <a:gd name="connsiteX1" fmla="*/ 2102070 w 2102070"/>
                <a:gd name="connsiteY1" fmla="*/ 457200 h 1790700"/>
                <a:gd name="connsiteX2" fmla="*/ 2102070 w 2102070"/>
                <a:gd name="connsiteY2" fmla="*/ 1790700 h 1790700"/>
                <a:gd name="connsiteX3" fmla="*/ 838200 w 2102070"/>
                <a:gd name="connsiteY3" fmla="*/ 1790700 h 1790700"/>
                <a:gd name="connsiteX4" fmla="*/ 0 w 2102070"/>
                <a:gd name="connsiteY4" fmla="*/ 0 h 1790700"/>
                <a:gd name="connsiteX0" fmla="*/ 0 w 2508470"/>
                <a:gd name="connsiteY0" fmla="*/ 0 h 1790700"/>
                <a:gd name="connsiteX1" fmla="*/ 2508470 w 2508470"/>
                <a:gd name="connsiteY1" fmla="*/ 520700 h 1790700"/>
                <a:gd name="connsiteX2" fmla="*/ 2102070 w 2508470"/>
                <a:gd name="connsiteY2" fmla="*/ 1790700 h 1790700"/>
                <a:gd name="connsiteX3" fmla="*/ 838200 w 2508470"/>
                <a:gd name="connsiteY3" fmla="*/ 1790700 h 1790700"/>
                <a:gd name="connsiteX4" fmla="*/ 0 w 2508470"/>
                <a:gd name="connsiteY4" fmla="*/ 0 h 17907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3054570 w 3460970"/>
                <a:gd name="connsiteY2" fmla="*/ 1790700 h 2247900"/>
                <a:gd name="connsiteX3" fmla="*/ 0 w 3460970"/>
                <a:gd name="connsiteY3" fmla="*/ 2247900 h 2247900"/>
                <a:gd name="connsiteX4" fmla="*/ 952500 w 3460970"/>
                <a:gd name="connsiteY4" fmla="*/ 0 h 22479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0 w 3460970"/>
                <a:gd name="connsiteY2" fmla="*/ 2247900 h 2247900"/>
                <a:gd name="connsiteX3" fmla="*/ 952500 w 3460970"/>
                <a:gd name="connsiteY3" fmla="*/ 0 h 2247900"/>
                <a:gd name="connsiteX0" fmla="*/ 952500 w 3460970"/>
                <a:gd name="connsiteY0" fmla="*/ 0 h 2485762"/>
                <a:gd name="connsiteX1" fmla="*/ 3460970 w 3460970"/>
                <a:gd name="connsiteY1" fmla="*/ 520700 h 2485762"/>
                <a:gd name="connsiteX2" fmla="*/ 0 w 3460970"/>
                <a:gd name="connsiteY2" fmla="*/ 2247900 h 2485762"/>
                <a:gd name="connsiteX3" fmla="*/ 952500 w 3460970"/>
                <a:gd name="connsiteY3" fmla="*/ 0 h 2485762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77900 w 3460970"/>
                <a:gd name="connsiteY0" fmla="*/ 0 h 2597427"/>
                <a:gd name="connsiteX1" fmla="*/ 3460970 w 3460970"/>
                <a:gd name="connsiteY1" fmla="*/ 584200 h 2597427"/>
                <a:gd name="connsiteX2" fmla="*/ 0 w 3460970"/>
                <a:gd name="connsiteY2" fmla="*/ 2311400 h 2597427"/>
                <a:gd name="connsiteX3" fmla="*/ 977900 w 3460970"/>
                <a:gd name="connsiteY3" fmla="*/ 0 h 2597427"/>
                <a:gd name="connsiteX0" fmla="*/ 977900 w 3465633"/>
                <a:gd name="connsiteY0" fmla="*/ 0 h 2612926"/>
                <a:gd name="connsiteX1" fmla="*/ 3460970 w 3465633"/>
                <a:gd name="connsiteY1" fmla="*/ 584200 h 2612926"/>
                <a:gd name="connsiteX2" fmla="*/ 0 w 3465633"/>
                <a:gd name="connsiteY2" fmla="*/ 2311400 h 2612926"/>
                <a:gd name="connsiteX3" fmla="*/ 977900 w 3465633"/>
                <a:gd name="connsiteY3" fmla="*/ 0 h 2612926"/>
                <a:gd name="connsiteX0" fmla="*/ 977900 w 3468172"/>
                <a:gd name="connsiteY0" fmla="*/ 0 h 2617475"/>
                <a:gd name="connsiteX1" fmla="*/ 3460970 w 3468172"/>
                <a:gd name="connsiteY1" fmla="*/ 584200 h 2617475"/>
                <a:gd name="connsiteX2" fmla="*/ 0 w 3468172"/>
                <a:gd name="connsiteY2" fmla="*/ 2311400 h 2617475"/>
                <a:gd name="connsiteX3" fmla="*/ 977900 w 3468172"/>
                <a:gd name="connsiteY3" fmla="*/ 0 h 2617475"/>
                <a:gd name="connsiteX0" fmla="*/ 1168400 w 3657729"/>
                <a:gd name="connsiteY0" fmla="*/ 0 h 2617475"/>
                <a:gd name="connsiteX1" fmla="*/ 3651470 w 3657729"/>
                <a:gd name="connsiteY1" fmla="*/ 584200 h 2617475"/>
                <a:gd name="connsiteX2" fmla="*/ 0 w 3657729"/>
                <a:gd name="connsiteY2" fmla="*/ 2311400 h 2617475"/>
                <a:gd name="connsiteX3" fmla="*/ 1168400 w 3657729"/>
                <a:gd name="connsiteY3" fmla="*/ 0 h 2617475"/>
                <a:gd name="connsiteX0" fmla="*/ 1168400 w 3658987"/>
                <a:gd name="connsiteY0" fmla="*/ 0 h 2613591"/>
                <a:gd name="connsiteX1" fmla="*/ 3651470 w 3658987"/>
                <a:gd name="connsiteY1" fmla="*/ 584200 h 2613591"/>
                <a:gd name="connsiteX2" fmla="*/ 0 w 3658987"/>
                <a:gd name="connsiteY2" fmla="*/ 2311400 h 2613591"/>
                <a:gd name="connsiteX3" fmla="*/ 1168400 w 3658987"/>
                <a:gd name="connsiteY3" fmla="*/ 0 h 261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8987" h="2613591">
                  <a:moveTo>
                    <a:pt x="1168400" y="0"/>
                  </a:moveTo>
                  <a:cubicBezTo>
                    <a:pt x="2004557" y="173567"/>
                    <a:pt x="2662913" y="1845733"/>
                    <a:pt x="3651470" y="584200"/>
                  </a:cubicBezTo>
                  <a:cubicBezTo>
                    <a:pt x="3760193" y="1855893"/>
                    <a:pt x="2696707" y="3237442"/>
                    <a:pt x="0" y="2311400"/>
                  </a:cubicBezTo>
                  <a:lnTo>
                    <a:pt x="1168400" y="0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8BD7445-AA41-B928-879D-5823A0B02A53}"/>
                </a:ext>
              </a:extLst>
            </p:cNvPr>
            <p:cNvSpPr/>
            <p:nvPr/>
          </p:nvSpPr>
          <p:spPr>
            <a:xfrm>
              <a:off x="6035040" y="885007"/>
              <a:ext cx="1755695" cy="1360708"/>
            </a:xfrm>
            <a:prstGeom prst="ellipse">
              <a:avLst/>
            </a:prstGeom>
            <a:gradFill>
              <a:gsLst>
                <a:gs pos="0">
                  <a:srgbClr val="FFC000">
                    <a:lumMod val="20000"/>
                    <a:lumOff val="80000"/>
                  </a:srgbClr>
                </a:gs>
                <a:gs pos="54000">
                  <a:srgbClr val="A4492A"/>
                </a:gs>
              </a:gsLst>
              <a:lin ang="6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C2A1F78-C1E8-7BCA-84C5-2B3ED16E11EC}"/>
                </a:ext>
              </a:extLst>
            </p:cNvPr>
            <p:cNvSpPr/>
            <p:nvPr/>
          </p:nvSpPr>
          <p:spPr>
            <a:xfrm rot="4277844">
              <a:off x="6607914" y="1146668"/>
              <a:ext cx="702139" cy="689485"/>
            </a:xfrm>
            <a:prstGeom prst="ellipse">
              <a:avLst/>
            </a:prstGeom>
            <a:solidFill>
              <a:srgbClr val="6D5C53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2999156-65FA-C3D5-B5D9-5BDC6DBFD663}"/>
                </a:ext>
              </a:extLst>
            </p:cNvPr>
            <p:cNvSpPr/>
            <p:nvPr/>
          </p:nvSpPr>
          <p:spPr>
            <a:xfrm rot="4277844">
              <a:off x="6709314" y="1246240"/>
              <a:ext cx="499338" cy="49033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2CB19A5-1410-3CB7-4370-BDA8A4C1A8EA}"/>
                </a:ext>
              </a:extLst>
            </p:cNvPr>
            <p:cNvSpPr/>
            <p:nvPr/>
          </p:nvSpPr>
          <p:spPr>
            <a:xfrm rot="4277844">
              <a:off x="6814891" y="1297606"/>
              <a:ext cx="195991" cy="19245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84">
              <a:extLst>
                <a:ext uri="{FF2B5EF4-FFF2-40B4-BE49-F238E27FC236}">
                  <a16:creationId xmlns:a16="http://schemas.microsoft.com/office/drawing/2014/main" id="{E7989443-738A-E7D2-D6A0-8BE4B08EE8F8}"/>
                </a:ext>
              </a:extLst>
            </p:cNvPr>
            <p:cNvSpPr/>
            <p:nvPr/>
          </p:nvSpPr>
          <p:spPr>
            <a:xfrm>
              <a:off x="5171057" y="470140"/>
              <a:ext cx="2790824" cy="1145692"/>
            </a:xfrm>
            <a:custGeom>
              <a:avLst/>
              <a:gdLst>
                <a:gd name="connsiteX0" fmla="*/ 0 w 811362"/>
                <a:gd name="connsiteY0" fmla="*/ 0 h 832514"/>
                <a:gd name="connsiteX1" fmla="*/ 811362 w 811362"/>
                <a:gd name="connsiteY1" fmla="*/ 0 h 832514"/>
                <a:gd name="connsiteX2" fmla="*/ 811362 w 811362"/>
                <a:gd name="connsiteY2" fmla="*/ 832514 h 832514"/>
                <a:gd name="connsiteX3" fmla="*/ 0 w 811362"/>
                <a:gd name="connsiteY3" fmla="*/ 832514 h 832514"/>
                <a:gd name="connsiteX4" fmla="*/ 0 w 811362"/>
                <a:gd name="connsiteY4" fmla="*/ 0 h 832514"/>
                <a:gd name="connsiteX0" fmla="*/ 0 w 947839"/>
                <a:gd name="connsiteY0" fmla="*/ 0 h 832514"/>
                <a:gd name="connsiteX1" fmla="*/ 811362 w 947839"/>
                <a:gd name="connsiteY1" fmla="*/ 0 h 832514"/>
                <a:gd name="connsiteX2" fmla="*/ 947839 w 947839"/>
                <a:gd name="connsiteY2" fmla="*/ 832514 h 832514"/>
                <a:gd name="connsiteX3" fmla="*/ 0 w 947839"/>
                <a:gd name="connsiteY3" fmla="*/ 832514 h 832514"/>
                <a:gd name="connsiteX4" fmla="*/ 0 w 947839"/>
                <a:gd name="connsiteY4" fmla="*/ 0 h 832514"/>
                <a:gd name="connsiteX0" fmla="*/ 1815152 w 2762991"/>
                <a:gd name="connsiteY0" fmla="*/ 0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1815152 w 2762991"/>
                <a:gd name="connsiteY4" fmla="*/ 0 h 832514"/>
                <a:gd name="connsiteX0" fmla="*/ 627797 w 2762991"/>
                <a:gd name="connsiteY0" fmla="*/ 341194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627797 w 2762991"/>
                <a:gd name="connsiteY4" fmla="*/ 341194 h 832514"/>
                <a:gd name="connsiteX0" fmla="*/ 627797 w 2762991"/>
                <a:gd name="connsiteY0" fmla="*/ 313898 h 805218"/>
                <a:gd name="connsiteX1" fmla="*/ 19792 w 2762991"/>
                <a:gd name="connsiteY1" fmla="*/ 0 h 805218"/>
                <a:gd name="connsiteX2" fmla="*/ 2762991 w 2762991"/>
                <a:gd name="connsiteY2" fmla="*/ 805218 h 805218"/>
                <a:gd name="connsiteX3" fmla="*/ 0 w 2762991"/>
                <a:gd name="connsiteY3" fmla="*/ 477672 h 805218"/>
                <a:gd name="connsiteX4" fmla="*/ 627797 w 2762991"/>
                <a:gd name="connsiteY4" fmla="*/ 313898 h 805218"/>
                <a:gd name="connsiteX0" fmla="*/ 627797 w 2762991"/>
                <a:gd name="connsiteY0" fmla="*/ 535611 h 1026931"/>
                <a:gd name="connsiteX1" fmla="*/ 19792 w 2762991"/>
                <a:gd name="connsiteY1" fmla="*/ 221713 h 1026931"/>
                <a:gd name="connsiteX2" fmla="*/ 2762991 w 2762991"/>
                <a:gd name="connsiteY2" fmla="*/ 1026931 h 1026931"/>
                <a:gd name="connsiteX3" fmla="*/ 0 w 2762991"/>
                <a:gd name="connsiteY3" fmla="*/ 699385 h 1026931"/>
                <a:gd name="connsiteX4" fmla="*/ 627797 w 2762991"/>
                <a:gd name="connsiteY4" fmla="*/ 535611 h 1026931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71038 h 1127159"/>
                <a:gd name="connsiteX4" fmla="*/ 627797 w 2762991"/>
                <a:gd name="connsiteY4" fmla="*/ 635839 h 1127159"/>
                <a:gd name="connsiteX0" fmla="*/ 655630 w 2790824"/>
                <a:gd name="connsiteY0" fmla="*/ 625121 h 1116441"/>
                <a:gd name="connsiteX1" fmla="*/ 0 w 2790824"/>
                <a:gd name="connsiteY1" fmla="*/ 335036 h 1116441"/>
                <a:gd name="connsiteX2" fmla="*/ 2790824 w 2790824"/>
                <a:gd name="connsiteY2" fmla="*/ 1116441 h 1116441"/>
                <a:gd name="connsiteX3" fmla="*/ 27833 w 2790824"/>
                <a:gd name="connsiteY3" fmla="*/ 760320 h 1116441"/>
                <a:gd name="connsiteX4" fmla="*/ 655630 w 2790824"/>
                <a:gd name="connsiteY4" fmla="*/ 625121 h 1116441"/>
                <a:gd name="connsiteX0" fmla="*/ 655630 w 2790824"/>
                <a:gd name="connsiteY0" fmla="*/ 530808 h 1022128"/>
                <a:gd name="connsiteX1" fmla="*/ 0 w 2790824"/>
                <a:gd name="connsiteY1" fmla="*/ 240723 h 1022128"/>
                <a:gd name="connsiteX2" fmla="*/ 2790824 w 2790824"/>
                <a:gd name="connsiteY2" fmla="*/ 1022128 h 1022128"/>
                <a:gd name="connsiteX3" fmla="*/ 27833 w 2790824"/>
                <a:gd name="connsiteY3" fmla="*/ 666007 h 1022128"/>
                <a:gd name="connsiteX4" fmla="*/ 655630 w 2790824"/>
                <a:gd name="connsiteY4" fmla="*/ 530808 h 1022128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54372 h 1145692"/>
                <a:gd name="connsiteX1" fmla="*/ 0 w 2790824"/>
                <a:gd name="connsiteY1" fmla="*/ 364287 h 1145692"/>
                <a:gd name="connsiteX2" fmla="*/ 2790824 w 2790824"/>
                <a:gd name="connsiteY2" fmla="*/ 1145692 h 1145692"/>
                <a:gd name="connsiteX3" fmla="*/ 27833 w 2790824"/>
                <a:gd name="connsiteY3" fmla="*/ 789571 h 1145692"/>
                <a:gd name="connsiteX4" fmla="*/ 655630 w 2790824"/>
                <a:gd name="connsiteY4" fmla="*/ 654372 h 114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0824" h="1145692">
                  <a:moveTo>
                    <a:pt x="655630" y="654372"/>
                  </a:moveTo>
                  <a:cubicBezTo>
                    <a:pt x="170387" y="691027"/>
                    <a:pt x="129643" y="511782"/>
                    <a:pt x="0" y="364287"/>
                  </a:cubicBezTo>
                  <a:cubicBezTo>
                    <a:pt x="382634" y="713443"/>
                    <a:pt x="2247377" y="-1102398"/>
                    <a:pt x="2790824" y="1145692"/>
                  </a:cubicBezTo>
                  <a:cubicBezTo>
                    <a:pt x="1351212" y="-642164"/>
                    <a:pt x="1044365" y="1785858"/>
                    <a:pt x="27833" y="789571"/>
                  </a:cubicBezTo>
                  <a:cubicBezTo>
                    <a:pt x="318986" y="830514"/>
                    <a:pt x="446364" y="708963"/>
                    <a:pt x="655630" y="654372"/>
                  </a:cubicBezTo>
                  <a:close/>
                </a:path>
              </a:pathLst>
            </a:custGeom>
            <a:gradFill>
              <a:gsLst>
                <a:gs pos="0">
                  <a:srgbClr val="FFC000">
                    <a:lumMod val="20000"/>
                    <a:lumOff val="80000"/>
                  </a:srgbClr>
                </a:gs>
                <a:gs pos="19000">
                  <a:srgbClr val="ED591D"/>
                </a:gs>
              </a:gsLst>
              <a:lin ang="17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86">
              <a:extLst>
                <a:ext uri="{FF2B5EF4-FFF2-40B4-BE49-F238E27FC236}">
                  <a16:creationId xmlns:a16="http://schemas.microsoft.com/office/drawing/2014/main" id="{07ECFE92-FE8E-1227-33CF-C60830274BFA}"/>
                </a:ext>
              </a:extLst>
            </p:cNvPr>
            <p:cNvSpPr/>
            <p:nvPr/>
          </p:nvSpPr>
          <p:spPr>
            <a:xfrm rot="21420444">
              <a:off x="3846727" y="2285140"/>
              <a:ext cx="2943947" cy="305113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885126"/>
                </a:gs>
                <a:gs pos="39000">
                  <a:srgbClr val="5C8B9D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86">
              <a:extLst>
                <a:ext uri="{FF2B5EF4-FFF2-40B4-BE49-F238E27FC236}">
                  <a16:creationId xmlns:a16="http://schemas.microsoft.com/office/drawing/2014/main" id="{63EA9359-301A-67D2-F15C-0C911273B7D5}"/>
                </a:ext>
              </a:extLst>
            </p:cNvPr>
            <p:cNvSpPr/>
            <p:nvPr/>
          </p:nvSpPr>
          <p:spPr>
            <a:xfrm rot="21033195">
              <a:off x="4263422" y="2371059"/>
              <a:ext cx="2469258" cy="194862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DF7C27"/>
                </a:gs>
                <a:gs pos="66000">
                  <a:srgbClr val="5C8B9D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102">
              <a:extLst>
                <a:ext uri="{FF2B5EF4-FFF2-40B4-BE49-F238E27FC236}">
                  <a16:creationId xmlns:a16="http://schemas.microsoft.com/office/drawing/2014/main" id="{245AEA0E-71AA-D87D-64AF-1ED8285C651C}"/>
                </a:ext>
              </a:extLst>
            </p:cNvPr>
            <p:cNvSpPr/>
            <p:nvPr/>
          </p:nvSpPr>
          <p:spPr>
            <a:xfrm>
              <a:off x="7329165" y="1247533"/>
              <a:ext cx="1295181" cy="736597"/>
            </a:xfrm>
            <a:custGeom>
              <a:avLst/>
              <a:gdLst>
                <a:gd name="connsiteX0" fmla="*/ 0 w 558581"/>
                <a:gd name="connsiteY0" fmla="*/ 0 h 300022"/>
                <a:gd name="connsiteX1" fmla="*/ 558581 w 558581"/>
                <a:gd name="connsiteY1" fmla="*/ 0 h 300022"/>
                <a:gd name="connsiteX2" fmla="*/ 558581 w 558581"/>
                <a:gd name="connsiteY2" fmla="*/ 300022 h 300022"/>
                <a:gd name="connsiteX3" fmla="*/ 0 w 558581"/>
                <a:gd name="connsiteY3" fmla="*/ 300022 h 300022"/>
                <a:gd name="connsiteX4" fmla="*/ 0 w 558581"/>
                <a:gd name="connsiteY4" fmla="*/ 0 h 300022"/>
                <a:gd name="connsiteX0" fmla="*/ 0 w 933231"/>
                <a:gd name="connsiteY0" fmla="*/ 0 h 452422"/>
                <a:gd name="connsiteX1" fmla="*/ 558581 w 933231"/>
                <a:gd name="connsiteY1" fmla="*/ 0 h 452422"/>
                <a:gd name="connsiteX2" fmla="*/ 933231 w 933231"/>
                <a:gd name="connsiteY2" fmla="*/ 452422 h 452422"/>
                <a:gd name="connsiteX3" fmla="*/ 0 w 933231"/>
                <a:gd name="connsiteY3" fmla="*/ 300022 h 452422"/>
                <a:gd name="connsiteX4" fmla="*/ 0 w 933231"/>
                <a:gd name="connsiteY4" fmla="*/ 0 h 452422"/>
                <a:gd name="connsiteX0" fmla="*/ 0 w 933231"/>
                <a:gd name="connsiteY0" fmla="*/ 165100 h 617522"/>
                <a:gd name="connsiteX1" fmla="*/ 101381 w 933231"/>
                <a:gd name="connsiteY1" fmla="*/ 0 h 617522"/>
                <a:gd name="connsiteX2" fmla="*/ 933231 w 933231"/>
                <a:gd name="connsiteY2" fmla="*/ 617522 h 617522"/>
                <a:gd name="connsiteX3" fmla="*/ 0 w 933231"/>
                <a:gd name="connsiteY3" fmla="*/ 465122 h 617522"/>
                <a:gd name="connsiteX4" fmla="*/ 0 w 933231"/>
                <a:gd name="connsiteY4" fmla="*/ 165100 h 617522"/>
                <a:gd name="connsiteX0" fmla="*/ 0 w 1009431"/>
                <a:gd name="connsiteY0" fmla="*/ 120650 h 617522"/>
                <a:gd name="connsiteX1" fmla="*/ 177581 w 1009431"/>
                <a:gd name="connsiteY1" fmla="*/ 0 h 617522"/>
                <a:gd name="connsiteX2" fmla="*/ 1009431 w 1009431"/>
                <a:gd name="connsiteY2" fmla="*/ 617522 h 617522"/>
                <a:gd name="connsiteX3" fmla="*/ 76200 w 1009431"/>
                <a:gd name="connsiteY3" fmla="*/ 465122 h 617522"/>
                <a:gd name="connsiteX4" fmla="*/ 0 w 100943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73050 w 1282481"/>
                <a:gd name="connsiteY0" fmla="*/ 120650 h 617522"/>
                <a:gd name="connsiteX1" fmla="*/ 450631 w 1282481"/>
                <a:gd name="connsiteY1" fmla="*/ 0 h 617522"/>
                <a:gd name="connsiteX2" fmla="*/ 1282481 w 1282481"/>
                <a:gd name="connsiteY2" fmla="*/ 617522 h 617522"/>
                <a:gd name="connsiteX3" fmla="*/ 0 w 1282481"/>
                <a:gd name="connsiteY3" fmla="*/ 373047 h 617522"/>
                <a:gd name="connsiteX4" fmla="*/ 273050 w 1282481"/>
                <a:gd name="connsiteY4" fmla="*/ 120650 h 617522"/>
                <a:gd name="connsiteX0" fmla="*/ 273050 w 1282481"/>
                <a:gd name="connsiteY0" fmla="*/ 120650 h 727494"/>
                <a:gd name="connsiteX1" fmla="*/ 450631 w 1282481"/>
                <a:gd name="connsiteY1" fmla="*/ 0 h 727494"/>
                <a:gd name="connsiteX2" fmla="*/ 1282481 w 1282481"/>
                <a:gd name="connsiteY2" fmla="*/ 617522 h 727494"/>
                <a:gd name="connsiteX3" fmla="*/ 0 w 1282481"/>
                <a:gd name="connsiteY3" fmla="*/ 373047 h 727494"/>
                <a:gd name="connsiteX4" fmla="*/ 273050 w 1282481"/>
                <a:gd name="connsiteY4" fmla="*/ 120650 h 727494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9508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181" h="736597">
                  <a:moveTo>
                    <a:pt x="273050" y="107950"/>
                  </a:moveTo>
                  <a:cubicBezTo>
                    <a:pt x="341769" y="67733"/>
                    <a:pt x="435887" y="40217"/>
                    <a:pt x="495081" y="0"/>
                  </a:cubicBezTo>
                  <a:cubicBezTo>
                    <a:pt x="715214" y="62966"/>
                    <a:pt x="1186173" y="202131"/>
                    <a:pt x="1295181" y="604822"/>
                  </a:cubicBezTo>
                  <a:cubicBezTo>
                    <a:pt x="867687" y="523330"/>
                    <a:pt x="189369" y="1086364"/>
                    <a:pt x="0" y="360347"/>
                  </a:cubicBezTo>
                  <a:cubicBezTo>
                    <a:pt x="103717" y="298440"/>
                    <a:pt x="220133" y="350832"/>
                    <a:pt x="273050" y="107950"/>
                  </a:cubicBezTo>
                  <a:close/>
                </a:path>
              </a:pathLst>
            </a:custGeom>
            <a:solidFill>
              <a:srgbClr val="5C8B9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94ECA79-4114-B2D6-A268-C32D67303B47}"/>
                </a:ext>
              </a:extLst>
            </p:cNvPr>
            <p:cNvSpPr/>
            <p:nvPr/>
          </p:nvSpPr>
          <p:spPr>
            <a:xfrm>
              <a:off x="7382921" y="1674946"/>
              <a:ext cx="1241425" cy="180584"/>
            </a:xfrm>
            <a:custGeom>
              <a:avLst/>
              <a:gdLst>
                <a:gd name="connsiteX0" fmla="*/ 0 w 1241425"/>
                <a:gd name="connsiteY0" fmla="*/ 63109 h 180584"/>
                <a:gd name="connsiteX1" fmla="*/ 292100 w 1241425"/>
                <a:gd name="connsiteY1" fmla="*/ 18659 h 180584"/>
                <a:gd name="connsiteX2" fmla="*/ 644525 w 1241425"/>
                <a:gd name="connsiteY2" fmla="*/ 2784 h 180584"/>
                <a:gd name="connsiteX3" fmla="*/ 949325 w 1241425"/>
                <a:gd name="connsiteY3" fmla="*/ 72634 h 180584"/>
                <a:gd name="connsiteX4" fmla="*/ 1241425 w 1241425"/>
                <a:gd name="connsiteY4" fmla="*/ 180584 h 180584"/>
                <a:gd name="connsiteX5" fmla="*/ 1241425 w 1241425"/>
                <a:gd name="connsiteY5" fmla="*/ 180584 h 18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425" h="180584">
                  <a:moveTo>
                    <a:pt x="0" y="63109"/>
                  </a:moveTo>
                  <a:cubicBezTo>
                    <a:pt x="92339" y="45911"/>
                    <a:pt x="184679" y="28713"/>
                    <a:pt x="292100" y="18659"/>
                  </a:cubicBezTo>
                  <a:cubicBezTo>
                    <a:pt x="399521" y="8605"/>
                    <a:pt x="534988" y="-6212"/>
                    <a:pt x="644525" y="2784"/>
                  </a:cubicBezTo>
                  <a:cubicBezTo>
                    <a:pt x="754062" y="11780"/>
                    <a:pt x="849842" y="43001"/>
                    <a:pt x="949325" y="72634"/>
                  </a:cubicBezTo>
                  <a:cubicBezTo>
                    <a:pt x="1048808" y="102267"/>
                    <a:pt x="1241425" y="180584"/>
                    <a:pt x="1241425" y="180584"/>
                  </a:cubicBezTo>
                  <a:lnTo>
                    <a:pt x="1241425" y="18058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2" name="ttsMP3.com_VoiceText_2025-2-1_21-55-20">
            <a:hlinkClick r:id="" action="ppaction://media"/>
            <a:extLst>
              <a:ext uri="{FF2B5EF4-FFF2-40B4-BE49-F238E27FC236}">
                <a16:creationId xmlns:a16="http://schemas.microsoft.com/office/drawing/2014/main" id="{3CB82E11-6799-82A3-97CD-C3DCEF1474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27490" y="54342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68" fill="hold"/>
                                        <p:tgtEl>
                                          <p:spTgt spid="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080A932-FA61-BDEF-82CA-71B3CF06D6F5}"/>
              </a:ext>
            </a:extLst>
          </p:cNvPr>
          <p:cNvGrpSpPr/>
          <p:nvPr/>
        </p:nvGrpSpPr>
        <p:grpSpPr>
          <a:xfrm>
            <a:off x="438650" y="6336247"/>
            <a:ext cx="6078523" cy="5068028"/>
            <a:chOff x="759210" y="1292626"/>
            <a:chExt cx="5413958" cy="451394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677455-52C4-E6FD-EDB6-3FC07FEA4270}"/>
                </a:ext>
              </a:extLst>
            </p:cNvPr>
            <p:cNvSpPr txBox="1"/>
            <p:nvPr/>
          </p:nvSpPr>
          <p:spPr>
            <a:xfrm>
              <a:off x="778417" y="1292626"/>
              <a:ext cx="429057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W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alrus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CA0804-51C9-747B-300D-278A5A7AF825}"/>
                </a:ext>
              </a:extLst>
            </p:cNvPr>
            <p:cNvGrpSpPr/>
            <p:nvPr/>
          </p:nvGrpSpPr>
          <p:grpSpPr>
            <a:xfrm flipH="1">
              <a:off x="759210" y="1998150"/>
              <a:ext cx="5413958" cy="3808417"/>
              <a:chOff x="2650882" y="894745"/>
              <a:chExt cx="7226543" cy="5083470"/>
            </a:xfrm>
          </p:grpSpPr>
          <p:sp>
            <p:nvSpPr>
              <p:cNvPr id="38" name="Rectangle 36">
                <a:extLst>
                  <a:ext uri="{FF2B5EF4-FFF2-40B4-BE49-F238E27FC236}">
                    <a16:creationId xmlns:a16="http://schemas.microsoft.com/office/drawing/2014/main" id="{4B107FE5-2156-5FD5-A4BC-7CB986BB8246}"/>
                  </a:ext>
                </a:extLst>
              </p:cNvPr>
              <p:cNvSpPr/>
              <p:nvPr/>
            </p:nvSpPr>
            <p:spPr>
              <a:xfrm rot="313031" flipH="1">
                <a:off x="2650882" y="4621839"/>
                <a:ext cx="1834881" cy="1121194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  <a:gd name="connsiteX0" fmla="*/ 1772898 w 1806362"/>
                  <a:gd name="connsiteY0" fmla="*/ 1117600 h 1157672"/>
                  <a:gd name="connsiteX1" fmla="*/ 1070617 w 1806362"/>
                  <a:gd name="connsiteY1" fmla="*/ 0 h 1157672"/>
                  <a:gd name="connsiteX2" fmla="*/ 0 w 1806362"/>
                  <a:gd name="connsiteY2" fmla="*/ 252931 h 1157672"/>
                  <a:gd name="connsiteX3" fmla="*/ 1772898 w 1806362"/>
                  <a:gd name="connsiteY3" fmla="*/ 1117600 h 1157672"/>
                  <a:gd name="connsiteX0" fmla="*/ 1772898 w 1797588"/>
                  <a:gd name="connsiteY0" fmla="*/ 1134098 h 1174170"/>
                  <a:gd name="connsiteX1" fmla="*/ 785185 w 1797588"/>
                  <a:gd name="connsiteY1" fmla="*/ 0 h 1174170"/>
                  <a:gd name="connsiteX2" fmla="*/ 0 w 1797588"/>
                  <a:gd name="connsiteY2" fmla="*/ 269429 h 1174170"/>
                  <a:gd name="connsiteX3" fmla="*/ 1772898 w 1797588"/>
                  <a:gd name="connsiteY3" fmla="*/ 1134098 h 1174170"/>
                  <a:gd name="connsiteX0" fmla="*/ 1805685 w 1829650"/>
                  <a:gd name="connsiteY0" fmla="*/ 1089269 h 1131529"/>
                  <a:gd name="connsiteX1" fmla="*/ 785185 w 1829650"/>
                  <a:gd name="connsiteY1" fmla="*/ 0 h 1131529"/>
                  <a:gd name="connsiteX2" fmla="*/ 0 w 1829650"/>
                  <a:gd name="connsiteY2" fmla="*/ 269429 h 1131529"/>
                  <a:gd name="connsiteX3" fmla="*/ 1805685 w 1829650"/>
                  <a:gd name="connsiteY3" fmla="*/ 1089269 h 1131529"/>
                  <a:gd name="connsiteX0" fmla="*/ 1805685 w 1834881"/>
                  <a:gd name="connsiteY0" fmla="*/ 1089269 h 1131529"/>
                  <a:gd name="connsiteX1" fmla="*/ 785185 w 1834881"/>
                  <a:gd name="connsiteY1" fmla="*/ 0 h 1131529"/>
                  <a:gd name="connsiteX2" fmla="*/ 0 w 1834881"/>
                  <a:gd name="connsiteY2" fmla="*/ 269429 h 1131529"/>
                  <a:gd name="connsiteX3" fmla="*/ 1805685 w 1834881"/>
                  <a:gd name="connsiteY3" fmla="*/ 1089269 h 1131529"/>
                  <a:gd name="connsiteX0" fmla="*/ 1805685 w 1834881"/>
                  <a:gd name="connsiteY0" fmla="*/ 1089269 h 1131958"/>
                  <a:gd name="connsiteX1" fmla="*/ 785185 w 1834881"/>
                  <a:gd name="connsiteY1" fmla="*/ 0 h 1131958"/>
                  <a:gd name="connsiteX2" fmla="*/ 0 w 1834881"/>
                  <a:gd name="connsiteY2" fmla="*/ 269429 h 1131958"/>
                  <a:gd name="connsiteX3" fmla="*/ 1805685 w 1834881"/>
                  <a:gd name="connsiteY3" fmla="*/ 1089269 h 1131958"/>
                  <a:gd name="connsiteX0" fmla="*/ 1805685 w 1834881"/>
                  <a:gd name="connsiteY0" fmla="*/ 1089269 h 1121194"/>
                  <a:gd name="connsiteX1" fmla="*/ 785185 w 1834881"/>
                  <a:gd name="connsiteY1" fmla="*/ 0 h 1121194"/>
                  <a:gd name="connsiteX2" fmla="*/ 0 w 1834881"/>
                  <a:gd name="connsiteY2" fmla="*/ 269429 h 1121194"/>
                  <a:gd name="connsiteX3" fmla="*/ 1805685 w 1834881"/>
                  <a:gd name="connsiteY3" fmla="*/ 1089269 h 112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4881" h="1121194">
                    <a:moveTo>
                      <a:pt x="1805685" y="1089269"/>
                    </a:moveTo>
                    <a:cubicBezTo>
                      <a:pt x="1993866" y="964386"/>
                      <a:pt x="1227755" y="917623"/>
                      <a:pt x="785185" y="0"/>
                    </a:cubicBezTo>
                    <a:lnTo>
                      <a:pt x="0" y="269429"/>
                    </a:lnTo>
                    <a:cubicBezTo>
                      <a:pt x="204296" y="675759"/>
                      <a:pt x="1215151" y="1265115"/>
                      <a:pt x="1805685" y="1089269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10">
                <a:extLst>
                  <a:ext uri="{FF2B5EF4-FFF2-40B4-BE49-F238E27FC236}">
                    <a16:creationId xmlns:a16="http://schemas.microsoft.com/office/drawing/2014/main" id="{4DDC6575-575F-8122-A036-7F4641419A90}"/>
                  </a:ext>
                </a:extLst>
              </p:cNvPr>
              <p:cNvSpPr/>
              <p:nvPr/>
            </p:nvSpPr>
            <p:spPr>
              <a:xfrm>
                <a:off x="7972425" y="4343400"/>
                <a:ext cx="1905000" cy="696985"/>
              </a:xfrm>
              <a:custGeom>
                <a:avLst/>
                <a:gdLst>
                  <a:gd name="connsiteX0" fmla="*/ 0 w 438150"/>
                  <a:gd name="connsiteY0" fmla="*/ 0 h 571500"/>
                  <a:gd name="connsiteX1" fmla="*/ 438150 w 438150"/>
                  <a:gd name="connsiteY1" fmla="*/ 0 h 571500"/>
                  <a:gd name="connsiteX2" fmla="*/ 438150 w 438150"/>
                  <a:gd name="connsiteY2" fmla="*/ 571500 h 571500"/>
                  <a:gd name="connsiteX3" fmla="*/ 0 w 438150"/>
                  <a:gd name="connsiteY3" fmla="*/ 571500 h 571500"/>
                  <a:gd name="connsiteX4" fmla="*/ 0 w 438150"/>
                  <a:gd name="connsiteY4" fmla="*/ 0 h 571500"/>
                  <a:gd name="connsiteX0" fmla="*/ 0 w 1905000"/>
                  <a:gd name="connsiteY0" fmla="*/ 0 h 571500"/>
                  <a:gd name="connsiteX1" fmla="*/ 438150 w 1905000"/>
                  <a:gd name="connsiteY1" fmla="*/ 0 h 571500"/>
                  <a:gd name="connsiteX2" fmla="*/ 1905000 w 1905000"/>
                  <a:gd name="connsiteY2" fmla="*/ 171450 h 571500"/>
                  <a:gd name="connsiteX3" fmla="*/ 0 w 1905000"/>
                  <a:gd name="connsiteY3" fmla="*/ 571500 h 571500"/>
                  <a:gd name="connsiteX4" fmla="*/ 0 w 1905000"/>
                  <a:gd name="connsiteY4" fmla="*/ 0 h 571500"/>
                  <a:gd name="connsiteX0" fmla="*/ 0 w 1905000"/>
                  <a:gd name="connsiteY0" fmla="*/ 0 h 616113"/>
                  <a:gd name="connsiteX1" fmla="*/ 438150 w 1905000"/>
                  <a:gd name="connsiteY1" fmla="*/ 0 h 616113"/>
                  <a:gd name="connsiteX2" fmla="*/ 1905000 w 1905000"/>
                  <a:gd name="connsiteY2" fmla="*/ 171450 h 616113"/>
                  <a:gd name="connsiteX3" fmla="*/ 0 w 1905000"/>
                  <a:gd name="connsiteY3" fmla="*/ 571500 h 616113"/>
                  <a:gd name="connsiteX4" fmla="*/ 0 w 1905000"/>
                  <a:gd name="connsiteY4" fmla="*/ 0 h 616113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905000 w 1905000"/>
                  <a:gd name="connsiteY2" fmla="*/ 171450 h 726139"/>
                  <a:gd name="connsiteX3" fmla="*/ 0 w 1905000"/>
                  <a:gd name="connsiteY3" fmla="*/ 571500 h 726139"/>
                  <a:gd name="connsiteX4" fmla="*/ 0 w 1905000"/>
                  <a:gd name="connsiteY4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583055 w 1905000"/>
                  <a:gd name="connsiteY2" fmla="*/ 220980 h 726139"/>
                  <a:gd name="connsiteX3" fmla="*/ 1905000 w 1905000"/>
                  <a:gd name="connsiteY3" fmla="*/ 171450 h 726139"/>
                  <a:gd name="connsiteX4" fmla="*/ 0 w 1905000"/>
                  <a:gd name="connsiteY4" fmla="*/ 571500 h 726139"/>
                  <a:gd name="connsiteX5" fmla="*/ 0 w 1905000"/>
                  <a:gd name="connsiteY5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696985"/>
                  <a:gd name="connsiteX1" fmla="*/ 438150 w 1905000"/>
                  <a:gd name="connsiteY1" fmla="*/ 0 h 696985"/>
                  <a:gd name="connsiteX2" fmla="*/ 1644015 w 1905000"/>
                  <a:gd name="connsiteY2" fmla="*/ 76200 h 696985"/>
                  <a:gd name="connsiteX3" fmla="*/ 1583055 w 1905000"/>
                  <a:gd name="connsiteY3" fmla="*/ 220980 h 696985"/>
                  <a:gd name="connsiteX4" fmla="*/ 1905000 w 1905000"/>
                  <a:gd name="connsiteY4" fmla="*/ 171450 h 696985"/>
                  <a:gd name="connsiteX5" fmla="*/ 0 w 1905000"/>
                  <a:gd name="connsiteY5" fmla="*/ 571500 h 696985"/>
                  <a:gd name="connsiteX6" fmla="*/ 0 w 1905000"/>
                  <a:gd name="connsiteY6" fmla="*/ 0 h 69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00" h="696985">
                    <a:moveTo>
                      <a:pt x="0" y="0"/>
                    </a:moveTo>
                    <a:lnTo>
                      <a:pt x="438150" y="0"/>
                    </a:lnTo>
                    <a:cubicBezTo>
                      <a:pt x="676592" y="227330"/>
                      <a:pt x="1399857" y="191770"/>
                      <a:pt x="1644015" y="76200"/>
                    </a:cubicBezTo>
                    <a:cubicBezTo>
                      <a:pt x="1834833" y="113030"/>
                      <a:pt x="1511618" y="191135"/>
                      <a:pt x="1583055" y="220980"/>
                    </a:cubicBezTo>
                    <a:cubicBezTo>
                      <a:pt x="1659890" y="288290"/>
                      <a:pt x="1828165" y="104140"/>
                      <a:pt x="1905000" y="171450"/>
                    </a:cubicBezTo>
                    <a:cubicBezTo>
                      <a:pt x="1628140" y="861060"/>
                      <a:pt x="246380" y="727710"/>
                      <a:pt x="0" y="5715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2">
                <a:extLst>
                  <a:ext uri="{FF2B5EF4-FFF2-40B4-BE49-F238E27FC236}">
                    <a16:creationId xmlns:a16="http://schemas.microsoft.com/office/drawing/2014/main" id="{C6457758-DE91-CD3A-BABA-32F8481F9696}"/>
                  </a:ext>
                </a:extLst>
              </p:cNvPr>
              <p:cNvSpPr/>
              <p:nvPr/>
            </p:nvSpPr>
            <p:spPr>
              <a:xfrm>
                <a:off x="3603521" y="894745"/>
                <a:ext cx="5208329" cy="4685821"/>
              </a:xfrm>
              <a:custGeom>
                <a:avLst/>
                <a:gdLst>
                  <a:gd name="connsiteX0" fmla="*/ 0 w 1959428"/>
                  <a:gd name="connsiteY0" fmla="*/ 0 h 3904343"/>
                  <a:gd name="connsiteX1" fmla="*/ 1959428 w 1959428"/>
                  <a:gd name="connsiteY1" fmla="*/ 0 h 3904343"/>
                  <a:gd name="connsiteX2" fmla="*/ 1959428 w 1959428"/>
                  <a:gd name="connsiteY2" fmla="*/ 3904343 h 3904343"/>
                  <a:gd name="connsiteX3" fmla="*/ 0 w 1959428"/>
                  <a:gd name="connsiteY3" fmla="*/ 3904343 h 3904343"/>
                  <a:gd name="connsiteX4" fmla="*/ 0 w 1959428"/>
                  <a:gd name="connsiteY4" fmla="*/ 0 h 3904343"/>
                  <a:gd name="connsiteX0" fmla="*/ 0 w 2394856"/>
                  <a:gd name="connsiteY0" fmla="*/ 1422400 h 3904343"/>
                  <a:gd name="connsiteX1" fmla="*/ 2394856 w 2394856"/>
                  <a:gd name="connsiteY1" fmla="*/ 0 h 3904343"/>
                  <a:gd name="connsiteX2" fmla="*/ 2394856 w 2394856"/>
                  <a:gd name="connsiteY2" fmla="*/ 3904343 h 3904343"/>
                  <a:gd name="connsiteX3" fmla="*/ 435428 w 2394856"/>
                  <a:gd name="connsiteY3" fmla="*/ 3904343 h 3904343"/>
                  <a:gd name="connsiteX4" fmla="*/ 0 w 2394856"/>
                  <a:gd name="connsiteY4" fmla="*/ 1422400 h 3904343"/>
                  <a:gd name="connsiteX0" fmla="*/ 0 w 2394856"/>
                  <a:gd name="connsiteY0" fmla="*/ 362857 h 2844800"/>
                  <a:gd name="connsiteX1" fmla="*/ 2090056 w 2394856"/>
                  <a:gd name="connsiteY1" fmla="*/ 0 h 2844800"/>
                  <a:gd name="connsiteX2" fmla="*/ 2394856 w 2394856"/>
                  <a:gd name="connsiteY2" fmla="*/ 2844800 h 2844800"/>
                  <a:gd name="connsiteX3" fmla="*/ 435428 w 2394856"/>
                  <a:gd name="connsiteY3" fmla="*/ 2844800 h 2844800"/>
                  <a:gd name="connsiteX4" fmla="*/ 0 w 2394856"/>
                  <a:gd name="connsiteY4" fmla="*/ 362857 h 2844800"/>
                  <a:gd name="connsiteX0" fmla="*/ 0 w 2394856"/>
                  <a:gd name="connsiteY0" fmla="*/ 1992818 h 4474761"/>
                  <a:gd name="connsiteX1" fmla="*/ 2090056 w 2394856"/>
                  <a:gd name="connsiteY1" fmla="*/ 1629961 h 4474761"/>
                  <a:gd name="connsiteX2" fmla="*/ 2394856 w 2394856"/>
                  <a:gd name="connsiteY2" fmla="*/ 4474761 h 4474761"/>
                  <a:gd name="connsiteX3" fmla="*/ 435428 w 2394856"/>
                  <a:gd name="connsiteY3" fmla="*/ 4474761 h 4474761"/>
                  <a:gd name="connsiteX4" fmla="*/ 0 w 2394856"/>
                  <a:gd name="connsiteY4" fmla="*/ 1992818 h 4474761"/>
                  <a:gd name="connsiteX0" fmla="*/ 108246 w 2503102"/>
                  <a:gd name="connsiteY0" fmla="*/ 2269429 h 4751372"/>
                  <a:gd name="connsiteX1" fmla="*/ 2198302 w 2503102"/>
                  <a:gd name="connsiteY1" fmla="*/ 1906572 h 4751372"/>
                  <a:gd name="connsiteX2" fmla="*/ 2503102 w 2503102"/>
                  <a:gd name="connsiteY2" fmla="*/ 4751372 h 4751372"/>
                  <a:gd name="connsiteX3" fmla="*/ 543674 w 2503102"/>
                  <a:gd name="connsiteY3" fmla="*/ 4751372 h 4751372"/>
                  <a:gd name="connsiteX4" fmla="*/ 108246 w 2503102"/>
                  <a:gd name="connsiteY4" fmla="*/ 2269429 h 4751372"/>
                  <a:gd name="connsiteX0" fmla="*/ 94806 w 2489662"/>
                  <a:gd name="connsiteY0" fmla="*/ 2110094 h 4592037"/>
                  <a:gd name="connsiteX1" fmla="*/ 2184862 w 2489662"/>
                  <a:gd name="connsiteY1" fmla="*/ 1747237 h 4592037"/>
                  <a:gd name="connsiteX2" fmla="*/ 2489662 w 2489662"/>
                  <a:gd name="connsiteY2" fmla="*/ 4592037 h 4592037"/>
                  <a:gd name="connsiteX3" fmla="*/ 530234 w 2489662"/>
                  <a:gd name="connsiteY3" fmla="*/ 4592037 h 4592037"/>
                  <a:gd name="connsiteX4" fmla="*/ 94806 w 2489662"/>
                  <a:gd name="connsiteY4" fmla="*/ 2110094 h 4592037"/>
                  <a:gd name="connsiteX0" fmla="*/ 164427 w 2559283"/>
                  <a:gd name="connsiteY0" fmla="*/ 2208237 h 4690180"/>
                  <a:gd name="connsiteX1" fmla="*/ 2254483 w 2559283"/>
                  <a:gd name="connsiteY1" fmla="*/ 1845380 h 4690180"/>
                  <a:gd name="connsiteX2" fmla="*/ 2559283 w 2559283"/>
                  <a:gd name="connsiteY2" fmla="*/ 4690180 h 4690180"/>
                  <a:gd name="connsiteX3" fmla="*/ 599855 w 2559283"/>
                  <a:gd name="connsiteY3" fmla="*/ 4690180 h 4690180"/>
                  <a:gd name="connsiteX4" fmla="*/ 164427 w 2559283"/>
                  <a:gd name="connsiteY4" fmla="*/ 2208237 h 4690180"/>
                  <a:gd name="connsiteX0" fmla="*/ 228702 w 2623558"/>
                  <a:gd name="connsiteY0" fmla="*/ 2208237 h 4690180"/>
                  <a:gd name="connsiteX1" fmla="*/ 2318758 w 2623558"/>
                  <a:gd name="connsiteY1" fmla="*/ 1845380 h 4690180"/>
                  <a:gd name="connsiteX2" fmla="*/ 2623558 w 2623558"/>
                  <a:gd name="connsiteY2" fmla="*/ 4690180 h 4690180"/>
                  <a:gd name="connsiteX3" fmla="*/ 664130 w 2623558"/>
                  <a:gd name="connsiteY3" fmla="*/ 4690180 h 4690180"/>
                  <a:gd name="connsiteX4" fmla="*/ 228702 w 2623558"/>
                  <a:gd name="connsiteY4" fmla="*/ 2208237 h 4690180"/>
                  <a:gd name="connsiteX0" fmla="*/ 228702 w 5214358"/>
                  <a:gd name="connsiteY0" fmla="*/ 2208237 h 4690180"/>
                  <a:gd name="connsiteX1" fmla="*/ 2318758 w 5214358"/>
                  <a:gd name="connsiteY1" fmla="*/ 1845380 h 4690180"/>
                  <a:gd name="connsiteX2" fmla="*/ 5214358 w 5214358"/>
                  <a:gd name="connsiteY2" fmla="*/ 3832930 h 4690180"/>
                  <a:gd name="connsiteX3" fmla="*/ 664130 w 5214358"/>
                  <a:gd name="connsiteY3" fmla="*/ 4690180 h 4690180"/>
                  <a:gd name="connsiteX4" fmla="*/ 228702 w 5214358"/>
                  <a:gd name="connsiteY4" fmla="*/ 2208237 h 4690180"/>
                  <a:gd name="connsiteX0" fmla="*/ 228702 w 5214358"/>
                  <a:gd name="connsiteY0" fmla="*/ 2208237 h 4690180"/>
                  <a:gd name="connsiteX1" fmla="*/ 2318758 w 5214358"/>
                  <a:gd name="connsiteY1" fmla="*/ 1845380 h 4690180"/>
                  <a:gd name="connsiteX2" fmla="*/ 5214358 w 5214358"/>
                  <a:gd name="connsiteY2" fmla="*/ 3832930 h 4690180"/>
                  <a:gd name="connsiteX3" fmla="*/ 664130 w 5214358"/>
                  <a:gd name="connsiteY3" fmla="*/ 4690180 h 4690180"/>
                  <a:gd name="connsiteX4" fmla="*/ 228702 w 5214358"/>
                  <a:gd name="connsiteY4" fmla="*/ 2208237 h 4690180"/>
                  <a:gd name="connsiteX0" fmla="*/ 228702 w 5223296"/>
                  <a:gd name="connsiteY0" fmla="*/ 2208237 h 4690180"/>
                  <a:gd name="connsiteX1" fmla="*/ 2318758 w 5223296"/>
                  <a:gd name="connsiteY1" fmla="*/ 1845380 h 4690180"/>
                  <a:gd name="connsiteX2" fmla="*/ 5214358 w 5223296"/>
                  <a:gd name="connsiteY2" fmla="*/ 3832930 h 4690180"/>
                  <a:gd name="connsiteX3" fmla="*/ 664130 w 5223296"/>
                  <a:gd name="connsiteY3" fmla="*/ 4690180 h 4690180"/>
                  <a:gd name="connsiteX4" fmla="*/ 228702 w 5223296"/>
                  <a:gd name="connsiteY4" fmla="*/ 2208237 h 4690180"/>
                  <a:gd name="connsiteX0" fmla="*/ 206740 w 5201334"/>
                  <a:gd name="connsiteY0" fmla="*/ 2208237 h 4537780"/>
                  <a:gd name="connsiteX1" fmla="*/ 2296796 w 5201334"/>
                  <a:gd name="connsiteY1" fmla="*/ 1845380 h 4537780"/>
                  <a:gd name="connsiteX2" fmla="*/ 5192396 w 5201334"/>
                  <a:gd name="connsiteY2" fmla="*/ 3832930 h 4537780"/>
                  <a:gd name="connsiteX3" fmla="*/ 794568 w 5201334"/>
                  <a:gd name="connsiteY3" fmla="*/ 4537780 h 4537780"/>
                  <a:gd name="connsiteX4" fmla="*/ 206740 w 5201334"/>
                  <a:gd name="connsiteY4" fmla="*/ 2208237 h 4537780"/>
                  <a:gd name="connsiteX0" fmla="*/ 213735 w 5208329"/>
                  <a:gd name="connsiteY0" fmla="*/ 2208237 h 4537780"/>
                  <a:gd name="connsiteX1" fmla="*/ 2303791 w 5208329"/>
                  <a:gd name="connsiteY1" fmla="*/ 1845380 h 4537780"/>
                  <a:gd name="connsiteX2" fmla="*/ 5199391 w 5208329"/>
                  <a:gd name="connsiteY2" fmla="*/ 3832930 h 4537780"/>
                  <a:gd name="connsiteX3" fmla="*/ 801563 w 5208329"/>
                  <a:gd name="connsiteY3" fmla="*/ 4537780 h 4537780"/>
                  <a:gd name="connsiteX4" fmla="*/ 213735 w 5208329"/>
                  <a:gd name="connsiteY4" fmla="*/ 2208237 h 4537780"/>
                  <a:gd name="connsiteX0" fmla="*/ 213735 w 5208329"/>
                  <a:gd name="connsiteY0" fmla="*/ 2208237 h 4660343"/>
                  <a:gd name="connsiteX1" fmla="*/ 2303791 w 5208329"/>
                  <a:gd name="connsiteY1" fmla="*/ 1845380 h 4660343"/>
                  <a:gd name="connsiteX2" fmla="*/ 5199391 w 5208329"/>
                  <a:gd name="connsiteY2" fmla="*/ 3832930 h 4660343"/>
                  <a:gd name="connsiteX3" fmla="*/ 801563 w 5208329"/>
                  <a:gd name="connsiteY3" fmla="*/ 4537780 h 4660343"/>
                  <a:gd name="connsiteX4" fmla="*/ 213735 w 5208329"/>
                  <a:gd name="connsiteY4" fmla="*/ 2208237 h 4660343"/>
                  <a:gd name="connsiteX0" fmla="*/ 213735 w 5208329"/>
                  <a:gd name="connsiteY0" fmla="*/ 2208237 h 4726289"/>
                  <a:gd name="connsiteX1" fmla="*/ 2303791 w 5208329"/>
                  <a:gd name="connsiteY1" fmla="*/ 1845380 h 4726289"/>
                  <a:gd name="connsiteX2" fmla="*/ 5199391 w 5208329"/>
                  <a:gd name="connsiteY2" fmla="*/ 3832930 h 4726289"/>
                  <a:gd name="connsiteX3" fmla="*/ 801563 w 5208329"/>
                  <a:gd name="connsiteY3" fmla="*/ 4537780 h 4726289"/>
                  <a:gd name="connsiteX4" fmla="*/ 213735 w 5208329"/>
                  <a:gd name="connsiteY4" fmla="*/ 2208237 h 4726289"/>
                  <a:gd name="connsiteX0" fmla="*/ 213735 w 5208329"/>
                  <a:gd name="connsiteY0" fmla="*/ 2208237 h 4726289"/>
                  <a:gd name="connsiteX1" fmla="*/ 2303791 w 5208329"/>
                  <a:gd name="connsiteY1" fmla="*/ 1845380 h 4726289"/>
                  <a:gd name="connsiteX2" fmla="*/ 5199391 w 5208329"/>
                  <a:gd name="connsiteY2" fmla="*/ 3832930 h 4726289"/>
                  <a:gd name="connsiteX3" fmla="*/ 801563 w 5208329"/>
                  <a:gd name="connsiteY3" fmla="*/ 4537780 h 4726289"/>
                  <a:gd name="connsiteX4" fmla="*/ 213735 w 5208329"/>
                  <a:gd name="connsiteY4" fmla="*/ 2208237 h 4726289"/>
                  <a:gd name="connsiteX0" fmla="*/ 213735 w 5208329"/>
                  <a:gd name="connsiteY0" fmla="*/ 2133771 h 4651823"/>
                  <a:gd name="connsiteX1" fmla="*/ 2303791 w 5208329"/>
                  <a:gd name="connsiteY1" fmla="*/ 1770914 h 4651823"/>
                  <a:gd name="connsiteX2" fmla="*/ 5199391 w 5208329"/>
                  <a:gd name="connsiteY2" fmla="*/ 3758464 h 4651823"/>
                  <a:gd name="connsiteX3" fmla="*/ 801563 w 5208329"/>
                  <a:gd name="connsiteY3" fmla="*/ 4463314 h 4651823"/>
                  <a:gd name="connsiteX4" fmla="*/ 213735 w 5208329"/>
                  <a:gd name="connsiteY4" fmla="*/ 2133771 h 4651823"/>
                  <a:gd name="connsiteX0" fmla="*/ 213735 w 5208329"/>
                  <a:gd name="connsiteY0" fmla="*/ 2216663 h 4734715"/>
                  <a:gd name="connsiteX1" fmla="*/ 2303791 w 5208329"/>
                  <a:gd name="connsiteY1" fmla="*/ 1853806 h 4734715"/>
                  <a:gd name="connsiteX2" fmla="*/ 5199391 w 5208329"/>
                  <a:gd name="connsiteY2" fmla="*/ 3841356 h 4734715"/>
                  <a:gd name="connsiteX3" fmla="*/ 801563 w 5208329"/>
                  <a:gd name="connsiteY3" fmla="*/ 4546206 h 4734715"/>
                  <a:gd name="connsiteX4" fmla="*/ 213735 w 5208329"/>
                  <a:gd name="connsiteY4" fmla="*/ 2216663 h 4734715"/>
                  <a:gd name="connsiteX0" fmla="*/ 213735 w 5208329"/>
                  <a:gd name="connsiteY0" fmla="*/ 2159633 h 4677685"/>
                  <a:gd name="connsiteX1" fmla="*/ 2303791 w 5208329"/>
                  <a:gd name="connsiteY1" fmla="*/ 1796776 h 4677685"/>
                  <a:gd name="connsiteX2" fmla="*/ 5199391 w 5208329"/>
                  <a:gd name="connsiteY2" fmla="*/ 3784326 h 4677685"/>
                  <a:gd name="connsiteX3" fmla="*/ 801563 w 5208329"/>
                  <a:gd name="connsiteY3" fmla="*/ 4489176 h 4677685"/>
                  <a:gd name="connsiteX4" fmla="*/ 213735 w 5208329"/>
                  <a:gd name="connsiteY4" fmla="*/ 2159633 h 4677685"/>
                  <a:gd name="connsiteX0" fmla="*/ 213735 w 5208329"/>
                  <a:gd name="connsiteY0" fmla="*/ 2167769 h 4685821"/>
                  <a:gd name="connsiteX1" fmla="*/ 2303791 w 5208329"/>
                  <a:gd name="connsiteY1" fmla="*/ 1804912 h 4685821"/>
                  <a:gd name="connsiteX2" fmla="*/ 5199391 w 5208329"/>
                  <a:gd name="connsiteY2" fmla="*/ 3792462 h 4685821"/>
                  <a:gd name="connsiteX3" fmla="*/ 801563 w 5208329"/>
                  <a:gd name="connsiteY3" fmla="*/ 4497312 h 4685821"/>
                  <a:gd name="connsiteX4" fmla="*/ 213735 w 5208329"/>
                  <a:gd name="connsiteY4" fmla="*/ 2167769 h 4685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8329" h="4685821">
                    <a:moveTo>
                      <a:pt x="213735" y="2167769"/>
                    </a:moveTo>
                    <a:cubicBezTo>
                      <a:pt x="-532844" y="208945"/>
                      <a:pt x="1677863" y="-1359808"/>
                      <a:pt x="2303791" y="1804912"/>
                    </a:cubicBezTo>
                    <a:cubicBezTo>
                      <a:pt x="2849891" y="2486479"/>
                      <a:pt x="5377191" y="2882295"/>
                      <a:pt x="5199391" y="3792462"/>
                    </a:cubicBezTo>
                    <a:cubicBezTo>
                      <a:pt x="4438298" y="4541762"/>
                      <a:pt x="2438956" y="4948162"/>
                      <a:pt x="801563" y="4497312"/>
                    </a:cubicBezTo>
                    <a:cubicBezTo>
                      <a:pt x="599270" y="4298648"/>
                      <a:pt x="-441222" y="4766733"/>
                      <a:pt x="213735" y="2167769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Isosceles Triangle 31">
                <a:extLst>
                  <a:ext uri="{FF2B5EF4-FFF2-40B4-BE49-F238E27FC236}">
                    <a16:creationId xmlns:a16="http://schemas.microsoft.com/office/drawing/2014/main" id="{E9D24CEF-EF19-1457-E8A9-31FD25342FAA}"/>
                  </a:ext>
                </a:extLst>
              </p:cNvPr>
              <p:cNvSpPr/>
              <p:nvPr/>
            </p:nvSpPr>
            <p:spPr>
              <a:xfrm rot="11781574">
                <a:off x="4656845" y="2167809"/>
                <a:ext cx="425121" cy="1119172"/>
              </a:xfrm>
              <a:custGeom>
                <a:avLst/>
                <a:gdLst>
                  <a:gd name="connsiteX0" fmla="*/ 0 w 271671"/>
                  <a:gd name="connsiteY0" fmla="*/ 1117600 h 1117600"/>
                  <a:gd name="connsiteX1" fmla="*/ 135836 w 271671"/>
                  <a:gd name="connsiteY1" fmla="*/ 0 h 1117600"/>
                  <a:gd name="connsiteX2" fmla="*/ 271671 w 271671"/>
                  <a:gd name="connsiteY2" fmla="*/ 1117600 h 1117600"/>
                  <a:gd name="connsiteX3" fmla="*/ 0 w 271671"/>
                  <a:gd name="connsiteY3" fmla="*/ 1117600 h 1117600"/>
                  <a:gd name="connsiteX0" fmla="*/ 0 w 478830"/>
                  <a:gd name="connsiteY0" fmla="*/ 1117600 h 1117600"/>
                  <a:gd name="connsiteX1" fmla="*/ 135836 w 478830"/>
                  <a:gd name="connsiteY1" fmla="*/ 0 h 1117600"/>
                  <a:gd name="connsiteX2" fmla="*/ 478830 w 478830"/>
                  <a:gd name="connsiteY2" fmla="*/ 1056789 h 1117600"/>
                  <a:gd name="connsiteX3" fmla="*/ 0 w 478830"/>
                  <a:gd name="connsiteY3" fmla="*/ 1117600 h 1117600"/>
                  <a:gd name="connsiteX0" fmla="*/ 129343 w 342994"/>
                  <a:gd name="connsiteY0" fmla="*/ 1119172 h 1119172"/>
                  <a:gd name="connsiteX1" fmla="*/ 0 w 342994"/>
                  <a:gd name="connsiteY1" fmla="*/ 0 h 1119172"/>
                  <a:gd name="connsiteX2" fmla="*/ 342994 w 342994"/>
                  <a:gd name="connsiteY2" fmla="*/ 1056789 h 1119172"/>
                  <a:gd name="connsiteX3" fmla="*/ 129343 w 342994"/>
                  <a:gd name="connsiteY3" fmla="*/ 1119172 h 1119172"/>
                  <a:gd name="connsiteX0" fmla="*/ 151571 w 365222"/>
                  <a:gd name="connsiteY0" fmla="*/ 1119172 h 1119172"/>
                  <a:gd name="connsiteX1" fmla="*/ 22228 w 365222"/>
                  <a:gd name="connsiteY1" fmla="*/ 0 h 1119172"/>
                  <a:gd name="connsiteX2" fmla="*/ 365222 w 365222"/>
                  <a:gd name="connsiteY2" fmla="*/ 1056789 h 1119172"/>
                  <a:gd name="connsiteX3" fmla="*/ 151571 w 365222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21" h="1119172">
                    <a:moveTo>
                      <a:pt x="211470" y="1119172"/>
                    </a:moveTo>
                    <a:cubicBezTo>
                      <a:pt x="-60266" y="733812"/>
                      <a:pt x="-30934" y="246836"/>
                      <a:pt x="82127" y="0"/>
                    </a:cubicBezTo>
                    <a:cubicBezTo>
                      <a:pt x="128374" y="345777"/>
                      <a:pt x="310790" y="704526"/>
                      <a:pt x="425121" y="1056789"/>
                    </a:cubicBezTo>
                    <a:lnTo>
                      <a:pt x="211470" y="1119172"/>
                    </a:lnTo>
                    <a:close/>
                  </a:path>
                </a:pathLst>
              </a:custGeom>
              <a:solidFill>
                <a:srgbClr val="FBFCF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Isosceles Triangle 31">
                <a:extLst>
                  <a:ext uri="{FF2B5EF4-FFF2-40B4-BE49-F238E27FC236}">
                    <a16:creationId xmlns:a16="http://schemas.microsoft.com/office/drawing/2014/main" id="{22B8F59E-D5E2-1760-7570-6AD646FAF948}"/>
                  </a:ext>
                </a:extLst>
              </p:cNvPr>
              <p:cNvSpPr/>
              <p:nvPr/>
            </p:nvSpPr>
            <p:spPr>
              <a:xfrm rot="9818426" flipH="1">
                <a:off x="3808663" y="2190835"/>
                <a:ext cx="425121" cy="1119172"/>
              </a:xfrm>
              <a:custGeom>
                <a:avLst/>
                <a:gdLst>
                  <a:gd name="connsiteX0" fmla="*/ 0 w 271671"/>
                  <a:gd name="connsiteY0" fmla="*/ 1117600 h 1117600"/>
                  <a:gd name="connsiteX1" fmla="*/ 135836 w 271671"/>
                  <a:gd name="connsiteY1" fmla="*/ 0 h 1117600"/>
                  <a:gd name="connsiteX2" fmla="*/ 271671 w 271671"/>
                  <a:gd name="connsiteY2" fmla="*/ 1117600 h 1117600"/>
                  <a:gd name="connsiteX3" fmla="*/ 0 w 271671"/>
                  <a:gd name="connsiteY3" fmla="*/ 1117600 h 1117600"/>
                  <a:gd name="connsiteX0" fmla="*/ 0 w 478830"/>
                  <a:gd name="connsiteY0" fmla="*/ 1117600 h 1117600"/>
                  <a:gd name="connsiteX1" fmla="*/ 135836 w 478830"/>
                  <a:gd name="connsiteY1" fmla="*/ 0 h 1117600"/>
                  <a:gd name="connsiteX2" fmla="*/ 478830 w 478830"/>
                  <a:gd name="connsiteY2" fmla="*/ 1056789 h 1117600"/>
                  <a:gd name="connsiteX3" fmla="*/ 0 w 478830"/>
                  <a:gd name="connsiteY3" fmla="*/ 1117600 h 1117600"/>
                  <a:gd name="connsiteX0" fmla="*/ 129343 w 342994"/>
                  <a:gd name="connsiteY0" fmla="*/ 1119172 h 1119172"/>
                  <a:gd name="connsiteX1" fmla="*/ 0 w 342994"/>
                  <a:gd name="connsiteY1" fmla="*/ 0 h 1119172"/>
                  <a:gd name="connsiteX2" fmla="*/ 342994 w 342994"/>
                  <a:gd name="connsiteY2" fmla="*/ 1056789 h 1119172"/>
                  <a:gd name="connsiteX3" fmla="*/ 129343 w 342994"/>
                  <a:gd name="connsiteY3" fmla="*/ 1119172 h 1119172"/>
                  <a:gd name="connsiteX0" fmla="*/ 151571 w 365222"/>
                  <a:gd name="connsiteY0" fmla="*/ 1119172 h 1119172"/>
                  <a:gd name="connsiteX1" fmla="*/ 22228 w 365222"/>
                  <a:gd name="connsiteY1" fmla="*/ 0 h 1119172"/>
                  <a:gd name="connsiteX2" fmla="*/ 365222 w 365222"/>
                  <a:gd name="connsiteY2" fmla="*/ 1056789 h 1119172"/>
                  <a:gd name="connsiteX3" fmla="*/ 151571 w 365222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21" h="1119172">
                    <a:moveTo>
                      <a:pt x="211470" y="1119172"/>
                    </a:moveTo>
                    <a:cubicBezTo>
                      <a:pt x="-60266" y="733812"/>
                      <a:pt x="-30934" y="246836"/>
                      <a:pt x="82127" y="0"/>
                    </a:cubicBezTo>
                    <a:cubicBezTo>
                      <a:pt x="128374" y="345777"/>
                      <a:pt x="310790" y="704526"/>
                      <a:pt x="425121" y="1056789"/>
                    </a:cubicBezTo>
                    <a:lnTo>
                      <a:pt x="211470" y="1119172"/>
                    </a:lnTo>
                    <a:close/>
                  </a:path>
                </a:pathLst>
              </a:custGeom>
              <a:solidFill>
                <a:srgbClr val="FBFCF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36">
                <a:extLst>
                  <a:ext uri="{FF2B5EF4-FFF2-40B4-BE49-F238E27FC236}">
                    <a16:creationId xmlns:a16="http://schemas.microsoft.com/office/drawing/2014/main" id="{F4DE240F-F690-1071-9C5A-403947B94150}"/>
                  </a:ext>
                </a:extLst>
              </p:cNvPr>
              <p:cNvSpPr/>
              <p:nvPr/>
            </p:nvSpPr>
            <p:spPr>
              <a:xfrm>
                <a:off x="5505450" y="4827345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15">
                <a:extLst>
                  <a:ext uri="{FF2B5EF4-FFF2-40B4-BE49-F238E27FC236}">
                    <a16:creationId xmlns:a16="http://schemas.microsoft.com/office/drawing/2014/main" id="{F4185147-E6A4-A391-5B7F-D2BC8989D0B8}"/>
                  </a:ext>
                </a:extLst>
              </p:cNvPr>
              <p:cNvSpPr/>
              <p:nvPr/>
            </p:nvSpPr>
            <p:spPr>
              <a:xfrm>
                <a:off x="3603062" y="1602409"/>
                <a:ext cx="1567530" cy="791289"/>
              </a:xfrm>
              <a:custGeom>
                <a:avLst/>
                <a:gdLst>
                  <a:gd name="connsiteX0" fmla="*/ 0 w 1003300"/>
                  <a:gd name="connsiteY0" fmla="*/ 0 h 152400"/>
                  <a:gd name="connsiteX1" fmla="*/ 1003300 w 1003300"/>
                  <a:gd name="connsiteY1" fmla="*/ 0 h 152400"/>
                  <a:gd name="connsiteX2" fmla="*/ 1003300 w 1003300"/>
                  <a:gd name="connsiteY2" fmla="*/ 152400 h 152400"/>
                  <a:gd name="connsiteX3" fmla="*/ 0 w 1003300"/>
                  <a:gd name="connsiteY3" fmla="*/ 152400 h 152400"/>
                  <a:gd name="connsiteX4" fmla="*/ 0 w 1003300"/>
                  <a:gd name="connsiteY4" fmla="*/ 0 h 152400"/>
                  <a:gd name="connsiteX0" fmla="*/ 0 w 1003300"/>
                  <a:gd name="connsiteY0" fmla="*/ 0 h 558800"/>
                  <a:gd name="connsiteX1" fmla="*/ 1003300 w 1003300"/>
                  <a:gd name="connsiteY1" fmla="*/ 0 h 558800"/>
                  <a:gd name="connsiteX2" fmla="*/ 1003300 w 1003300"/>
                  <a:gd name="connsiteY2" fmla="*/ 152400 h 558800"/>
                  <a:gd name="connsiteX3" fmla="*/ 444500 w 1003300"/>
                  <a:gd name="connsiteY3" fmla="*/ 558800 h 558800"/>
                  <a:gd name="connsiteX4" fmla="*/ 0 w 1003300"/>
                  <a:gd name="connsiteY4" fmla="*/ 0 h 558800"/>
                  <a:gd name="connsiteX0" fmla="*/ 296745 w 1300045"/>
                  <a:gd name="connsiteY0" fmla="*/ 0 h 565184"/>
                  <a:gd name="connsiteX1" fmla="*/ 1300045 w 1300045"/>
                  <a:gd name="connsiteY1" fmla="*/ 0 h 565184"/>
                  <a:gd name="connsiteX2" fmla="*/ 1300045 w 1300045"/>
                  <a:gd name="connsiteY2" fmla="*/ 152400 h 565184"/>
                  <a:gd name="connsiteX3" fmla="*/ 741245 w 1300045"/>
                  <a:gd name="connsiteY3" fmla="*/ 558800 h 565184"/>
                  <a:gd name="connsiteX4" fmla="*/ 296745 w 1300045"/>
                  <a:gd name="connsiteY4" fmla="*/ 0 h 565184"/>
                  <a:gd name="connsiteX0" fmla="*/ 302697 w 1305997"/>
                  <a:gd name="connsiteY0" fmla="*/ 0 h 735868"/>
                  <a:gd name="connsiteX1" fmla="*/ 1305997 w 1305997"/>
                  <a:gd name="connsiteY1" fmla="*/ 0 h 735868"/>
                  <a:gd name="connsiteX2" fmla="*/ 1305997 w 1305997"/>
                  <a:gd name="connsiteY2" fmla="*/ 152400 h 735868"/>
                  <a:gd name="connsiteX3" fmla="*/ 747197 w 1305997"/>
                  <a:gd name="connsiteY3" fmla="*/ 558800 h 735868"/>
                  <a:gd name="connsiteX4" fmla="*/ 302697 w 1305997"/>
                  <a:gd name="connsiteY4" fmla="*/ 0 h 735868"/>
                  <a:gd name="connsiteX0" fmla="*/ 346637 w 1349937"/>
                  <a:gd name="connsiteY0" fmla="*/ 0 h 707562"/>
                  <a:gd name="connsiteX1" fmla="*/ 1349937 w 1349937"/>
                  <a:gd name="connsiteY1" fmla="*/ 0 h 707562"/>
                  <a:gd name="connsiteX2" fmla="*/ 1349937 w 1349937"/>
                  <a:gd name="connsiteY2" fmla="*/ 152400 h 707562"/>
                  <a:gd name="connsiteX3" fmla="*/ 791137 w 1349937"/>
                  <a:gd name="connsiteY3" fmla="*/ 558800 h 707562"/>
                  <a:gd name="connsiteX4" fmla="*/ 346637 w 1349937"/>
                  <a:gd name="connsiteY4" fmla="*/ 0 h 707562"/>
                  <a:gd name="connsiteX0" fmla="*/ 346637 w 1349937"/>
                  <a:gd name="connsiteY0" fmla="*/ 0 h 707562"/>
                  <a:gd name="connsiteX1" fmla="*/ 1349937 w 1349937"/>
                  <a:gd name="connsiteY1" fmla="*/ 0 h 707562"/>
                  <a:gd name="connsiteX2" fmla="*/ 791137 w 1349937"/>
                  <a:gd name="connsiteY2" fmla="*/ 558800 h 707562"/>
                  <a:gd name="connsiteX3" fmla="*/ 346637 w 1349937"/>
                  <a:gd name="connsiteY3" fmla="*/ 0 h 707562"/>
                  <a:gd name="connsiteX0" fmla="*/ 346637 w 1580253"/>
                  <a:gd name="connsiteY0" fmla="*/ 0 h 707562"/>
                  <a:gd name="connsiteX1" fmla="*/ 1349937 w 1580253"/>
                  <a:gd name="connsiteY1" fmla="*/ 0 h 707562"/>
                  <a:gd name="connsiteX2" fmla="*/ 791137 w 1580253"/>
                  <a:gd name="connsiteY2" fmla="*/ 558800 h 707562"/>
                  <a:gd name="connsiteX3" fmla="*/ 346637 w 1580253"/>
                  <a:gd name="connsiteY3" fmla="*/ 0 h 707562"/>
                  <a:gd name="connsiteX0" fmla="*/ 346637 w 1567530"/>
                  <a:gd name="connsiteY0" fmla="*/ 0 h 717299"/>
                  <a:gd name="connsiteX1" fmla="*/ 1349937 w 1567530"/>
                  <a:gd name="connsiteY1" fmla="*/ 0 h 717299"/>
                  <a:gd name="connsiteX2" fmla="*/ 791137 w 1567530"/>
                  <a:gd name="connsiteY2" fmla="*/ 558800 h 717299"/>
                  <a:gd name="connsiteX3" fmla="*/ 346637 w 1567530"/>
                  <a:gd name="connsiteY3" fmla="*/ 0 h 717299"/>
                  <a:gd name="connsiteX0" fmla="*/ 346637 w 1567530"/>
                  <a:gd name="connsiteY0" fmla="*/ 39511 h 756810"/>
                  <a:gd name="connsiteX1" fmla="*/ 1349937 w 1567530"/>
                  <a:gd name="connsiteY1" fmla="*/ 39511 h 756810"/>
                  <a:gd name="connsiteX2" fmla="*/ 791137 w 1567530"/>
                  <a:gd name="connsiteY2" fmla="*/ 598311 h 756810"/>
                  <a:gd name="connsiteX3" fmla="*/ 346637 w 1567530"/>
                  <a:gd name="connsiteY3" fmla="*/ 39511 h 756810"/>
                  <a:gd name="connsiteX0" fmla="*/ 346637 w 1567530"/>
                  <a:gd name="connsiteY0" fmla="*/ 73990 h 791289"/>
                  <a:gd name="connsiteX1" fmla="*/ 1349937 w 1567530"/>
                  <a:gd name="connsiteY1" fmla="*/ 73990 h 791289"/>
                  <a:gd name="connsiteX2" fmla="*/ 791137 w 1567530"/>
                  <a:gd name="connsiteY2" fmla="*/ 632790 h 791289"/>
                  <a:gd name="connsiteX3" fmla="*/ 346637 w 1567530"/>
                  <a:gd name="connsiteY3" fmla="*/ 73990 h 79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7530" h="791289">
                    <a:moveTo>
                      <a:pt x="346637" y="73990"/>
                    </a:moveTo>
                    <a:cubicBezTo>
                      <a:pt x="744570" y="-33960"/>
                      <a:pt x="977404" y="-14910"/>
                      <a:pt x="1349937" y="73990"/>
                    </a:cubicBezTo>
                    <a:cubicBezTo>
                      <a:pt x="2039970" y="869857"/>
                      <a:pt x="875804" y="916423"/>
                      <a:pt x="791137" y="632790"/>
                    </a:cubicBezTo>
                    <a:cubicBezTo>
                      <a:pt x="604870" y="865623"/>
                      <a:pt x="-571996" y="920657"/>
                      <a:pt x="346637" y="73990"/>
                    </a:cubicBezTo>
                    <a:close/>
                  </a:path>
                </a:pathLst>
              </a:custGeom>
              <a:solidFill>
                <a:srgbClr val="8D6E5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33">
                <a:extLst>
                  <a:ext uri="{FF2B5EF4-FFF2-40B4-BE49-F238E27FC236}">
                    <a16:creationId xmlns:a16="http://schemas.microsoft.com/office/drawing/2014/main" id="{0DB7C32C-E88E-D16F-341B-754E7003BE1A}"/>
                  </a:ext>
                </a:extLst>
              </p:cNvPr>
              <p:cNvSpPr/>
              <p:nvPr/>
            </p:nvSpPr>
            <p:spPr>
              <a:xfrm rot="10800000">
                <a:off x="4267792" y="1881856"/>
                <a:ext cx="212961" cy="210966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  <a:gd name="connsiteX0" fmla="*/ 3587 w 727487"/>
                  <a:gd name="connsiteY0" fmla="*/ 457208 h 521829"/>
                  <a:gd name="connsiteX1" fmla="*/ 460787 w 727487"/>
                  <a:gd name="connsiteY1" fmla="*/ 8 h 521829"/>
                  <a:gd name="connsiteX2" fmla="*/ 727487 w 727487"/>
                  <a:gd name="connsiteY2" fmla="*/ 469908 h 521829"/>
                  <a:gd name="connsiteX3" fmla="*/ 3587 w 727487"/>
                  <a:gd name="connsiteY3" fmla="*/ 457208 h 521829"/>
                  <a:gd name="connsiteX0" fmla="*/ 6063 w 526763"/>
                  <a:gd name="connsiteY0" fmla="*/ 457208 h 521829"/>
                  <a:gd name="connsiteX1" fmla="*/ 260063 w 526763"/>
                  <a:gd name="connsiteY1" fmla="*/ 8 h 521829"/>
                  <a:gd name="connsiteX2" fmla="*/ 526763 w 526763"/>
                  <a:gd name="connsiteY2" fmla="*/ 469908 h 521829"/>
                  <a:gd name="connsiteX3" fmla="*/ 6063 w 526763"/>
                  <a:gd name="connsiteY3" fmla="*/ 457208 h 52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6763" h="521829">
                    <a:moveTo>
                      <a:pt x="6063" y="457208"/>
                    </a:moveTo>
                    <a:cubicBezTo>
                      <a:pt x="-38387" y="378891"/>
                      <a:pt x="173280" y="-2109"/>
                      <a:pt x="260063" y="8"/>
                    </a:cubicBezTo>
                    <a:cubicBezTo>
                      <a:pt x="346846" y="2125"/>
                      <a:pt x="526763" y="217403"/>
                      <a:pt x="526763" y="469908"/>
                    </a:cubicBezTo>
                    <a:cubicBezTo>
                      <a:pt x="450563" y="546108"/>
                      <a:pt x="50513" y="535525"/>
                      <a:pt x="6063" y="457208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A08AF5-A7AA-8BE9-4A88-250FC033B06E}"/>
                  </a:ext>
                </a:extLst>
              </p:cNvPr>
              <p:cNvSpPr/>
              <p:nvPr/>
            </p:nvSpPr>
            <p:spPr>
              <a:xfrm>
                <a:off x="4752069" y="1379580"/>
                <a:ext cx="298923" cy="2989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6445440-988A-B053-A122-3946F1AA6D14}"/>
                  </a:ext>
                </a:extLst>
              </p:cNvPr>
              <p:cNvSpPr/>
              <p:nvPr/>
            </p:nvSpPr>
            <p:spPr>
              <a:xfrm>
                <a:off x="3859380" y="1379745"/>
                <a:ext cx="298923" cy="2989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8B3E3C7-432E-6171-0915-EF8337A3C514}"/>
                  </a:ext>
                </a:extLst>
              </p:cNvPr>
              <p:cNvSpPr/>
              <p:nvPr/>
            </p:nvSpPr>
            <p:spPr>
              <a:xfrm flipV="1">
                <a:off x="3970874" y="1431670"/>
                <a:ext cx="127707" cy="12770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532ABF4-96D5-D050-9979-7CB3565997E6}"/>
                  </a:ext>
                </a:extLst>
              </p:cNvPr>
              <p:cNvSpPr/>
              <p:nvPr/>
            </p:nvSpPr>
            <p:spPr>
              <a:xfrm flipV="1">
                <a:off x="4893455" y="1424009"/>
                <a:ext cx="127707" cy="12770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1CA2A1D-8312-5E8D-4AA6-C79DC6D3EE09}"/>
                  </a:ext>
                </a:extLst>
              </p:cNvPr>
              <p:cNvSpPr/>
              <p:nvPr/>
            </p:nvSpPr>
            <p:spPr>
              <a:xfrm>
                <a:off x="4738764" y="205352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F4782C4-1428-43C4-75E9-4D0B8ADFEFB7}"/>
                  </a:ext>
                </a:extLst>
              </p:cNvPr>
              <p:cNvSpPr/>
              <p:nvPr/>
            </p:nvSpPr>
            <p:spPr>
              <a:xfrm>
                <a:off x="4612468" y="205503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43C6245-F1FE-B0CE-378C-2D128C3176D1}"/>
                  </a:ext>
                </a:extLst>
              </p:cNvPr>
              <p:cNvSpPr/>
              <p:nvPr/>
            </p:nvSpPr>
            <p:spPr>
              <a:xfrm>
                <a:off x="4677281" y="2014697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2FCF26B-66E2-0F68-11CF-A43C6C0B1E99}"/>
                  </a:ext>
                </a:extLst>
              </p:cNvPr>
              <p:cNvSpPr/>
              <p:nvPr/>
            </p:nvSpPr>
            <p:spPr>
              <a:xfrm>
                <a:off x="4112584" y="2017974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357588B-E5C9-0967-51F9-38D4A4BE0EC9}"/>
                  </a:ext>
                </a:extLst>
              </p:cNvPr>
              <p:cNvSpPr/>
              <p:nvPr/>
            </p:nvSpPr>
            <p:spPr>
              <a:xfrm>
                <a:off x="4051101" y="197915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36">
                <a:extLst>
                  <a:ext uri="{FF2B5EF4-FFF2-40B4-BE49-F238E27FC236}">
                    <a16:creationId xmlns:a16="http://schemas.microsoft.com/office/drawing/2014/main" id="{D653A0DD-0231-4AE8-512E-BDABB3ADAEB6}"/>
                  </a:ext>
                </a:extLst>
              </p:cNvPr>
              <p:cNvSpPr/>
              <p:nvPr/>
            </p:nvSpPr>
            <p:spPr>
              <a:xfrm rot="18230375">
                <a:off x="5171485" y="4316337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36">
                <a:extLst>
                  <a:ext uri="{FF2B5EF4-FFF2-40B4-BE49-F238E27FC236}">
                    <a16:creationId xmlns:a16="http://schemas.microsoft.com/office/drawing/2014/main" id="{85BFF116-BF9F-42A7-AAA6-111B31646564}"/>
                  </a:ext>
                </a:extLst>
              </p:cNvPr>
              <p:cNvSpPr/>
              <p:nvPr/>
            </p:nvSpPr>
            <p:spPr>
              <a:xfrm rot="20274620">
                <a:off x="7356501" y="3976902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36">
                <a:extLst>
                  <a:ext uri="{FF2B5EF4-FFF2-40B4-BE49-F238E27FC236}">
                    <a16:creationId xmlns:a16="http://schemas.microsoft.com/office/drawing/2014/main" id="{7CAC707F-2DFD-C336-5A2A-A4C1A0303A0F}"/>
                  </a:ext>
                </a:extLst>
              </p:cNvPr>
              <p:cNvSpPr/>
              <p:nvPr/>
            </p:nvSpPr>
            <p:spPr>
              <a:xfrm rot="18283353">
                <a:off x="3334405" y="4483892"/>
                <a:ext cx="1532064" cy="835551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2136DA4-759B-AC5F-E8C9-E1D08FC8515F}"/>
                  </a:ext>
                </a:extLst>
              </p:cNvPr>
              <p:cNvSpPr/>
              <p:nvPr/>
            </p:nvSpPr>
            <p:spPr>
              <a:xfrm rot="20687640">
                <a:off x="4749738" y="1903727"/>
                <a:ext cx="787400" cy="65499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05B090B-5A56-0756-109A-D51D65AC59BD}"/>
                  </a:ext>
                </a:extLst>
              </p:cNvPr>
              <p:cNvSpPr/>
              <p:nvPr/>
            </p:nvSpPr>
            <p:spPr>
              <a:xfrm>
                <a:off x="4767426" y="1998053"/>
                <a:ext cx="927100" cy="77120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9C5FE93B-830F-28C2-3295-F4E005590804}"/>
                  </a:ext>
                </a:extLst>
              </p:cNvPr>
              <p:cNvSpPr/>
              <p:nvPr/>
            </p:nvSpPr>
            <p:spPr>
              <a:xfrm rot="700285" flipV="1">
                <a:off x="4760085" y="2159056"/>
                <a:ext cx="799395" cy="66497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CA67637-105E-4FF0-38AF-D7D06595C96B}"/>
                  </a:ext>
                </a:extLst>
              </p:cNvPr>
              <p:cNvSpPr/>
              <p:nvPr/>
            </p:nvSpPr>
            <p:spPr>
              <a:xfrm rot="648597" flipH="1">
                <a:off x="3237311" y="1909959"/>
                <a:ext cx="787400" cy="65499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4E5C110B-C92B-4F90-3069-912C45F67531}"/>
                  </a:ext>
                </a:extLst>
              </p:cNvPr>
              <p:cNvSpPr/>
              <p:nvPr/>
            </p:nvSpPr>
            <p:spPr>
              <a:xfrm rot="21092179" flipH="1">
                <a:off x="3086594" y="2039329"/>
                <a:ext cx="927100" cy="77120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B981A59-F0C8-50AF-E7CC-927B203B9F06}"/>
                  </a:ext>
                </a:extLst>
              </p:cNvPr>
              <p:cNvSpPr/>
              <p:nvPr/>
            </p:nvSpPr>
            <p:spPr>
              <a:xfrm rot="20899715" flipH="1" flipV="1">
                <a:off x="3228483" y="2131151"/>
                <a:ext cx="799395" cy="66497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F9A833EC-BBF4-BCD6-34C6-1344156552B6}"/>
                  </a:ext>
                </a:extLst>
              </p:cNvPr>
              <p:cNvSpPr/>
              <p:nvPr/>
            </p:nvSpPr>
            <p:spPr>
              <a:xfrm>
                <a:off x="3983787" y="202487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634B5FA-ED55-22B3-3323-FB5B8AEABFD3}"/>
              </a:ext>
            </a:extLst>
          </p:cNvPr>
          <p:cNvGrpSpPr/>
          <p:nvPr/>
        </p:nvGrpSpPr>
        <p:grpSpPr>
          <a:xfrm>
            <a:off x="578551" y="-23786"/>
            <a:ext cx="5207436" cy="6367611"/>
            <a:chOff x="241686" y="-23014"/>
            <a:chExt cx="5207436" cy="6367611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271BCD6-4D4A-3156-1202-C48422C68007}"/>
                </a:ext>
              </a:extLst>
            </p:cNvPr>
            <p:cNvSpPr txBox="1"/>
            <p:nvPr/>
          </p:nvSpPr>
          <p:spPr>
            <a:xfrm>
              <a:off x="534506" y="-23014"/>
              <a:ext cx="448261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 err="1">
                  <a:ln>
                    <a:solidFill>
                      <a:sysClr val="windowText" lastClr="000000"/>
                    </a:solidFill>
                  </a:ln>
                  <a:solidFill>
                    <a:srgbClr val="ED591D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X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enops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22CC8DB-3D40-FA0D-52D7-765BD495D958}"/>
                </a:ext>
              </a:extLst>
            </p:cNvPr>
            <p:cNvGrpSpPr/>
            <p:nvPr/>
          </p:nvGrpSpPr>
          <p:grpSpPr>
            <a:xfrm>
              <a:off x="241686" y="1273141"/>
              <a:ext cx="5207436" cy="5071456"/>
              <a:chOff x="2185160" y="470140"/>
              <a:chExt cx="6439186" cy="6271042"/>
            </a:xfrm>
          </p:grpSpPr>
          <p:sp>
            <p:nvSpPr>
              <p:cNvPr id="132" name="Rectangle 86">
                <a:extLst>
                  <a:ext uri="{FF2B5EF4-FFF2-40B4-BE49-F238E27FC236}">
                    <a16:creationId xmlns:a16="http://schemas.microsoft.com/office/drawing/2014/main" id="{829AB4AE-0F0A-B438-FF11-F5184466DE42}"/>
                  </a:ext>
                </a:extLst>
              </p:cNvPr>
              <p:cNvSpPr/>
              <p:nvPr/>
            </p:nvSpPr>
            <p:spPr>
              <a:xfrm>
                <a:off x="2185160" y="3804102"/>
                <a:ext cx="3225128" cy="2592853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  <a:gd name="connsiteX0" fmla="*/ 1625600 w 3134447"/>
                  <a:gd name="connsiteY0" fmla="*/ 434155 h 3000362"/>
                  <a:gd name="connsiteX1" fmla="*/ 3111500 w 3134447"/>
                  <a:gd name="connsiteY1" fmla="*/ 1119955 h 3000362"/>
                  <a:gd name="connsiteX2" fmla="*/ 0 w 3134447"/>
                  <a:gd name="connsiteY2" fmla="*/ 2999555 h 3000362"/>
                  <a:gd name="connsiteX3" fmla="*/ 1625600 w 3134447"/>
                  <a:gd name="connsiteY3" fmla="*/ 434155 h 3000362"/>
                  <a:gd name="connsiteX0" fmla="*/ 1625600 w 3121946"/>
                  <a:gd name="connsiteY0" fmla="*/ 266917 h 2833425"/>
                  <a:gd name="connsiteX1" fmla="*/ 3098800 w 3121946"/>
                  <a:gd name="connsiteY1" fmla="*/ 1321017 h 2833425"/>
                  <a:gd name="connsiteX2" fmla="*/ 0 w 3121946"/>
                  <a:gd name="connsiteY2" fmla="*/ 2832317 h 2833425"/>
                  <a:gd name="connsiteX3" fmla="*/ 1625600 w 3121946"/>
                  <a:gd name="connsiteY3" fmla="*/ 266917 h 2833425"/>
                  <a:gd name="connsiteX0" fmla="*/ 1625600 w 3121946"/>
                  <a:gd name="connsiteY0" fmla="*/ 266917 h 3004534"/>
                  <a:gd name="connsiteX1" fmla="*/ 3098800 w 3121946"/>
                  <a:gd name="connsiteY1" fmla="*/ 1321017 h 3004534"/>
                  <a:gd name="connsiteX2" fmla="*/ 0 w 3121946"/>
                  <a:gd name="connsiteY2" fmla="*/ 2832317 h 3004534"/>
                  <a:gd name="connsiteX3" fmla="*/ 1625600 w 3121946"/>
                  <a:gd name="connsiteY3" fmla="*/ 266917 h 300453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5128" h="2592853">
                    <a:moveTo>
                      <a:pt x="2628900" y="730527"/>
                    </a:moveTo>
                    <a:cubicBezTo>
                      <a:pt x="3014133" y="446894"/>
                      <a:pt x="3373967" y="-865440"/>
                      <a:pt x="3162300" y="921027"/>
                    </a:cubicBezTo>
                    <a:cubicBezTo>
                      <a:pt x="3086100" y="1517927"/>
                      <a:pt x="1536700" y="3118127"/>
                      <a:pt x="0" y="2419627"/>
                    </a:cubicBezTo>
                    <a:cubicBezTo>
                      <a:pt x="960967" y="2030160"/>
                      <a:pt x="1693333" y="1551794"/>
                      <a:pt x="2628900" y="730527"/>
                    </a:cubicBezTo>
                    <a:close/>
                  </a:path>
                </a:pathLst>
              </a:custGeom>
              <a:gradFill>
                <a:gsLst>
                  <a:gs pos="56000">
                    <a:srgbClr val="5C8B9D"/>
                  </a:gs>
                  <a:gs pos="0">
                    <a:srgbClr val="DF7C27"/>
                  </a:gs>
                </a:gsLst>
                <a:lin ang="13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86">
                <a:extLst>
                  <a:ext uri="{FF2B5EF4-FFF2-40B4-BE49-F238E27FC236}">
                    <a16:creationId xmlns:a16="http://schemas.microsoft.com/office/drawing/2014/main" id="{71B83A39-FC76-A8AA-13F6-6FC313A40285}"/>
                  </a:ext>
                </a:extLst>
              </p:cNvPr>
              <p:cNvSpPr/>
              <p:nvPr/>
            </p:nvSpPr>
            <p:spPr>
              <a:xfrm>
                <a:off x="2247438" y="3669446"/>
                <a:ext cx="3225128" cy="2592853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  <a:gd name="connsiteX0" fmla="*/ 1625600 w 3134447"/>
                  <a:gd name="connsiteY0" fmla="*/ 434155 h 3000362"/>
                  <a:gd name="connsiteX1" fmla="*/ 3111500 w 3134447"/>
                  <a:gd name="connsiteY1" fmla="*/ 1119955 h 3000362"/>
                  <a:gd name="connsiteX2" fmla="*/ 0 w 3134447"/>
                  <a:gd name="connsiteY2" fmla="*/ 2999555 h 3000362"/>
                  <a:gd name="connsiteX3" fmla="*/ 1625600 w 3134447"/>
                  <a:gd name="connsiteY3" fmla="*/ 434155 h 3000362"/>
                  <a:gd name="connsiteX0" fmla="*/ 1625600 w 3121946"/>
                  <a:gd name="connsiteY0" fmla="*/ 266917 h 2833425"/>
                  <a:gd name="connsiteX1" fmla="*/ 3098800 w 3121946"/>
                  <a:gd name="connsiteY1" fmla="*/ 1321017 h 2833425"/>
                  <a:gd name="connsiteX2" fmla="*/ 0 w 3121946"/>
                  <a:gd name="connsiteY2" fmla="*/ 2832317 h 2833425"/>
                  <a:gd name="connsiteX3" fmla="*/ 1625600 w 3121946"/>
                  <a:gd name="connsiteY3" fmla="*/ 266917 h 2833425"/>
                  <a:gd name="connsiteX0" fmla="*/ 1625600 w 3121946"/>
                  <a:gd name="connsiteY0" fmla="*/ 266917 h 3004534"/>
                  <a:gd name="connsiteX1" fmla="*/ 3098800 w 3121946"/>
                  <a:gd name="connsiteY1" fmla="*/ 1321017 h 3004534"/>
                  <a:gd name="connsiteX2" fmla="*/ 0 w 3121946"/>
                  <a:gd name="connsiteY2" fmla="*/ 2832317 h 3004534"/>
                  <a:gd name="connsiteX3" fmla="*/ 1625600 w 3121946"/>
                  <a:gd name="connsiteY3" fmla="*/ 266917 h 300453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5128" h="2592853">
                    <a:moveTo>
                      <a:pt x="2628900" y="730527"/>
                    </a:moveTo>
                    <a:cubicBezTo>
                      <a:pt x="3014133" y="446894"/>
                      <a:pt x="3373967" y="-865440"/>
                      <a:pt x="3162300" y="921027"/>
                    </a:cubicBezTo>
                    <a:cubicBezTo>
                      <a:pt x="3086100" y="1517927"/>
                      <a:pt x="1536700" y="3118127"/>
                      <a:pt x="0" y="2419627"/>
                    </a:cubicBezTo>
                    <a:cubicBezTo>
                      <a:pt x="960967" y="2030160"/>
                      <a:pt x="1693333" y="1551794"/>
                      <a:pt x="2628900" y="7305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4C26"/>
                  </a:gs>
                  <a:gs pos="38000">
                    <a:srgbClr val="5C8B9D"/>
                  </a:gs>
                </a:gsLst>
                <a:lin ang="13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93">
                <a:extLst>
                  <a:ext uri="{FF2B5EF4-FFF2-40B4-BE49-F238E27FC236}">
                    <a16:creationId xmlns:a16="http://schemas.microsoft.com/office/drawing/2014/main" id="{309494DB-21A4-63E4-DA0D-8BF187E1E16B}"/>
                  </a:ext>
                </a:extLst>
              </p:cNvPr>
              <p:cNvSpPr/>
              <p:nvPr/>
            </p:nvSpPr>
            <p:spPr>
              <a:xfrm>
                <a:off x="5731620" y="6161364"/>
                <a:ext cx="1343088" cy="409583"/>
              </a:xfrm>
              <a:custGeom>
                <a:avLst/>
                <a:gdLst>
                  <a:gd name="connsiteX0" fmla="*/ 0 w 495300"/>
                  <a:gd name="connsiteY0" fmla="*/ 0 h 201162"/>
                  <a:gd name="connsiteX1" fmla="*/ 495300 w 495300"/>
                  <a:gd name="connsiteY1" fmla="*/ 0 h 201162"/>
                  <a:gd name="connsiteX2" fmla="*/ 495300 w 495300"/>
                  <a:gd name="connsiteY2" fmla="*/ 201162 h 201162"/>
                  <a:gd name="connsiteX3" fmla="*/ 0 w 495300"/>
                  <a:gd name="connsiteY3" fmla="*/ 201162 h 201162"/>
                  <a:gd name="connsiteX4" fmla="*/ 0 w 495300"/>
                  <a:gd name="connsiteY4" fmla="*/ 0 h 201162"/>
                  <a:gd name="connsiteX0" fmla="*/ 0 w 514350"/>
                  <a:gd name="connsiteY0" fmla="*/ 0 h 277362"/>
                  <a:gd name="connsiteX1" fmla="*/ 514350 w 514350"/>
                  <a:gd name="connsiteY1" fmla="*/ 76200 h 277362"/>
                  <a:gd name="connsiteX2" fmla="*/ 514350 w 514350"/>
                  <a:gd name="connsiteY2" fmla="*/ 277362 h 277362"/>
                  <a:gd name="connsiteX3" fmla="*/ 19050 w 514350"/>
                  <a:gd name="connsiteY3" fmla="*/ 277362 h 277362"/>
                  <a:gd name="connsiteX4" fmla="*/ 0 w 514350"/>
                  <a:gd name="connsiteY4" fmla="*/ 0 h 277362"/>
                  <a:gd name="connsiteX0" fmla="*/ 633412 w 1147762"/>
                  <a:gd name="connsiteY0" fmla="*/ 0 h 277362"/>
                  <a:gd name="connsiteX1" fmla="*/ 1147762 w 1147762"/>
                  <a:gd name="connsiteY1" fmla="*/ 76200 h 277362"/>
                  <a:gd name="connsiteX2" fmla="*/ 1147762 w 1147762"/>
                  <a:gd name="connsiteY2" fmla="*/ 277362 h 277362"/>
                  <a:gd name="connsiteX3" fmla="*/ 0 w 1147762"/>
                  <a:gd name="connsiteY3" fmla="*/ 234500 h 277362"/>
                  <a:gd name="connsiteX4" fmla="*/ 633412 w 1147762"/>
                  <a:gd name="connsiteY4" fmla="*/ 0 h 277362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185862 w 1185862"/>
                  <a:gd name="connsiteY2" fmla="*/ 367849 h 367849"/>
                  <a:gd name="connsiteX3" fmla="*/ 0 w 1185862"/>
                  <a:gd name="connsiteY3" fmla="*/ 234500 h 367849"/>
                  <a:gd name="connsiteX4" fmla="*/ 633412 w 1185862"/>
                  <a:gd name="connsiteY4" fmla="*/ 0 h 367849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090612 w 1185862"/>
                  <a:gd name="connsiteY2" fmla="*/ 176212 h 367849"/>
                  <a:gd name="connsiteX3" fmla="*/ 1185862 w 1185862"/>
                  <a:gd name="connsiteY3" fmla="*/ 367849 h 367849"/>
                  <a:gd name="connsiteX4" fmla="*/ 0 w 1185862"/>
                  <a:gd name="connsiteY4" fmla="*/ 234500 h 367849"/>
                  <a:gd name="connsiteX5" fmla="*/ 633412 w 1185862"/>
                  <a:gd name="connsiteY5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0 h 367849"/>
                  <a:gd name="connsiteX1" fmla="*/ 1185862 w 1343088"/>
                  <a:gd name="connsiteY1" fmla="*/ 33337 h 367849"/>
                  <a:gd name="connsiteX2" fmla="*/ 1343024 w 1343088"/>
                  <a:gd name="connsiteY2" fmla="*/ 319088 h 367849"/>
                  <a:gd name="connsiteX3" fmla="*/ 1090612 w 1343088"/>
                  <a:gd name="connsiteY3" fmla="*/ 176212 h 367849"/>
                  <a:gd name="connsiteX4" fmla="*/ 1185862 w 1343088"/>
                  <a:gd name="connsiteY4" fmla="*/ 367849 h 367849"/>
                  <a:gd name="connsiteX5" fmla="*/ 0 w 1343088"/>
                  <a:gd name="connsiteY5" fmla="*/ 234500 h 367849"/>
                  <a:gd name="connsiteX6" fmla="*/ 633412 w 1343088"/>
                  <a:gd name="connsiteY6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13935 h 381784"/>
                  <a:gd name="connsiteX1" fmla="*/ 1343024 w 1343088"/>
                  <a:gd name="connsiteY1" fmla="*/ 333023 h 381784"/>
                  <a:gd name="connsiteX2" fmla="*/ 1090612 w 1343088"/>
                  <a:gd name="connsiteY2" fmla="*/ 190147 h 381784"/>
                  <a:gd name="connsiteX3" fmla="*/ 1185862 w 1343088"/>
                  <a:gd name="connsiteY3" fmla="*/ 381784 h 381784"/>
                  <a:gd name="connsiteX4" fmla="*/ 0 w 1343088"/>
                  <a:gd name="connsiteY4" fmla="*/ 248435 h 381784"/>
                  <a:gd name="connsiteX5" fmla="*/ 633412 w 1343088"/>
                  <a:gd name="connsiteY5" fmla="*/ 13935 h 381784"/>
                  <a:gd name="connsiteX0" fmla="*/ 633412 w 1343088"/>
                  <a:gd name="connsiteY0" fmla="*/ 19073 h 386922"/>
                  <a:gd name="connsiteX1" fmla="*/ 1343024 w 1343088"/>
                  <a:gd name="connsiteY1" fmla="*/ 338161 h 386922"/>
                  <a:gd name="connsiteX2" fmla="*/ 1090612 w 1343088"/>
                  <a:gd name="connsiteY2" fmla="*/ 195285 h 386922"/>
                  <a:gd name="connsiteX3" fmla="*/ 1185862 w 1343088"/>
                  <a:gd name="connsiteY3" fmla="*/ 386922 h 386922"/>
                  <a:gd name="connsiteX4" fmla="*/ 0 w 1343088"/>
                  <a:gd name="connsiteY4" fmla="*/ 253573 h 386922"/>
                  <a:gd name="connsiteX5" fmla="*/ 633412 w 1343088"/>
                  <a:gd name="connsiteY5" fmla="*/ 19073 h 386922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3088" h="409583">
                    <a:moveTo>
                      <a:pt x="633412" y="41734"/>
                    </a:moveTo>
                    <a:cubicBezTo>
                      <a:pt x="1433511" y="-48943"/>
                      <a:pt x="1266824" y="331453"/>
                      <a:pt x="1343024" y="360822"/>
                    </a:cubicBezTo>
                    <a:cubicBezTo>
                      <a:pt x="1347786" y="392572"/>
                      <a:pt x="1085850" y="186196"/>
                      <a:pt x="1090612" y="217946"/>
                    </a:cubicBezTo>
                    <a:lnTo>
                      <a:pt x="1185862" y="409583"/>
                    </a:lnTo>
                    <a:cubicBezTo>
                      <a:pt x="985837" y="336558"/>
                      <a:pt x="623887" y="63509"/>
                      <a:pt x="0" y="276234"/>
                    </a:cubicBezTo>
                    <a:cubicBezTo>
                      <a:pt x="396875" y="-163883"/>
                      <a:pt x="617537" y="57988"/>
                      <a:pt x="633412" y="41734"/>
                    </a:cubicBez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92">
                <a:extLst>
                  <a:ext uri="{FF2B5EF4-FFF2-40B4-BE49-F238E27FC236}">
                    <a16:creationId xmlns:a16="http://schemas.microsoft.com/office/drawing/2014/main" id="{9E38C529-327E-64C8-3932-5F49FC33F5EB}"/>
                  </a:ext>
                </a:extLst>
              </p:cNvPr>
              <p:cNvSpPr/>
              <p:nvPr/>
            </p:nvSpPr>
            <p:spPr>
              <a:xfrm>
                <a:off x="5938161" y="5505607"/>
                <a:ext cx="543202" cy="763429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92">
                <a:extLst>
                  <a:ext uri="{FF2B5EF4-FFF2-40B4-BE49-F238E27FC236}">
                    <a16:creationId xmlns:a16="http://schemas.microsoft.com/office/drawing/2014/main" id="{5E3EAD7D-ED4B-F9CD-A116-730715E99BC4}"/>
                  </a:ext>
                </a:extLst>
              </p:cNvPr>
              <p:cNvSpPr/>
              <p:nvPr/>
            </p:nvSpPr>
            <p:spPr>
              <a:xfrm rot="19264388">
                <a:off x="6240449" y="6178792"/>
                <a:ext cx="318398" cy="180488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ectangle 93">
                <a:extLst>
                  <a:ext uri="{FF2B5EF4-FFF2-40B4-BE49-F238E27FC236}">
                    <a16:creationId xmlns:a16="http://schemas.microsoft.com/office/drawing/2014/main" id="{8200B006-1ABE-F952-7CE3-C1FF7F59A308}"/>
                  </a:ext>
                </a:extLst>
              </p:cNvPr>
              <p:cNvSpPr/>
              <p:nvPr/>
            </p:nvSpPr>
            <p:spPr>
              <a:xfrm>
                <a:off x="5044155" y="6331599"/>
                <a:ext cx="1343088" cy="409583"/>
              </a:xfrm>
              <a:custGeom>
                <a:avLst/>
                <a:gdLst>
                  <a:gd name="connsiteX0" fmla="*/ 0 w 495300"/>
                  <a:gd name="connsiteY0" fmla="*/ 0 h 201162"/>
                  <a:gd name="connsiteX1" fmla="*/ 495300 w 495300"/>
                  <a:gd name="connsiteY1" fmla="*/ 0 h 201162"/>
                  <a:gd name="connsiteX2" fmla="*/ 495300 w 495300"/>
                  <a:gd name="connsiteY2" fmla="*/ 201162 h 201162"/>
                  <a:gd name="connsiteX3" fmla="*/ 0 w 495300"/>
                  <a:gd name="connsiteY3" fmla="*/ 201162 h 201162"/>
                  <a:gd name="connsiteX4" fmla="*/ 0 w 495300"/>
                  <a:gd name="connsiteY4" fmla="*/ 0 h 201162"/>
                  <a:gd name="connsiteX0" fmla="*/ 0 w 514350"/>
                  <a:gd name="connsiteY0" fmla="*/ 0 h 277362"/>
                  <a:gd name="connsiteX1" fmla="*/ 514350 w 514350"/>
                  <a:gd name="connsiteY1" fmla="*/ 76200 h 277362"/>
                  <a:gd name="connsiteX2" fmla="*/ 514350 w 514350"/>
                  <a:gd name="connsiteY2" fmla="*/ 277362 h 277362"/>
                  <a:gd name="connsiteX3" fmla="*/ 19050 w 514350"/>
                  <a:gd name="connsiteY3" fmla="*/ 277362 h 277362"/>
                  <a:gd name="connsiteX4" fmla="*/ 0 w 514350"/>
                  <a:gd name="connsiteY4" fmla="*/ 0 h 277362"/>
                  <a:gd name="connsiteX0" fmla="*/ 633412 w 1147762"/>
                  <a:gd name="connsiteY0" fmla="*/ 0 h 277362"/>
                  <a:gd name="connsiteX1" fmla="*/ 1147762 w 1147762"/>
                  <a:gd name="connsiteY1" fmla="*/ 76200 h 277362"/>
                  <a:gd name="connsiteX2" fmla="*/ 1147762 w 1147762"/>
                  <a:gd name="connsiteY2" fmla="*/ 277362 h 277362"/>
                  <a:gd name="connsiteX3" fmla="*/ 0 w 1147762"/>
                  <a:gd name="connsiteY3" fmla="*/ 234500 h 277362"/>
                  <a:gd name="connsiteX4" fmla="*/ 633412 w 1147762"/>
                  <a:gd name="connsiteY4" fmla="*/ 0 h 277362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185862 w 1185862"/>
                  <a:gd name="connsiteY2" fmla="*/ 367849 h 367849"/>
                  <a:gd name="connsiteX3" fmla="*/ 0 w 1185862"/>
                  <a:gd name="connsiteY3" fmla="*/ 234500 h 367849"/>
                  <a:gd name="connsiteX4" fmla="*/ 633412 w 1185862"/>
                  <a:gd name="connsiteY4" fmla="*/ 0 h 367849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090612 w 1185862"/>
                  <a:gd name="connsiteY2" fmla="*/ 176212 h 367849"/>
                  <a:gd name="connsiteX3" fmla="*/ 1185862 w 1185862"/>
                  <a:gd name="connsiteY3" fmla="*/ 367849 h 367849"/>
                  <a:gd name="connsiteX4" fmla="*/ 0 w 1185862"/>
                  <a:gd name="connsiteY4" fmla="*/ 234500 h 367849"/>
                  <a:gd name="connsiteX5" fmla="*/ 633412 w 1185862"/>
                  <a:gd name="connsiteY5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0 h 367849"/>
                  <a:gd name="connsiteX1" fmla="*/ 1185862 w 1343088"/>
                  <a:gd name="connsiteY1" fmla="*/ 33337 h 367849"/>
                  <a:gd name="connsiteX2" fmla="*/ 1343024 w 1343088"/>
                  <a:gd name="connsiteY2" fmla="*/ 319088 h 367849"/>
                  <a:gd name="connsiteX3" fmla="*/ 1090612 w 1343088"/>
                  <a:gd name="connsiteY3" fmla="*/ 176212 h 367849"/>
                  <a:gd name="connsiteX4" fmla="*/ 1185862 w 1343088"/>
                  <a:gd name="connsiteY4" fmla="*/ 367849 h 367849"/>
                  <a:gd name="connsiteX5" fmla="*/ 0 w 1343088"/>
                  <a:gd name="connsiteY5" fmla="*/ 234500 h 367849"/>
                  <a:gd name="connsiteX6" fmla="*/ 633412 w 1343088"/>
                  <a:gd name="connsiteY6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13935 h 381784"/>
                  <a:gd name="connsiteX1" fmla="*/ 1343024 w 1343088"/>
                  <a:gd name="connsiteY1" fmla="*/ 333023 h 381784"/>
                  <a:gd name="connsiteX2" fmla="*/ 1090612 w 1343088"/>
                  <a:gd name="connsiteY2" fmla="*/ 190147 h 381784"/>
                  <a:gd name="connsiteX3" fmla="*/ 1185862 w 1343088"/>
                  <a:gd name="connsiteY3" fmla="*/ 381784 h 381784"/>
                  <a:gd name="connsiteX4" fmla="*/ 0 w 1343088"/>
                  <a:gd name="connsiteY4" fmla="*/ 248435 h 381784"/>
                  <a:gd name="connsiteX5" fmla="*/ 633412 w 1343088"/>
                  <a:gd name="connsiteY5" fmla="*/ 13935 h 381784"/>
                  <a:gd name="connsiteX0" fmla="*/ 633412 w 1343088"/>
                  <a:gd name="connsiteY0" fmla="*/ 19073 h 386922"/>
                  <a:gd name="connsiteX1" fmla="*/ 1343024 w 1343088"/>
                  <a:gd name="connsiteY1" fmla="*/ 338161 h 386922"/>
                  <a:gd name="connsiteX2" fmla="*/ 1090612 w 1343088"/>
                  <a:gd name="connsiteY2" fmla="*/ 195285 h 386922"/>
                  <a:gd name="connsiteX3" fmla="*/ 1185862 w 1343088"/>
                  <a:gd name="connsiteY3" fmla="*/ 386922 h 386922"/>
                  <a:gd name="connsiteX4" fmla="*/ 0 w 1343088"/>
                  <a:gd name="connsiteY4" fmla="*/ 253573 h 386922"/>
                  <a:gd name="connsiteX5" fmla="*/ 633412 w 1343088"/>
                  <a:gd name="connsiteY5" fmla="*/ 19073 h 386922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3088" h="409583">
                    <a:moveTo>
                      <a:pt x="633412" y="41734"/>
                    </a:moveTo>
                    <a:cubicBezTo>
                      <a:pt x="1433511" y="-48943"/>
                      <a:pt x="1266824" y="331453"/>
                      <a:pt x="1343024" y="360822"/>
                    </a:cubicBezTo>
                    <a:cubicBezTo>
                      <a:pt x="1347786" y="392572"/>
                      <a:pt x="1085850" y="186196"/>
                      <a:pt x="1090612" y="217946"/>
                    </a:cubicBezTo>
                    <a:lnTo>
                      <a:pt x="1185862" y="409583"/>
                    </a:lnTo>
                    <a:cubicBezTo>
                      <a:pt x="985837" y="336558"/>
                      <a:pt x="623887" y="63509"/>
                      <a:pt x="0" y="276234"/>
                    </a:cubicBezTo>
                    <a:cubicBezTo>
                      <a:pt x="396875" y="-163883"/>
                      <a:pt x="617537" y="57988"/>
                      <a:pt x="633412" y="41734"/>
                    </a:cubicBez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ectangle 92">
                <a:extLst>
                  <a:ext uri="{FF2B5EF4-FFF2-40B4-BE49-F238E27FC236}">
                    <a16:creationId xmlns:a16="http://schemas.microsoft.com/office/drawing/2014/main" id="{BBE4FDD8-358C-0E64-D28B-DC59D5D8FB6B}"/>
                  </a:ext>
                </a:extLst>
              </p:cNvPr>
              <p:cNvSpPr/>
              <p:nvPr/>
            </p:nvSpPr>
            <p:spPr>
              <a:xfrm>
                <a:off x="5250696" y="5675842"/>
                <a:ext cx="543202" cy="763429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ectangle 92">
                <a:extLst>
                  <a:ext uri="{FF2B5EF4-FFF2-40B4-BE49-F238E27FC236}">
                    <a16:creationId xmlns:a16="http://schemas.microsoft.com/office/drawing/2014/main" id="{99C6C47E-A872-2350-9DA2-78487CE94FED}"/>
                  </a:ext>
                </a:extLst>
              </p:cNvPr>
              <p:cNvSpPr/>
              <p:nvPr/>
            </p:nvSpPr>
            <p:spPr>
              <a:xfrm rot="19264388">
                <a:off x="5552984" y="6349027"/>
                <a:ext cx="318398" cy="180488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8AA04A4C-E9EA-9381-E36B-87410EF48E80}"/>
                  </a:ext>
                </a:extLst>
              </p:cNvPr>
              <p:cNvSpPr/>
              <p:nvPr/>
            </p:nvSpPr>
            <p:spPr>
              <a:xfrm>
                <a:off x="5781810" y="4730828"/>
                <a:ext cx="724451" cy="954367"/>
              </a:xfrm>
              <a:prstGeom prst="ellipse">
                <a:avLst/>
              </a:prstGeom>
              <a:solidFill>
                <a:srgbClr val="C4AE9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B5B6C20E-B015-7750-8AF9-408EA4690494}"/>
                  </a:ext>
                </a:extLst>
              </p:cNvPr>
              <p:cNvSpPr/>
              <p:nvPr/>
            </p:nvSpPr>
            <p:spPr>
              <a:xfrm>
                <a:off x="5083159" y="4883442"/>
                <a:ext cx="724451" cy="954367"/>
              </a:xfrm>
              <a:prstGeom prst="ellipse">
                <a:avLst/>
              </a:prstGeom>
              <a:solidFill>
                <a:srgbClr val="C4AE9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Rectangle 83">
                <a:extLst>
                  <a:ext uri="{FF2B5EF4-FFF2-40B4-BE49-F238E27FC236}">
                    <a16:creationId xmlns:a16="http://schemas.microsoft.com/office/drawing/2014/main" id="{9B2E7383-CD50-DE9D-A63F-B340D2B1DF7A}"/>
                  </a:ext>
                </a:extLst>
              </p:cNvPr>
              <p:cNvSpPr/>
              <p:nvPr/>
            </p:nvSpPr>
            <p:spPr>
              <a:xfrm>
                <a:off x="4134742" y="542437"/>
                <a:ext cx="3685741" cy="4959344"/>
              </a:xfrm>
              <a:custGeom>
                <a:avLst/>
                <a:gdLst>
                  <a:gd name="connsiteX0" fmla="*/ 0 w 982639"/>
                  <a:gd name="connsiteY0" fmla="*/ 0 h 2647666"/>
                  <a:gd name="connsiteX1" fmla="*/ 982639 w 982639"/>
                  <a:gd name="connsiteY1" fmla="*/ 0 h 2647666"/>
                  <a:gd name="connsiteX2" fmla="*/ 982639 w 982639"/>
                  <a:gd name="connsiteY2" fmla="*/ 2647666 h 2647666"/>
                  <a:gd name="connsiteX3" fmla="*/ 0 w 982639"/>
                  <a:gd name="connsiteY3" fmla="*/ 2647666 h 2647666"/>
                  <a:gd name="connsiteX4" fmla="*/ 0 w 982639"/>
                  <a:gd name="connsiteY4" fmla="*/ 0 h 2647666"/>
                  <a:gd name="connsiteX0" fmla="*/ 0 w 1091821"/>
                  <a:gd name="connsiteY0" fmla="*/ 0 h 3684896"/>
                  <a:gd name="connsiteX1" fmla="*/ 1091821 w 1091821"/>
                  <a:gd name="connsiteY1" fmla="*/ 1037230 h 3684896"/>
                  <a:gd name="connsiteX2" fmla="*/ 1091821 w 1091821"/>
                  <a:gd name="connsiteY2" fmla="*/ 3684896 h 3684896"/>
                  <a:gd name="connsiteX3" fmla="*/ 109182 w 1091821"/>
                  <a:gd name="connsiteY3" fmla="*/ 3684896 h 3684896"/>
                  <a:gd name="connsiteX4" fmla="*/ 0 w 1091821"/>
                  <a:gd name="connsiteY4" fmla="*/ 0 h 3684896"/>
                  <a:gd name="connsiteX0" fmla="*/ 310597 w 1402418"/>
                  <a:gd name="connsiteY0" fmla="*/ 0 h 3684896"/>
                  <a:gd name="connsiteX1" fmla="*/ 1402418 w 1402418"/>
                  <a:gd name="connsiteY1" fmla="*/ 1037230 h 3684896"/>
                  <a:gd name="connsiteX2" fmla="*/ 1402418 w 1402418"/>
                  <a:gd name="connsiteY2" fmla="*/ 3684896 h 3684896"/>
                  <a:gd name="connsiteX3" fmla="*/ 419779 w 1402418"/>
                  <a:gd name="connsiteY3" fmla="*/ 3684896 h 3684896"/>
                  <a:gd name="connsiteX4" fmla="*/ 310597 w 1402418"/>
                  <a:gd name="connsiteY4" fmla="*/ 0 h 3684896"/>
                  <a:gd name="connsiteX0" fmla="*/ 1584234 w 2676055"/>
                  <a:gd name="connsiteY0" fmla="*/ 0 h 4244454"/>
                  <a:gd name="connsiteX1" fmla="*/ 2676055 w 2676055"/>
                  <a:gd name="connsiteY1" fmla="*/ 1037230 h 4244454"/>
                  <a:gd name="connsiteX2" fmla="*/ 2676055 w 2676055"/>
                  <a:gd name="connsiteY2" fmla="*/ 3684896 h 4244454"/>
                  <a:gd name="connsiteX3" fmla="*/ 1094 w 2676055"/>
                  <a:gd name="connsiteY3" fmla="*/ 4244454 h 4244454"/>
                  <a:gd name="connsiteX4" fmla="*/ 1584234 w 2676055"/>
                  <a:gd name="connsiteY4" fmla="*/ 0 h 4244454"/>
                  <a:gd name="connsiteX0" fmla="*/ 1583994 w 2675815"/>
                  <a:gd name="connsiteY0" fmla="*/ 0 h 4244454"/>
                  <a:gd name="connsiteX1" fmla="*/ 2675815 w 2675815"/>
                  <a:gd name="connsiteY1" fmla="*/ 1037230 h 4244454"/>
                  <a:gd name="connsiteX2" fmla="*/ 2675815 w 2675815"/>
                  <a:gd name="connsiteY2" fmla="*/ 3684896 h 4244454"/>
                  <a:gd name="connsiteX3" fmla="*/ 854 w 2675815"/>
                  <a:gd name="connsiteY3" fmla="*/ 4244454 h 4244454"/>
                  <a:gd name="connsiteX4" fmla="*/ 1583994 w 2675815"/>
                  <a:gd name="connsiteY4" fmla="*/ 0 h 4244454"/>
                  <a:gd name="connsiteX0" fmla="*/ 1583994 w 2675815"/>
                  <a:gd name="connsiteY0" fmla="*/ 0 h 4176215"/>
                  <a:gd name="connsiteX1" fmla="*/ 2675815 w 2675815"/>
                  <a:gd name="connsiteY1" fmla="*/ 1037230 h 4176215"/>
                  <a:gd name="connsiteX2" fmla="*/ 2675815 w 2675815"/>
                  <a:gd name="connsiteY2" fmla="*/ 3684896 h 4176215"/>
                  <a:gd name="connsiteX3" fmla="*/ 854 w 2675815"/>
                  <a:gd name="connsiteY3" fmla="*/ 4176215 h 4176215"/>
                  <a:gd name="connsiteX4" fmla="*/ 1583994 w 2675815"/>
                  <a:gd name="connsiteY4" fmla="*/ 0 h 4176215"/>
                  <a:gd name="connsiteX0" fmla="*/ 1502170 w 2675878"/>
                  <a:gd name="connsiteY0" fmla="*/ 0 h 4176215"/>
                  <a:gd name="connsiteX1" fmla="*/ 2675878 w 2675878"/>
                  <a:gd name="connsiteY1" fmla="*/ 1037230 h 4176215"/>
                  <a:gd name="connsiteX2" fmla="*/ 2675878 w 2675878"/>
                  <a:gd name="connsiteY2" fmla="*/ 3684896 h 4176215"/>
                  <a:gd name="connsiteX3" fmla="*/ 917 w 2675878"/>
                  <a:gd name="connsiteY3" fmla="*/ 4176215 h 4176215"/>
                  <a:gd name="connsiteX4" fmla="*/ 1502170 w 2675878"/>
                  <a:gd name="connsiteY4" fmla="*/ 0 h 4176215"/>
                  <a:gd name="connsiteX0" fmla="*/ 1502107 w 2675815"/>
                  <a:gd name="connsiteY0" fmla="*/ 0 h 4176215"/>
                  <a:gd name="connsiteX1" fmla="*/ 2675815 w 2675815"/>
                  <a:gd name="connsiteY1" fmla="*/ 1037230 h 4176215"/>
                  <a:gd name="connsiteX2" fmla="*/ 2675815 w 2675815"/>
                  <a:gd name="connsiteY2" fmla="*/ 3684896 h 4176215"/>
                  <a:gd name="connsiteX3" fmla="*/ 854 w 2675815"/>
                  <a:gd name="connsiteY3" fmla="*/ 4176215 h 4176215"/>
                  <a:gd name="connsiteX4" fmla="*/ 1502107 w 2675815"/>
                  <a:gd name="connsiteY4" fmla="*/ 0 h 4176215"/>
                  <a:gd name="connsiteX0" fmla="*/ 1502107 w 3044304"/>
                  <a:gd name="connsiteY0" fmla="*/ 0 h 4176215"/>
                  <a:gd name="connsiteX1" fmla="*/ 3044304 w 3044304"/>
                  <a:gd name="connsiteY1" fmla="*/ 1337480 h 4176215"/>
                  <a:gd name="connsiteX2" fmla="*/ 2675815 w 3044304"/>
                  <a:gd name="connsiteY2" fmla="*/ 3684896 h 4176215"/>
                  <a:gd name="connsiteX3" fmla="*/ 854 w 3044304"/>
                  <a:gd name="connsiteY3" fmla="*/ 4176215 h 4176215"/>
                  <a:gd name="connsiteX4" fmla="*/ 1502107 w 3044304"/>
                  <a:gd name="connsiteY4" fmla="*/ 0 h 4176215"/>
                  <a:gd name="connsiteX0" fmla="*/ 1502107 w 3044304"/>
                  <a:gd name="connsiteY0" fmla="*/ 0 h 4176215"/>
                  <a:gd name="connsiteX1" fmla="*/ 3044304 w 3044304"/>
                  <a:gd name="connsiteY1" fmla="*/ 1337480 h 4176215"/>
                  <a:gd name="connsiteX2" fmla="*/ 854 w 3044304"/>
                  <a:gd name="connsiteY2" fmla="*/ 4176215 h 4176215"/>
                  <a:gd name="connsiteX3" fmla="*/ 1502107 w 3044304"/>
                  <a:gd name="connsiteY3" fmla="*/ 0 h 4176215"/>
                  <a:gd name="connsiteX0" fmla="*/ 1502107 w 3044304"/>
                  <a:gd name="connsiteY0" fmla="*/ 0 h 4420495"/>
                  <a:gd name="connsiteX1" fmla="*/ 3044304 w 3044304"/>
                  <a:gd name="connsiteY1" fmla="*/ 1337480 h 4420495"/>
                  <a:gd name="connsiteX2" fmla="*/ 854 w 3044304"/>
                  <a:gd name="connsiteY2" fmla="*/ 4176215 h 4420495"/>
                  <a:gd name="connsiteX3" fmla="*/ 1502107 w 3044304"/>
                  <a:gd name="connsiteY3" fmla="*/ 0 h 4420495"/>
                  <a:gd name="connsiteX0" fmla="*/ 1761259 w 3303456"/>
                  <a:gd name="connsiteY0" fmla="*/ 0 h 4433289"/>
                  <a:gd name="connsiteX1" fmla="*/ 3303456 w 3303456"/>
                  <a:gd name="connsiteY1" fmla="*/ 1337480 h 4433289"/>
                  <a:gd name="connsiteX2" fmla="*/ 698 w 3303456"/>
                  <a:gd name="connsiteY2" fmla="*/ 4189863 h 4433289"/>
                  <a:gd name="connsiteX3" fmla="*/ 1761259 w 3303456"/>
                  <a:gd name="connsiteY3" fmla="*/ 0 h 4433289"/>
                  <a:gd name="connsiteX0" fmla="*/ 1761259 w 3303456"/>
                  <a:gd name="connsiteY0" fmla="*/ 0 h 4419940"/>
                  <a:gd name="connsiteX1" fmla="*/ 3303456 w 3303456"/>
                  <a:gd name="connsiteY1" fmla="*/ 1337480 h 4419940"/>
                  <a:gd name="connsiteX2" fmla="*/ 698 w 3303456"/>
                  <a:gd name="connsiteY2" fmla="*/ 4189863 h 4419940"/>
                  <a:gd name="connsiteX3" fmla="*/ 1761259 w 3303456"/>
                  <a:gd name="connsiteY3" fmla="*/ 0 h 4419940"/>
                  <a:gd name="connsiteX0" fmla="*/ 1761259 w 3492639"/>
                  <a:gd name="connsiteY0" fmla="*/ 0 h 4391767"/>
                  <a:gd name="connsiteX1" fmla="*/ 3303456 w 3492639"/>
                  <a:gd name="connsiteY1" fmla="*/ 1337480 h 4391767"/>
                  <a:gd name="connsiteX2" fmla="*/ 698 w 3492639"/>
                  <a:gd name="connsiteY2" fmla="*/ 4189863 h 4391767"/>
                  <a:gd name="connsiteX3" fmla="*/ 1761259 w 3492639"/>
                  <a:gd name="connsiteY3" fmla="*/ 0 h 4391767"/>
                  <a:gd name="connsiteX0" fmla="*/ 1761259 w 3393044"/>
                  <a:gd name="connsiteY0" fmla="*/ 0 h 4454701"/>
                  <a:gd name="connsiteX1" fmla="*/ 3303456 w 3393044"/>
                  <a:gd name="connsiteY1" fmla="*/ 1337480 h 4454701"/>
                  <a:gd name="connsiteX2" fmla="*/ 698 w 3393044"/>
                  <a:gd name="connsiteY2" fmla="*/ 4189863 h 4454701"/>
                  <a:gd name="connsiteX3" fmla="*/ 1761259 w 3393044"/>
                  <a:gd name="connsiteY3" fmla="*/ 0 h 4454701"/>
                  <a:gd name="connsiteX0" fmla="*/ 1761259 w 3496543"/>
                  <a:gd name="connsiteY0" fmla="*/ 0 h 4460693"/>
                  <a:gd name="connsiteX1" fmla="*/ 3303456 w 3496543"/>
                  <a:gd name="connsiteY1" fmla="*/ 1337480 h 4460693"/>
                  <a:gd name="connsiteX2" fmla="*/ 698 w 3496543"/>
                  <a:gd name="connsiteY2" fmla="*/ 4189863 h 4460693"/>
                  <a:gd name="connsiteX3" fmla="*/ 1761259 w 3496543"/>
                  <a:gd name="connsiteY3" fmla="*/ 0 h 4460693"/>
                  <a:gd name="connsiteX0" fmla="*/ 1761259 w 3526373"/>
                  <a:gd name="connsiteY0" fmla="*/ 96558 h 4557251"/>
                  <a:gd name="connsiteX1" fmla="*/ 3303456 w 3526373"/>
                  <a:gd name="connsiteY1" fmla="*/ 1434038 h 4557251"/>
                  <a:gd name="connsiteX2" fmla="*/ 698 w 3526373"/>
                  <a:gd name="connsiteY2" fmla="*/ 4286421 h 4557251"/>
                  <a:gd name="connsiteX3" fmla="*/ 1761259 w 3526373"/>
                  <a:gd name="connsiteY3" fmla="*/ 96558 h 4557251"/>
                  <a:gd name="connsiteX0" fmla="*/ 1761259 w 3500669"/>
                  <a:gd name="connsiteY0" fmla="*/ 312674 h 4773367"/>
                  <a:gd name="connsiteX1" fmla="*/ 3303456 w 3500669"/>
                  <a:gd name="connsiteY1" fmla="*/ 1650154 h 4773367"/>
                  <a:gd name="connsiteX2" fmla="*/ 698 w 3500669"/>
                  <a:gd name="connsiteY2" fmla="*/ 4502537 h 4773367"/>
                  <a:gd name="connsiteX3" fmla="*/ 1761259 w 3500669"/>
                  <a:gd name="connsiteY3" fmla="*/ 312674 h 4773367"/>
                  <a:gd name="connsiteX0" fmla="*/ 1761259 w 3500669"/>
                  <a:gd name="connsiteY0" fmla="*/ 312674 h 4764736"/>
                  <a:gd name="connsiteX1" fmla="*/ 3303456 w 3500669"/>
                  <a:gd name="connsiteY1" fmla="*/ 1650154 h 4764736"/>
                  <a:gd name="connsiteX2" fmla="*/ 698 w 3500669"/>
                  <a:gd name="connsiteY2" fmla="*/ 4502537 h 4764736"/>
                  <a:gd name="connsiteX3" fmla="*/ 1761259 w 3500669"/>
                  <a:gd name="connsiteY3" fmla="*/ 312674 h 4764736"/>
                  <a:gd name="connsiteX0" fmla="*/ 1761259 w 3500669"/>
                  <a:gd name="connsiteY0" fmla="*/ 312674 h 4735035"/>
                  <a:gd name="connsiteX1" fmla="*/ 3303456 w 3500669"/>
                  <a:gd name="connsiteY1" fmla="*/ 1650154 h 4735035"/>
                  <a:gd name="connsiteX2" fmla="*/ 698 w 3500669"/>
                  <a:gd name="connsiteY2" fmla="*/ 4502537 h 4735035"/>
                  <a:gd name="connsiteX3" fmla="*/ 1761259 w 3500669"/>
                  <a:gd name="connsiteY3" fmla="*/ 312674 h 4735035"/>
                  <a:gd name="connsiteX0" fmla="*/ 1761259 w 3500669"/>
                  <a:gd name="connsiteY0" fmla="*/ 312674 h 4726718"/>
                  <a:gd name="connsiteX1" fmla="*/ 3303456 w 3500669"/>
                  <a:gd name="connsiteY1" fmla="*/ 1650154 h 4726718"/>
                  <a:gd name="connsiteX2" fmla="*/ 698 w 3500669"/>
                  <a:gd name="connsiteY2" fmla="*/ 4502537 h 4726718"/>
                  <a:gd name="connsiteX3" fmla="*/ 1761259 w 3500669"/>
                  <a:gd name="connsiteY3" fmla="*/ 312674 h 4726718"/>
                  <a:gd name="connsiteX0" fmla="*/ 1829466 w 3568876"/>
                  <a:gd name="connsiteY0" fmla="*/ 312674 h 4791604"/>
                  <a:gd name="connsiteX1" fmla="*/ 3371663 w 3568876"/>
                  <a:gd name="connsiteY1" fmla="*/ 1650154 h 4791604"/>
                  <a:gd name="connsiteX2" fmla="*/ 666 w 3568876"/>
                  <a:gd name="connsiteY2" fmla="*/ 4570775 h 4791604"/>
                  <a:gd name="connsiteX3" fmla="*/ 1829466 w 3568876"/>
                  <a:gd name="connsiteY3" fmla="*/ 312674 h 4791604"/>
                  <a:gd name="connsiteX0" fmla="*/ 1829466 w 3568876"/>
                  <a:gd name="connsiteY0" fmla="*/ 312674 h 4775391"/>
                  <a:gd name="connsiteX1" fmla="*/ 3371663 w 3568876"/>
                  <a:gd name="connsiteY1" fmla="*/ 1650154 h 4775391"/>
                  <a:gd name="connsiteX2" fmla="*/ 666 w 3568876"/>
                  <a:gd name="connsiteY2" fmla="*/ 4570775 h 4775391"/>
                  <a:gd name="connsiteX3" fmla="*/ 1829466 w 3568876"/>
                  <a:gd name="connsiteY3" fmla="*/ 312674 h 4775391"/>
                  <a:gd name="connsiteX0" fmla="*/ 1829466 w 3568876"/>
                  <a:gd name="connsiteY0" fmla="*/ 312674 h 4775391"/>
                  <a:gd name="connsiteX1" fmla="*/ 3371663 w 3568876"/>
                  <a:gd name="connsiteY1" fmla="*/ 1650154 h 4775391"/>
                  <a:gd name="connsiteX2" fmla="*/ 666 w 3568876"/>
                  <a:gd name="connsiteY2" fmla="*/ 4570775 h 4775391"/>
                  <a:gd name="connsiteX3" fmla="*/ 1829466 w 3568876"/>
                  <a:gd name="connsiteY3" fmla="*/ 312674 h 4775391"/>
                  <a:gd name="connsiteX0" fmla="*/ 1829466 w 3577167"/>
                  <a:gd name="connsiteY0" fmla="*/ 312674 h 4781659"/>
                  <a:gd name="connsiteX1" fmla="*/ 3371663 w 3577167"/>
                  <a:gd name="connsiteY1" fmla="*/ 1650154 h 4781659"/>
                  <a:gd name="connsiteX2" fmla="*/ 666 w 3577167"/>
                  <a:gd name="connsiteY2" fmla="*/ 4570775 h 4781659"/>
                  <a:gd name="connsiteX3" fmla="*/ 1829466 w 3577167"/>
                  <a:gd name="connsiteY3" fmla="*/ 312674 h 4781659"/>
                  <a:gd name="connsiteX0" fmla="*/ 1829466 w 3567546"/>
                  <a:gd name="connsiteY0" fmla="*/ 287437 h 4759231"/>
                  <a:gd name="connsiteX1" fmla="*/ 3358963 w 3567546"/>
                  <a:gd name="connsiteY1" fmla="*/ 1682067 h 4759231"/>
                  <a:gd name="connsiteX2" fmla="*/ 666 w 3567546"/>
                  <a:gd name="connsiteY2" fmla="*/ 4545538 h 4759231"/>
                  <a:gd name="connsiteX3" fmla="*/ 1829466 w 3567546"/>
                  <a:gd name="connsiteY3" fmla="*/ 287437 h 4759231"/>
                  <a:gd name="connsiteX0" fmla="*/ 1829466 w 3587284"/>
                  <a:gd name="connsiteY0" fmla="*/ 287437 h 4759231"/>
                  <a:gd name="connsiteX1" fmla="*/ 3358963 w 3587284"/>
                  <a:gd name="connsiteY1" fmla="*/ 1682067 h 4759231"/>
                  <a:gd name="connsiteX2" fmla="*/ 666 w 3587284"/>
                  <a:gd name="connsiteY2" fmla="*/ 4545538 h 4759231"/>
                  <a:gd name="connsiteX3" fmla="*/ 1829466 w 3587284"/>
                  <a:gd name="connsiteY3" fmla="*/ 287437 h 4759231"/>
                  <a:gd name="connsiteX0" fmla="*/ 1829466 w 3594891"/>
                  <a:gd name="connsiteY0" fmla="*/ 292062 h 4763856"/>
                  <a:gd name="connsiteX1" fmla="*/ 3358963 w 3594891"/>
                  <a:gd name="connsiteY1" fmla="*/ 1686692 h 4763856"/>
                  <a:gd name="connsiteX2" fmla="*/ 666 w 3594891"/>
                  <a:gd name="connsiteY2" fmla="*/ 4550163 h 4763856"/>
                  <a:gd name="connsiteX3" fmla="*/ 1829466 w 3594891"/>
                  <a:gd name="connsiteY3" fmla="*/ 292062 h 4763856"/>
                  <a:gd name="connsiteX0" fmla="*/ 1829466 w 3587284"/>
                  <a:gd name="connsiteY0" fmla="*/ 501830 h 4973624"/>
                  <a:gd name="connsiteX1" fmla="*/ 3358963 w 3587284"/>
                  <a:gd name="connsiteY1" fmla="*/ 1896460 h 4973624"/>
                  <a:gd name="connsiteX2" fmla="*/ 666 w 3587284"/>
                  <a:gd name="connsiteY2" fmla="*/ 4759931 h 4973624"/>
                  <a:gd name="connsiteX3" fmla="*/ 1829466 w 3587284"/>
                  <a:gd name="connsiteY3" fmla="*/ 501830 h 4973624"/>
                  <a:gd name="connsiteX0" fmla="*/ 1829466 w 3617639"/>
                  <a:gd name="connsiteY0" fmla="*/ 481142 h 4952936"/>
                  <a:gd name="connsiteX1" fmla="*/ 3358963 w 3617639"/>
                  <a:gd name="connsiteY1" fmla="*/ 1875772 h 4952936"/>
                  <a:gd name="connsiteX2" fmla="*/ 666 w 3617639"/>
                  <a:gd name="connsiteY2" fmla="*/ 4739243 h 4952936"/>
                  <a:gd name="connsiteX3" fmla="*/ 1829466 w 3617639"/>
                  <a:gd name="connsiteY3" fmla="*/ 481142 h 4952936"/>
                  <a:gd name="connsiteX0" fmla="*/ 1897568 w 3685741"/>
                  <a:gd name="connsiteY0" fmla="*/ 481142 h 4952936"/>
                  <a:gd name="connsiteX1" fmla="*/ 3427065 w 3685741"/>
                  <a:gd name="connsiteY1" fmla="*/ 1875772 h 4952936"/>
                  <a:gd name="connsiteX2" fmla="*/ 68768 w 3685741"/>
                  <a:gd name="connsiteY2" fmla="*/ 4739243 h 4952936"/>
                  <a:gd name="connsiteX3" fmla="*/ 1283419 w 3685741"/>
                  <a:gd name="connsiteY3" fmla="*/ 2105229 h 4952936"/>
                  <a:gd name="connsiteX4" fmla="*/ 1897568 w 3685741"/>
                  <a:gd name="connsiteY4" fmla="*/ 481142 h 4952936"/>
                  <a:gd name="connsiteX0" fmla="*/ 1897568 w 3685741"/>
                  <a:gd name="connsiteY0" fmla="*/ 481142 h 4952936"/>
                  <a:gd name="connsiteX1" fmla="*/ 3427065 w 3685741"/>
                  <a:gd name="connsiteY1" fmla="*/ 1875772 h 4952936"/>
                  <a:gd name="connsiteX2" fmla="*/ 68768 w 3685741"/>
                  <a:gd name="connsiteY2" fmla="*/ 4739243 h 4952936"/>
                  <a:gd name="connsiteX3" fmla="*/ 1283419 w 3685741"/>
                  <a:gd name="connsiteY3" fmla="*/ 2105229 h 4952936"/>
                  <a:gd name="connsiteX4" fmla="*/ 1897568 w 3685741"/>
                  <a:gd name="connsiteY4" fmla="*/ 481142 h 4952936"/>
                  <a:gd name="connsiteX0" fmla="*/ 1897568 w 3685741"/>
                  <a:gd name="connsiteY0" fmla="*/ 481142 h 4957084"/>
                  <a:gd name="connsiteX1" fmla="*/ 3427065 w 3685741"/>
                  <a:gd name="connsiteY1" fmla="*/ 1875772 h 4957084"/>
                  <a:gd name="connsiteX2" fmla="*/ 68768 w 3685741"/>
                  <a:gd name="connsiteY2" fmla="*/ 4739243 h 4957084"/>
                  <a:gd name="connsiteX3" fmla="*/ 1283419 w 3685741"/>
                  <a:gd name="connsiteY3" fmla="*/ 2105229 h 4957084"/>
                  <a:gd name="connsiteX4" fmla="*/ 1897568 w 3685741"/>
                  <a:gd name="connsiteY4" fmla="*/ 481142 h 4957084"/>
                  <a:gd name="connsiteX0" fmla="*/ 1897568 w 3685741"/>
                  <a:gd name="connsiteY0" fmla="*/ 481142 h 4944704"/>
                  <a:gd name="connsiteX1" fmla="*/ 3427065 w 3685741"/>
                  <a:gd name="connsiteY1" fmla="*/ 1875772 h 4944704"/>
                  <a:gd name="connsiteX2" fmla="*/ 68768 w 3685741"/>
                  <a:gd name="connsiteY2" fmla="*/ 4739243 h 4944704"/>
                  <a:gd name="connsiteX3" fmla="*/ 1283419 w 3685741"/>
                  <a:gd name="connsiteY3" fmla="*/ 2105229 h 4944704"/>
                  <a:gd name="connsiteX4" fmla="*/ 1897568 w 3685741"/>
                  <a:gd name="connsiteY4" fmla="*/ 481142 h 4944704"/>
                  <a:gd name="connsiteX0" fmla="*/ 1897568 w 3685741"/>
                  <a:gd name="connsiteY0" fmla="*/ 481142 h 4908762"/>
                  <a:gd name="connsiteX1" fmla="*/ 3427065 w 3685741"/>
                  <a:gd name="connsiteY1" fmla="*/ 1875772 h 4908762"/>
                  <a:gd name="connsiteX2" fmla="*/ 68768 w 3685741"/>
                  <a:gd name="connsiteY2" fmla="*/ 4739243 h 4908762"/>
                  <a:gd name="connsiteX3" fmla="*/ 1283419 w 3685741"/>
                  <a:gd name="connsiteY3" fmla="*/ 2105229 h 4908762"/>
                  <a:gd name="connsiteX4" fmla="*/ 1897568 w 3685741"/>
                  <a:gd name="connsiteY4" fmla="*/ 481142 h 4908762"/>
                  <a:gd name="connsiteX0" fmla="*/ 1897568 w 3685741"/>
                  <a:gd name="connsiteY0" fmla="*/ 481142 h 4965440"/>
                  <a:gd name="connsiteX1" fmla="*/ 3427065 w 3685741"/>
                  <a:gd name="connsiteY1" fmla="*/ 1875772 h 4965440"/>
                  <a:gd name="connsiteX2" fmla="*/ 68768 w 3685741"/>
                  <a:gd name="connsiteY2" fmla="*/ 4739243 h 4965440"/>
                  <a:gd name="connsiteX3" fmla="*/ 1283419 w 3685741"/>
                  <a:gd name="connsiteY3" fmla="*/ 2105229 h 4965440"/>
                  <a:gd name="connsiteX4" fmla="*/ 1897568 w 3685741"/>
                  <a:gd name="connsiteY4" fmla="*/ 481142 h 4965440"/>
                  <a:gd name="connsiteX0" fmla="*/ 1897568 w 3685741"/>
                  <a:gd name="connsiteY0" fmla="*/ 481142 h 4957868"/>
                  <a:gd name="connsiteX1" fmla="*/ 3427065 w 3685741"/>
                  <a:gd name="connsiteY1" fmla="*/ 1875772 h 4957868"/>
                  <a:gd name="connsiteX2" fmla="*/ 68768 w 3685741"/>
                  <a:gd name="connsiteY2" fmla="*/ 4739243 h 4957868"/>
                  <a:gd name="connsiteX3" fmla="*/ 1283419 w 3685741"/>
                  <a:gd name="connsiteY3" fmla="*/ 2105229 h 4957868"/>
                  <a:gd name="connsiteX4" fmla="*/ 1897568 w 3685741"/>
                  <a:gd name="connsiteY4" fmla="*/ 481142 h 4957868"/>
                  <a:gd name="connsiteX0" fmla="*/ 1897568 w 3685741"/>
                  <a:gd name="connsiteY0" fmla="*/ 481142 h 4959344"/>
                  <a:gd name="connsiteX1" fmla="*/ 3427065 w 3685741"/>
                  <a:gd name="connsiteY1" fmla="*/ 1875772 h 4959344"/>
                  <a:gd name="connsiteX2" fmla="*/ 68768 w 3685741"/>
                  <a:gd name="connsiteY2" fmla="*/ 4739243 h 4959344"/>
                  <a:gd name="connsiteX3" fmla="*/ 1283419 w 3685741"/>
                  <a:gd name="connsiteY3" fmla="*/ 2105229 h 4959344"/>
                  <a:gd name="connsiteX4" fmla="*/ 1897568 w 3685741"/>
                  <a:gd name="connsiteY4" fmla="*/ 481142 h 4959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41" h="4959344">
                    <a:moveTo>
                      <a:pt x="1897568" y="481142"/>
                    </a:moveTo>
                    <a:cubicBezTo>
                      <a:pt x="1633713" y="-151204"/>
                      <a:pt x="4550729" y="-548981"/>
                      <a:pt x="3427065" y="1875772"/>
                    </a:cubicBezTo>
                    <a:cubicBezTo>
                      <a:pt x="3680497" y="2225590"/>
                      <a:pt x="4399655" y="5881107"/>
                      <a:pt x="68768" y="4739243"/>
                    </a:cubicBezTo>
                    <a:cubicBezTo>
                      <a:pt x="-308978" y="4770662"/>
                      <a:pt x="978619" y="2814912"/>
                      <a:pt x="1283419" y="2105229"/>
                    </a:cubicBezTo>
                    <a:cubicBezTo>
                      <a:pt x="1588219" y="1395546"/>
                      <a:pt x="1751834" y="812812"/>
                      <a:pt x="1897568" y="481142"/>
                    </a:cubicBezTo>
                    <a:close/>
                  </a:path>
                </a:pathLst>
              </a:custGeom>
              <a:solidFill>
                <a:srgbClr val="E8562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Rectangle 85">
                <a:extLst>
                  <a:ext uri="{FF2B5EF4-FFF2-40B4-BE49-F238E27FC236}">
                    <a16:creationId xmlns:a16="http://schemas.microsoft.com/office/drawing/2014/main" id="{11B78DA5-57AA-1359-1BB6-2F915E8403A1}"/>
                  </a:ext>
                </a:extLst>
              </p:cNvPr>
              <p:cNvSpPr/>
              <p:nvPr/>
            </p:nvSpPr>
            <p:spPr>
              <a:xfrm>
                <a:off x="5954535" y="1746206"/>
                <a:ext cx="1688893" cy="1724145"/>
              </a:xfrm>
              <a:custGeom>
                <a:avLst/>
                <a:gdLst>
                  <a:gd name="connsiteX0" fmla="*/ 0 w 1193800"/>
                  <a:gd name="connsiteY0" fmla="*/ 0 h 1145692"/>
                  <a:gd name="connsiteX1" fmla="*/ 1193800 w 1193800"/>
                  <a:gd name="connsiteY1" fmla="*/ 0 h 1145692"/>
                  <a:gd name="connsiteX2" fmla="*/ 1193800 w 1193800"/>
                  <a:gd name="connsiteY2" fmla="*/ 1145692 h 1145692"/>
                  <a:gd name="connsiteX3" fmla="*/ 0 w 1193800"/>
                  <a:gd name="connsiteY3" fmla="*/ 1145692 h 1145692"/>
                  <a:gd name="connsiteX4" fmla="*/ 0 w 119380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114300 w 1631950"/>
                  <a:gd name="connsiteY0" fmla="*/ 110348 h 1256040"/>
                  <a:gd name="connsiteX1" fmla="*/ 1631950 w 1631950"/>
                  <a:gd name="connsiteY1" fmla="*/ 878698 h 1256040"/>
                  <a:gd name="connsiteX2" fmla="*/ 1308100 w 1631950"/>
                  <a:gd name="connsiteY2" fmla="*/ 1256040 h 1256040"/>
                  <a:gd name="connsiteX3" fmla="*/ 114300 w 1631950"/>
                  <a:gd name="connsiteY3" fmla="*/ 1256040 h 1256040"/>
                  <a:gd name="connsiteX4" fmla="*/ 0 w 1631950"/>
                  <a:gd name="connsiteY4" fmla="*/ 0 h 1256040"/>
                  <a:gd name="connsiteX5" fmla="*/ 114300 w 1631950"/>
                  <a:gd name="connsiteY5" fmla="*/ 110348 h 1256040"/>
                  <a:gd name="connsiteX0" fmla="*/ 117133 w 1634783"/>
                  <a:gd name="connsiteY0" fmla="*/ 122551 h 1268243"/>
                  <a:gd name="connsiteX1" fmla="*/ 1634783 w 1634783"/>
                  <a:gd name="connsiteY1" fmla="*/ 890901 h 1268243"/>
                  <a:gd name="connsiteX2" fmla="*/ 1310933 w 1634783"/>
                  <a:gd name="connsiteY2" fmla="*/ 1268243 h 1268243"/>
                  <a:gd name="connsiteX3" fmla="*/ 117133 w 1634783"/>
                  <a:gd name="connsiteY3" fmla="*/ 1268243 h 1268243"/>
                  <a:gd name="connsiteX4" fmla="*/ 85383 w 1634783"/>
                  <a:gd name="connsiteY4" fmla="*/ 151903 h 1268243"/>
                  <a:gd name="connsiteX5" fmla="*/ 2833 w 1634783"/>
                  <a:gd name="connsiteY5" fmla="*/ 12203 h 1268243"/>
                  <a:gd name="connsiteX6" fmla="*/ 117133 w 1634783"/>
                  <a:gd name="connsiteY6" fmla="*/ 122551 h 1268243"/>
                  <a:gd name="connsiteX0" fmla="*/ 147375 w 1665025"/>
                  <a:gd name="connsiteY0" fmla="*/ 110392 h 1256084"/>
                  <a:gd name="connsiteX1" fmla="*/ 1665025 w 1665025"/>
                  <a:gd name="connsiteY1" fmla="*/ 878742 h 1256084"/>
                  <a:gd name="connsiteX2" fmla="*/ 1341175 w 1665025"/>
                  <a:gd name="connsiteY2" fmla="*/ 1256084 h 1256084"/>
                  <a:gd name="connsiteX3" fmla="*/ 147375 w 1665025"/>
                  <a:gd name="connsiteY3" fmla="*/ 1256084 h 1256084"/>
                  <a:gd name="connsiteX4" fmla="*/ 7676 w 1665025"/>
                  <a:gd name="connsiteY4" fmla="*/ 152445 h 1256084"/>
                  <a:gd name="connsiteX5" fmla="*/ 115625 w 1665025"/>
                  <a:gd name="connsiteY5" fmla="*/ 139744 h 1256084"/>
                  <a:gd name="connsiteX6" fmla="*/ 33075 w 1665025"/>
                  <a:gd name="connsiteY6" fmla="*/ 44 h 1256084"/>
                  <a:gd name="connsiteX7" fmla="*/ 147375 w 1665025"/>
                  <a:gd name="connsiteY7" fmla="*/ 110392 h 1256084"/>
                  <a:gd name="connsiteX0" fmla="*/ 141507 w 1659157"/>
                  <a:gd name="connsiteY0" fmla="*/ 110392 h 1256084"/>
                  <a:gd name="connsiteX1" fmla="*/ 1659157 w 1659157"/>
                  <a:gd name="connsiteY1" fmla="*/ 878742 h 1256084"/>
                  <a:gd name="connsiteX2" fmla="*/ 1335307 w 1659157"/>
                  <a:gd name="connsiteY2" fmla="*/ 1256084 h 1256084"/>
                  <a:gd name="connsiteX3" fmla="*/ 141507 w 1659157"/>
                  <a:gd name="connsiteY3" fmla="*/ 1256084 h 1256084"/>
                  <a:gd name="connsiteX4" fmla="*/ 128808 w 1659157"/>
                  <a:gd name="connsiteY4" fmla="*/ 254044 h 1256084"/>
                  <a:gd name="connsiteX5" fmla="*/ 1808 w 1659157"/>
                  <a:gd name="connsiteY5" fmla="*/ 152445 h 1256084"/>
                  <a:gd name="connsiteX6" fmla="*/ 109757 w 1659157"/>
                  <a:gd name="connsiteY6" fmla="*/ 139744 h 1256084"/>
                  <a:gd name="connsiteX7" fmla="*/ 27207 w 1659157"/>
                  <a:gd name="connsiteY7" fmla="*/ 44 h 1256084"/>
                  <a:gd name="connsiteX8" fmla="*/ 141507 w 1659157"/>
                  <a:gd name="connsiteY8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39867 w 1659116"/>
                  <a:gd name="connsiteY4" fmla="*/ 266744 h 1256084"/>
                  <a:gd name="connsiteX5" fmla="*/ 128767 w 1659116"/>
                  <a:gd name="connsiteY5" fmla="*/ 254044 h 1256084"/>
                  <a:gd name="connsiteX6" fmla="*/ 1767 w 1659116"/>
                  <a:gd name="connsiteY6" fmla="*/ 152445 h 1256084"/>
                  <a:gd name="connsiteX7" fmla="*/ 109716 w 1659116"/>
                  <a:gd name="connsiteY7" fmla="*/ 139744 h 1256084"/>
                  <a:gd name="connsiteX8" fmla="*/ 27166 w 1659116"/>
                  <a:gd name="connsiteY8" fmla="*/ 44 h 1256084"/>
                  <a:gd name="connsiteX9" fmla="*/ 141466 w 1659116"/>
                  <a:gd name="connsiteY9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198616 w 1659116"/>
                  <a:gd name="connsiteY4" fmla="*/ 406444 h 1256084"/>
                  <a:gd name="connsiteX5" fmla="*/ 39867 w 1659116"/>
                  <a:gd name="connsiteY5" fmla="*/ 266744 h 1256084"/>
                  <a:gd name="connsiteX6" fmla="*/ 128767 w 1659116"/>
                  <a:gd name="connsiteY6" fmla="*/ 254044 h 1256084"/>
                  <a:gd name="connsiteX7" fmla="*/ 1767 w 1659116"/>
                  <a:gd name="connsiteY7" fmla="*/ 152445 h 1256084"/>
                  <a:gd name="connsiteX8" fmla="*/ 109716 w 1659116"/>
                  <a:gd name="connsiteY8" fmla="*/ 139744 h 1256084"/>
                  <a:gd name="connsiteX9" fmla="*/ 27166 w 1659116"/>
                  <a:gd name="connsiteY9" fmla="*/ 44 h 1256084"/>
                  <a:gd name="connsiteX10" fmla="*/ 141466 w 1659116"/>
                  <a:gd name="connsiteY10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97016 w 1659116"/>
                  <a:gd name="connsiteY4" fmla="*/ 431844 h 1256084"/>
                  <a:gd name="connsiteX5" fmla="*/ 198616 w 1659116"/>
                  <a:gd name="connsiteY5" fmla="*/ 406444 h 1256084"/>
                  <a:gd name="connsiteX6" fmla="*/ 39867 w 1659116"/>
                  <a:gd name="connsiteY6" fmla="*/ 266744 h 1256084"/>
                  <a:gd name="connsiteX7" fmla="*/ 128767 w 1659116"/>
                  <a:gd name="connsiteY7" fmla="*/ 254044 h 1256084"/>
                  <a:gd name="connsiteX8" fmla="*/ 1767 w 1659116"/>
                  <a:gd name="connsiteY8" fmla="*/ 152445 h 1256084"/>
                  <a:gd name="connsiteX9" fmla="*/ 109716 w 1659116"/>
                  <a:gd name="connsiteY9" fmla="*/ 139744 h 1256084"/>
                  <a:gd name="connsiteX10" fmla="*/ 27166 w 1659116"/>
                  <a:gd name="connsiteY10" fmla="*/ 44 h 1256084"/>
                  <a:gd name="connsiteX11" fmla="*/ 141466 w 1659116"/>
                  <a:gd name="connsiteY11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255766 w 1659116"/>
                  <a:gd name="connsiteY4" fmla="*/ 533444 h 1256084"/>
                  <a:gd name="connsiteX5" fmla="*/ 97016 w 1659116"/>
                  <a:gd name="connsiteY5" fmla="*/ 431844 h 1256084"/>
                  <a:gd name="connsiteX6" fmla="*/ 198616 w 1659116"/>
                  <a:gd name="connsiteY6" fmla="*/ 406444 h 1256084"/>
                  <a:gd name="connsiteX7" fmla="*/ 39867 w 1659116"/>
                  <a:gd name="connsiteY7" fmla="*/ 266744 h 1256084"/>
                  <a:gd name="connsiteX8" fmla="*/ 128767 w 1659116"/>
                  <a:gd name="connsiteY8" fmla="*/ 254044 h 1256084"/>
                  <a:gd name="connsiteX9" fmla="*/ 1767 w 1659116"/>
                  <a:gd name="connsiteY9" fmla="*/ 152445 h 1256084"/>
                  <a:gd name="connsiteX10" fmla="*/ 109716 w 1659116"/>
                  <a:gd name="connsiteY10" fmla="*/ 139744 h 1256084"/>
                  <a:gd name="connsiteX11" fmla="*/ 27166 w 1659116"/>
                  <a:gd name="connsiteY11" fmla="*/ 44 h 1256084"/>
                  <a:gd name="connsiteX12" fmla="*/ 141466 w 1659116"/>
                  <a:gd name="connsiteY12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90666 w 1659116"/>
                  <a:gd name="connsiteY4" fmla="*/ 565194 h 1256084"/>
                  <a:gd name="connsiteX5" fmla="*/ 255766 w 1659116"/>
                  <a:gd name="connsiteY5" fmla="*/ 533444 h 1256084"/>
                  <a:gd name="connsiteX6" fmla="*/ 97016 w 1659116"/>
                  <a:gd name="connsiteY6" fmla="*/ 431844 h 1256084"/>
                  <a:gd name="connsiteX7" fmla="*/ 198616 w 1659116"/>
                  <a:gd name="connsiteY7" fmla="*/ 406444 h 1256084"/>
                  <a:gd name="connsiteX8" fmla="*/ 39867 w 1659116"/>
                  <a:gd name="connsiteY8" fmla="*/ 266744 h 1256084"/>
                  <a:gd name="connsiteX9" fmla="*/ 128767 w 1659116"/>
                  <a:gd name="connsiteY9" fmla="*/ 254044 h 1256084"/>
                  <a:gd name="connsiteX10" fmla="*/ 1767 w 1659116"/>
                  <a:gd name="connsiteY10" fmla="*/ 152445 h 1256084"/>
                  <a:gd name="connsiteX11" fmla="*/ 109716 w 1659116"/>
                  <a:gd name="connsiteY11" fmla="*/ 139744 h 1256084"/>
                  <a:gd name="connsiteX12" fmla="*/ 27166 w 1659116"/>
                  <a:gd name="connsiteY12" fmla="*/ 44 h 1256084"/>
                  <a:gd name="connsiteX13" fmla="*/ 141466 w 1659116"/>
                  <a:gd name="connsiteY13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338316 w 1659116"/>
                  <a:gd name="connsiteY4" fmla="*/ 95889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338316 w 1659116"/>
                  <a:gd name="connsiteY4" fmla="*/ 95889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928866 w 1659116"/>
                  <a:gd name="connsiteY3" fmla="*/ 1174794 h 1256084"/>
                  <a:gd name="connsiteX4" fmla="*/ 630416 w 1659116"/>
                  <a:gd name="connsiteY4" fmla="*/ 709984 h 1256084"/>
                  <a:gd name="connsiteX5" fmla="*/ 706616 w 1659116"/>
                  <a:gd name="connsiteY5" fmla="*/ 914444 h 1256084"/>
                  <a:gd name="connsiteX6" fmla="*/ 90666 w 1659116"/>
                  <a:gd name="connsiteY6" fmla="*/ 565194 h 1256084"/>
                  <a:gd name="connsiteX7" fmla="*/ 255766 w 1659116"/>
                  <a:gd name="connsiteY7" fmla="*/ 533444 h 1256084"/>
                  <a:gd name="connsiteX8" fmla="*/ 97016 w 1659116"/>
                  <a:gd name="connsiteY8" fmla="*/ 431844 h 1256084"/>
                  <a:gd name="connsiteX9" fmla="*/ 198616 w 1659116"/>
                  <a:gd name="connsiteY9" fmla="*/ 406444 h 1256084"/>
                  <a:gd name="connsiteX10" fmla="*/ 39867 w 1659116"/>
                  <a:gd name="connsiteY10" fmla="*/ 266744 h 1256084"/>
                  <a:gd name="connsiteX11" fmla="*/ 128767 w 1659116"/>
                  <a:gd name="connsiteY11" fmla="*/ 254044 h 1256084"/>
                  <a:gd name="connsiteX12" fmla="*/ 1767 w 1659116"/>
                  <a:gd name="connsiteY12" fmla="*/ 152445 h 1256084"/>
                  <a:gd name="connsiteX13" fmla="*/ 109716 w 1659116"/>
                  <a:gd name="connsiteY13" fmla="*/ 139744 h 1256084"/>
                  <a:gd name="connsiteX14" fmla="*/ 27166 w 1659116"/>
                  <a:gd name="connsiteY14" fmla="*/ 44 h 1256084"/>
                  <a:gd name="connsiteX15" fmla="*/ 141466 w 1659116"/>
                  <a:gd name="connsiteY15" fmla="*/ 110392 h 1256084"/>
                  <a:gd name="connsiteX0" fmla="*/ 141466 w 1659116"/>
                  <a:gd name="connsiteY0" fmla="*/ 110392 h 1261468"/>
                  <a:gd name="connsiteX1" fmla="*/ 1659116 w 1659116"/>
                  <a:gd name="connsiteY1" fmla="*/ 878742 h 1261468"/>
                  <a:gd name="connsiteX2" fmla="*/ 1335266 w 1659116"/>
                  <a:gd name="connsiteY2" fmla="*/ 1256084 h 1261468"/>
                  <a:gd name="connsiteX3" fmla="*/ 871716 w 1659116"/>
                  <a:gd name="connsiteY3" fmla="*/ 889044 h 1261468"/>
                  <a:gd name="connsiteX4" fmla="*/ 928866 w 1659116"/>
                  <a:gd name="connsiteY4" fmla="*/ 1174794 h 1261468"/>
                  <a:gd name="connsiteX5" fmla="*/ 630416 w 1659116"/>
                  <a:gd name="connsiteY5" fmla="*/ 709984 h 1261468"/>
                  <a:gd name="connsiteX6" fmla="*/ 706616 w 1659116"/>
                  <a:gd name="connsiteY6" fmla="*/ 914444 h 1261468"/>
                  <a:gd name="connsiteX7" fmla="*/ 90666 w 1659116"/>
                  <a:gd name="connsiteY7" fmla="*/ 565194 h 1261468"/>
                  <a:gd name="connsiteX8" fmla="*/ 255766 w 1659116"/>
                  <a:gd name="connsiteY8" fmla="*/ 533444 h 1261468"/>
                  <a:gd name="connsiteX9" fmla="*/ 97016 w 1659116"/>
                  <a:gd name="connsiteY9" fmla="*/ 431844 h 1261468"/>
                  <a:gd name="connsiteX10" fmla="*/ 198616 w 1659116"/>
                  <a:gd name="connsiteY10" fmla="*/ 406444 h 1261468"/>
                  <a:gd name="connsiteX11" fmla="*/ 39867 w 1659116"/>
                  <a:gd name="connsiteY11" fmla="*/ 266744 h 1261468"/>
                  <a:gd name="connsiteX12" fmla="*/ 128767 w 1659116"/>
                  <a:gd name="connsiteY12" fmla="*/ 254044 h 1261468"/>
                  <a:gd name="connsiteX13" fmla="*/ 1767 w 1659116"/>
                  <a:gd name="connsiteY13" fmla="*/ 152445 h 1261468"/>
                  <a:gd name="connsiteX14" fmla="*/ 109716 w 1659116"/>
                  <a:gd name="connsiteY14" fmla="*/ 139744 h 1261468"/>
                  <a:gd name="connsiteX15" fmla="*/ 27166 w 1659116"/>
                  <a:gd name="connsiteY15" fmla="*/ 44 h 1261468"/>
                  <a:gd name="connsiteX16" fmla="*/ 141466 w 1659116"/>
                  <a:gd name="connsiteY16" fmla="*/ 110392 h 1261468"/>
                  <a:gd name="connsiteX0" fmla="*/ 141466 w 1659116"/>
                  <a:gd name="connsiteY0" fmla="*/ 110392 h 1375492"/>
                  <a:gd name="connsiteX1" fmla="*/ 1659116 w 1659116"/>
                  <a:gd name="connsiteY1" fmla="*/ 878742 h 1375492"/>
                  <a:gd name="connsiteX2" fmla="*/ 1335266 w 1659116"/>
                  <a:gd name="connsiteY2" fmla="*/ 1256084 h 1375492"/>
                  <a:gd name="connsiteX3" fmla="*/ 1100316 w 1659116"/>
                  <a:gd name="connsiteY3" fmla="*/ 1358944 h 1375492"/>
                  <a:gd name="connsiteX4" fmla="*/ 871716 w 1659116"/>
                  <a:gd name="connsiteY4" fmla="*/ 889044 h 1375492"/>
                  <a:gd name="connsiteX5" fmla="*/ 928866 w 1659116"/>
                  <a:gd name="connsiteY5" fmla="*/ 1174794 h 1375492"/>
                  <a:gd name="connsiteX6" fmla="*/ 630416 w 1659116"/>
                  <a:gd name="connsiteY6" fmla="*/ 709984 h 1375492"/>
                  <a:gd name="connsiteX7" fmla="*/ 706616 w 1659116"/>
                  <a:gd name="connsiteY7" fmla="*/ 914444 h 1375492"/>
                  <a:gd name="connsiteX8" fmla="*/ 90666 w 1659116"/>
                  <a:gd name="connsiteY8" fmla="*/ 565194 h 1375492"/>
                  <a:gd name="connsiteX9" fmla="*/ 255766 w 1659116"/>
                  <a:gd name="connsiteY9" fmla="*/ 533444 h 1375492"/>
                  <a:gd name="connsiteX10" fmla="*/ 97016 w 1659116"/>
                  <a:gd name="connsiteY10" fmla="*/ 431844 h 1375492"/>
                  <a:gd name="connsiteX11" fmla="*/ 198616 w 1659116"/>
                  <a:gd name="connsiteY11" fmla="*/ 406444 h 1375492"/>
                  <a:gd name="connsiteX12" fmla="*/ 39867 w 1659116"/>
                  <a:gd name="connsiteY12" fmla="*/ 266744 h 1375492"/>
                  <a:gd name="connsiteX13" fmla="*/ 128767 w 1659116"/>
                  <a:gd name="connsiteY13" fmla="*/ 254044 h 1375492"/>
                  <a:gd name="connsiteX14" fmla="*/ 1767 w 1659116"/>
                  <a:gd name="connsiteY14" fmla="*/ 152445 h 1375492"/>
                  <a:gd name="connsiteX15" fmla="*/ 109716 w 1659116"/>
                  <a:gd name="connsiteY15" fmla="*/ 139744 h 1375492"/>
                  <a:gd name="connsiteX16" fmla="*/ 27166 w 1659116"/>
                  <a:gd name="connsiteY16" fmla="*/ 44 h 1375492"/>
                  <a:gd name="connsiteX17" fmla="*/ 141466 w 1659116"/>
                  <a:gd name="connsiteY17" fmla="*/ 110392 h 1375492"/>
                  <a:gd name="connsiteX0" fmla="*/ 141466 w 1659116"/>
                  <a:gd name="connsiteY0" fmla="*/ 110392 h 1716422"/>
                  <a:gd name="connsiteX1" fmla="*/ 1659116 w 1659116"/>
                  <a:gd name="connsiteY1" fmla="*/ 878742 h 1716422"/>
                  <a:gd name="connsiteX2" fmla="*/ 1373366 w 1659116"/>
                  <a:gd name="connsiteY2" fmla="*/ 1713284 h 1716422"/>
                  <a:gd name="connsiteX3" fmla="*/ 1100316 w 1659116"/>
                  <a:gd name="connsiteY3" fmla="*/ 1358944 h 1716422"/>
                  <a:gd name="connsiteX4" fmla="*/ 871716 w 1659116"/>
                  <a:gd name="connsiteY4" fmla="*/ 889044 h 1716422"/>
                  <a:gd name="connsiteX5" fmla="*/ 928866 w 1659116"/>
                  <a:gd name="connsiteY5" fmla="*/ 1174794 h 1716422"/>
                  <a:gd name="connsiteX6" fmla="*/ 630416 w 1659116"/>
                  <a:gd name="connsiteY6" fmla="*/ 709984 h 1716422"/>
                  <a:gd name="connsiteX7" fmla="*/ 706616 w 1659116"/>
                  <a:gd name="connsiteY7" fmla="*/ 914444 h 1716422"/>
                  <a:gd name="connsiteX8" fmla="*/ 90666 w 1659116"/>
                  <a:gd name="connsiteY8" fmla="*/ 565194 h 1716422"/>
                  <a:gd name="connsiteX9" fmla="*/ 255766 w 1659116"/>
                  <a:gd name="connsiteY9" fmla="*/ 533444 h 1716422"/>
                  <a:gd name="connsiteX10" fmla="*/ 97016 w 1659116"/>
                  <a:gd name="connsiteY10" fmla="*/ 431844 h 1716422"/>
                  <a:gd name="connsiteX11" fmla="*/ 198616 w 1659116"/>
                  <a:gd name="connsiteY11" fmla="*/ 406444 h 1716422"/>
                  <a:gd name="connsiteX12" fmla="*/ 39867 w 1659116"/>
                  <a:gd name="connsiteY12" fmla="*/ 266744 h 1716422"/>
                  <a:gd name="connsiteX13" fmla="*/ 128767 w 1659116"/>
                  <a:gd name="connsiteY13" fmla="*/ 254044 h 1716422"/>
                  <a:gd name="connsiteX14" fmla="*/ 1767 w 1659116"/>
                  <a:gd name="connsiteY14" fmla="*/ 152445 h 1716422"/>
                  <a:gd name="connsiteX15" fmla="*/ 109716 w 1659116"/>
                  <a:gd name="connsiteY15" fmla="*/ 139744 h 1716422"/>
                  <a:gd name="connsiteX16" fmla="*/ 27166 w 1659116"/>
                  <a:gd name="connsiteY16" fmla="*/ 44 h 1716422"/>
                  <a:gd name="connsiteX17" fmla="*/ 141466 w 1659116"/>
                  <a:gd name="connsiteY17" fmla="*/ 110392 h 1716422"/>
                  <a:gd name="connsiteX0" fmla="*/ 141466 w 1659116"/>
                  <a:gd name="connsiteY0" fmla="*/ 110392 h 1724145"/>
                  <a:gd name="connsiteX1" fmla="*/ 1659116 w 1659116"/>
                  <a:gd name="connsiteY1" fmla="*/ 878742 h 1724145"/>
                  <a:gd name="connsiteX2" fmla="*/ 1373366 w 1659116"/>
                  <a:gd name="connsiteY2" fmla="*/ 1713284 h 1724145"/>
                  <a:gd name="connsiteX3" fmla="*/ 1125716 w 1659116"/>
                  <a:gd name="connsiteY3" fmla="*/ 1117644 h 1724145"/>
                  <a:gd name="connsiteX4" fmla="*/ 1100316 w 1659116"/>
                  <a:gd name="connsiteY4" fmla="*/ 1358944 h 1724145"/>
                  <a:gd name="connsiteX5" fmla="*/ 871716 w 1659116"/>
                  <a:gd name="connsiteY5" fmla="*/ 889044 h 1724145"/>
                  <a:gd name="connsiteX6" fmla="*/ 928866 w 1659116"/>
                  <a:gd name="connsiteY6" fmla="*/ 1174794 h 1724145"/>
                  <a:gd name="connsiteX7" fmla="*/ 630416 w 1659116"/>
                  <a:gd name="connsiteY7" fmla="*/ 709984 h 1724145"/>
                  <a:gd name="connsiteX8" fmla="*/ 706616 w 1659116"/>
                  <a:gd name="connsiteY8" fmla="*/ 914444 h 1724145"/>
                  <a:gd name="connsiteX9" fmla="*/ 90666 w 1659116"/>
                  <a:gd name="connsiteY9" fmla="*/ 565194 h 1724145"/>
                  <a:gd name="connsiteX10" fmla="*/ 255766 w 1659116"/>
                  <a:gd name="connsiteY10" fmla="*/ 533444 h 1724145"/>
                  <a:gd name="connsiteX11" fmla="*/ 97016 w 1659116"/>
                  <a:gd name="connsiteY11" fmla="*/ 431844 h 1724145"/>
                  <a:gd name="connsiteX12" fmla="*/ 198616 w 1659116"/>
                  <a:gd name="connsiteY12" fmla="*/ 406444 h 1724145"/>
                  <a:gd name="connsiteX13" fmla="*/ 39867 w 1659116"/>
                  <a:gd name="connsiteY13" fmla="*/ 266744 h 1724145"/>
                  <a:gd name="connsiteX14" fmla="*/ 128767 w 1659116"/>
                  <a:gd name="connsiteY14" fmla="*/ 254044 h 1724145"/>
                  <a:gd name="connsiteX15" fmla="*/ 1767 w 1659116"/>
                  <a:gd name="connsiteY15" fmla="*/ 152445 h 1724145"/>
                  <a:gd name="connsiteX16" fmla="*/ 109716 w 1659116"/>
                  <a:gd name="connsiteY16" fmla="*/ 139744 h 1724145"/>
                  <a:gd name="connsiteX17" fmla="*/ 27166 w 1659116"/>
                  <a:gd name="connsiteY17" fmla="*/ 44 h 1724145"/>
                  <a:gd name="connsiteX18" fmla="*/ 141466 w 1659116"/>
                  <a:gd name="connsiteY18" fmla="*/ 110392 h 1724145"/>
                  <a:gd name="connsiteX0" fmla="*/ 141466 w 1659116"/>
                  <a:gd name="connsiteY0" fmla="*/ 110392 h 1724145"/>
                  <a:gd name="connsiteX1" fmla="*/ 1659116 w 1659116"/>
                  <a:gd name="connsiteY1" fmla="*/ 878742 h 1724145"/>
                  <a:gd name="connsiteX2" fmla="*/ 1367016 w 1659116"/>
                  <a:gd name="connsiteY2" fmla="*/ 1162094 h 1724145"/>
                  <a:gd name="connsiteX3" fmla="*/ 1373366 w 1659116"/>
                  <a:gd name="connsiteY3" fmla="*/ 1713284 h 1724145"/>
                  <a:gd name="connsiteX4" fmla="*/ 1125716 w 1659116"/>
                  <a:gd name="connsiteY4" fmla="*/ 1117644 h 1724145"/>
                  <a:gd name="connsiteX5" fmla="*/ 1100316 w 1659116"/>
                  <a:gd name="connsiteY5" fmla="*/ 1358944 h 1724145"/>
                  <a:gd name="connsiteX6" fmla="*/ 871716 w 1659116"/>
                  <a:gd name="connsiteY6" fmla="*/ 889044 h 1724145"/>
                  <a:gd name="connsiteX7" fmla="*/ 928866 w 1659116"/>
                  <a:gd name="connsiteY7" fmla="*/ 1174794 h 1724145"/>
                  <a:gd name="connsiteX8" fmla="*/ 630416 w 1659116"/>
                  <a:gd name="connsiteY8" fmla="*/ 709984 h 1724145"/>
                  <a:gd name="connsiteX9" fmla="*/ 706616 w 1659116"/>
                  <a:gd name="connsiteY9" fmla="*/ 914444 h 1724145"/>
                  <a:gd name="connsiteX10" fmla="*/ 90666 w 1659116"/>
                  <a:gd name="connsiteY10" fmla="*/ 565194 h 1724145"/>
                  <a:gd name="connsiteX11" fmla="*/ 255766 w 1659116"/>
                  <a:gd name="connsiteY11" fmla="*/ 533444 h 1724145"/>
                  <a:gd name="connsiteX12" fmla="*/ 97016 w 1659116"/>
                  <a:gd name="connsiteY12" fmla="*/ 431844 h 1724145"/>
                  <a:gd name="connsiteX13" fmla="*/ 198616 w 1659116"/>
                  <a:gd name="connsiteY13" fmla="*/ 406444 h 1724145"/>
                  <a:gd name="connsiteX14" fmla="*/ 39867 w 1659116"/>
                  <a:gd name="connsiteY14" fmla="*/ 266744 h 1724145"/>
                  <a:gd name="connsiteX15" fmla="*/ 128767 w 1659116"/>
                  <a:gd name="connsiteY15" fmla="*/ 254044 h 1724145"/>
                  <a:gd name="connsiteX16" fmla="*/ 1767 w 1659116"/>
                  <a:gd name="connsiteY16" fmla="*/ 152445 h 1724145"/>
                  <a:gd name="connsiteX17" fmla="*/ 109716 w 1659116"/>
                  <a:gd name="connsiteY17" fmla="*/ 139744 h 1724145"/>
                  <a:gd name="connsiteX18" fmla="*/ 27166 w 1659116"/>
                  <a:gd name="connsiteY18" fmla="*/ 44 h 1724145"/>
                  <a:gd name="connsiteX19" fmla="*/ 141466 w 1659116"/>
                  <a:gd name="connsiteY19" fmla="*/ 110392 h 1724145"/>
                  <a:gd name="connsiteX0" fmla="*/ 141466 w 1729951"/>
                  <a:gd name="connsiteY0" fmla="*/ 110392 h 1724145"/>
                  <a:gd name="connsiteX1" fmla="*/ 1659116 w 1729951"/>
                  <a:gd name="connsiteY1" fmla="*/ 878742 h 1724145"/>
                  <a:gd name="connsiteX2" fmla="*/ 1474966 w 1729951"/>
                  <a:gd name="connsiteY2" fmla="*/ 1416094 h 1724145"/>
                  <a:gd name="connsiteX3" fmla="*/ 1367016 w 1729951"/>
                  <a:gd name="connsiteY3" fmla="*/ 1162094 h 1724145"/>
                  <a:gd name="connsiteX4" fmla="*/ 1373366 w 1729951"/>
                  <a:gd name="connsiteY4" fmla="*/ 1713284 h 1724145"/>
                  <a:gd name="connsiteX5" fmla="*/ 1125716 w 1729951"/>
                  <a:gd name="connsiteY5" fmla="*/ 1117644 h 1724145"/>
                  <a:gd name="connsiteX6" fmla="*/ 1100316 w 1729951"/>
                  <a:gd name="connsiteY6" fmla="*/ 1358944 h 1724145"/>
                  <a:gd name="connsiteX7" fmla="*/ 871716 w 1729951"/>
                  <a:gd name="connsiteY7" fmla="*/ 889044 h 1724145"/>
                  <a:gd name="connsiteX8" fmla="*/ 928866 w 1729951"/>
                  <a:gd name="connsiteY8" fmla="*/ 1174794 h 1724145"/>
                  <a:gd name="connsiteX9" fmla="*/ 630416 w 1729951"/>
                  <a:gd name="connsiteY9" fmla="*/ 709984 h 1724145"/>
                  <a:gd name="connsiteX10" fmla="*/ 706616 w 1729951"/>
                  <a:gd name="connsiteY10" fmla="*/ 914444 h 1724145"/>
                  <a:gd name="connsiteX11" fmla="*/ 90666 w 1729951"/>
                  <a:gd name="connsiteY11" fmla="*/ 565194 h 1724145"/>
                  <a:gd name="connsiteX12" fmla="*/ 255766 w 1729951"/>
                  <a:gd name="connsiteY12" fmla="*/ 533444 h 1724145"/>
                  <a:gd name="connsiteX13" fmla="*/ 97016 w 1729951"/>
                  <a:gd name="connsiteY13" fmla="*/ 431844 h 1724145"/>
                  <a:gd name="connsiteX14" fmla="*/ 198616 w 1729951"/>
                  <a:gd name="connsiteY14" fmla="*/ 406444 h 1724145"/>
                  <a:gd name="connsiteX15" fmla="*/ 39867 w 1729951"/>
                  <a:gd name="connsiteY15" fmla="*/ 266744 h 1724145"/>
                  <a:gd name="connsiteX16" fmla="*/ 128767 w 1729951"/>
                  <a:gd name="connsiteY16" fmla="*/ 254044 h 1724145"/>
                  <a:gd name="connsiteX17" fmla="*/ 1767 w 1729951"/>
                  <a:gd name="connsiteY17" fmla="*/ 152445 h 1724145"/>
                  <a:gd name="connsiteX18" fmla="*/ 109716 w 1729951"/>
                  <a:gd name="connsiteY18" fmla="*/ 139744 h 1724145"/>
                  <a:gd name="connsiteX19" fmla="*/ 27166 w 1729951"/>
                  <a:gd name="connsiteY19" fmla="*/ 44 h 1724145"/>
                  <a:gd name="connsiteX20" fmla="*/ 141466 w 1729951"/>
                  <a:gd name="connsiteY20" fmla="*/ 110392 h 1724145"/>
                  <a:gd name="connsiteX0" fmla="*/ 141466 w 1732312"/>
                  <a:gd name="connsiteY0" fmla="*/ 110392 h 1724145"/>
                  <a:gd name="connsiteX1" fmla="*/ 1659116 w 1732312"/>
                  <a:gd name="connsiteY1" fmla="*/ 878742 h 1724145"/>
                  <a:gd name="connsiteX2" fmla="*/ 1443216 w 1732312"/>
                  <a:gd name="connsiteY2" fmla="*/ 1066844 h 1724145"/>
                  <a:gd name="connsiteX3" fmla="*/ 1474966 w 1732312"/>
                  <a:gd name="connsiteY3" fmla="*/ 1416094 h 1724145"/>
                  <a:gd name="connsiteX4" fmla="*/ 1367016 w 1732312"/>
                  <a:gd name="connsiteY4" fmla="*/ 1162094 h 1724145"/>
                  <a:gd name="connsiteX5" fmla="*/ 1373366 w 1732312"/>
                  <a:gd name="connsiteY5" fmla="*/ 1713284 h 1724145"/>
                  <a:gd name="connsiteX6" fmla="*/ 1125716 w 1732312"/>
                  <a:gd name="connsiteY6" fmla="*/ 1117644 h 1724145"/>
                  <a:gd name="connsiteX7" fmla="*/ 1100316 w 1732312"/>
                  <a:gd name="connsiteY7" fmla="*/ 1358944 h 1724145"/>
                  <a:gd name="connsiteX8" fmla="*/ 871716 w 1732312"/>
                  <a:gd name="connsiteY8" fmla="*/ 889044 h 1724145"/>
                  <a:gd name="connsiteX9" fmla="*/ 928866 w 1732312"/>
                  <a:gd name="connsiteY9" fmla="*/ 1174794 h 1724145"/>
                  <a:gd name="connsiteX10" fmla="*/ 630416 w 1732312"/>
                  <a:gd name="connsiteY10" fmla="*/ 709984 h 1724145"/>
                  <a:gd name="connsiteX11" fmla="*/ 706616 w 1732312"/>
                  <a:gd name="connsiteY11" fmla="*/ 914444 h 1724145"/>
                  <a:gd name="connsiteX12" fmla="*/ 90666 w 1732312"/>
                  <a:gd name="connsiteY12" fmla="*/ 565194 h 1724145"/>
                  <a:gd name="connsiteX13" fmla="*/ 255766 w 1732312"/>
                  <a:gd name="connsiteY13" fmla="*/ 533444 h 1724145"/>
                  <a:gd name="connsiteX14" fmla="*/ 97016 w 1732312"/>
                  <a:gd name="connsiteY14" fmla="*/ 431844 h 1724145"/>
                  <a:gd name="connsiteX15" fmla="*/ 198616 w 1732312"/>
                  <a:gd name="connsiteY15" fmla="*/ 406444 h 1724145"/>
                  <a:gd name="connsiteX16" fmla="*/ 39867 w 1732312"/>
                  <a:gd name="connsiteY16" fmla="*/ 266744 h 1724145"/>
                  <a:gd name="connsiteX17" fmla="*/ 128767 w 1732312"/>
                  <a:gd name="connsiteY17" fmla="*/ 254044 h 1724145"/>
                  <a:gd name="connsiteX18" fmla="*/ 1767 w 1732312"/>
                  <a:gd name="connsiteY18" fmla="*/ 152445 h 1724145"/>
                  <a:gd name="connsiteX19" fmla="*/ 109716 w 1732312"/>
                  <a:gd name="connsiteY19" fmla="*/ 139744 h 1724145"/>
                  <a:gd name="connsiteX20" fmla="*/ 27166 w 1732312"/>
                  <a:gd name="connsiteY20" fmla="*/ 44 h 1724145"/>
                  <a:gd name="connsiteX21" fmla="*/ 141466 w 1732312"/>
                  <a:gd name="connsiteY21" fmla="*/ 110392 h 1724145"/>
                  <a:gd name="connsiteX0" fmla="*/ 141466 w 1763139"/>
                  <a:gd name="connsiteY0" fmla="*/ 110392 h 1724145"/>
                  <a:gd name="connsiteX1" fmla="*/ 1659116 w 1763139"/>
                  <a:gd name="connsiteY1" fmla="*/ 878742 h 1724145"/>
                  <a:gd name="connsiteX2" fmla="*/ 1621015 w 1763139"/>
                  <a:gd name="connsiteY2" fmla="*/ 1333544 h 1724145"/>
                  <a:gd name="connsiteX3" fmla="*/ 1443216 w 1763139"/>
                  <a:gd name="connsiteY3" fmla="*/ 1066844 h 1724145"/>
                  <a:gd name="connsiteX4" fmla="*/ 1474966 w 1763139"/>
                  <a:gd name="connsiteY4" fmla="*/ 1416094 h 1724145"/>
                  <a:gd name="connsiteX5" fmla="*/ 1367016 w 1763139"/>
                  <a:gd name="connsiteY5" fmla="*/ 1162094 h 1724145"/>
                  <a:gd name="connsiteX6" fmla="*/ 1373366 w 1763139"/>
                  <a:gd name="connsiteY6" fmla="*/ 1713284 h 1724145"/>
                  <a:gd name="connsiteX7" fmla="*/ 1125716 w 1763139"/>
                  <a:gd name="connsiteY7" fmla="*/ 1117644 h 1724145"/>
                  <a:gd name="connsiteX8" fmla="*/ 1100316 w 1763139"/>
                  <a:gd name="connsiteY8" fmla="*/ 1358944 h 1724145"/>
                  <a:gd name="connsiteX9" fmla="*/ 871716 w 1763139"/>
                  <a:gd name="connsiteY9" fmla="*/ 889044 h 1724145"/>
                  <a:gd name="connsiteX10" fmla="*/ 928866 w 1763139"/>
                  <a:gd name="connsiteY10" fmla="*/ 1174794 h 1724145"/>
                  <a:gd name="connsiteX11" fmla="*/ 630416 w 1763139"/>
                  <a:gd name="connsiteY11" fmla="*/ 709984 h 1724145"/>
                  <a:gd name="connsiteX12" fmla="*/ 706616 w 1763139"/>
                  <a:gd name="connsiteY12" fmla="*/ 914444 h 1724145"/>
                  <a:gd name="connsiteX13" fmla="*/ 90666 w 1763139"/>
                  <a:gd name="connsiteY13" fmla="*/ 565194 h 1724145"/>
                  <a:gd name="connsiteX14" fmla="*/ 255766 w 1763139"/>
                  <a:gd name="connsiteY14" fmla="*/ 533444 h 1724145"/>
                  <a:gd name="connsiteX15" fmla="*/ 97016 w 1763139"/>
                  <a:gd name="connsiteY15" fmla="*/ 431844 h 1724145"/>
                  <a:gd name="connsiteX16" fmla="*/ 198616 w 1763139"/>
                  <a:gd name="connsiteY16" fmla="*/ 406444 h 1724145"/>
                  <a:gd name="connsiteX17" fmla="*/ 39867 w 1763139"/>
                  <a:gd name="connsiteY17" fmla="*/ 266744 h 1724145"/>
                  <a:gd name="connsiteX18" fmla="*/ 128767 w 1763139"/>
                  <a:gd name="connsiteY18" fmla="*/ 254044 h 1724145"/>
                  <a:gd name="connsiteX19" fmla="*/ 1767 w 1763139"/>
                  <a:gd name="connsiteY19" fmla="*/ 152445 h 1724145"/>
                  <a:gd name="connsiteX20" fmla="*/ 109716 w 1763139"/>
                  <a:gd name="connsiteY20" fmla="*/ 139744 h 1724145"/>
                  <a:gd name="connsiteX21" fmla="*/ 27166 w 1763139"/>
                  <a:gd name="connsiteY21" fmla="*/ 44 h 1724145"/>
                  <a:gd name="connsiteX22" fmla="*/ 141466 w 1763139"/>
                  <a:gd name="connsiteY22" fmla="*/ 110392 h 1724145"/>
                  <a:gd name="connsiteX0" fmla="*/ 141466 w 1751053"/>
                  <a:gd name="connsiteY0" fmla="*/ 110392 h 1724145"/>
                  <a:gd name="connsiteX1" fmla="*/ 1659116 w 1751053"/>
                  <a:gd name="connsiteY1" fmla="*/ 878742 h 1724145"/>
                  <a:gd name="connsiteX2" fmla="*/ 1538465 w 1751053"/>
                  <a:gd name="connsiteY2" fmla="*/ 977944 h 1724145"/>
                  <a:gd name="connsiteX3" fmla="*/ 1621015 w 1751053"/>
                  <a:gd name="connsiteY3" fmla="*/ 1333544 h 1724145"/>
                  <a:gd name="connsiteX4" fmla="*/ 1443216 w 1751053"/>
                  <a:gd name="connsiteY4" fmla="*/ 1066844 h 1724145"/>
                  <a:gd name="connsiteX5" fmla="*/ 1474966 w 1751053"/>
                  <a:gd name="connsiteY5" fmla="*/ 1416094 h 1724145"/>
                  <a:gd name="connsiteX6" fmla="*/ 1367016 w 1751053"/>
                  <a:gd name="connsiteY6" fmla="*/ 1162094 h 1724145"/>
                  <a:gd name="connsiteX7" fmla="*/ 1373366 w 1751053"/>
                  <a:gd name="connsiteY7" fmla="*/ 1713284 h 1724145"/>
                  <a:gd name="connsiteX8" fmla="*/ 1125716 w 1751053"/>
                  <a:gd name="connsiteY8" fmla="*/ 1117644 h 1724145"/>
                  <a:gd name="connsiteX9" fmla="*/ 1100316 w 1751053"/>
                  <a:gd name="connsiteY9" fmla="*/ 1358944 h 1724145"/>
                  <a:gd name="connsiteX10" fmla="*/ 871716 w 1751053"/>
                  <a:gd name="connsiteY10" fmla="*/ 889044 h 1724145"/>
                  <a:gd name="connsiteX11" fmla="*/ 928866 w 1751053"/>
                  <a:gd name="connsiteY11" fmla="*/ 1174794 h 1724145"/>
                  <a:gd name="connsiteX12" fmla="*/ 630416 w 1751053"/>
                  <a:gd name="connsiteY12" fmla="*/ 709984 h 1724145"/>
                  <a:gd name="connsiteX13" fmla="*/ 706616 w 1751053"/>
                  <a:gd name="connsiteY13" fmla="*/ 914444 h 1724145"/>
                  <a:gd name="connsiteX14" fmla="*/ 90666 w 1751053"/>
                  <a:gd name="connsiteY14" fmla="*/ 565194 h 1724145"/>
                  <a:gd name="connsiteX15" fmla="*/ 255766 w 1751053"/>
                  <a:gd name="connsiteY15" fmla="*/ 533444 h 1724145"/>
                  <a:gd name="connsiteX16" fmla="*/ 97016 w 1751053"/>
                  <a:gd name="connsiteY16" fmla="*/ 431844 h 1724145"/>
                  <a:gd name="connsiteX17" fmla="*/ 198616 w 1751053"/>
                  <a:gd name="connsiteY17" fmla="*/ 406444 h 1724145"/>
                  <a:gd name="connsiteX18" fmla="*/ 39867 w 1751053"/>
                  <a:gd name="connsiteY18" fmla="*/ 266744 h 1724145"/>
                  <a:gd name="connsiteX19" fmla="*/ 128767 w 1751053"/>
                  <a:gd name="connsiteY19" fmla="*/ 254044 h 1724145"/>
                  <a:gd name="connsiteX20" fmla="*/ 1767 w 1751053"/>
                  <a:gd name="connsiteY20" fmla="*/ 152445 h 1724145"/>
                  <a:gd name="connsiteX21" fmla="*/ 109716 w 1751053"/>
                  <a:gd name="connsiteY21" fmla="*/ 139744 h 1724145"/>
                  <a:gd name="connsiteX22" fmla="*/ 27166 w 1751053"/>
                  <a:gd name="connsiteY22" fmla="*/ 44 h 1724145"/>
                  <a:gd name="connsiteX23" fmla="*/ 141466 w 1751053"/>
                  <a:gd name="connsiteY23" fmla="*/ 110392 h 1724145"/>
                  <a:gd name="connsiteX0" fmla="*/ 141466 w 1785479"/>
                  <a:gd name="connsiteY0" fmla="*/ 110392 h 1724145"/>
                  <a:gd name="connsiteX1" fmla="*/ 1659116 w 1785479"/>
                  <a:gd name="connsiteY1" fmla="*/ 878742 h 1724145"/>
                  <a:gd name="connsiteX2" fmla="*/ 1684515 w 1785479"/>
                  <a:gd name="connsiteY2" fmla="*/ 1155744 h 1724145"/>
                  <a:gd name="connsiteX3" fmla="*/ 1538465 w 1785479"/>
                  <a:gd name="connsiteY3" fmla="*/ 977944 h 1724145"/>
                  <a:gd name="connsiteX4" fmla="*/ 1621015 w 1785479"/>
                  <a:gd name="connsiteY4" fmla="*/ 1333544 h 1724145"/>
                  <a:gd name="connsiteX5" fmla="*/ 1443216 w 1785479"/>
                  <a:gd name="connsiteY5" fmla="*/ 1066844 h 1724145"/>
                  <a:gd name="connsiteX6" fmla="*/ 1474966 w 1785479"/>
                  <a:gd name="connsiteY6" fmla="*/ 1416094 h 1724145"/>
                  <a:gd name="connsiteX7" fmla="*/ 1367016 w 1785479"/>
                  <a:gd name="connsiteY7" fmla="*/ 1162094 h 1724145"/>
                  <a:gd name="connsiteX8" fmla="*/ 1373366 w 1785479"/>
                  <a:gd name="connsiteY8" fmla="*/ 1713284 h 1724145"/>
                  <a:gd name="connsiteX9" fmla="*/ 1125716 w 1785479"/>
                  <a:gd name="connsiteY9" fmla="*/ 1117644 h 1724145"/>
                  <a:gd name="connsiteX10" fmla="*/ 1100316 w 1785479"/>
                  <a:gd name="connsiteY10" fmla="*/ 1358944 h 1724145"/>
                  <a:gd name="connsiteX11" fmla="*/ 871716 w 1785479"/>
                  <a:gd name="connsiteY11" fmla="*/ 889044 h 1724145"/>
                  <a:gd name="connsiteX12" fmla="*/ 928866 w 1785479"/>
                  <a:gd name="connsiteY12" fmla="*/ 1174794 h 1724145"/>
                  <a:gd name="connsiteX13" fmla="*/ 630416 w 1785479"/>
                  <a:gd name="connsiteY13" fmla="*/ 709984 h 1724145"/>
                  <a:gd name="connsiteX14" fmla="*/ 706616 w 1785479"/>
                  <a:gd name="connsiteY14" fmla="*/ 914444 h 1724145"/>
                  <a:gd name="connsiteX15" fmla="*/ 90666 w 1785479"/>
                  <a:gd name="connsiteY15" fmla="*/ 565194 h 1724145"/>
                  <a:gd name="connsiteX16" fmla="*/ 255766 w 1785479"/>
                  <a:gd name="connsiteY16" fmla="*/ 533444 h 1724145"/>
                  <a:gd name="connsiteX17" fmla="*/ 97016 w 1785479"/>
                  <a:gd name="connsiteY17" fmla="*/ 431844 h 1724145"/>
                  <a:gd name="connsiteX18" fmla="*/ 198616 w 1785479"/>
                  <a:gd name="connsiteY18" fmla="*/ 406444 h 1724145"/>
                  <a:gd name="connsiteX19" fmla="*/ 39867 w 1785479"/>
                  <a:gd name="connsiteY19" fmla="*/ 266744 h 1724145"/>
                  <a:gd name="connsiteX20" fmla="*/ 128767 w 1785479"/>
                  <a:gd name="connsiteY20" fmla="*/ 254044 h 1724145"/>
                  <a:gd name="connsiteX21" fmla="*/ 1767 w 1785479"/>
                  <a:gd name="connsiteY21" fmla="*/ 152445 h 1724145"/>
                  <a:gd name="connsiteX22" fmla="*/ 109716 w 1785479"/>
                  <a:gd name="connsiteY22" fmla="*/ 139744 h 1724145"/>
                  <a:gd name="connsiteX23" fmla="*/ 27166 w 1785479"/>
                  <a:gd name="connsiteY23" fmla="*/ 44 h 1724145"/>
                  <a:gd name="connsiteX24" fmla="*/ 141466 w 1785479"/>
                  <a:gd name="connsiteY24" fmla="*/ 110392 h 1724145"/>
                  <a:gd name="connsiteX0" fmla="*/ 141466 w 1688295"/>
                  <a:gd name="connsiteY0" fmla="*/ 110392 h 1724145"/>
                  <a:gd name="connsiteX1" fmla="*/ 1659116 w 1688295"/>
                  <a:gd name="connsiteY1" fmla="*/ 878742 h 1724145"/>
                  <a:gd name="connsiteX2" fmla="*/ 1684515 w 1688295"/>
                  <a:gd name="connsiteY2" fmla="*/ 1155744 h 1724145"/>
                  <a:gd name="connsiteX3" fmla="*/ 1538465 w 1688295"/>
                  <a:gd name="connsiteY3" fmla="*/ 977944 h 1724145"/>
                  <a:gd name="connsiteX4" fmla="*/ 1621015 w 1688295"/>
                  <a:gd name="connsiteY4" fmla="*/ 1333544 h 1724145"/>
                  <a:gd name="connsiteX5" fmla="*/ 1443216 w 1688295"/>
                  <a:gd name="connsiteY5" fmla="*/ 1066844 h 1724145"/>
                  <a:gd name="connsiteX6" fmla="*/ 1474966 w 1688295"/>
                  <a:gd name="connsiteY6" fmla="*/ 1416094 h 1724145"/>
                  <a:gd name="connsiteX7" fmla="*/ 1367016 w 1688295"/>
                  <a:gd name="connsiteY7" fmla="*/ 1162094 h 1724145"/>
                  <a:gd name="connsiteX8" fmla="*/ 1373366 w 1688295"/>
                  <a:gd name="connsiteY8" fmla="*/ 1713284 h 1724145"/>
                  <a:gd name="connsiteX9" fmla="*/ 1125716 w 1688295"/>
                  <a:gd name="connsiteY9" fmla="*/ 1117644 h 1724145"/>
                  <a:gd name="connsiteX10" fmla="*/ 1100316 w 1688295"/>
                  <a:gd name="connsiteY10" fmla="*/ 1358944 h 1724145"/>
                  <a:gd name="connsiteX11" fmla="*/ 871716 w 1688295"/>
                  <a:gd name="connsiteY11" fmla="*/ 889044 h 1724145"/>
                  <a:gd name="connsiteX12" fmla="*/ 928866 w 1688295"/>
                  <a:gd name="connsiteY12" fmla="*/ 1174794 h 1724145"/>
                  <a:gd name="connsiteX13" fmla="*/ 630416 w 1688295"/>
                  <a:gd name="connsiteY13" fmla="*/ 709984 h 1724145"/>
                  <a:gd name="connsiteX14" fmla="*/ 706616 w 1688295"/>
                  <a:gd name="connsiteY14" fmla="*/ 914444 h 1724145"/>
                  <a:gd name="connsiteX15" fmla="*/ 90666 w 1688295"/>
                  <a:gd name="connsiteY15" fmla="*/ 565194 h 1724145"/>
                  <a:gd name="connsiteX16" fmla="*/ 255766 w 1688295"/>
                  <a:gd name="connsiteY16" fmla="*/ 533444 h 1724145"/>
                  <a:gd name="connsiteX17" fmla="*/ 97016 w 1688295"/>
                  <a:gd name="connsiteY17" fmla="*/ 431844 h 1724145"/>
                  <a:gd name="connsiteX18" fmla="*/ 198616 w 1688295"/>
                  <a:gd name="connsiteY18" fmla="*/ 406444 h 1724145"/>
                  <a:gd name="connsiteX19" fmla="*/ 39867 w 1688295"/>
                  <a:gd name="connsiteY19" fmla="*/ 266744 h 1724145"/>
                  <a:gd name="connsiteX20" fmla="*/ 128767 w 1688295"/>
                  <a:gd name="connsiteY20" fmla="*/ 254044 h 1724145"/>
                  <a:gd name="connsiteX21" fmla="*/ 1767 w 1688295"/>
                  <a:gd name="connsiteY21" fmla="*/ 152445 h 1724145"/>
                  <a:gd name="connsiteX22" fmla="*/ 109716 w 1688295"/>
                  <a:gd name="connsiteY22" fmla="*/ 139744 h 1724145"/>
                  <a:gd name="connsiteX23" fmla="*/ 27166 w 1688295"/>
                  <a:gd name="connsiteY23" fmla="*/ 44 h 1724145"/>
                  <a:gd name="connsiteX24" fmla="*/ 141466 w 1688295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8893"/>
                  <a:gd name="connsiteY0" fmla="*/ 110392 h 1724145"/>
                  <a:gd name="connsiteX1" fmla="*/ 1611491 w 1688893"/>
                  <a:gd name="connsiteY1" fmla="*/ 702529 h 1724145"/>
                  <a:gd name="connsiteX2" fmla="*/ 1684515 w 1688893"/>
                  <a:gd name="connsiteY2" fmla="*/ 1155744 h 1724145"/>
                  <a:gd name="connsiteX3" fmla="*/ 1538465 w 1688893"/>
                  <a:gd name="connsiteY3" fmla="*/ 977944 h 1724145"/>
                  <a:gd name="connsiteX4" fmla="*/ 1621015 w 1688893"/>
                  <a:gd name="connsiteY4" fmla="*/ 1333544 h 1724145"/>
                  <a:gd name="connsiteX5" fmla="*/ 1443216 w 1688893"/>
                  <a:gd name="connsiteY5" fmla="*/ 1066844 h 1724145"/>
                  <a:gd name="connsiteX6" fmla="*/ 1474966 w 1688893"/>
                  <a:gd name="connsiteY6" fmla="*/ 1416094 h 1724145"/>
                  <a:gd name="connsiteX7" fmla="*/ 1367016 w 1688893"/>
                  <a:gd name="connsiteY7" fmla="*/ 1162094 h 1724145"/>
                  <a:gd name="connsiteX8" fmla="*/ 1373366 w 1688893"/>
                  <a:gd name="connsiteY8" fmla="*/ 1713284 h 1724145"/>
                  <a:gd name="connsiteX9" fmla="*/ 1125716 w 1688893"/>
                  <a:gd name="connsiteY9" fmla="*/ 1117644 h 1724145"/>
                  <a:gd name="connsiteX10" fmla="*/ 1100316 w 1688893"/>
                  <a:gd name="connsiteY10" fmla="*/ 1358944 h 1724145"/>
                  <a:gd name="connsiteX11" fmla="*/ 871716 w 1688893"/>
                  <a:gd name="connsiteY11" fmla="*/ 889044 h 1724145"/>
                  <a:gd name="connsiteX12" fmla="*/ 928866 w 1688893"/>
                  <a:gd name="connsiteY12" fmla="*/ 1174794 h 1724145"/>
                  <a:gd name="connsiteX13" fmla="*/ 630416 w 1688893"/>
                  <a:gd name="connsiteY13" fmla="*/ 709984 h 1724145"/>
                  <a:gd name="connsiteX14" fmla="*/ 706616 w 1688893"/>
                  <a:gd name="connsiteY14" fmla="*/ 914444 h 1724145"/>
                  <a:gd name="connsiteX15" fmla="*/ 90666 w 1688893"/>
                  <a:gd name="connsiteY15" fmla="*/ 565194 h 1724145"/>
                  <a:gd name="connsiteX16" fmla="*/ 255766 w 1688893"/>
                  <a:gd name="connsiteY16" fmla="*/ 533444 h 1724145"/>
                  <a:gd name="connsiteX17" fmla="*/ 97016 w 1688893"/>
                  <a:gd name="connsiteY17" fmla="*/ 431844 h 1724145"/>
                  <a:gd name="connsiteX18" fmla="*/ 198616 w 1688893"/>
                  <a:gd name="connsiteY18" fmla="*/ 406444 h 1724145"/>
                  <a:gd name="connsiteX19" fmla="*/ 39867 w 1688893"/>
                  <a:gd name="connsiteY19" fmla="*/ 266744 h 1724145"/>
                  <a:gd name="connsiteX20" fmla="*/ 128767 w 1688893"/>
                  <a:gd name="connsiteY20" fmla="*/ 254044 h 1724145"/>
                  <a:gd name="connsiteX21" fmla="*/ 1767 w 1688893"/>
                  <a:gd name="connsiteY21" fmla="*/ 152445 h 1724145"/>
                  <a:gd name="connsiteX22" fmla="*/ 109716 w 1688893"/>
                  <a:gd name="connsiteY22" fmla="*/ 139744 h 1724145"/>
                  <a:gd name="connsiteX23" fmla="*/ 27166 w 1688893"/>
                  <a:gd name="connsiteY23" fmla="*/ 44 h 1724145"/>
                  <a:gd name="connsiteX24" fmla="*/ 141466 w 1688893"/>
                  <a:gd name="connsiteY24" fmla="*/ 110392 h 1724145"/>
                  <a:gd name="connsiteX0" fmla="*/ 141466 w 1688893"/>
                  <a:gd name="connsiteY0" fmla="*/ 110392 h 1724145"/>
                  <a:gd name="connsiteX1" fmla="*/ 1611491 w 1688893"/>
                  <a:gd name="connsiteY1" fmla="*/ 702529 h 1724145"/>
                  <a:gd name="connsiteX2" fmla="*/ 1684515 w 1688893"/>
                  <a:gd name="connsiteY2" fmla="*/ 1155744 h 1724145"/>
                  <a:gd name="connsiteX3" fmla="*/ 1538465 w 1688893"/>
                  <a:gd name="connsiteY3" fmla="*/ 977944 h 1724145"/>
                  <a:gd name="connsiteX4" fmla="*/ 1621015 w 1688893"/>
                  <a:gd name="connsiteY4" fmla="*/ 1333544 h 1724145"/>
                  <a:gd name="connsiteX5" fmla="*/ 1443216 w 1688893"/>
                  <a:gd name="connsiteY5" fmla="*/ 1066844 h 1724145"/>
                  <a:gd name="connsiteX6" fmla="*/ 1474966 w 1688893"/>
                  <a:gd name="connsiteY6" fmla="*/ 1416094 h 1724145"/>
                  <a:gd name="connsiteX7" fmla="*/ 1367016 w 1688893"/>
                  <a:gd name="connsiteY7" fmla="*/ 1162094 h 1724145"/>
                  <a:gd name="connsiteX8" fmla="*/ 1373366 w 1688893"/>
                  <a:gd name="connsiteY8" fmla="*/ 1713284 h 1724145"/>
                  <a:gd name="connsiteX9" fmla="*/ 1125716 w 1688893"/>
                  <a:gd name="connsiteY9" fmla="*/ 1117644 h 1724145"/>
                  <a:gd name="connsiteX10" fmla="*/ 1100316 w 1688893"/>
                  <a:gd name="connsiteY10" fmla="*/ 1358944 h 1724145"/>
                  <a:gd name="connsiteX11" fmla="*/ 871716 w 1688893"/>
                  <a:gd name="connsiteY11" fmla="*/ 889044 h 1724145"/>
                  <a:gd name="connsiteX12" fmla="*/ 928866 w 1688893"/>
                  <a:gd name="connsiteY12" fmla="*/ 1174794 h 1724145"/>
                  <a:gd name="connsiteX13" fmla="*/ 630416 w 1688893"/>
                  <a:gd name="connsiteY13" fmla="*/ 709984 h 1724145"/>
                  <a:gd name="connsiteX14" fmla="*/ 706616 w 1688893"/>
                  <a:gd name="connsiteY14" fmla="*/ 914444 h 1724145"/>
                  <a:gd name="connsiteX15" fmla="*/ 90666 w 1688893"/>
                  <a:gd name="connsiteY15" fmla="*/ 565194 h 1724145"/>
                  <a:gd name="connsiteX16" fmla="*/ 255766 w 1688893"/>
                  <a:gd name="connsiteY16" fmla="*/ 533444 h 1724145"/>
                  <a:gd name="connsiteX17" fmla="*/ 97016 w 1688893"/>
                  <a:gd name="connsiteY17" fmla="*/ 431844 h 1724145"/>
                  <a:gd name="connsiteX18" fmla="*/ 198616 w 1688893"/>
                  <a:gd name="connsiteY18" fmla="*/ 406444 h 1724145"/>
                  <a:gd name="connsiteX19" fmla="*/ 39867 w 1688893"/>
                  <a:gd name="connsiteY19" fmla="*/ 266744 h 1724145"/>
                  <a:gd name="connsiteX20" fmla="*/ 128767 w 1688893"/>
                  <a:gd name="connsiteY20" fmla="*/ 254044 h 1724145"/>
                  <a:gd name="connsiteX21" fmla="*/ 1767 w 1688893"/>
                  <a:gd name="connsiteY21" fmla="*/ 152445 h 1724145"/>
                  <a:gd name="connsiteX22" fmla="*/ 109716 w 1688893"/>
                  <a:gd name="connsiteY22" fmla="*/ 139744 h 1724145"/>
                  <a:gd name="connsiteX23" fmla="*/ 27166 w 1688893"/>
                  <a:gd name="connsiteY23" fmla="*/ 44 h 1724145"/>
                  <a:gd name="connsiteX24" fmla="*/ 141466 w 1688893"/>
                  <a:gd name="connsiteY24" fmla="*/ 110392 h 1724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88893" h="1724145">
                    <a:moveTo>
                      <a:pt x="141466" y="110392"/>
                    </a:moveTo>
                    <a:cubicBezTo>
                      <a:pt x="475899" y="518909"/>
                      <a:pt x="1110371" y="881388"/>
                      <a:pt x="1611491" y="702529"/>
                    </a:cubicBezTo>
                    <a:cubicBezTo>
                      <a:pt x="1651179" y="731763"/>
                      <a:pt x="1704623" y="1139210"/>
                      <a:pt x="1684515" y="1155744"/>
                    </a:cubicBezTo>
                    <a:cubicBezTo>
                      <a:pt x="1664407" y="1172278"/>
                      <a:pt x="1549048" y="914444"/>
                      <a:pt x="1538465" y="977944"/>
                    </a:cubicBezTo>
                    <a:cubicBezTo>
                      <a:pt x="1527882" y="1041444"/>
                      <a:pt x="1664406" y="1353652"/>
                      <a:pt x="1621015" y="1333544"/>
                    </a:cubicBezTo>
                    <a:cubicBezTo>
                      <a:pt x="1577624" y="1313436"/>
                      <a:pt x="1459091" y="999111"/>
                      <a:pt x="1443216" y="1066844"/>
                    </a:cubicBezTo>
                    <a:cubicBezTo>
                      <a:pt x="1427341" y="1134577"/>
                      <a:pt x="1510949" y="1438319"/>
                      <a:pt x="1474966" y="1416094"/>
                    </a:cubicBezTo>
                    <a:cubicBezTo>
                      <a:pt x="1438983" y="1393869"/>
                      <a:pt x="1380774" y="1052237"/>
                      <a:pt x="1367016" y="1162094"/>
                    </a:cubicBezTo>
                    <a:cubicBezTo>
                      <a:pt x="1369133" y="1345824"/>
                      <a:pt x="1371249" y="1529554"/>
                      <a:pt x="1373366" y="1713284"/>
                    </a:cubicBezTo>
                    <a:cubicBezTo>
                      <a:pt x="1296108" y="1814484"/>
                      <a:pt x="1171224" y="1176701"/>
                      <a:pt x="1125716" y="1117644"/>
                    </a:cubicBezTo>
                    <a:cubicBezTo>
                      <a:pt x="1080208" y="1058587"/>
                      <a:pt x="1154291" y="1458427"/>
                      <a:pt x="1100316" y="1358944"/>
                    </a:cubicBezTo>
                    <a:cubicBezTo>
                      <a:pt x="1046341" y="1259461"/>
                      <a:pt x="900291" y="878461"/>
                      <a:pt x="871716" y="889044"/>
                    </a:cubicBezTo>
                    <a:cubicBezTo>
                      <a:pt x="843141" y="899627"/>
                      <a:pt x="1001891" y="1259671"/>
                      <a:pt x="928866" y="1174794"/>
                    </a:cubicBezTo>
                    <a:lnTo>
                      <a:pt x="630416" y="709984"/>
                    </a:lnTo>
                    <a:cubicBezTo>
                      <a:pt x="414516" y="624469"/>
                      <a:pt x="772233" y="902592"/>
                      <a:pt x="706616" y="914444"/>
                    </a:cubicBezTo>
                    <a:cubicBezTo>
                      <a:pt x="393349" y="996146"/>
                      <a:pt x="54683" y="600119"/>
                      <a:pt x="90666" y="565194"/>
                    </a:cubicBezTo>
                    <a:cubicBezTo>
                      <a:pt x="126649" y="530269"/>
                      <a:pt x="274816" y="581069"/>
                      <a:pt x="255766" y="533444"/>
                    </a:cubicBezTo>
                    <a:cubicBezTo>
                      <a:pt x="236716" y="485819"/>
                      <a:pt x="75849" y="471002"/>
                      <a:pt x="97016" y="431844"/>
                    </a:cubicBezTo>
                    <a:cubicBezTo>
                      <a:pt x="118183" y="392686"/>
                      <a:pt x="222957" y="441369"/>
                      <a:pt x="198616" y="406444"/>
                    </a:cubicBezTo>
                    <a:cubicBezTo>
                      <a:pt x="174275" y="371519"/>
                      <a:pt x="25050" y="282619"/>
                      <a:pt x="39867" y="266744"/>
                    </a:cubicBezTo>
                    <a:cubicBezTo>
                      <a:pt x="32988" y="204512"/>
                      <a:pt x="148875" y="281560"/>
                      <a:pt x="128767" y="254044"/>
                    </a:cubicBezTo>
                    <a:cubicBezTo>
                      <a:pt x="108659" y="226528"/>
                      <a:pt x="-16224" y="167262"/>
                      <a:pt x="1767" y="152445"/>
                    </a:cubicBezTo>
                    <a:cubicBezTo>
                      <a:pt x="19758" y="137628"/>
                      <a:pt x="122416" y="175727"/>
                      <a:pt x="109716" y="139744"/>
                    </a:cubicBezTo>
                    <a:cubicBezTo>
                      <a:pt x="97016" y="103761"/>
                      <a:pt x="8116" y="-2472"/>
                      <a:pt x="27166" y="44"/>
                    </a:cubicBezTo>
                    <a:lnTo>
                      <a:pt x="141466" y="110392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Rectangle 89">
                <a:extLst>
                  <a:ext uri="{FF2B5EF4-FFF2-40B4-BE49-F238E27FC236}">
                    <a16:creationId xmlns:a16="http://schemas.microsoft.com/office/drawing/2014/main" id="{2FA00451-CEB4-F92B-DF72-3386EEDCEB78}"/>
                  </a:ext>
                </a:extLst>
              </p:cNvPr>
              <p:cNvSpPr/>
              <p:nvPr/>
            </p:nvSpPr>
            <p:spPr>
              <a:xfrm>
                <a:off x="4114800" y="2908301"/>
                <a:ext cx="3658987" cy="2613591"/>
              </a:xfrm>
              <a:custGeom>
                <a:avLst/>
                <a:gdLst>
                  <a:gd name="connsiteX0" fmla="*/ 0 w 1263870"/>
                  <a:gd name="connsiteY0" fmla="*/ 0 h 1333500"/>
                  <a:gd name="connsiteX1" fmla="*/ 1263870 w 1263870"/>
                  <a:gd name="connsiteY1" fmla="*/ 0 h 1333500"/>
                  <a:gd name="connsiteX2" fmla="*/ 1263870 w 1263870"/>
                  <a:gd name="connsiteY2" fmla="*/ 1333500 h 1333500"/>
                  <a:gd name="connsiteX3" fmla="*/ 0 w 1263870"/>
                  <a:gd name="connsiteY3" fmla="*/ 1333500 h 1333500"/>
                  <a:gd name="connsiteX4" fmla="*/ 0 w 1263870"/>
                  <a:gd name="connsiteY4" fmla="*/ 0 h 1333500"/>
                  <a:gd name="connsiteX0" fmla="*/ 0 w 2102070"/>
                  <a:gd name="connsiteY0" fmla="*/ 0 h 1790700"/>
                  <a:gd name="connsiteX1" fmla="*/ 2102070 w 2102070"/>
                  <a:gd name="connsiteY1" fmla="*/ 457200 h 1790700"/>
                  <a:gd name="connsiteX2" fmla="*/ 2102070 w 2102070"/>
                  <a:gd name="connsiteY2" fmla="*/ 1790700 h 1790700"/>
                  <a:gd name="connsiteX3" fmla="*/ 838200 w 2102070"/>
                  <a:gd name="connsiteY3" fmla="*/ 1790700 h 1790700"/>
                  <a:gd name="connsiteX4" fmla="*/ 0 w 2102070"/>
                  <a:gd name="connsiteY4" fmla="*/ 0 h 1790700"/>
                  <a:gd name="connsiteX0" fmla="*/ 0 w 2508470"/>
                  <a:gd name="connsiteY0" fmla="*/ 0 h 1790700"/>
                  <a:gd name="connsiteX1" fmla="*/ 2508470 w 2508470"/>
                  <a:gd name="connsiteY1" fmla="*/ 520700 h 1790700"/>
                  <a:gd name="connsiteX2" fmla="*/ 2102070 w 2508470"/>
                  <a:gd name="connsiteY2" fmla="*/ 1790700 h 1790700"/>
                  <a:gd name="connsiteX3" fmla="*/ 838200 w 2508470"/>
                  <a:gd name="connsiteY3" fmla="*/ 1790700 h 1790700"/>
                  <a:gd name="connsiteX4" fmla="*/ 0 w 2508470"/>
                  <a:gd name="connsiteY4" fmla="*/ 0 h 1790700"/>
                  <a:gd name="connsiteX0" fmla="*/ 952500 w 3460970"/>
                  <a:gd name="connsiteY0" fmla="*/ 0 h 2247900"/>
                  <a:gd name="connsiteX1" fmla="*/ 3460970 w 3460970"/>
                  <a:gd name="connsiteY1" fmla="*/ 520700 h 2247900"/>
                  <a:gd name="connsiteX2" fmla="*/ 3054570 w 3460970"/>
                  <a:gd name="connsiteY2" fmla="*/ 1790700 h 2247900"/>
                  <a:gd name="connsiteX3" fmla="*/ 0 w 3460970"/>
                  <a:gd name="connsiteY3" fmla="*/ 2247900 h 2247900"/>
                  <a:gd name="connsiteX4" fmla="*/ 952500 w 3460970"/>
                  <a:gd name="connsiteY4" fmla="*/ 0 h 2247900"/>
                  <a:gd name="connsiteX0" fmla="*/ 952500 w 3460970"/>
                  <a:gd name="connsiteY0" fmla="*/ 0 h 2247900"/>
                  <a:gd name="connsiteX1" fmla="*/ 3460970 w 3460970"/>
                  <a:gd name="connsiteY1" fmla="*/ 520700 h 2247900"/>
                  <a:gd name="connsiteX2" fmla="*/ 0 w 3460970"/>
                  <a:gd name="connsiteY2" fmla="*/ 2247900 h 2247900"/>
                  <a:gd name="connsiteX3" fmla="*/ 952500 w 3460970"/>
                  <a:gd name="connsiteY3" fmla="*/ 0 h 2247900"/>
                  <a:gd name="connsiteX0" fmla="*/ 952500 w 3460970"/>
                  <a:gd name="connsiteY0" fmla="*/ 0 h 2485762"/>
                  <a:gd name="connsiteX1" fmla="*/ 3460970 w 3460970"/>
                  <a:gd name="connsiteY1" fmla="*/ 520700 h 2485762"/>
                  <a:gd name="connsiteX2" fmla="*/ 0 w 3460970"/>
                  <a:gd name="connsiteY2" fmla="*/ 2247900 h 2485762"/>
                  <a:gd name="connsiteX3" fmla="*/ 952500 w 3460970"/>
                  <a:gd name="connsiteY3" fmla="*/ 0 h 2485762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77900 w 3460970"/>
                  <a:gd name="connsiteY0" fmla="*/ 0 h 2597427"/>
                  <a:gd name="connsiteX1" fmla="*/ 3460970 w 3460970"/>
                  <a:gd name="connsiteY1" fmla="*/ 584200 h 2597427"/>
                  <a:gd name="connsiteX2" fmla="*/ 0 w 3460970"/>
                  <a:gd name="connsiteY2" fmla="*/ 2311400 h 2597427"/>
                  <a:gd name="connsiteX3" fmla="*/ 977900 w 3460970"/>
                  <a:gd name="connsiteY3" fmla="*/ 0 h 2597427"/>
                  <a:gd name="connsiteX0" fmla="*/ 977900 w 3465633"/>
                  <a:gd name="connsiteY0" fmla="*/ 0 h 2612926"/>
                  <a:gd name="connsiteX1" fmla="*/ 3460970 w 3465633"/>
                  <a:gd name="connsiteY1" fmla="*/ 584200 h 2612926"/>
                  <a:gd name="connsiteX2" fmla="*/ 0 w 3465633"/>
                  <a:gd name="connsiteY2" fmla="*/ 2311400 h 2612926"/>
                  <a:gd name="connsiteX3" fmla="*/ 977900 w 3465633"/>
                  <a:gd name="connsiteY3" fmla="*/ 0 h 2612926"/>
                  <a:gd name="connsiteX0" fmla="*/ 977900 w 3468172"/>
                  <a:gd name="connsiteY0" fmla="*/ 0 h 2617475"/>
                  <a:gd name="connsiteX1" fmla="*/ 3460970 w 3468172"/>
                  <a:gd name="connsiteY1" fmla="*/ 584200 h 2617475"/>
                  <a:gd name="connsiteX2" fmla="*/ 0 w 3468172"/>
                  <a:gd name="connsiteY2" fmla="*/ 2311400 h 2617475"/>
                  <a:gd name="connsiteX3" fmla="*/ 977900 w 3468172"/>
                  <a:gd name="connsiteY3" fmla="*/ 0 h 2617475"/>
                  <a:gd name="connsiteX0" fmla="*/ 1168400 w 3657729"/>
                  <a:gd name="connsiteY0" fmla="*/ 0 h 2617475"/>
                  <a:gd name="connsiteX1" fmla="*/ 3651470 w 3657729"/>
                  <a:gd name="connsiteY1" fmla="*/ 584200 h 2617475"/>
                  <a:gd name="connsiteX2" fmla="*/ 0 w 3657729"/>
                  <a:gd name="connsiteY2" fmla="*/ 2311400 h 2617475"/>
                  <a:gd name="connsiteX3" fmla="*/ 1168400 w 3657729"/>
                  <a:gd name="connsiteY3" fmla="*/ 0 h 2617475"/>
                  <a:gd name="connsiteX0" fmla="*/ 1168400 w 3658987"/>
                  <a:gd name="connsiteY0" fmla="*/ 0 h 2613591"/>
                  <a:gd name="connsiteX1" fmla="*/ 3651470 w 3658987"/>
                  <a:gd name="connsiteY1" fmla="*/ 584200 h 2613591"/>
                  <a:gd name="connsiteX2" fmla="*/ 0 w 3658987"/>
                  <a:gd name="connsiteY2" fmla="*/ 2311400 h 2613591"/>
                  <a:gd name="connsiteX3" fmla="*/ 1168400 w 3658987"/>
                  <a:gd name="connsiteY3" fmla="*/ 0 h 2613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8987" h="2613591">
                    <a:moveTo>
                      <a:pt x="1168400" y="0"/>
                    </a:moveTo>
                    <a:cubicBezTo>
                      <a:pt x="2004557" y="173567"/>
                      <a:pt x="2662913" y="1845733"/>
                      <a:pt x="3651470" y="584200"/>
                    </a:cubicBezTo>
                    <a:cubicBezTo>
                      <a:pt x="3760193" y="1855893"/>
                      <a:pt x="2696707" y="3237442"/>
                      <a:pt x="0" y="2311400"/>
                    </a:cubicBezTo>
                    <a:lnTo>
                      <a:pt x="116840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F2ABA540-5DF4-06B3-754D-3291753593D7}"/>
                  </a:ext>
                </a:extLst>
              </p:cNvPr>
              <p:cNvSpPr/>
              <p:nvPr/>
            </p:nvSpPr>
            <p:spPr>
              <a:xfrm>
                <a:off x="6035040" y="885007"/>
                <a:ext cx="1755695" cy="1360708"/>
              </a:xfrm>
              <a:prstGeom prst="ellipse">
                <a:avLst/>
              </a:prstGeom>
              <a:gradFill>
                <a:gsLst>
                  <a:gs pos="0">
                    <a:srgbClr val="FFC000">
                      <a:lumMod val="20000"/>
                      <a:lumOff val="80000"/>
                    </a:srgbClr>
                  </a:gs>
                  <a:gs pos="54000">
                    <a:srgbClr val="A4492A"/>
                  </a:gs>
                </a:gsLst>
                <a:lin ang="66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75BE4D90-9FA9-FF01-1FE4-FCFAB838E135}"/>
                  </a:ext>
                </a:extLst>
              </p:cNvPr>
              <p:cNvSpPr/>
              <p:nvPr/>
            </p:nvSpPr>
            <p:spPr>
              <a:xfrm rot="4277844">
                <a:off x="6607914" y="1146668"/>
                <a:ext cx="702139" cy="689485"/>
              </a:xfrm>
              <a:prstGeom prst="ellipse">
                <a:avLst/>
              </a:prstGeom>
              <a:solidFill>
                <a:srgbClr val="6D5C53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204534A0-D1AF-E4F9-4D7E-835FFD6588D6}"/>
                  </a:ext>
                </a:extLst>
              </p:cNvPr>
              <p:cNvSpPr/>
              <p:nvPr/>
            </p:nvSpPr>
            <p:spPr>
              <a:xfrm rot="4277844">
                <a:off x="6709314" y="1246240"/>
                <a:ext cx="499338" cy="49033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E22E9FC2-831F-011D-1F8A-984EAEDE2705}"/>
                  </a:ext>
                </a:extLst>
              </p:cNvPr>
              <p:cNvSpPr/>
              <p:nvPr/>
            </p:nvSpPr>
            <p:spPr>
              <a:xfrm rot="4277844">
                <a:off x="6814891" y="1297606"/>
                <a:ext cx="195991" cy="19245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Rectangle 84">
                <a:extLst>
                  <a:ext uri="{FF2B5EF4-FFF2-40B4-BE49-F238E27FC236}">
                    <a16:creationId xmlns:a16="http://schemas.microsoft.com/office/drawing/2014/main" id="{40CD02FA-8915-F23F-B27C-EBF1E1B7AB6D}"/>
                  </a:ext>
                </a:extLst>
              </p:cNvPr>
              <p:cNvSpPr/>
              <p:nvPr/>
            </p:nvSpPr>
            <p:spPr>
              <a:xfrm>
                <a:off x="5171057" y="470140"/>
                <a:ext cx="2790824" cy="1145692"/>
              </a:xfrm>
              <a:custGeom>
                <a:avLst/>
                <a:gdLst>
                  <a:gd name="connsiteX0" fmla="*/ 0 w 811362"/>
                  <a:gd name="connsiteY0" fmla="*/ 0 h 832514"/>
                  <a:gd name="connsiteX1" fmla="*/ 811362 w 811362"/>
                  <a:gd name="connsiteY1" fmla="*/ 0 h 832514"/>
                  <a:gd name="connsiteX2" fmla="*/ 811362 w 811362"/>
                  <a:gd name="connsiteY2" fmla="*/ 832514 h 832514"/>
                  <a:gd name="connsiteX3" fmla="*/ 0 w 811362"/>
                  <a:gd name="connsiteY3" fmla="*/ 832514 h 832514"/>
                  <a:gd name="connsiteX4" fmla="*/ 0 w 811362"/>
                  <a:gd name="connsiteY4" fmla="*/ 0 h 832514"/>
                  <a:gd name="connsiteX0" fmla="*/ 0 w 947839"/>
                  <a:gd name="connsiteY0" fmla="*/ 0 h 832514"/>
                  <a:gd name="connsiteX1" fmla="*/ 811362 w 947839"/>
                  <a:gd name="connsiteY1" fmla="*/ 0 h 832514"/>
                  <a:gd name="connsiteX2" fmla="*/ 947839 w 947839"/>
                  <a:gd name="connsiteY2" fmla="*/ 832514 h 832514"/>
                  <a:gd name="connsiteX3" fmla="*/ 0 w 947839"/>
                  <a:gd name="connsiteY3" fmla="*/ 832514 h 832514"/>
                  <a:gd name="connsiteX4" fmla="*/ 0 w 947839"/>
                  <a:gd name="connsiteY4" fmla="*/ 0 h 832514"/>
                  <a:gd name="connsiteX0" fmla="*/ 1815152 w 2762991"/>
                  <a:gd name="connsiteY0" fmla="*/ 0 h 832514"/>
                  <a:gd name="connsiteX1" fmla="*/ 2626514 w 2762991"/>
                  <a:gd name="connsiteY1" fmla="*/ 0 h 832514"/>
                  <a:gd name="connsiteX2" fmla="*/ 2762991 w 2762991"/>
                  <a:gd name="connsiteY2" fmla="*/ 832514 h 832514"/>
                  <a:gd name="connsiteX3" fmla="*/ 0 w 2762991"/>
                  <a:gd name="connsiteY3" fmla="*/ 504968 h 832514"/>
                  <a:gd name="connsiteX4" fmla="*/ 1815152 w 2762991"/>
                  <a:gd name="connsiteY4" fmla="*/ 0 h 832514"/>
                  <a:gd name="connsiteX0" fmla="*/ 627797 w 2762991"/>
                  <a:gd name="connsiteY0" fmla="*/ 341194 h 832514"/>
                  <a:gd name="connsiteX1" fmla="*/ 2626514 w 2762991"/>
                  <a:gd name="connsiteY1" fmla="*/ 0 h 832514"/>
                  <a:gd name="connsiteX2" fmla="*/ 2762991 w 2762991"/>
                  <a:gd name="connsiteY2" fmla="*/ 832514 h 832514"/>
                  <a:gd name="connsiteX3" fmla="*/ 0 w 2762991"/>
                  <a:gd name="connsiteY3" fmla="*/ 504968 h 832514"/>
                  <a:gd name="connsiteX4" fmla="*/ 627797 w 2762991"/>
                  <a:gd name="connsiteY4" fmla="*/ 341194 h 832514"/>
                  <a:gd name="connsiteX0" fmla="*/ 627797 w 2762991"/>
                  <a:gd name="connsiteY0" fmla="*/ 313898 h 805218"/>
                  <a:gd name="connsiteX1" fmla="*/ 19792 w 2762991"/>
                  <a:gd name="connsiteY1" fmla="*/ 0 h 805218"/>
                  <a:gd name="connsiteX2" fmla="*/ 2762991 w 2762991"/>
                  <a:gd name="connsiteY2" fmla="*/ 805218 h 805218"/>
                  <a:gd name="connsiteX3" fmla="*/ 0 w 2762991"/>
                  <a:gd name="connsiteY3" fmla="*/ 477672 h 805218"/>
                  <a:gd name="connsiteX4" fmla="*/ 627797 w 2762991"/>
                  <a:gd name="connsiteY4" fmla="*/ 313898 h 805218"/>
                  <a:gd name="connsiteX0" fmla="*/ 627797 w 2762991"/>
                  <a:gd name="connsiteY0" fmla="*/ 535611 h 1026931"/>
                  <a:gd name="connsiteX1" fmla="*/ 19792 w 2762991"/>
                  <a:gd name="connsiteY1" fmla="*/ 221713 h 1026931"/>
                  <a:gd name="connsiteX2" fmla="*/ 2762991 w 2762991"/>
                  <a:gd name="connsiteY2" fmla="*/ 1026931 h 1026931"/>
                  <a:gd name="connsiteX3" fmla="*/ 0 w 2762991"/>
                  <a:gd name="connsiteY3" fmla="*/ 699385 h 1026931"/>
                  <a:gd name="connsiteX4" fmla="*/ 627797 w 2762991"/>
                  <a:gd name="connsiteY4" fmla="*/ 535611 h 1026931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71038 h 1127159"/>
                  <a:gd name="connsiteX4" fmla="*/ 627797 w 2762991"/>
                  <a:gd name="connsiteY4" fmla="*/ 635839 h 1127159"/>
                  <a:gd name="connsiteX0" fmla="*/ 655630 w 2790824"/>
                  <a:gd name="connsiteY0" fmla="*/ 625121 h 1116441"/>
                  <a:gd name="connsiteX1" fmla="*/ 0 w 2790824"/>
                  <a:gd name="connsiteY1" fmla="*/ 335036 h 1116441"/>
                  <a:gd name="connsiteX2" fmla="*/ 2790824 w 2790824"/>
                  <a:gd name="connsiteY2" fmla="*/ 1116441 h 1116441"/>
                  <a:gd name="connsiteX3" fmla="*/ 27833 w 2790824"/>
                  <a:gd name="connsiteY3" fmla="*/ 760320 h 1116441"/>
                  <a:gd name="connsiteX4" fmla="*/ 655630 w 2790824"/>
                  <a:gd name="connsiteY4" fmla="*/ 625121 h 1116441"/>
                  <a:gd name="connsiteX0" fmla="*/ 655630 w 2790824"/>
                  <a:gd name="connsiteY0" fmla="*/ 530808 h 1022128"/>
                  <a:gd name="connsiteX1" fmla="*/ 0 w 2790824"/>
                  <a:gd name="connsiteY1" fmla="*/ 240723 h 1022128"/>
                  <a:gd name="connsiteX2" fmla="*/ 2790824 w 2790824"/>
                  <a:gd name="connsiteY2" fmla="*/ 1022128 h 1022128"/>
                  <a:gd name="connsiteX3" fmla="*/ 27833 w 2790824"/>
                  <a:gd name="connsiteY3" fmla="*/ 666007 h 1022128"/>
                  <a:gd name="connsiteX4" fmla="*/ 655630 w 2790824"/>
                  <a:gd name="connsiteY4" fmla="*/ 530808 h 1022128"/>
                  <a:gd name="connsiteX0" fmla="*/ 655630 w 2790824"/>
                  <a:gd name="connsiteY0" fmla="*/ 643983 h 1135303"/>
                  <a:gd name="connsiteX1" fmla="*/ 0 w 2790824"/>
                  <a:gd name="connsiteY1" fmla="*/ 353898 h 1135303"/>
                  <a:gd name="connsiteX2" fmla="*/ 2790824 w 2790824"/>
                  <a:gd name="connsiteY2" fmla="*/ 1135303 h 1135303"/>
                  <a:gd name="connsiteX3" fmla="*/ 27833 w 2790824"/>
                  <a:gd name="connsiteY3" fmla="*/ 779182 h 1135303"/>
                  <a:gd name="connsiteX4" fmla="*/ 655630 w 2790824"/>
                  <a:gd name="connsiteY4" fmla="*/ 643983 h 1135303"/>
                  <a:gd name="connsiteX0" fmla="*/ 655630 w 2790824"/>
                  <a:gd name="connsiteY0" fmla="*/ 643983 h 1135303"/>
                  <a:gd name="connsiteX1" fmla="*/ 0 w 2790824"/>
                  <a:gd name="connsiteY1" fmla="*/ 353898 h 1135303"/>
                  <a:gd name="connsiteX2" fmla="*/ 2790824 w 2790824"/>
                  <a:gd name="connsiteY2" fmla="*/ 1135303 h 1135303"/>
                  <a:gd name="connsiteX3" fmla="*/ 27833 w 2790824"/>
                  <a:gd name="connsiteY3" fmla="*/ 779182 h 1135303"/>
                  <a:gd name="connsiteX4" fmla="*/ 655630 w 2790824"/>
                  <a:gd name="connsiteY4" fmla="*/ 643983 h 1135303"/>
                  <a:gd name="connsiteX0" fmla="*/ 655630 w 2790824"/>
                  <a:gd name="connsiteY0" fmla="*/ 615957 h 1107277"/>
                  <a:gd name="connsiteX1" fmla="*/ 0 w 2790824"/>
                  <a:gd name="connsiteY1" fmla="*/ 325872 h 1107277"/>
                  <a:gd name="connsiteX2" fmla="*/ 2790824 w 2790824"/>
                  <a:gd name="connsiteY2" fmla="*/ 1107277 h 1107277"/>
                  <a:gd name="connsiteX3" fmla="*/ 27833 w 2790824"/>
                  <a:gd name="connsiteY3" fmla="*/ 751156 h 1107277"/>
                  <a:gd name="connsiteX4" fmla="*/ 655630 w 2790824"/>
                  <a:gd name="connsiteY4" fmla="*/ 615957 h 1107277"/>
                  <a:gd name="connsiteX0" fmla="*/ 655630 w 2790824"/>
                  <a:gd name="connsiteY0" fmla="*/ 615957 h 1107277"/>
                  <a:gd name="connsiteX1" fmla="*/ 0 w 2790824"/>
                  <a:gd name="connsiteY1" fmla="*/ 325872 h 1107277"/>
                  <a:gd name="connsiteX2" fmla="*/ 2790824 w 2790824"/>
                  <a:gd name="connsiteY2" fmla="*/ 1107277 h 1107277"/>
                  <a:gd name="connsiteX3" fmla="*/ 27833 w 2790824"/>
                  <a:gd name="connsiteY3" fmla="*/ 751156 h 1107277"/>
                  <a:gd name="connsiteX4" fmla="*/ 655630 w 2790824"/>
                  <a:gd name="connsiteY4" fmla="*/ 615957 h 1107277"/>
                  <a:gd name="connsiteX0" fmla="*/ 655630 w 2790824"/>
                  <a:gd name="connsiteY0" fmla="*/ 654372 h 1145692"/>
                  <a:gd name="connsiteX1" fmla="*/ 0 w 2790824"/>
                  <a:gd name="connsiteY1" fmla="*/ 364287 h 1145692"/>
                  <a:gd name="connsiteX2" fmla="*/ 2790824 w 2790824"/>
                  <a:gd name="connsiteY2" fmla="*/ 1145692 h 1145692"/>
                  <a:gd name="connsiteX3" fmla="*/ 27833 w 2790824"/>
                  <a:gd name="connsiteY3" fmla="*/ 789571 h 1145692"/>
                  <a:gd name="connsiteX4" fmla="*/ 655630 w 2790824"/>
                  <a:gd name="connsiteY4" fmla="*/ 654372 h 114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0824" h="1145692">
                    <a:moveTo>
                      <a:pt x="655630" y="654372"/>
                    </a:moveTo>
                    <a:cubicBezTo>
                      <a:pt x="170387" y="691027"/>
                      <a:pt x="129643" y="511782"/>
                      <a:pt x="0" y="364287"/>
                    </a:cubicBezTo>
                    <a:cubicBezTo>
                      <a:pt x="382634" y="713443"/>
                      <a:pt x="2247377" y="-1102398"/>
                      <a:pt x="2790824" y="1145692"/>
                    </a:cubicBezTo>
                    <a:cubicBezTo>
                      <a:pt x="1351212" y="-642164"/>
                      <a:pt x="1044365" y="1785858"/>
                      <a:pt x="27833" y="789571"/>
                    </a:cubicBezTo>
                    <a:cubicBezTo>
                      <a:pt x="318986" y="830514"/>
                      <a:pt x="446364" y="708963"/>
                      <a:pt x="655630" y="65437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00">
                      <a:lumMod val="20000"/>
                      <a:lumOff val="80000"/>
                    </a:srgbClr>
                  </a:gs>
                  <a:gs pos="19000">
                    <a:srgbClr val="ED591D"/>
                  </a:gs>
                </a:gsLst>
                <a:lin ang="174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Rectangle 86">
                <a:extLst>
                  <a:ext uri="{FF2B5EF4-FFF2-40B4-BE49-F238E27FC236}">
                    <a16:creationId xmlns:a16="http://schemas.microsoft.com/office/drawing/2014/main" id="{EA90D6AD-A43B-4F9F-2E48-A22631D5BB11}"/>
                  </a:ext>
                </a:extLst>
              </p:cNvPr>
              <p:cNvSpPr/>
              <p:nvPr/>
            </p:nvSpPr>
            <p:spPr>
              <a:xfrm rot="21420444">
                <a:off x="3846727" y="2285140"/>
                <a:ext cx="2943947" cy="3051132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3947" h="3051132">
                    <a:moveTo>
                      <a:pt x="1435100" y="434155"/>
                    </a:moveTo>
                    <a:cubicBezTo>
                      <a:pt x="1820333" y="150522"/>
                      <a:pt x="3132667" y="-666512"/>
                      <a:pt x="2921000" y="1119955"/>
                    </a:cubicBezTo>
                    <a:cubicBezTo>
                      <a:pt x="2844800" y="1716855"/>
                      <a:pt x="1752600" y="3088455"/>
                      <a:pt x="0" y="3050355"/>
                    </a:cubicBezTo>
                    <a:cubicBezTo>
                      <a:pt x="287867" y="1454388"/>
                      <a:pt x="1020233" y="734722"/>
                      <a:pt x="1435100" y="4341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5126"/>
                  </a:gs>
                  <a:gs pos="39000">
                    <a:srgbClr val="5C8B9D"/>
                  </a:gs>
                </a:gsLst>
                <a:lin ang="13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Rectangle 86">
                <a:extLst>
                  <a:ext uri="{FF2B5EF4-FFF2-40B4-BE49-F238E27FC236}">
                    <a16:creationId xmlns:a16="http://schemas.microsoft.com/office/drawing/2014/main" id="{3C8F4ABC-4E6B-DFAD-49A7-159D5B7126BC}"/>
                  </a:ext>
                </a:extLst>
              </p:cNvPr>
              <p:cNvSpPr/>
              <p:nvPr/>
            </p:nvSpPr>
            <p:spPr>
              <a:xfrm rot="21033195">
                <a:off x="4245690" y="2373024"/>
                <a:ext cx="2469258" cy="1948622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3947" h="3051132">
                    <a:moveTo>
                      <a:pt x="1435100" y="434155"/>
                    </a:moveTo>
                    <a:cubicBezTo>
                      <a:pt x="1820333" y="150522"/>
                      <a:pt x="3132667" y="-666512"/>
                      <a:pt x="2921000" y="1119955"/>
                    </a:cubicBezTo>
                    <a:cubicBezTo>
                      <a:pt x="2844800" y="1716855"/>
                      <a:pt x="1752600" y="3088455"/>
                      <a:pt x="0" y="3050355"/>
                    </a:cubicBezTo>
                    <a:cubicBezTo>
                      <a:pt x="287867" y="1454388"/>
                      <a:pt x="1020233" y="734722"/>
                      <a:pt x="1435100" y="4341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7C27"/>
                  </a:gs>
                  <a:gs pos="66000">
                    <a:srgbClr val="5C8B9D"/>
                  </a:gs>
                </a:gsLst>
                <a:lin ang="13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Rectangle 102">
                <a:extLst>
                  <a:ext uri="{FF2B5EF4-FFF2-40B4-BE49-F238E27FC236}">
                    <a16:creationId xmlns:a16="http://schemas.microsoft.com/office/drawing/2014/main" id="{F1F9A3AB-4A15-CC35-A54F-CD95983E2D71}"/>
                  </a:ext>
                </a:extLst>
              </p:cNvPr>
              <p:cNvSpPr/>
              <p:nvPr/>
            </p:nvSpPr>
            <p:spPr>
              <a:xfrm>
                <a:off x="7329165" y="1247533"/>
                <a:ext cx="1295181" cy="736597"/>
              </a:xfrm>
              <a:custGeom>
                <a:avLst/>
                <a:gdLst>
                  <a:gd name="connsiteX0" fmla="*/ 0 w 558581"/>
                  <a:gd name="connsiteY0" fmla="*/ 0 h 300022"/>
                  <a:gd name="connsiteX1" fmla="*/ 558581 w 558581"/>
                  <a:gd name="connsiteY1" fmla="*/ 0 h 300022"/>
                  <a:gd name="connsiteX2" fmla="*/ 558581 w 558581"/>
                  <a:gd name="connsiteY2" fmla="*/ 300022 h 300022"/>
                  <a:gd name="connsiteX3" fmla="*/ 0 w 558581"/>
                  <a:gd name="connsiteY3" fmla="*/ 300022 h 300022"/>
                  <a:gd name="connsiteX4" fmla="*/ 0 w 558581"/>
                  <a:gd name="connsiteY4" fmla="*/ 0 h 300022"/>
                  <a:gd name="connsiteX0" fmla="*/ 0 w 933231"/>
                  <a:gd name="connsiteY0" fmla="*/ 0 h 452422"/>
                  <a:gd name="connsiteX1" fmla="*/ 558581 w 933231"/>
                  <a:gd name="connsiteY1" fmla="*/ 0 h 452422"/>
                  <a:gd name="connsiteX2" fmla="*/ 933231 w 933231"/>
                  <a:gd name="connsiteY2" fmla="*/ 452422 h 452422"/>
                  <a:gd name="connsiteX3" fmla="*/ 0 w 933231"/>
                  <a:gd name="connsiteY3" fmla="*/ 300022 h 452422"/>
                  <a:gd name="connsiteX4" fmla="*/ 0 w 933231"/>
                  <a:gd name="connsiteY4" fmla="*/ 0 h 452422"/>
                  <a:gd name="connsiteX0" fmla="*/ 0 w 933231"/>
                  <a:gd name="connsiteY0" fmla="*/ 165100 h 617522"/>
                  <a:gd name="connsiteX1" fmla="*/ 101381 w 933231"/>
                  <a:gd name="connsiteY1" fmla="*/ 0 h 617522"/>
                  <a:gd name="connsiteX2" fmla="*/ 933231 w 933231"/>
                  <a:gd name="connsiteY2" fmla="*/ 617522 h 617522"/>
                  <a:gd name="connsiteX3" fmla="*/ 0 w 933231"/>
                  <a:gd name="connsiteY3" fmla="*/ 465122 h 617522"/>
                  <a:gd name="connsiteX4" fmla="*/ 0 w 933231"/>
                  <a:gd name="connsiteY4" fmla="*/ 165100 h 617522"/>
                  <a:gd name="connsiteX0" fmla="*/ 0 w 1009431"/>
                  <a:gd name="connsiteY0" fmla="*/ 120650 h 617522"/>
                  <a:gd name="connsiteX1" fmla="*/ 177581 w 1009431"/>
                  <a:gd name="connsiteY1" fmla="*/ 0 h 617522"/>
                  <a:gd name="connsiteX2" fmla="*/ 1009431 w 1009431"/>
                  <a:gd name="connsiteY2" fmla="*/ 617522 h 617522"/>
                  <a:gd name="connsiteX3" fmla="*/ 76200 w 1009431"/>
                  <a:gd name="connsiteY3" fmla="*/ 465122 h 617522"/>
                  <a:gd name="connsiteX4" fmla="*/ 0 w 100943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73050 w 1282481"/>
                  <a:gd name="connsiteY0" fmla="*/ 120650 h 617522"/>
                  <a:gd name="connsiteX1" fmla="*/ 450631 w 1282481"/>
                  <a:gd name="connsiteY1" fmla="*/ 0 h 617522"/>
                  <a:gd name="connsiteX2" fmla="*/ 1282481 w 1282481"/>
                  <a:gd name="connsiteY2" fmla="*/ 617522 h 617522"/>
                  <a:gd name="connsiteX3" fmla="*/ 0 w 1282481"/>
                  <a:gd name="connsiteY3" fmla="*/ 373047 h 617522"/>
                  <a:gd name="connsiteX4" fmla="*/ 273050 w 1282481"/>
                  <a:gd name="connsiteY4" fmla="*/ 120650 h 617522"/>
                  <a:gd name="connsiteX0" fmla="*/ 273050 w 1282481"/>
                  <a:gd name="connsiteY0" fmla="*/ 120650 h 727494"/>
                  <a:gd name="connsiteX1" fmla="*/ 450631 w 1282481"/>
                  <a:gd name="connsiteY1" fmla="*/ 0 h 727494"/>
                  <a:gd name="connsiteX2" fmla="*/ 1282481 w 1282481"/>
                  <a:gd name="connsiteY2" fmla="*/ 617522 h 727494"/>
                  <a:gd name="connsiteX3" fmla="*/ 0 w 1282481"/>
                  <a:gd name="connsiteY3" fmla="*/ 373047 h 727494"/>
                  <a:gd name="connsiteX4" fmla="*/ 273050 w 1282481"/>
                  <a:gd name="connsiteY4" fmla="*/ 120650 h 727494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9508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95181"/>
                  <a:gd name="connsiteY0" fmla="*/ 107950 h 736597"/>
                  <a:gd name="connsiteX1" fmla="*/ 495081 w 1295181"/>
                  <a:gd name="connsiteY1" fmla="*/ 0 h 736597"/>
                  <a:gd name="connsiteX2" fmla="*/ 1295181 w 1295181"/>
                  <a:gd name="connsiteY2" fmla="*/ 604822 h 736597"/>
                  <a:gd name="connsiteX3" fmla="*/ 0 w 1295181"/>
                  <a:gd name="connsiteY3" fmla="*/ 360347 h 736597"/>
                  <a:gd name="connsiteX4" fmla="*/ 273050 w 1295181"/>
                  <a:gd name="connsiteY4" fmla="*/ 107950 h 736597"/>
                  <a:gd name="connsiteX0" fmla="*/ 273050 w 1295181"/>
                  <a:gd name="connsiteY0" fmla="*/ 107950 h 736597"/>
                  <a:gd name="connsiteX1" fmla="*/ 495081 w 1295181"/>
                  <a:gd name="connsiteY1" fmla="*/ 0 h 736597"/>
                  <a:gd name="connsiteX2" fmla="*/ 1295181 w 1295181"/>
                  <a:gd name="connsiteY2" fmla="*/ 604822 h 736597"/>
                  <a:gd name="connsiteX3" fmla="*/ 0 w 1295181"/>
                  <a:gd name="connsiteY3" fmla="*/ 360347 h 736597"/>
                  <a:gd name="connsiteX4" fmla="*/ 273050 w 1295181"/>
                  <a:gd name="connsiteY4" fmla="*/ 107950 h 736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5181" h="736597">
                    <a:moveTo>
                      <a:pt x="273050" y="107950"/>
                    </a:moveTo>
                    <a:cubicBezTo>
                      <a:pt x="341769" y="67733"/>
                      <a:pt x="435887" y="40217"/>
                      <a:pt x="495081" y="0"/>
                    </a:cubicBezTo>
                    <a:cubicBezTo>
                      <a:pt x="715214" y="62966"/>
                      <a:pt x="1186173" y="202131"/>
                      <a:pt x="1295181" y="604822"/>
                    </a:cubicBezTo>
                    <a:cubicBezTo>
                      <a:pt x="867687" y="523330"/>
                      <a:pt x="189369" y="1086364"/>
                      <a:pt x="0" y="360347"/>
                    </a:cubicBezTo>
                    <a:cubicBezTo>
                      <a:pt x="103717" y="298440"/>
                      <a:pt x="220133" y="350832"/>
                      <a:pt x="273050" y="107950"/>
                    </a:cubicBezTo>
                    <a:close/>
                  </a:path>
                </a:pathLst>
              </a:custGeom>
              <a:solidFill>
                <a:srgbClr val="5C8B9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B83EC614-4974-A224-B9D0-8FE34D374D37}"/>
                  </a:ext>
                </a:extLst>
              </p:cNvPr>
              <p:cNvSpPr/>
              <p:nvPr/>
            </p:nvSpPr>
            <p:spPr>
              <a:xfrm>
                <a:off x="7382921" y="1674946"/>
                <a:ext cx="1241425" cy="180584"/>
              </a:xfrm>
              <a:custGeom>
                <a:avLst/>
                <a:gdLst>
                  <a:gd name="connsiteX0" fmla="*/ 0 w 1241425"/>
                  <a:gd name="connsiteY0" fmla="*/ 63109 h 180584"/>
                  <a:gd name="connsiteX1" fmla="*/ 292100 w 1241425"/>
                  <a:gd name="connsiteY1" fmla="*/ 18659 h 180584"/>
                  <a:gd name="connsiteX2" fmla="*/ 644525 w 1241425"/>
                  <a:gd name="connsiteY2" fmla="*/ 2784 h 180584"/>
                  <a:gd name="connsiteX3" fmla="*/ 949325 w 1241425"/>
                  <a:gd name="connsiteY3" fmla="*/ 72634 h 180584"/>
                  <a:gd name="connsiteX4" fmla="*/ 1241425 w 1241425"/>
                  <a:gd name="connsiteY4" fmla="*/ 180584 h 180584"/>
                  <a:gd name="connsiteX5" fmla="*/ 1241425 w 1241425"/>
                  <a:gd name="connsiteY5" fmla="*/ 180584 h 18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41425" h="180584">
                    <a:moveTo>
                      <a:pt x="0" y="63109"/>
                    </a:moveTo>
                    <a:cubicBezTo>
                      <a:pt x="92339" y="45911"/>
                      <a:pt x="184679" y="28713"/>
                      <a:pt x="292100" y="18659"/>
                    </a:cubicBezTo>
                    <a:cubicBezTo>
                      <a:pt x="399521" y="8605"/>
                      <a:pt x="534988" y="-6212"/>
                      <a:pt x="644525" y="2784"/>
                    </a:cubicBezTo>
                    <a:cubicBezTo>
                      <a:pt x="754062" y="11780"/>
                      <a:pt x="849842" y="43001"/>
                      <a:pt x="949325" y="72634"/>
                    </a:cubicBezTo>
                    <a:cubicBezTo>
                      <a:pt x="1048808" y="102267"/>
                      <a:pt x="1241425" y="180584"/>
                      <a:pt x="1241425" y="180584"/>
                    </a:cubicBezTo>
                    <a:lnTo>
                      <a:pt x="1241425" y="180584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50" name="ttsMP3.com_VoiceText_2025-2-1_21-58-49">
            <a:hlinkClick r:id="" action="ppaction://media"/>
            <a:extLst>
              <a:ext uri="{FF2B5EF4-FFF2-40B4-BE49-F238E27FC236}">
                <a16:creationId xmlns:a16="http://schemas.microsoft.com/office/drawing/2014/main" id="{0CFF84DF-5BC0-E95F-ADE1-7974A9C0C1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08" fill="hold"/>
                                        <p:tgtEl>
                                          <p:spTgt spid="2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BE30E65-0084-838E-6E82-266A68E05354}"/>
              </a:ext>
            </a:extLst>
          </p:cNvPr>
          <p:cNvSpPr txBox="1"/>
          <p:nvPr/>
        </p:nvSpPr>
        <p:spPr>
          <a:xfrm>
            <a:off x="628655" y="589903"/>
            <a:ext cx="5968331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3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ED591D"/>
                </a:solidFill>
                <a:effectLst/>
                <a:uLnTx/>
                <a:uFillTx/>
                <a:latin typeface="Arial Black" panose="020B0A04020102020204" pitchFamily="34" charset="0"/>
              </a:rPr>
              <a:t>X </a:t>
            </a:r>
            <a:r>
              <a:rPr kumimoji="0" lang="en-US" sz="23300" b="0" i="0" u="none" strike="noStrike" kern="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srgbClr val="ED591D"/>
                </a:solidFill>
                <a:effectLst/>
                <a:uLnTx/>
                <a:uFillTx/>
                <a:latin typeface="Arial Black" panose="020B0A04020102020204" pitchFamily="34" charset="0"/>
              </a:rPr>
              <a:t>x</a:t>
            </a:r>
            <a:endParaRPr kumimoji="0" lang="en-US" sz="233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ED591D"/>
              </a:solidFill>
              <a:effectLst/>
              <a:uLnTx/>
              <a:uFillTx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54ABC0-0E69-5026-04C6-B435D9C0B2BC}"/>
              </a:ext>
            </a:extLst>
          </p:cNvPr>
          <p:cNvGrpSpPr/>
          <p:nvPr/>
        </p:nvGrpSpPr>
        <p:grpSpPr>
          <a:xfrm flipH="1">
            <a:off x="820111" y="3733800"/>
            <a:ext cx="5275889" cy="6323159"/>
            <a:chOff x="173233" y="21438"/>
            <a:chExt cx="5275889" cy="632315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0D7DB9-7A9D-2A69-47AD-4D0363B6C521}"/>
                </a:ext>
              </a:extLst>
            </p:cNvPr>
            <p:cNvSpPr txBox="1"/>
            <p:nvPr/>
          </p:nvSpPr>
          <p:spPr>
            <a:xfrm>
              <a:off x="173233" y="21438"/>
              <a:ext cx="448261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 err="1">
                  <a:ln>
                    <a:solidFill>
                      <a:sysClr val="windowText" lastClr="000000"/>
                    </a:solidFill>
                  </a:ln>
                  <a:solidFill>
                    <a:srgbClr val="ED591D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X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enops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D9DB8C-F322-3FD8-1F9C-52860711F98F}"/>
                </a:ext>
              </a:extLst>
            </p:cNvPr>
            <p:cNvGrpSpPr/>
            <p:nvPr/>
          </p:nvGrpSpPr>
          <p:grpSpPr>
            <a:xfrm>
              <a:off x="241686" y="1273141"/>
              <a:ext cx="5207436" cy="5071456"/>
              <a:chOff x="2185160" y="470140"/>
              <a:chExt cx="6439186" cy="6271042"/>
            </a:xfrm>
          </p:grpSpPr>
          <p:sp>
            <p:nvSpPr>
              <p:cNvPr id="19" name="Rectangle 86">
                <a:extLst>
                  <a:ext uri="{FF2B5EF4-FFF2-40B4-BE49-F238E27FC236}">
                    <a16:creationId xmlns:a16="http://schemas.microsoft.com/office/drawing/2014/main" id="{1D0F7D28-469D-ECB1-C93D-2D71A343BA61}"/>
                  </a:ext>
                </a:extLst>
              </p:cNvPr>
              <p:cNvSpPr/>
              <p:nvPr/>
            </p:nvSpPr>
            <p:spPr>
              <a:xfrm>
                <a:off x="2185160" y="3804102"/>
                <a:ext cx="3225128" cy="2592853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  <a:gd name="connsiteX0" fmla="*/ 1625600 w 3134447"/>
                  <a:gd name="connsiteY0" fmla="*/ 434155 h 3000362"/>
                  <a:gd name="connsiteX1" fmla="*/ 3111500 w 3134447"/>
                  <a:gd name="connsiteY1" fmla="*/ 1119955 h 3000362"/>
                  <a:gd name="connsiteX2" fmla="*/ 0 w 3134447"/>
                  <a:gd name="connsiteY2" fmla="*/ 2999555 h 3000362"/>
                  <a:gd name="connsiteX3" fmla="*/ 1625600 w 3134447"/>
                  <a:gd name="connsiteY3" fmla="*/ 434155 h 3000362"/>
                  <a:gd name="connsiteX0" fmla="*/ 1625600 w 3121946"/>
                  <a:gd name="connsiteY0" fmla="*/ 266917 h 2833425"/>
                  <a:gd name="connsiteX1" fmla="*/ 3098800 w 3121946"/>
                  <a:gd name="connsiteY1" fmla="*/ 1321017 h 2833425"/>
                  <a:gd name="connsiteX2" fmla="*/ 0 w 3121946"/>
                  <a:gd name="connsiteY2" fmla="*/ 2832317 h 2833425"/>
                  <a:gd name="connsiteX3" fmla="*/ 1625600 w 3121946"/>
                  <a:gd name="connsiteY3" fmla="*/ 266917 h 2833425"/>
                  <a:gd name="connsiteX0" fmla="*/ 1625600 w 3121946"/>
                  <a:gd name="connsiteY0" fmla="*/ 266917 h 3004534"/>
                  <a:gd name="connsiteX1" fmla="*/ 3098800 w 3121946"/>
                  <a:gd name="connsiteY1" fmla="*/ 1321017 h 3004534"/>
                  <a:gd name="connsiteX2" fmla="*/ 0 w 3121946"/>
                  <a:gd name="connsiteY2" fmla="*/ 2832317 h 3004534"/>
                  <a:gd name="connsiteX3" fmla="*/ 1625600 w 3121946"/>
                  <a:gd name="connsiteY3" fmla="*/ 266917 h 300453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5128" h="2592853">
                    <a:moveTo>
                      <a:pt x="2628900" y="730527"/>
                    </a:moveTo>
                    <a:cubicBezTo>
                      <a:pt x="3014133" y="446894"/>
                      <a:pt x="3373967" y="-865440"/>
                      <a:pt x="3162300" y="921027"/>
                    </a:cubicBezTo>
                    <a:cubicBezTo>
                      <a:pt x="3086100" y="1517927"/>
                      <a:pt x="1536700" y="3118127"/>
                      <a:pt x="0" y="2419627"/>
                    </a:cubicBezTo>
                    <a:cubicBezTo>
                      <a:pt x="960967" y="2030160"/>
                      <a:pt x="1693333" y="1551794"/>
                      <a:pt x="2628900" y="730527"/>
                    </a:cubicBezTo>
                    <a:close/>
                  </a:path>
                </a:pathLst>
              </a:custGeom>
              <a:gradFill>
                <a:gsLst>
                  <a:gs pos="56000">
                    <a:srgbClr val="5C8B9D"/>
                  </a:gs>
                  <a:gs pos="0">
                    <a:srgbClr val="DF7C27"/>
                  </a:gs>
                </a:gsLst>
                <a:lin ang="13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 86">
                <a:extLst>
                  <a:ext uri="{FF2B5EF4-FFF2-40B4-BE49-F238E27FC236}">
                    <a16:creationId xmlns:a16="http://schemas.microsoft.com/office/drawing/2014/main" id="{8CB8379B-1A80-53F7-6C5D-D081C0E839B3}"/>
                  </a:ext>
                </a:extLst>
              </p:cNvPr>
              <p:cNvSpPr/>
              <p:nvPr/>
            </p:nvSpPr>
            <p:spPr>
              <a:xfrm>
                <a:off x="2247438" y="3669446"/>
                <a:ext cx="3225128" cy="2592853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  <a:gd name="connsiteX0" fmla="*/ 1625600 w 3134447"/>
                  <a:gd name="connsiteY0" fmla="*/ 434155 h 3000362"/>
                  <a:gd name="connsiteX1" fmla="*/ 3111500 w 3134447"/>
                  <a:gd name="connsiteY1" fmla="*/ 1119955 h 3000362"/>
                  <a:gd name="connsiteX2" fmla="*/ 0 w 3134447"/>
                  <a:gd name="connsiteY2" fmla="*/ 2999555 h 3000362"/>
                  <a:gd name="connsiteX3" fmla="*/ 1625600 w 3134447"/>
                  <a:gd name="connsiteY3" fmla="*/ 434155 h 3000362"/>
                  <a:gd name="connsiteX0" fmla="*/ 1625600 w 3121946"/>
                  <a:gd name="connsiteY0" fmla="*/ 266917 h 2833425"/>
                  <a:gd name="connsiteX1" fmla="*/ 3098800 w 3121946"/>
                  <a:gd name="connsiteY1" fmla="*/ 1321017 h 2833425"/>
                  <a:gd name="connsiteX2" fmla="*/ 0 w 3121946"/>
                  <a:gd name="connsiteY2" fmla="*/ 2832317 h 2833425"/>
                  <a:gd name="connsiteX3" fmla="*/ 1625600 w 3121946"/>
                  <a:gd name="connsiteY3" fmla="*/ 266917 h 2833425"/>
                  <a:gd name="connsiteX0" fmla="*/ 1625600 w 3121946"/>
                  <a:gd name="connsiteY0" fmla="*/ 266917 h 3004534"/>
                  <a:gd name="connsiteX1" fmla="*/ 3098800 w 3121946"/>
                  <a:gd name="connsiteY1" fmla="*/ 1321017 h 3004534"/>
                  <a:gd name="connsiteX2" fmla="*/ 0 w 3121946"/>
                  <a:gd name="connsiteY2" fmla="*/ 2832317 h 3004534"/>
                  <a:gd name="connsiteX3" fmla="*/ 1625600 w 3121946"/>
                  <a:gd name="connsiteY3" fmla="*/ 266917 h 300453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5128" h="2592853">
                    <a:moveTo>
                      <a:pt x="2628900" y="730527"/>
                    </a:moveTo>
                    <a:cubicBezTo>
                      <a:pt x="3014133" y="446894"/>
                      <a:pt x="3373967" y="-865440"/>
                      <a:pt x="3162300" y="921027"/>
                    </a:cubicBezTo>
                    <a:cubicBezTo>
                      <a:pt x="3086100" y="1517927"/>
                      <a:pt x="1536700" y="3118127"/>
                      <a:pt x="0" y="2419627"/>
                    </a:cubicBezTo>
                    <a:cubicBezTo>
                      <a:pt x="960967" y="2030160"/>
                      <a:pt x="1693333" y="1551794"/>
                      <a:pt x="2628900" y="7305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4C26"/>
                  </a:gs>
                  <a:gs pos="38000">
                    <a:srgbClr val="5C8B9D"/>
                  </a:gs>
                </a:gsLst>
                <a:lin ang="13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Rectangle 93">
                <a:extLst>
                  <a:ext uri="{FF2B5EF4-FFF2-40B4-BE49-F238E27FC236}">
                    <a16:creationId xmlns:a16="http://schemas.microsoft.com/office/drawing/2014/main" id="{EC04868D-E95E-ADD5-6701-9167A5342133}"/>
                  </a:ext>
                </a:extLst>
              </p:cNvPr>
              <p:cNvSpPr/>
              <p:nvPr/>
            </p:nvSpPr>
            <p:spPr>
              <a:xfrm>
                <a:off x="5731620" y="6161364"/>
                <a:ext cx="1343088" cy="409583"/>
              </a:xfrm>
              <a:custGeom>
                <a:avLst/>
                <a:gdLst>
                  <a:gd name="connsiteX0" fmla="*/ 0 w 495300"/>
                  <a:gd name="connsiteY0" fmla="*/ 0 h 201162"/>
                  <a:gd name="connsiteX1" fmla="*/ 495300 w 495300"/>
                  <a:gd name="connsiteY1" fmla="*/ 0 h 201162"/>
                  <a:gd name="connsiteX2" fmla="*/ 495300 w 495300"/>
                  <a:gd name="connsiteY2" fmla="*/ 201162 h 201162"/>
                  <a:gd name="connsiteX3" fmla="*/ 0 w 495300"/>
                  <a:gd name="connsiteY3" fmla="*/ 201162 h 201162"/>
                  <a:gd name="connsiteX4" fmla="*/ 0 w 495300"/>
                  <a:gd name="connsiteY4" fmla="*/ 0 h 201162"/>
                  <a:gd name="connsiteX0" fmla="*/ 0 w 514350"/>
                  <a:gd name="connsiteY0" fmla="*/ 0 h 277362"/>
                  <a:gd name="connsiteX1" fmla="*/ 514350 w 514350"/>
                  <a:gd name="connsiteY1" fmla="*/ 76200 h 277362"/>
                  <a:gd name="connsiteX2" fmla="*/ 514350 w 514350"/>
                  <a:gd name="connsiteY2" fmla="*/ 277362 h 277362"/>
                  <a:gd name="connsiteX3" fmla="*/ 19050 w 514350"/>
                  <a:gd name="connsiteY3" fmla="*/ 277362 h 277362"/>
                  <a:gd name="connsiteX4" fmla="*/ 0 w 514350"/>
                  <a:gd name="connsiteY4" fmla="*/ 0 h 277362"/>
                  <a:gd name="connsiteX0" fmla="*/ 633412 w 1147762"/>
                  <a:gd name="connsiteY0" fmla="*/ 0 h 277362"/>
                  <a:gd name="connsiteX1" fmla="*/ 1147762 w 1147762"/>
                  <a:gd name="connsiteY1" fmla="*/ 76200 h 277362"/>
                  <a:gd name="connsiteX2" fmla="*/ 1147762 w 1147762"/>
                  <a:gd name="connsiteY2" fmla="*/ 277362 h 277362"/>
                  <a:gd name="connsiteX3" fmla="*/ 0 w 1147762"/>
                  <a:gd name="connsiteY3" fmla="*/ 234500 h 277362"/>
                  <a:gd name="connsiteX4" fmla="*/ 633412 w 1147762"/>
                  <a:gd name="connsiteY4" fmla="*/ 0 h 277362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185862 w 1185862"/>
                  <a:gd name="connsiteY2" fmla="*/ 367849 h 367849"/>
                  <a:gd name="connsiteX3" fmla="*/ 0 w 1185862"/>
                  <a:gd name="connsiteY3" fmla="*/ 234500 h 367849"/>
                  <a:gd name="connsiteX4" fmla="*/ 633412 w 1185862"/>
                  <a:gd name="connsiteY4" fmla="*/ 0 h 367849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090612 w 1185862"/>
                  <a:gd name="connsiteY2" fmla="*/ 176212 h 367849"/>
                  <a:gd name="connsiteX3" fmla="*/ 1185862 w 1185862"/>
                  <a:gd name="connsiteY3" fmla="*/ 367849 h 367849"/>
                  <a:gd name="connsiteX4" fmla="*/ 0 w 1185862"/>
                  <a:gd name="connsiteY4" fmla="*/ 234500 h 367849"/>
                  <a:gd name="connsiteX5" fmla="*/ 633412 w 1185862"/>
                  <a:gd name="connsiteY5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0 h 367849"/>
                  <a:gd name="connsiteX1" fmla="*/ 1185862 w 1343088"/>
                  <a:gd name="connsiteY1" fmla="*/ 33337 h 367849"/>
                  <a:gd name="connsiteX2" fmla="*/ 1343024 w 1343088"/>
                  <a:gd name="connsiteY2" fmla="*/ 319088 h 367849"/>
                  <a:gd name="connsiteX3" fmla="*/ 1090612 w 1343088"/>
                  <a:gd name="connsiteY3" fmla="*/ 176212 h 367849"/>
                  <a:gd name="connsiteX4" fmla="*/ 1185862 w 1343088"/>
                  <a:gd name="connsiteY4" fmla="*/ 367849 h 367849"/>
                  <a:gd name="connsiteX5" fmla="*/ 0 w 1343088"/>
                  <a:gd name="connsiteY5" fmla="*/ 234500 h 367849"/>
                  <a:gd name="connsiteX6" fmla="*/ 633412 w 1343088"/>
                  <a:gd name="connsiteY6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13935 h 381784"/>
                  <a:gd name="connsiteX1" fmla="*/ 1343024 w 1343088"/>
                  <a:gd name="connsiteY1" fmla="*/ 333023 h 381784"/>
                  <a:gd name="connsiteX2" fmla="*/ 1090612 w 1343088"/>
                  <a:gd name="connsiteY2" fmla="*/ 190147 h 381784"/>
                  <a:gd name="connsiteX3" fmla="*/ 1185862 w 1343088"/>
                  <a:gd name="connsiteY3" fmla="*/ 381784 h 381784"/>
                  <a:gd name="connsiteX4" fmla="*/ 0 w 1343088"/>
                  <a:gd name="connsiteY4" fmla="*/ 248435 h 381784"/>
                  <a:gd name="connsiteX5" fmla="*/ 633412 w 1343088"/>
                  <a:gd name="connsiteY5" fmla="*/ 13935 h 381784"/>
                  <a:gd name="connsiteX0" fmla="*/ 633412 w 1343088"/>
                  <a:gd name="connsiteY0" fmla="*/ 19073 h 386922"/>
                  <a:gd name="connsiteX1" fmla="*/ 1343024 w 1343088"/>
                  <a:gd name="connsiteY1" fmla="*/ 338161 h 386922"/>
                  <a:gd name="connsiteX2" fmla="*/ 1090612 w 1343088"/>
                  <a:gd name="connsiteY2" fmla="*/ 195285 h 386922"/>
                  <a:gd name="connsiteX3" fmla="*/ 1185862 w 1343088"/>
                  <a:gd name="connsiteY3" fmla="*/ 386922 h 386922"/>
                  <a:gd name="connsiteX4" fmla="*/ 0 w 1343088"/>
                  <a:gd name="connsiteY4" fmla="*/ 253573 h 386922"/>
                  <a:gd name="connsiteX5" fmla="*/ 633412 w 1343088"/>
                  <a:gd name="connsiteY5" fmla="*/ 19073 h 386922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3088" h="409583">
                    <a:moveTo>
                      <a:pt x="633412" y="41734"/>
                    </a:moveTo>
                    <a:cubicBezTo>
                      <a:pt x="1433511" y="-48943"/>
                      <a:pt x="1266824" y="331453"/>
                      <a:pt x="1343024" y="360822"/>
                    </a:cubicBezTo>
                    <a:cubicBezTo>
                      <a:pt x="1347786" y="392572"/>
                      <a:pt x="1085850" y="186196"/>
                      <a:pt x="1090612" y="217946"/>
                    </a:cubicBezTo>
                    <a:lnTo>
                      <a:pt x="1185862" y="409583"/>
                    </a:lnTo>
                    <a:cubicBezTo>
                      <a:pt x="985837" y="336558"/>
                      <a:pt x="623887" y="63509"/>
                      <a:pt x="0" y="276234"/>
                    </a:cubicBezTo>
                    <a:cubicBezTo>
                      <a:pt x="396875" y="-163883"/>
                      <a:pt x="617537" y="57988"/>
                      <a:pt x="633412" y="41734"/>
                    </a:cubicBez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angle 92">
                <a:extLst>
                  <a:ext uri="{FF2B5EF4-FFF2-40B4-BE49-F238E27FC236}">
                    <a16:creationId xmlns:a16="http://schemas.microsoft.com/office/drawing/2014/main" id="{813A9E39-E905-A04C-FC7D-32A50800B68E}"/>
                  </a:ext>
                </a:extLst>
              </p:cNvPr>
              <p:cNvSpPr/>
              <p:nvPr/>
            </p:nvSpPr>
            <p:spPr>
              <a:xfrm>
                <a:off x="5938161" y="5505607"/>
                <a:ext cx="543202" cy="763429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angle 92">
                <a:extLst>
                  <a:ext uri="{FF2B5EF4-FFF2-40B4-BE49-F238E27FC236}">
                    <a16:creationId xmlns:a16="http://schemas.microsoft.com/office/drawing/2014/main" id="{FB35159C-AB39-6BAC-A5D0-1436E25DC077}"/>
                  </a:ext>
                </a:extLst>
              </p:cNvPr>
              <p:cNvSpPr/>
              <p:nvPr/>
            </p:nvSpPr>
            <p:spPr>
              <a:xfrm rot="19264388">
                <a:off x="6240449" y="6178792"/>
                <a:ext cx="318398" cy="180488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93">
                <a:extLst>
                  <a:ext uri="{FF2B5EF4-FFF2-40B4-BE49-F238E27FC236}">
                    <a16:creationId xmlns:a16="http://schemas.microsoft.com/office/drawing/2014/main" id="{440E1DF8-F191-F47F-F3BF-E04A0C828515}"/>
                  </a:ext>
                </a:extLst>
              </p:cNvPr>
              <p:cNvSpPr/>
              <p:nvPr/>
            </p:nvSpPr>
            <p:spPr>
              <a:xfrm>
                <a:off x="5044155" y="6331599"/>
                <a:ext cx="1343088" cy="409583"/>
              </a:xfrm>
              <a:custGeom>
                <a:avLst/>
                <a:gdLst>
                  <a:gd name="connsiteX0" fmla="*/ 0 w 495300"/>
                  <a:gd name="connsiteY0" fmla="*/ 0 h 201162"/>
                  <a:gd name="connsiteX1" fmla="*/ 495300 w 495300"/>
                  <a:gd name="connsiteY1" fmla="*/ 0 h 201162"/>
                  <a:gd name="connsiteX2" fmla="*/ 495300 w 495300"/>
                  <a:gd name="connsiteY2" fmla="*/ 201162 h 201162"/>
                  <a:gd name="connsiteX3" fmla="*/ 0 w 495300"/>
                  <a:gd name="connsiteY3" fmla="*/ 201162 h 201162"/>
                  <a:gd name="connsiteX4" fmla="*/ 0 w 495300"/>
                  <a:gd name="connsiteY4" fmla="*/ 0 h 201162"/>
                  <a:gd name="connsiteX0" fmla="*/ 0 w 514350"/>
                  <a:gd name="connsiteY0" fmla="*/ 0 h 277362"/>
                  <a:gd name="connsiteX1" fmla="*/ 514350 w 514350"/>
                  <a:gd name="connsiteY1" fmla="*/ 76200 h 277362"/>
                  <a:gd name="connsiteX2" fmla="*/ 514350 w 514350"/>
                  <a:gd name="connsiteY2" fmla="*/ 277362 h 277362"/>
                  <a:gd name="connsiteX3" fmla="*/ 19050 w 514350"/>
                  <a:gd name="connsiteY3" fmla="*/ 277362 h 277362"/>
                  <a:gd name="connsiteX4" fmla="*/ 0 w 514350"/>
                  <a:gd name="connsiteY4" fmla="*/ 0 h 277362"/>
                  <a:gd name="connsiteX0" fmla="*/ 633412 w 1147762"/>
                  <a:gd name="connsiteY0" fmla="*/ 0 h 277362"/>
                  <a:gd name="connsiteX1" fmla="*/ 1147762 w 1147762"/>
                  <a:gd name="connsiteY1" fmla="*/ 76200 h 277362"/>
                  <a:gd name="connsiteX2" fmla="*/ 1147762 w 1147762"/>
                  <a:gd name="connsiteY2" fmla="*/ 277362 h 277362"/>
                  <a:gd name="connsiteX3" fmla="*/ 0 w 1147762"/>
                  <a:gd name="connsiteY3" fmla="*/ 234500 h 277362"/>
                  <a:gd name="connsiteX4" fmla="*/ 633412 w 1147762"/>
                  <a:gd name="connsiteY4" fmla="*/ 0 h 277362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185862 w 1185862"/>
                  <a:gd name="connsiteY2" fmla="*/ 367849 h 367849"/>
                  <a:gd name="connsiteX3" fmla="*/ 0 w 1185862"/>
                  <a:gd name="connsiteY3" fmla="*/ 234500 h 367849"/>
                  <a:gd name="connsiteX4" fmla="*/ 633412 w 1185862"/>
                  <a:gd name="connsiteY4" fmla="*/ 0 h 367849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090612 w 1185862"/>
                  <a:gd name="connsiteY2" fmla="*/ 176212 h 367849"/>
                  <a:gd name="connsiteX3" fmla="*/ 1185862 w 1185862"/>
                  <a:gd name="connsiteY3" fmla="*/ 367849 h 367849"/>
                  <a:gd name="connsiteX4" fmla="*/ 0 w 1185862"/>
                  <a:gd name="connsiteY4" fmla="*/ 234500 h 367849"/>
                  <a:gd name="connsiteX5" fmla="*/ 633412 w 1185862"/>
                  <a:gd name="connsiteY5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0 h 367849"/>
                  <a:gd name="connsiteX1" fmla="*/ 1185862 w 1343088"/>
                  <a:gd name="connsiteY1" fmla="*/ 33337 h 367849"/>
                  <a:gd name="connsiteX2" fmla="*/ 1343024 w 1343088"/>
                  <a:gd name="connsiteY2" fmla="*/ 319088 h 367849"/>
                  <a:gd name="connsiteX3" fmla="*/ 1090612 w 1343088"/>
                  <a:gd name="connsiteY3" fmla="*/ 176212 h 367849"/>
                  <a:gd name="connsiteX4" fmla="*/ 1185862 w 1343088"/>
                  <a:gd name="connsiteY4" fmla="*/ 367849 h 367849"/>
                  <a:gd name="connsiteX5" fmla="*/ 0 w 1343088"/>
                  <a:gd name="connsiteY5" fmla="*/ 234500 h 367849"/>
                  <a:gd name="connsiteX6" fmla="*/ 633412 w 1343088"/>
                  <a:gd name="connsiteY6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13935 h 381784"/>
                  <a:gd name="connsiteX1" fmla="*/ 1343024 w 1343088"/>
                  <a:gd name="connsiteY1" fmla="*/ 333023 h 381784"/>
                  <a:gd name="connsiteX2" fmla="*/ 1090612 w 1343088"/>
                  <a:gd name="connsiteY2" fmla="*/ 190147 h 381784"/>
                  <a:gd name="connsiteX3" fmla="*/ 1185862 w 1343088"/>
                  <a:gd name="connsiteY3" fmla="*/ 381784 h 381784"/>
                  <a:gd name="connsiteX4" fmla="*/ 0 w 1343088"/>
                  <a:gd name="connsiteY4" fmla="*/ 248435 h 381784"/>
                  <a:gd name="connsiteX5" fmla="*/ 633412 w 1343088"/>
                  <a:gd name="connsiteY5" fmla="*/ 13935 h 381784"/>
                  <a:gd name="connsiteX0" fmla="*/ 633412 w 1343088"/>
                  <a:gd name="connsiteY0" fmla="*/ 19073 h 386922"/>
                  <a:gd name="connsiteX1" fmla="*/ 1343024 w 1343088"/>
                  <a:gd name="connsiteY1" fmla="*/ 338161 h 386922"/>
                  <a:gd name="connsiteX2" fmla="*/ 1090612 w 1343088"/>
                  <a:gd name="connsiteY2" fmla="*/ 195285 h 386922"/>
                  <a:gd name="connsiteX3" fmla="*/ 1185862 w 1343088"/>
                  <a:gd name="connsiteY3" fmla="*/ 386922 h 386922"/>
                  <a:gd name="connsiteX4" fmla="*/ 0 w 1343088"/>
                  <a:gd name="connsiteY4" fmla="*/ 253573 h 386922"/>
                  <a:gd name="connsiteX5" fmla="*/ 633412 w 1343088"/>
                  <a:gd name="connsiteY5" fmla="*/ 19073 h 386922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3088" h="409583">
                    <a:moveTo>
                      <a:pt x="633412" y="41734"/>
                    </a:moveTo>
                    <a:cubicBezTo>
                      <a:pt x="1433511" y="-48943"/>
                      <a:pt x="1266824" y="331453"/>
                      <a:pt x="1343024" y="360822"/>
                    </a:cubicBezTo>
                    <a:cubicBezTo>
                      <a:pt x="1347786" y="392572"/>
                      <a:pt x="1085850" y="186196"/>
                      <a:pt x="1090612" y="217946"/>
                    </a:cubicBezTo>
                    <a:lnTo>
                      <a:pt x="1185862" y="409583"/>
                    </a:lnTo>
                    <a:cubicBezTo>
                      <a:pt x="985837" y="336558"/>
                      <a:pt x="623887" y="63509"/>
                      <a:pt x="0" y="276234"/>
                    </a:cubicBezTo>
                    <a:cubicBezTo>
                      <a:pt x="396875" y="-163883"/>
                      <a:pt x="617537" y="57988"/>
                      <a:pt x="633412" y="41734"/>
                    </a:cubicBez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92">
                <a:extLst>
                  <a:ext uri="{FF2B5EF4-FFF2-40B4-BE49-F238E27FC236}">
                    <a16:creationId xmlns:a16="http://schemas.microsoft.com/office/drawing/2014/main" id="{BCDC1B75-F759-22CF-89C9-1B08F811526C}"/>
                  </a:ext>
                </a:extLst>
              </p:cNvPr>
              <p:cNvSpPr/>
              <p:nvPr/>
            </p:nvSpPr>
            <p:spPr>
              <a:xfrm>
                <a:off x="5250696" y="5675842"/>
                <a:ext cx="543202" cy="763429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 92">
                <a:extLst>
                  <a:ext uri="{FF2B5EF4-FFF2-40B4-BE49-F238E27FC236}">
                    <a16:creationId xmlns:a16="http://schemas.microsoft.com/office/drawing/2014/main" id="{7534CCC4-4867-FC86-1AF9-7592E64C96AF}"/>
                  </a:ext>
                </a:extLst>
              </p:cNvPr>
              <p:cNvSpPr/>
              <p:nvPr/>
            </p:nvSpPr>
            <p:spPr>
              <a:xfrm rot="19264388">
                <a:off x="5552984" y="6349027"/>
                <a:ext cx="318398" cy="180488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176CD16-5318-CE39-9DAB-0A712BC3F01E}"/>
                  </a:ext>
                </a:extLst>
              </p:cNvPr>
              <p:cNvSpPr/>
              <p:nvPr/>
            </p:nvSpPr>
            <p:spPr>
              <a:xfrm>
                <a:off x="5781810" y="4730828"/>
                <a:ext cx="724451" cy="954367"/>
              </a:xfrm>
              <a:prstGeom prst="ellipse">
                <a:avLst/>
              </a:prstGeom>
              <a:solidFill>
                <a:srgbClr val="C4AE9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061D1BC-55E1-B34C-98AA-1CDBE38EE1C9}"/>
                  </a:ext>
                </a:extLst>
              </p:cNvPr>
              <p:cNvSpPr/>
              <p:nvPr/>
            </p:nvSpPr>
            <p:spPr>
              <a:xfrm>
                <a:off x="5083159" y="4883442"/>
                <a:ext cx="724451" cy="954367"/>
              </a:xfrm>
              <a:prstGeom prst="ellipse">
                <a:avLst/>
              </a:prstGeom>
              <a:solidFill>
                <a:srgbClr val="C4AE9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83">
                <a:extLst>
                  <a:ext uri="{FF2B5EF4-FFF2-40B4-BE49-F238E27FC236}">
                    <a16:creationId xmlns:a16="http://schemas.microsoft.com/office/drawing/2014/main" id="{74B04834-97F5-9A9B-A92F-0740CAFC06CD}"/>
                  </a:ext>
                </a:extLst>
              </p:cNvPr>
              <p:cNvSpPr/>
              <p:nvPr/>
            </p:nvSpPr>
            <p:spPr>
              <a:xfrm>
                <a:off x="4134742" y="542437"/>
                <a:ext cx="3685741" cy="4959344"/>
              </a:xfrm>
              <a:custGeom>
                <a:avLst/>
                <a:gdLst>
                  <a:gd name="connsiteX0" fmla="*/ 0 w 982639"/>
                  <a:gd name="connsiteY0" fmla="*/ 0 h 2647666"/>
                  <a:gd name="connsiteX1" fmla="*/ 982639 w 982639"/>
                  <a:gd name="connsiteY1" fmla="*/ 0 h 2647666"/>
                  <a:gd name="connsiteX2" fmla="*/ 982639 w 982639"/>
                  <a:gd name="connsiteY2" fmla="*/ 2647666 h 2647666"/>
                  <a:gd name="connsiteX3" fmla="*/ 0 w 982639"/>
                  <a:gd name="connsiteY3" fmla="*/ 2647666 h 2647666"/>
                  <a:gd name="connsiteX4" fmla="*/ 0 w 982639"/>
                  <a:gd name="connsiteY4" fmla="*/ 0 h 2647666"/>
                  <a:gd name="connsiteX0" fmla="*/ 0 w 1091821"/>
                  <a:gd name="connsiteY0" fmla="*/ 0 h 3684896"/>
                  <a:gd name="connsiteX1" fmla="*/ 1091821 w 1091821"/>
                  <a:gd name="connsiteY1" fmla="*/ 1037230 h 3684896"/>
                  <a:gd name="connsiteX2" fmla="*/ 1091821 w 1091821"/>
                  <a:gd name="connsiteY2" fmla="*/ 3684896 h 3684896"/>
                  <a:gd name="connsiteX3" fmla="*/ 109182 w 1091821"/>
                  <a:gd name="connsiteY3" fmla="*/ 3684896 h 3684896"/>
                  <a:gd name="connsiteX4" fmla="*/ 0 w 1091821"/>
                  <a:gd name="connsiteY4" fmla="*/ 0 h 3684896"/>
                  <a:gd name="connsiteX0" fmla="*/ 310597 w 1402418"/>
                  <a:gd name="connsiteY0" fmla="*/ 0 h 3684896"/>
                  <a:gd name="connsiteX1" fmla="*/ 1402418 w 1402418"/>
                  <a:gd name="connsiteY1" fmla="*/ 1037230 h 3684896"/>
                  <a:gd name="connsiteX2" fmla="*/ 1402418 w 1402418"/>
                  <a:gd name="connsiteY2" fmla="*/ 3684896 h 3684896"/>
                  <a:gd name="connsiteX3" fmla="*/ 419779 w 1402418"/>
                  <a:gd name="connsiteY3" fmla="*/ 3684896 h 3684896"/>
                  <a:gd name="connsiteX4" fmla="*/ 310597 w 1402418"/>
                  <a:gd name="connsiteY4" fmla="*/ 0 h 3684896"/>
                  <a:gd name="connsiteX0" fmla="*/ 1584234 w 2676055"/>
                  <a:gd name="connsiteY0" fmla="*/ 0 h 4244454"/>
                  <a:gd name="connsiteX1" fmla="*/ 2676055 w 2676055"/>
                  <a:gd name="connsiteY1" fmla="*/ 1037230 h 4244454"/>
                  <a:gd name="connsiteX2" fmla="*/ 2676055 w 2676055"/>
                  <a:gd name="connsiteY2" fmla="*/ 3684896 h 4244454"/>
                  <a:gd name="connsiteX3" fmla="*/ 1094 w 2676055"/>
                  <a:gd name="connsiteY3" fmla="*/ 4244454 h 4244454"/>
                  <a:gd name="connsiteX4" fmla="*/ 1584234 w 2676055"/>
                  <a:gd name="connsiteY4" fmla="*/ 0 h 4244454"/>
                  <a:gd name="connsiteX0" fmla="*/ 1583994 w 2675815"/>
                  <a:gd name="connsiteY0" fmla="*/ 0 h 4244454"/>
                  <a:gd name="connsiteX1" fmla="*/ 2675815 w 2675815"/>
                  <a:gd name="connsiteY1" fmla="*/ 1037230 h 4244454"/>
                  <a:gd name="connsiteX2" fmla="*/ 2675815 w 2675815"/>
                  <a:gd name="connsiteY2" fmla="*/ 3684896 h 4244454"/>
                  <a:gd name="connsiteX3" fmla="*/ 854 w 2675815"/>
                  <a:gd name="connsiteY3" fmla="*/ 4244454 h 4244454"/>
                  <a:gd name="connsiteX4" fmla="*/ 1583994 w 2675815"/>
                  <a:gd name="connsiteY4" fmla="*/ 0 h 4244454"/>
                  <a:gd name="connsiteX0" fmla="*/ 1583994 w 2675815"/>
                  <a:gd name="connsiteY0" fmla="*/ 0 h 4176215"/>
                  <a:gd name="connsiteX1" fmla="*/ 2675815 w 2675815"/>
                  <a:gd name="connsiteY1" fmla="*/ 1037230 h 4176215"/>
                  <a:gd name="connsiteX2" fmla="*/ 2675815 w 2675815"/>
                  <a:gd name="connsiteY2" fmla="*/ 3684896 h 4176215"/>
                  <a:gd name="connsiteX3" fmla="*/ 854 w 2675815"/>
                  <a:gd name="connsiteY3" fmla="*/ 4176215 h 4176215"/>
                  <a:gd name="connsiteX4" fmla="*/ 1583994 w 2675815"/>
                  <a:gd name="connsiteY4" fmla="*/ 0 h 4176215"/>
                  <a:gd name="connsiteX0" fmla="*/ 1502170 w 2675878"/>
                  <a:gd name="connsiteY0" fmla="*/ 0 h 4176215"/>
                  <a:gd name="connsiteX1" fmla="*/ 2675878 w 2675878"/>
                  <a:gd name="connsiteY1" fmla="*/ 1037230 h 4176215"/>
                  <a:gd name="connsiteX2" fmla="*/ 2675878 w 2675878"/>
                  <a:gd name="connsiteY2" fmla="*/ 3684896 h 4176215"/>
                  <a:gd name="connsiteX3" fmla="*/ 917 w 2675878"/>
                  <a:gd name="connsiteY3" fmla="*/ 4176215 h 4176215"/>
                  <a:gd name="connsiteX4" fmla="*/ 1502170 w 2675878"/>
                  <a:gd name="connsiteY4" fmla="*/ 0 h 4176215"/>
                  <a:gd name="connsiteX0" fmla="*/ 1502107 w 2675815"/>
                  <a:gd name="connsiteY0" fmla="*/ 0 h 4176215"/>
                  <a:gd name="connsiteX1" fmla="*/ 2675815 w 2675815"/>
                  <a:gd name="connsiteY1" fmla="*/ 1037230 h 4176215"/>
                  <a:gd name="connsiteX2" fmla="*/ 2675815 w 2675815"/>
                  <a:gd name="connsiteY2" fmla="*/ 3684896 h 4176215"/>
                  <a:gd name="connsiteX3" fmla="*/ 854 w 2675815"/>
                  <a:gd name="connsiteY3" fmla="*/ 4176215 h 4176215"/>
                  <a:gd name="connsiteX4" fmla="*/ 1502107 w 2675815"/>
                  <a:gd name="connsiteY4" fmla="*/ 0 h 4176215"/>
                  <a:gd name="connsiteX0" fmla="*/ 1502107 w 3044304"/>
                  <a:gd name="connsiteY0" fmla="*/ 0 h 4176215"/>
                  <a:gd name="connsiteX1" fmla="*/ 3044304 w 3044304"/>
                  <a:gd name="connsiteY1" fmla="*/ 1337480 h 4176215"/>
                  <a:gd name="connsiteX2" fmla="*/ 2675815 w 3044304"/>
                  <a:gd name="connsiteY2" fmla="*/ 3684896 h 4176215"/>
                  <a:gd name="connsiteX3" fmla="*/ 854 w 3044304"/>
                  <a:gd name="connsiteY3" fmla="*/ 4176215 h 4176215"/>
                  <a:gd name="connsiteX4" fmla="*/ 1502107 w 3044304"/>
                  <a:gd name="connsiteY4" fmla="*/ 0 h 4176215"/>
                  <a:gd name="connsiteX0" fmla="*/ 1502107 w 3044304"/>
                  <a:gd name="connsiteY0" fmla="*/ 0 h 4176215"/>
                  <a:gd name="connsiteX1" fmla="*/ 3044304 w 3044304"/>
                  <a:gd name="connsiteY1" fmla="*/ 1337480 h 4176215"/>
                  <a:gd name="connsiteX2" fmla="*/ 854 w 3044304"/>
                  <a:gd name="connsiteY2" fmla="*/ 4176215 h 4176215"/>
                  <a:gd name="connsiteX3" fmla="*/ 1502107 w 3044304"/>
                  <a:gd name="connsiteY3" fmla="*/ 0 h 4176215"/>
                  <a:gd name="connsiteX0" fmla="*/ 1502107 w 3044304"/>
                  <a:gd name="connsiteY0" fmla="*/ 0 h 4420495"/>
                  <a:gd name="connsiteX1" fmla="*/ 3044304 w 3044304"/>
                  <a:gd name="connsiteY1" fmla="*/ 1337480 h 4420495"/>
                  <a:gd name="connsiteX2" fmla="*/ 854 w 3044304"/>
                  <a:gd name="connsiteY2" fmla="*/ 4176215 h 4420495"/>
                  <a:gd name="connsiteX3" fmla="*/ 1502107 w 3044304"/>
                  <a:gd name="connsiteY3" fmla="*/ 0 h 4420495"/>
                  <a:gd name="connsiteX0" fmla="*/ 1761259 w 3303456"/>
                  <a:gd name="connsiteY0" fmla="*/ 0 h 4433289"/>
                  <a:gd name="connsiteX1" fmla="*/ 3303456 w 3303456"/>
                  <a:gd name="connsiteY1" fmla="*/ 1337480 h 4433289"/>
                  <a:gd name="connsiteX2" fmla="*/ 698 w 3303456"/>
                  <a:gd name="connsiteY2" fmla="*/ 4189863 h 4433289"/>
                  <a:gd name="connsiteX3" fmla="*/ 1761259 w 3303456"/>
                  <a:gd name="connsiteY3" fmla="*/ 0 h 4433289"/>
                  <a:gd name="connsiteX0" fmla="*/ 1761259 w 3303456"/>
                  <a:gd name="connsiteY0" fmla="*/ 0 h 4419940"/>
                  <a:gd name="connsiteX1" fmla="*/ 3303456 w 3303456"/>
                  <a:gd name="connsiteY1" fmla="*/ 1337480 h 4419940"/>
                  <a:gd name="connsiteX2" fmla="*/ 698 w 3303456"/>
                  <a:gd name="connsiteY2" fmla="*/ 4189863 h 4419940"/>
                  <a:gd name="connsiteX3" fmla="*/ 1761259 w 3303456"/>
                  <a:gd name="connsiteY3" fmla="*/ 0 h 4419940"/>
                  <a:gd name="connsiteX0" fmla="*/ 1761259 w 3492639"/>
                  <a:gd name="connsiteY0" fmla="*/ 0 h 4391767"/>
                  <a:gd name="connsiteX1" fmla="*/ 3303456 w 3492639"/>
                  <a:gd name="connsiteY1" fmla="*/ 1337480 h 4391767"/>
                  <a:gd name="connsiteX2" fmla="*/ 698 w 3492639"/>
                  <a:gd name="connsiteY2" fmla="*/ 4189863 h 4391767"/>
                  <a:gd name="connsiteX3" fmla="*/ 1761259 w 3492639"/>
                  <a:gd name="connsiteY3" fmla="*/ 0 h 4391767"/>
                  <a:gd name="connsiteX0" fmla="*/ 1761259 w 3393044"/>
                  <a:gd name="connsiteY0" fmla="*/ 0 h 4454701"/>
                  <a:gd name="connsiteX1" fmla="*/ 3303456 w 3393044"/>
                  <a:gd name="connsiteY1" fmla="*/ 1337480 h 4454701"/>
                  <a:gd name="connsiteX2" fmla="*/ 698 w 3393044"/>
                  <a:gd name="connsiteY2" fmla="*/ 4189863 h 4454701"/>
                  <a:gd name="connsiteX3" fmla="*/ 1761259 w 3393044"/>
                  <a:gd name="connsiteY3" fmla="*/ 0 h 4454701"/>
                  <a:gd name="connsiteX0" fmla="*/ 1761259 w 3496543"/>
                  <a:gd name="connsiteY0" fmla="*/ 0 h 4460693"/>
                  <a:gd name="connsiteX1" fmla="*/ 3303456 w 3496543"/>
                  <a:gd name="connsiteY1" fmla="*/ 1337480 h 4460693"/>
                  <a:gd name="connsiteX2" fmla="*/ 698 w 3496543"/>
                  <a:gd name="connsiteY2" fmla="*/ 4189863 h 4460693"/>
                  <a:gd name="connsiteX3" fmla="*/ 1761259 w 3496543"/>
                  <a:gd name="connsiteY3" fmla="*/ 0 h 4460693"/>
                  <a:gd name="connsiteX0" fmla="*/ 1761259 w 3526373"/>
                  <a:gd name="connsiteY0" fmla="*/ 96558 h 4557251"/>
                  <a:gd name="connsiteX1" fmla="*/ 3303456 w 3526373"/>
                  <a:gd name="connsiteY1" fmla="*/ 1434038 h 4557251"/>
                  <a:gd name="connsiteX2" fmla="*/ 698 w 3526373"/>
                  <a:gd name="connsiteY2" fmla="*/ 4286421 h 4557251"/>
                  <a:gd name="connsiteX3" fmla="*/ 1761259 w 3526373"/>
                  <a:gd name="connsiteY3" fmla="*/ 96558 h 4557251"/>
                  <a:gd name="connsiteX0" fmla="*/ 1761259 w 3500669"/>
                  <a:gd name="connsiteY0" fmla="*/ 312674 h 4773367"/>
                  <a:gd name="connsiteX1" fmla="*/ 3303456 w 3500669"/>
                  <a:gd name="connsiteY1" fmla="*/ 1650154 h 4773367"/>
                  <a:gd name="connsiteX2" fmla="*/ 698 w 3500669"/>
                  <a:gd name="connsiteY2" fmla="*/ 4502537 h 4773367"/>
                  <a:gd name="connsiteX3" fmla="*/ 1761259 w 3500669"/>
                  <a:gd name="connsiteY3" fmla="*/ 312674 h 4773367"/>
                  <a:gd name="connsiteX0" fmla="*/ 1761259 w 3500669"/>
                  <a:gd name="connsiteY0" fmla="*/ 312674 h 4764736"/>
                  <a:gd name="connsiteX1" fmla="*/ 3303456 w 3500669"/>
                  <a:gd name="connsiteY1" fmla="*/ 1650154 h 4764736"/>
                  <a:gd name="connsiteX2" fmla="*/ 698 w 3500669"/>
                  <a:gd name="connsiteY2" fmla="*/ 4502537 h 4764736"/>
                  <a:gd name="connsiteX3" fmla="*/ 1761259 w 3500669"/>
                  <a:gd name="connsiteY3" fmla="*/ 312674 h 4764736"/>
                  <a:gd name="connsiteX0" fmla="*/ 1761259 w 3500669"/>
                  <a:gd name="connsiteY0" fmla="*/ 312674 h 4735035"/>
                  <a:gd name="connsiteX1" fmla="*/ 3303456 w 3500669"/>
                  <a:gd name="connsiteY1" fmla="*/ 1650154 h 4735035"/>
                  <a:gd name="connsiteX2" fmla="*/ 698 w 3500669"/>
                  <a:gd name="connsiteY2" fmla="*/ 4502537 h 4735035"/>
                  <a:gd name="connsiteX3" fmla="*/ 1761259 w 3500669"/>
                  <a:gd name="connsiteY3" fmla="*/ 312674 h 4735035"/>
                  <a:gd name="connsiteX0" fmla="*/ 1761259 w 3500669"/>
                  <a:gd name="connsiteY0" fmla="*/ 312674 h 4726718"/>
                  <a:gd name="connsiteX1" fmla="*/ 3303456 w 3500669"/>
                  <a:gd name="connsiteY1" fmla="*/ 1650154 h 4726718"/>
                  <a:gd name="connsiteX2" fmla="*/ 698 w 3500669"/>
                  <a:gd name="connsiteY2" fmla="*/ 4502537 h 4726718"/>
                  <a:gd name="connsiteX3" fmla="*/ 1761259 w 3500669"/>
                  <a:gd name="connsiteY3" fmla="*/ 312674 h 4726718"/>
                  <a:gd name="connsiteX0" fmla="*/ 1829466 w 3568876"/>
                  <a:gd name="connsiteY0" fmla="*/ 312674 h 4791604"/>
                  <a:gd name="connsiteX1" fmla="*/ 3371663 w 3568876"/>
                  <a:gd name="connsiteY1" fmla="*/ 1650154 h 4791604"/>
                  <a:gd name="connsiteX2" fmla="*/ 666 w 3568876"/>
                  <a:gd name="connsiteY2" fmla="*/ 4570775 h 4791604"/>
                  <a:gd name="connsiteX3" fmla="*/ 1829466 w 3568876"/>
                  <a:gd name="connsiteY3" fmla="*/ 312674 h 4791604"/>
                  <a:gd name="connsiteX0" fmla="*/ 1829466 w 3568876"/>
                  <a:gd name="connsiteY0" fmla="*/ 312674 h 4775391"/>
                  <a:gd name="connsiteX1" fmla="*/ 3371663 w 3568876"/>
                  <a:gd name="connsiteY1" fmla="*/ 1650154 h 4775391"/>
                  <a:gd name="connsiteX2" fmla="*/ 666 w 3568876"/>
                  <a:gd name="connsiteY2" fmla="*/ 4570775 h 4775391"/>
                  <a:gd name="connsiteX3" fmla="*/ 1829466 w 3568876"/>
                  <a:gd name="connsiteY3" fmla="*/ 312674 h 4775391"/>
                  <a:gd name="connsiteX0" fmla="*/ 1829466 w 3568876"/>
                  <a:gd name="connsiteY0" fmla="*/ 312674 h 4775391"/>
                  <a:gd name="connsiteX1" fmla="*/ 3371663 w 3568876"/>
                  <a:gd name="connsiteY1" fmla="*/ 1650154 h 4775391"/>
                  <a:gd name="connsiteX2" fmla="*/ 666 w 3568876"/>
                  <a:gd name="connsiteY2" fmla="*/ 4570775 h 4775391"/>
                  <a:gd name="connsiteX3" fmla="*/ 1829466 w 3568876"/>
                  <a:gd name="connsiteY3" fmla="*/ 312674 h 4775391"/>
                  <a:gd name="connsiteX0" fmla="*/ 1829466 w 3577167"/>
                  <a:gd name="connsiteY0" fmla="*/ 312674 h 4781659"/>
                  <a:gd name="connsiteX1" fmla="*/ 3371663 w 3577167"/>
                  <a:gd name="connsiteY1" fmla="*/ 1650154 h 4781659"/>
                  <a:gd name="connsiteX2" fmla="*/ 666 w 3577167"/>
                  <a:gd name="connsiteY2" fmla="*/ 4570775 h 4781659"/>
                  <a:gd name="connsiteX3" fmla="*/ 1829466 w 3577167"/>
                  <a:gd name="connsiteY3" fmla="*/ 312674 h 4781659"/>
                  <a:gd name="connsiteX0" fmla="*/ 1829466 w 3567546"/>
                  <a:gd name="connsiteY0" fmla="*/ 287437 h 4759231"/>
                  <a:gd name="connsiteX1" fmla="*/ 3358963 w 3567546"/>
                  <a:gd name="connsiteY1" fmla="*/ 1682067 h 4759231"/>
                  <a:gd name="connsiteX2" fmla="*/ 666 w 3567546"/>
                  <a:gd name="connsiteY2" fmla="*/ 4545538 h 4759231"/>
                  <a:gd name="connsiteX3" fmla="*/ 1829466 w 3567546"/>
                  <a:gd name="connsiteY3" fmla="*/ 287437 h 4759231"/>
                  <a:gd name="connsiteX0" fmla="*/ 1829466 w 3587284"/>
                  <a:gd name="connsiteY0" fmla="*/ 287437 h 4759231"/>
                  <a:gd name="connsiteX1" fmla="*/ 3358963 w 3587284"/>
                  <a:gd name="connsiteY1" fmla="*/ 1682067 h 4759231"/>
                  <a:gd name="connsiteX2" fmla="*/ 666 w 3587284"/>
                  <a:gd name="connsiteY2" fmla="*/ 4545538 h 4759231"/>
                  <a:gd name="connsiteX3" fmla="*/ 1829466 w 3587284"/>
                  <a:gd name="connsiteY3" fmla="*/ 287437 h 4759231"/>
                  <a:gd name="connsiteX0" fmla="*/ 1829466 w 3594891"/>
                  <a:gd name="connsiteY0" fmla="*/ 292062 h 4763856"/>
                  <a:gd name="connsiteX1" fmla="*/ 3358963 w 3594891"/>
                  <a:gd name="connsiteY1" fmla="*/ 1686692 h 4763856"/>
                  <a:gd name="connsiteX2" fmla="*/ 666 w 3594891"/>
                  <a:gd name="connsiteY2" fmla="*/ 4550163 h 4763856"/>
                  <a:gd name="connsiteX3" fmla="*/ 1829466 w 3594891"/>
                  <a:gd name="connsiteY3" fmla="*/ 292062 h 4763856"/>
                  <a:gd name="connsiteX0" fmla="*/ 1829466 w 3587284"/>
                  <a:gd name="connsiteY0" fmla="*/ 501830 h 4973624"/>
                  <a:gd name="connsiteX1" fmla="*/ 3358963 w 3587284"/>
                  <a:gd name="connsiteY1" fmla="*/ 1896460 h 4973624"/>
                  <a:gd name="connsiteX2" fmla="*/ 666 w 3587284"/>
                  <a:gd name="connsiteY2" fmla="*/ 4759931 h 4973624"/>
                  <a:gd name="connsiteX3" fmla="*/ 1829466 w 3587284"/>
                  <a:gd name="connsiteY3" fmla="*/ 501830 h 4973624"/>
                  <a:gd name="connsiteX0" fmla="*/ 1829466 w 3617639"/>
                  <a:gd name="connsiteY0" fmla="*/ 481142 h 4952936"/>
                  <a:gd name="connsiteX1" fmla="*/ 3358963 w 3617639"/>
                  <a:gd name="connsiteY1" fmla="*/ 1875772 h 4952936"/>
                  <a:gd name="connsiteX2" fmla="*/ 666 w 3617639"/>
                  <a:gd name="connsiteY2" fmla="*/ 4739243 h 4952936"/>
                  <a:gd name="connsiteX3" fmla="*/ 1829466 w 3617639"/>
                  <a:gd name="connsiteY3" fmla="*/ 481142 h 4952936"/>
                  <a:gd name="connsiteX0" fmla="*/ 1897568 w 3685741"/>
                  <a:gd name="connsiteY0" fmla="*/ 481142 h 4952936"/>
                  <a:gd name="connsiteX1" fmla="*/ 3427065 w 3685741"/>
                  <a:gd name="connsiteY1" fmla="*/ 1875772 h 4952936"/>
                  <a:gd name="connsiteX2" fmla="*/ 68768 w 3685741"/>
                  <a:gd name="connsiteY2" fmla="*/ 4739243 h 4952936"/>
                  <a:gd name="connsiteX3" fmla="*/ 1283419 w 3685741"/>
                  <a:gd name="connsiteY3" fmla="*/ 2105229 h 4952936"/>
                  <a:gd name="connsiteX4" fmla="*/ 1897568 w 3685741"/>
                  <a:gd name="connsiteY4" fmla="*/ 481142 h 4952936"/>
                  <a:gd name="connsiteX0" fmla="*/ 1897568 w 3685741"/>
                  <a:gd name="connsiteY0" fmla="*/ 481142 h 4952936"/>
                  <a:gd name="connsiteX1" fmla="*/ 3427065 w 3685741"/>
                  <a:gd name="connsiteY1" fmla="*/ 1875772 h 4952936"/>
                  <a:gd name="connsiteX2" fmla="*/ 68768 w 3685741"/>
                  <a:gd name="connsiteY2" fmla="*/ 4739243 h 4952936"/>
                  <a:gd name="connsiteX3" fmla="*/ 1283419 w 3685741"/>
                  <a:gd name="connsiteY3" fmla="*/ 2105229 h 4952936"/>
                  <a:gd name="connsiteX4" fmla="*/ 1897568 w 3685741"/>
                  <a:gd name="connsiteY4" fmla="*/ 481142 h 4952936"/>
                  <a:gd name="connsiteX0" fmla="*/ 1897568 w 3685741"/>
                  <a:gd name="connsiteY0" fmla="*/ 481142 h 4957084"/>
                  <a:gd name="connsiteX1" fmla="*/ 3427065 w 3685741"/>
                  <a:gd name="connsiteY1" fmla="*/ 1875772 h 4957084"/>
                  <a:gd name="connsiteX2" fmla="*/ 68768 w 3685741"/>
                  <a:gd name="connsiteY2" fmla="*/ 4739243 h 4957084"/>
                  <a:gd name="connsiteX3" fmla="*/ 1283419 w 3685741"/>
                  <a:gd name="connsiteY3" fmla="*/ 2105229 h 4957084"/>
                  <a:gd name="connsiteX4" fmla="*/ 1897568 w 3685741"/>
                  <a:gd name="connsiteY4" fmla="*/ 481142 h 4957084"/>
                  <a:gd name="connsiteX0" fmla="*/ 1897568 w 3685741"/>
                  <a:gd name="connsiteY0" fmla="*/ 481142 h 4944704"/>
                  <a:gd name="connsiteX1" fmla="*/ 3427065 w 3685741"/>
                  <a:gd name="connsiteY1" fmla="*/ 1875772 h 4944704"/>
                  <a:gd name="connsiteX2" fmla="*/ 68768 w 3685741"/>
                  <a:gd name="connsiteY2" fmla="*/ 4739243 h 4944704"/>
                  <a:gd name="connsiteX3" fmla="*/ 1283419 w 3685741"/>
                  <a:gd name="connsiteY3" fmla="*/ 2105229 h 4944704"/>
                  <a:gd name="connsiteX4" fmla="*/ 1897568 w 3685741"/>
                  <a:gd name="connsiteY4" fmla="*/ 481142 h 4944704"/>
                  <a:gd name="connsiteX0" fmla="*/ 1897568 w 3685741"/>
                  <a:gd name="connsiteY0" fmla="*/ 481142 h 4908762"/>
                  <a:gd name="connsiteX1" fmla="*/ 3427065 w 3685741"/>
                  <a:gd name="connsiteY1" fmla="*/ 1875772 h 4908762"/>
                  <a:gd name="connsiteX2" fmla="*/ 68768 w 3685741"/>
                  <a:gd name="connsiteY2" fmla="*/ 4739243 h 4908762"/>
                  <a:gd name="connsiteX3" fmla="*/ 1283419 w 3685741"/>
                  <a:gd name="connsiteY3" fmla="*/ 2105229 h 4908762"/>
                  <a:gd name="connsiteX4" fmla="*/ 1897568 w 3685741"/>
                  <a:gd name="connsiteY4" fmla="*/ 481142 h 4908762"/>
                  <a:gd name="connsiteX0" fmla="*/ 1897568 w 3685741"/>
                  <a:gd name="connsiteY0" fmla="*/ 481142 h 4965440"/>
                  <a:gd name="connsiteX1" fmla="*/ 3427065 w 3685741"/>
                  <a:gd name="connsiteY1" fmla="*/ 1875772 h 4965440"/>
                  <a:gd name="connsiteX2" fmla="*/ 68768 w 3685741"/>
                  <a:gd name="connsiteY2" fmla="*/ 4739243 h 4965440"/>
                  <a:gd name="connsiteX3" fmla="*/ 1283419 w 3685741"/>
                  <a:gd name="connsiteY3" fmla="*/ 2105229 h 4965440"/>
                  <a:gd name="connsiteX4" fmla="*/ 1897568 w 3685741"/>
                  <a:gd name="connsiteY4" fmla="*/ 481142 h 4965440"/>
                  <a:gd name="connsiteX0" fmla="*/ 1897568 w 3685741"/>
                  <a:gd name="connsiteY0" fmla="*/ 481142 h 4957868"/>
                  <a:gd name="connsiteX1" fmla="*/ 3427065 w 3685741"/>
                  <a:gd name="connsiteY1" fmla="*/ 1875772 h 4957868"/>
                  <a:gd name="connsiteX2" fmla="*/ 68768 w 3685741"/>
                  <a:gd name="connsiteY2" fmla="*/ 4739243 h 4957868"/>
                  <a:gd name="connsiteX3" fmla="*/ 1283419 w 3685741"/>
                  <a:gd name="connsiteY3" fmla="*/ 2105229 h 4957868"/>
                  <a:gd name="connsiteX4" fmla="*/ 1897568 w 3685741"/>
                  <a:gd name="connsiteY4" fmla="*/ 481142 h 4957868"/>
                  <a:gd name="connsiteX0" fmla="*/ 1897568 w 3685741"/>
                  <a:gd name="connsiteY0" fmla="*/ 481142 h 4959344"/>
                  <a:gd name="connsiteX1" fmla="*/ 3427065 w 3685741"/>
                  <a:gd name="connsiteY1" fmla="*/ 1875772 h 4959344"/>
                  <a:gd name="connsiteX2" fmla="*/ 68768 w 3685741"/>
                  <a:gd name="connsiteY2" fmla="*/ 4739243 h 4959344"/>
                  <a:gd name="connsiteX3" fmla="*/ 1283419 w 3685741"/>
                  <a:gd name="connsiteY3" fmla="*/ 2105229 h 4959344"/>
                  <a:gd name="connsiteX4" fmla="*/ 1897568 w 3685741"/>
                  <a:gd name="connsiteY4" fmla="*/ 481142 h 4959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41" h="4959344">
                    <a:moveTo>
                      <a:pt x="1897568" y="481142"/>
                    </a:moveTo>
                    <a:cubicBezTo>
                      <a:pt x="1633713" y="-151204"/>
                      <a:pt x="4550729" y="-548981"/>
                      <a:pt x="3427065" y="1875772"/>
                    </a:cubicBezTo>
                    <a:cubicBezTo>
                      <a:pt x="3680497" y="2225590"/>
                      <a:pt x="4399655" y="5881107"/>
                      <a:pt x="68768" y="4739243"/>
                    </a:cubicBezTo>
                    <a:cubicBezTo>
                      <a:pt x="-308978" y="4770662"/>
                      <a:pt x="978619" y="2814912"/>
                      <a:pt x="1283419" y="2105229"/>
                    </a:cubicBezTo>
                    <a:cubicBezTo>
                      <a:pt x="1588219" y="1395546"/>
                      <a:pt x="1751834" y="812812"/>
                      <a:pt x="1897568" y="481142"/>
                    </a:cubicBezTo>
                    <a:close/>
                  </a:path>
                </a:pathLst>
              </a:custGeom>
              <a:solidFill>
                <a:srgbClr val="E8562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85">
                <a:extLst>
                  <a:ext uri="{FF2B5EF4-FFF2-40B4-BE49-F238E27FC236}">
                    <a16:creationId xmlns:a16="http://schemas.microsoft.com/office/drawing/2014/main" id="{579667EC-0DA4-884B-5052-6B944AE89688}"/>
                  </a:ext>
                </a:extLst>
              </p:cNvPr>
              <p:cNvSpPr/>
              <p:nvPr/>
            </p:nvSpPr>
            <p:spPr>
              <a:xfrm>
                <a:off x="5954535" y="1746206"/>
                <a:ext cx="1688893" cy="1724145"/>
              </a:xfrm>
              <a:custGeom>
                <a:avLst/>
                <a:gdLst>
                  <a:gd name="connsiteX0" fmla="*/ 0 w 1193800"/>
                  <a:gd name="connsiteY0" fmla="*/ 0 h 1145692"/>
                  <a:gd name="connsiteX1" fmla="*/ 1193800 w 1193800"/>
                  <a:gd name="connsiteY1" fmla="*/ 0 h 1145692"/>
                  <a:gd name="connsiteX2" fmla="*/ 1193800 w 1193800"/>
                  <a:gd name="connsiteY2" fmla="*/ 1145692 h 1145692"/>
                  <a:gd name="connsiteX3" fmla="*/ 0 w 1193800"/>
                  <a:gd name="connsiteY3" fmla="*/ 1145692 h 1145692"/>
                  <a:gd name="connsiteX4" fmla="*/ 0 w 119380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114300 w 1631950"/>
                  <a:gd name="connsiteY0" fmla="*/ 110348 h 1256040"/>
                  <a:gd name="connsiteX1" fmla="*/ 1631950 w 1631950"/>
                  <a:gd name="connsiteY1" fmla="*/ 878698 h 1256040"/>
                  <a:gd name="connsiteX2" fmla="*/ 1308100 w 1631950"/>
                  <a:gd name="connsiteY2" fmla="*/ 1256040 h 1256040"/>
                  <a:gd name="connsiteX3" fmla="*/ 114300 w 1631950"/>
                  <a:gd name="connsiteY3" fmla="*/ 1256040 h 1256040"/>
                  <a:gd name="connsiteX4" fmla="*/ 0 w 1631950"/>
                  <a:gd name="connsiteY4" fmla="*/ 0 h 1256040"/>
                  <a:gd name="connsiteX5" fmla="*/ 114300 w 1631950"/>
                  <a:gd name="connsiteY5" fmla="*/ 110348 h 1256040"/>
                  <a:gd name="connsiteX0" fmla="*/ 117133 w 1634783"/>
                  <a:gd name="connsiteY0" fmla="*/ 122551 h 1268243"/>
                  <a:gd name="connsiteX1" fmla="*/ 1634783 w 1634783"/>
                  <a:gd name="connsiteY1" fmla="*/ 890901 h 1268243"/>
                  <a:gd name="connsiteX2" fmla="*/ 1310933 w 1634783"/>
                  <a:gd name="connsiteY2" fmla="*/ 1268243 h 1268243"/>
                  <a:gd name="connsiteX3" fmla="*/ 117133 w 1634783"/>
                  <a:gd name="connsiteY3" fmla="*/ 1268243 h 1268243"/>
                  <a:gd name="connsiteX4" fmla="*/ 85383 w 1634783"/>
                  <a:gd name="connsiteY4" fmla="*/ 151903 h 1268243"/>
                  <a:gd name="connsiteX5" fmla="*/ 2833 w 1634783"/>
                  <a:gd name="connsiteY5" fmla="*/ 12203 h 1268243"/>
                  <a:gd name="connsiteX6" fmla="*/ 117133 w 1634783"/>
                  <a:gd name="connsiteY6" fmla="*/ 122551 h 1268243"/>
                  <a:gd name="connsiteX0" fmla="*/ 147375 w 1665025"/>
                  <a:gd name="connsiteY0" fmla="*/ 110392 h 1256084"/>
                  <a:gd name="connsiteX1" fmla="*/ 1665025 w 1665025"/>
                  <a:gd name="connsiteY1" fmla="*/ 878742 h 1256084"/>
                  <a:gd name="connsiteX2" fmla="*/ 1341175 w 1665025"/>
                  <a:gd name="connsiteY2" fmla="*/ 1256084 h 1256084"/>
                  <a:gd name="connsiteX3" fmla="*/ 147375 w 1665025"/>
                  <a:gd name="connsiteY3" fmla="*/ 1256084 h 1256084"/>
                  <a:gd name="connsiteX4" fmla="*/ 7676 w 1665025"/>
                  <a:gd name="connsiteY4" fmla="*/ 152445 h 1256084"/>
                  <a:gd name="connsiteX5" fmla="*/ 115625 w 1665025"/>
                  <a:gd name="connsiteY5" fmla="*/ 139744 h 1256084"/>
                  <a:gd name="connsiteX6" fmla="*/ 33075 w 1665025"/>
                  <a:gd name="connsiteY6" fmla="*/ 44 h 1256084"/>
                  <a:gd name="connsiteX7" fmla="*/ 147375 w 1665025"/>
                  <a:gd name="connsiteY7" fmla="*/ 110392 h 1256084"/>
                  <a:gd name="connsiteX0" fmla="*/ 141507 w 1659157"/>
                  <a:gd name="connsiteY0" fmla="*/ 110392 h 1256084"/>
                  <a:gd name="connsiteX1" fmla="*/ 1659157 w 1659157"/>
                  <a:gd name="connsiteY1" fmla="*/ 878742 h 1256084"/>
                  <a:gd name="connsiteX2" fmla="*/ 1335307 w 1659157"/>
                  <a:gd name="connsiteY2" fmla="*/ 1256084 h 1256084"/>
                  <a:gd name="connsiteX3" fmla="*/ 141507 w 1659157"/>
                  <a:gd name="connsiteY3" fmla="*/ 1256084 h 1256084"/>
                  <a:gd name="connsiteX4" fmla="*/ 128808 w 1659157"/>
                  <a:gd name="connsiteY4" fmla="*/ 254044 h 1256084"/>
                  <a:gd name="connsiteX5" fmla="*/ 1808 w 1659157"/>
                  <a:gd name="connsiteY5" fmla="*/ 152445 h 1256084"/>
                  <a:gd name="connsiteX6" fmla="*/ 109757 w 1659157"/>
                  <a:gd name="connsiteY6" fmla="*/ 139744 h 1256084"/>
                  <a:gd name="connsiteX7" fmla="*/ 27207 w 1659157"/>
                  <a:gd name="connsiteY7" fmla="*/ 44 h 1256084"/>
                  <a:gd name="connsiteX8" fmla="*/ 141507 w 1659157"/>
                  <a:gd name="connsiteY8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39867 w 1659116"/>
                  <a:gd name="connsiteY4" fmla="*/ 266744 h 1256084"/>
                  <a:gd name="connsiteX5" fmla="*/ 128767 w 1659116"/>
                  <a:gd name="connsiteY5" fmla="*/ 254044 h 1256084"/>
                  <a:gd name="connsiteX6" fmla="*/ 1767 w 1659116"/>
                  <a:gd name="connsiteY6" fmla="*/ 152445 h 1256084"/>
                  <a:gd name="connsiteX7" fmla="*/ 109716 w 1659116"/>
                  <a:gd name="connsiteY7" fmla="*/ 139744 h 1256084"/>
                  <a:gd name="connsiteX8" fmla="*/ 27166 w 1659116"/>
                  <a:gd name="connsiteY8" fmla="*/ 44 h 1256084"/>
                  <a:gd name="connsiteX9" fmla="*/ 141466 w 1659116"/>
                  <a:gd name="connsiteY9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198616 w 1659116"/>
                  <a:gd name="connsiteY4" fmla="*/ 406444 h 1256084"/>
                  <a:gd name="connsiteX5" fmla="*/ 39867 w 1659116"/>
                  <a:gd name="connsiteY5" fmla="*/ 266744 h 1256084"/>
                  <a:gd name="connsiteX6" fmla="*/ 128767 w 1659116"/>
                  <a:gd name="connsiteY6" fmla="*/ 254044 h 1256084"/>
                  <a:gd name="connsiteX7" fmla="*/ 1767 w 1659116"/>
                  <a:gd name="connsiteY7" fmla="*/ 152445 h 1256084"/>
                  <a:gd name="connsiteX8" fmla="*/ 109716 w 1659116"/>
                  <a:gd name="connsiteY8" fmla="*/ 139744 h 1256084"/>
                  <a:gd name="connsiteX9" fmla="*/ 27166 w 1659116"/>
                  <a:gd name="connsiteY9" fmla="*/ 44 h 1256084"/>
                  <a:gd name="connsiteX10" fmla="*/ 141466 w 1659116"/>
                  <a:gd name="connsiteY10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97016 w 1659116"/>
                  <a:gd name="connsiteY4" fmla="*/ 431844 h 1256084"/>
                  <a:gd name="connsiteX5" fmla="*/ 198616 w 1659116"/>
                  <a:gd name="connsiteY5" fmla="*/ 406444 h 1256084"/>
                  <a:gd name="connsiteX6" fmla="*/ 39867 w 1659116"/>
                  <a:gd name="connsiteY6" fmla="*/ 266744 h 1256084"/>
                  <a:gd name="connsiteX7" fmla="*/ 128767 w 1659116"/>
                  <a:gd name="connsiteY7" fmla="*/ 254044 h 1256084"/>
                  <a:gd name="connsiteX8" fmla="*/ 1767 w 1659116"/>
                  <a:gd name="connsiteY8" fmla="*/ 152445 h 1256084"/>
                  <a:gd name="connsiteX9" fmla="*/ 109716 w 1659116"/>
                  <a:gd name="connsiteY9" fmla="*/ 139744 h 1256084"/>
                  <a:gd name="connsiteX10" fmla="*/ 27166 w 1659116"/>
                  <a:gd name="connsiteY10" fmla="*/ 44 h 1256084"/>
                  <a:gd name="connsiteX11" fmla="*/ 141466 w 1659116"/>
                  <a:gd name="connsiteY11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255766 w 1659116"/>
                  <a:gd name="connsiteY4" fmla="*/ 533444 h 1256084"/>
                  <a:gd name="connsiteX5" fmla="*/ 97016 w 1659116"/>
                  <a:gd name="connsiteY5" fmla="*/ 431844 h 1256084"/>
                  <a:gd name="connsiteX6" fmla="*/ 198616 w 1659116"/>
                  <a:gd name="connsiteY6" fmla="*/ 406444 h 1256084"/>
                  <a:gd name="connsiteX7" fmla="*/ 39867 w 1659116"/>
                  <a:gd name="connsiteY7" fmla="*/ 266744 h 1256084"/>
                  <a:gd name="connsiteX8" fmla="*/ 128767 w 1659116"/>
                  <a:gd name="connsiteY8" fmla="*/ 254044 h 1256084"/>
                  <a:gd name="connsiteX9" fmla="*/ 1767 w 1659116"/>
                  <a:gd name="connsiteY9" fmla="*/ 152445 h 1256084"/>
                  <a:gd name="connsiteX10" fmla="*/ 109716 w 1659116"/>
                  <a:gd name="connsiteY10" fmla="*/ 139744 h 1256084"/>
                  <a:gd name="connsiteX11" fmla="*/ 27166 w 1659116"/>
                  <a:gd name="connsiteY11" fmla="*/ 44 h 1256084"/>
                  <a:gd name="connsiteX12" fmla="*/ 141466 w 1659116"/>
                  <a:gd name="connsiteY12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90666 w 1659116"/>
                  <a:gd name="connsiteY4" fmla="*/ 565194 h 1256084"/>
                  <a:gd name="connsiteX5" fmla="*/ 255766 w 1659116"/>
                  <a:gd name="connsiteY5" fmla="*/ 533444 h 1256084"/>
                  <a:gd name="connsiteX6" fmla="*/ 97016 w 1659116"/>
                  <a:gd name="connsiteY6" fmla="*/ 431844 h 1256084"/>
                  <a:gd name="connsiteX7" fmla="*/ 198616 w 1659116"/>
                  <a:gd name="connsiteY7" fmla="*/ 406444 h 1256084"/>
                  <a:gd name="connsiteX8" fmla="*/ 39867 w 1659116"/>
                  <a:gd name="connsiteY8" fmla="*/ 266744 h 1256084"/>
                  <a:gd name="connsiteX9" fmla="*/ 128767 w 1659116"/>
                  <a:gd name="connsiteY9" fmla="*/ 254044 h 1256084"/>
                  <a:gd name="connsiteX10" fmla="*/ 1767 w 1659116"/>
                  <a:gd name="connsiteY10" fmla="*/ 152445 h 1256084"/>
                  <a:gd name="connsiteX11" fmla="*/ 109716 w 1659116"/>
                  <a:gd name="connsiteY11" fmla="*/ 139744 h 1256084"/>
                  <a:gd name="connsiteX12" fmla="*/ 27166 w 1659116"/>
                  <a:gd name="connsiteY12" fmla="*/ 44 h 1256084"/>
                  <a:gd name="connsiteX13" fmla="*/ 141466 w 1659116"/>
                  <a:gd name="connsiteY13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338316 w 1659116"/>
                  <a:gd name="connsiteY4" fmla="*/ 95889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338316 w 1659116"/>
                  <a:gd name="connsiteY4" fmla="*/ 95889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928866 w 1659116"/>
                  <a:gd name="connsiteY3" fmla="*/ 1174794 h 1256084"/>
                  <a:gd name="connsiteX4" fmla="*/ 630416 w 1659116"/>
                  <a:gd name="connsiteY4" fmla="*/ 709984 h 1256084"/>
                  <a:gd name="connsiteX5" fmla="*/ 706616 w 1659116"/>
                  <a:gd name="connsiteY5" fmla="*/ 914444 h 1256084"/>
                  <a:gd name="connsiteX6" fmla="*/ 90666 w 1659116"/>
                  <a:gd name="connsiteY6" fmla="*/ 565194 h 1256084"/>
                  <a:gd name="connsiteX7" fmla="*/ 255766 w 1659116"/>
                  <a:gd name="connsiteY7" fmla="*/ 533444 h 1256084"/>
                  <a:gd name="connsiteX8" fmla="*/ 97016 w 1659116"/>
                  <a:gd name="connsiteY8" fmla="*/ 431844 h 1256084"/>
                  <a:gd name="connsiteX9" fmla="*/ 198616 w 1659116"/>
                  <a:gd name="connsiteY9" fmla="*/ 406444 h 1256084"/>
                  <a:gd name="connsiteX10" fmla="*/ 39867 w 1659116"/>
                  <a:gd name="connsiteY10" fmla="*/ 266744 h 1256084"/>
                  <a:gd name="connsiteX11" fmla="*/ 128767 w 1659116"/>
                  <a:gd name="connsiteY11" fmla="*/ 254044 h 1256084"/>
                  <a:gd name="connsiteX12" fmla="*/ 1767 w 1659116"/>
                  <a:gd name="connsiteY12" fmla="*/ 152445 h 1256084"/>
                  <a:gd name="connsiteX13" fmla="*/ 109716 w 1659116"/>
                  <a:gd name="connsiteY13" fmla="*/ 139744 h 1256084"/>
                  <a:gd name="connsiteX14" fmla="*/ 27166 w 1659116"/>
                  <a:gd name="connsiteY14" fmla="*/ 44 h 1256084"/>
                  <a:gd name="connsiteX15" fmla="*/ 141466 w 1659116"/>
                  <a:gd name="connsiteY15" fmla="*/ 110392 h 1256084"/>
                  <a:gd name="connsiteX0" fmla="*/ 141466 w 1659116"/>
                  <a:gd name="connsiteY0" fmla="*/ 110392 h 1261468"/>
                  <a:gd name="connsiteX1" fmla="*/ 1659116 w 1659116"/>
                  <a:gd name="connsiteY1" fmla="*/ 878742 h 1261468"/>
                  <a:gd name="connsiteX2" fmla="*/ 1335266 w 1659116"/>
                  <a:gd name="connsiteY2" fmla="*/ 1256084 h 1261468"/>
                  <a:gd name="connsiteX3" fmla="*/ 871716 w 1659116"/>
                  <a:gd name="connsiteY3" fmla="*/ 889044 h 1261468"/>
                  <a:gd name="connsiteX4" fmla="*/ 928866 w 1659116"/>
                  <a:gd name="connsiteY4" fmla="*/ 1174794 h 1261468"/>
                  <a:gd name="connsiteX5" fmla="*/ 630416 w 1659116"/>
                  <a:gd name="connsiteY5" fmla="*/ 709984 h 1261468"/>
                  <a:gd name="connsiteX6" fmla="*/ 706616 w 1659116"/>
                  <a:gd name="connsiteY6" fmla="*/ 914444 h 1261468"/>
                  <a:gd name="connsiteX7" fmla="*/ 90666 w 1659116"/>
                  <a:gd name="connsiteY7" fmla="*/ 565194 h 1261468"/>
                  <a:gd name="connsiteX8" fmla="*/ 255766 w 1659116"/>
                  <a:gd name="connsiteY8" fmla="*/ 533444 h 1261468"/>
                  <a:gd name="connsiteX9" fmla="*/ 97016 w 1659116"/>
                  <a:gd name="connsiteY9" fmla="*/ 431844 h 1261468"/>
                  <a:gd name="connsiteX10" fmla="*/ 198616 w 1659116"/>
                  <a:gd name="connsiteY10" fmla="*/ 406444 h 1261468"/>
                  <a:gd name="connsiteX11" fmla="*/ 39867 w 1659116"/>
                  <a:gd name="connsiteY11" fmla="*/ 266744 h 1261468"/>
                  <a:gd name="connsiteX12" fmla="*/ 128767 w 1659116"/>
                  <a:gd name="connsiteY12" fmla="*/ 254044 h 1261468"/>
                  <a:gd name="connsiteX13" fmla="*/ 1767 w 1659116"/>
                  <a:gd name="connsiteY13" fmla="*/ 152445 h 1261468"/>
                  <a:gd name="connsiteX14" fmla="*/ 109716 w 1659116"/>
                  <a:gd name="connsiteY14" fmla="*/ 139744 h 1261468"/>
                  <a:gd name="connsiteX15" fmla="*/ 27166 w 1659116"/>
                  <a:gd name="connsiteY15" fmla="*/ 44 h 1261468"/>
                  <a:gd name="connsiteX16" fmla="*/ 141466 w 1659116"/>
                  <a:gd name="connsiteY16" fmla="*/ 110392 h 1261468"/>
                  <a:gd name="connsiteX0" fmla="*/ 141466 w 1659116"/>
                  <a:gd name="connsiteY0" fmla="*/ 110392 h 1375492"/>
                  <a:gd name="connsiteX1" fmla="*/ 1659116 w 1659116"/>
                  <a:gd name="connsiteY1" fmla="*/ 878742 h 1375492"/>
                  <a:gd name="connsiteX2" fmla="*/ 1335266 w 1659116"/>
                  <a:gd name="connsiteY2" fmla="*/ 1256084 h 1375492"/>
                  <a:gd name="connsiteX3" fmla="*/ 1100316 w 1659116"/>
                  <a:gd name="connsiteY3" fmla="*/ 1358944 h 1375492"/>
                  <a:gd name="connsiteX4" fmla="*/ 871716 w 1659116"/>
                  <a:gd name="connsiteY4" fmla="*/ 889044 h 1375492"/>
                  <a:gd name="connsiteX5" fmla="*/ 928866 w 1659116"/>
                  <a:gd name="connsiteY5" fmla="*/ 1174794 h 1375492"/>
                  <a:gd name="connsiteX6" fmla="*/ 630416 w 1659116"/>
                  <a:gd name="connsiteY6" fmla="*/ 709984 h 1375492"/>
                  <a:gd name="connsiteX7" fmla="*/ 706616 w 1659116"/>
                  <a:gd name="connsiteY7" fmla="*/ 914444 h 1375492"/>
                  <a:gd name="connsiteX8" fmla="*/ 90666 w 1659116"/>
                  <a:gd name="connsiteY8" fmla="*/ 565194 h 1375492"/>
                  <a:gd name="connsiteX9" fmla="*/ 255766 w 1659116"/>
                  <a:gd name="connsiteY9" fmla="*/ 533444 h 1375492"/>
                  <a:gd name="connsiteX10" fmla="*/ 97016 w 1659116"/>
                  <a:gd name="connsiteY10" fmla="*/ 431844 h 1375492"/>
                  <a:gd name="connsiteX11" fmla="*/ 198616 w 1659116"/>
                  <a:gd name="connsiteY11" fmla="*/ 406444 h 1375492"/>
                  <a:gd name="connsiteX12" fmla="*/ 39867 w 1659116"/>
                  <a:gd name="connsiteY12" fmla="*/ 266744 h 1375492"/>
                  <a:gd name="connsiteX13" fmla="*/ 128767 w 1659116"/>
                  <a:gd name="connsiteY13" fmla="*/ 254044 h 1375492"/>
                  <a:gd name="connsiteX14" fmla="*/ 1767 w 1659116"/>
                  <a:gd name="connsiteY14" fmla="*/ 152445 h 1375492"/>
                  <a:gd name="connsiteX15" fmla="*/ 109716 w 1659116"/>
                  <a:gd name="connsiteY15" fmla="*/ 139744 h 1375492"/>
                  <a:gd name="connsiteX16" fmla="*/ 27166 w 1659116"/>
                  <a:gd name="connsiteY16" fmla="*/ 44 h 1375492"/>
                  <a:gd name="connsiteX17" fmla="*/ 141466 w 1659116"/>
                  <a:gd name="connsiteY17" fmla="*/ 110392 h 1375492"/>
                  <a:gd name="connsiteX0" fmla="*/ 141466 w 1659116"/>
                  <a:gd name="connsiteY0" fmla="*/ 110392 h 1716422"/>
                  <a:gd name="connsiteX1" fmla="*/ 1659116 w 1659116"/>
                  <a:gd name="connsiteY1" fmla="*/ 878742 h 1716422"/>
                  <a:gd name="connsiteX2" fmla="*/ 1373366 w 1659116"/>
                  <a:gd name="connsiteY2" fmla="*/ 1713284 h 1716422"/>
                  <a:gd name="connsiteX3" fmla="*/ 1100316 w 1659116"/>
                  <a:gd name="connsiteY3" fmla="*/ 1358944 h 1716422"/>
                  <a:gd name="connsiteX4" fmla="*/ 871716 w 1659116"/>
                  <a:gd name="connsiteY4" fmla="*/ 889044 h 1716422"/>
                  <a:gd name="connsiteX5" fmla="*/ 928866 w 1659116"/>
                  <a:gd name="connsiteY5" fmla="*/ 1174794 h 1716422"/>
                  <a:gd name="connsiteX6" fmla="*/ 630416 w 1659116"/>
                  <a:gd name="connsiteY6" fmla="*/ 709984 h 1716422"/>
                  <a:gd name="connsiteX7" fmla="*/ 706616 w 1659116"/>
                  <a:gd name="connsiteY7" fmla="*/ 914444 h 1716422"/>
                  <a:gd name="connsiteX8" fmla="*/ 90666 w 1659116"/>
                  <a:gd name="connsiteY8" fmla="*/ 565194 h 1716422"/>
                  <a:gd name="connsiteX9" fmla="*/ 255766 w 1659116"/>
                  <a:gd name="connsiteY9" fmla="*/ 533444 h 1716422"/>
                  <a:gd name="connsiteX10" fmla="*/ 97016 w 1659116"/>
                  <a:gd name="connsiteY10" fmla="*/ 431844 h 1716422"/>
                  <a:gd name="connsiteX11" fmla="*/ 198616 w 1659116"/>
                  <a:gd name="connsiteY11" fmla="*/ 406444 h 1716422"/>
                  <a:gd name="connsiteX12" fmla="*/ 39867 w 1659116"/>
                  <a:gd name="connsiteY12" fmla="*/ 266744 h 1716422"/>
                  <a:gd name="connsiteX13" fmla="*/ 128767 w 1659116"/>
                  <a:gd name="connsiteY13" fmla="*/ 254044 h 1716422"/>
                  <a:gd name="connsiteX14" fmla="*/ 1767 w 1659116"/>
                  <a:gd name="connsiteY14" fmla="*/ 152445 h 1716422"/>
                  <a:gd name="connsiteX15" fmla="*/ 109716 w 1659116"/>
                  <a:gd name="connsiteY15" fmla="*/ 139744 h 1716422"/>
                  <a:gd name="connsiteX16" fmla="*/ 27166 w 1659116"/>
                  <a:gd name="connsiteY16" fmla="*/ 44 h 1716422"/>
                  <a:gd name="connsiteX17" fmla="*/ 141466 w 1659116"/>
                  <a:gd name="connsiteY17" fmla="*/ 110392 h 1716422"/>
                  <a:gd name="connsiteX0" fmla="*/ 141466 w 1659116"/>
                  <a:gd name="connsiteY0" fmla="*/ 110392 h 1724145"/>
                  <a:gd name="connsiteX1" fmla="*/ 1659116 w 1659116"/>
                  <a:gd name="connsiteY1" fmla="*/ 878742 h 1724145"/>
                  <a:gd name="connsiteX2" fmla="*/ 1373366 w 1659116"/>
                  <a:gd name="connsiteY2" fmla="*/ 1713284 h 1724145"/>
                  <a:gd name="connsiteX3" fmla="*/ 1125716 w 1659116"/>
                  <a:gd name="connsiteY3" fmla="*/ 1117644 h 1724145"/>
                  <a:gd name="connsiteX4" fmla="*/ 1100316 w 1659116"/>
                  <a:gd name="connsiteY4" fmla="*/ 1358944 h 1724145"/>
                  <a:gd name="connsiteX5" fmla="*/ 871716 w 1659116"/>
                  <a:gd name="connsiteY5" fmla="*/ 889044 h 1724145"/>
                  <a:gd name="connsiteX6" fmla="*/ 928866 w 1659116"/>
                  <a:gd name="connsiteY6" fmla="*/ 1174794 h 1724145"/>
                  <a:gd name="connsiteX7" fmla="*/ 630416 w 1659116"/>
                  <a:gd name="connsiteY7" fmla="*/ 709984 h 1724145"/>
                  <a:gd name="connsiteX8" fmla="*/ 706616 w 1659116"/>
                  <a:gd name="connsiteY8" fmla="*/ 914444 h 1724145"/>
                  <a:gd name="connsiteX9" fmla="*/ 90666 w 1659116"/>
                  <a:gd name="connsiteY9" fmla="*/ 565194 h 1724145"/>
                  <a:gd name="connsiteX10" fmla="*/ 255766 w 1659116"/>
                  <a:gd name="connsiteY10" fmla="*/ 533444 h 1724145"/>
                  <a:gd name="connsiteX11" fmla="*/ 97016 w 1659116"/>
                  <a:gd name="connsiteY11" fmla="*/ 431844 h 1724145"/>
                  <a:gd name="connsiteX12" fmla="*/ 198616 w 1659116"/>
                  <a:gd name="connsiteY12" fmla="*/ 406444 h 1724145"/>
                  <a:gd name="connsiteX13" fmla="*/ 39867 w 1659116"/>
                  <a:gd name="connsiteY13" fmla="*/ 266744 h 1724145"/>
                  <a:gd name="connsiteX14" fmla="*/ 128767 w 1659116"/>
                  <a:gd name="connsiteY14" fmla="*/ 254044 h 1724145"/>
                  <a:gd name="connsiteX15" fmla="*/ 1767 w 1659116"/>
                  <a:gd name="connsiteY15" fmla="*/ 152445 h 1724145"/>
                  <a:gd name="connsiteX16" fmla="*/ 109716 w 1659116"/>
                  <a:gd name="connsiteY16" fmla="*/ 139744 h 1724145"/>
                  <a:gd name="connsiteX17" fmla="*/ 27166 w 1659116"/>
                  <a:gd name="connsiteY17" fmla="*/ 44 h 1724145"/>
                  <a:gd name="connsiteX18" fmla="*/ 141466 w 1659116"/>
                  <a:gd name="connsiteY18" fmla="*/ 110392 h 1724145"/>
                  <a:gd name="connsiteX0" fmla="*/ 141466 w 1659116"/>
                  <a:gd name="connsiteY0" fmla="*/ 110392 h 1724145"/>
                  <a:gd name="connsiteX1" fmla="*/ 1659116 w 1659116"/>
                  <a:gd name="connsiteY1" fmla="*/ 878742 h 1724145"/>
                  <a:gd name="connsiteX2" fmla="*/ 1367016 w 1659116"/>
                  <a:gd name="connsiteY2" fmla="*/ 1162094 h 1724145"/>
                  <a:gd name="connsiteX3" fmla="*/ 1373366 w 1659116"/>
                  <a:gd name="connsiteY3" fmla="*/ 1713284 h 1724145"/>
                  <a:gd name="connsiteX4" fmla="*/ 1125716 w 1659116"/>
                  <a:gd name="connsiteY4" fmla="*/ 1117644 h 1724145"/>
                  <a:gd name="connsiteX5" fmla="*/ 1100316 w 1659116"/>
                  <a:gd name="connsiteY5" fmla="*/ 1358944 h 1724145"/>
                  <a:gd name="connsiteX6" fmla="*/ 871716 w 1659116"/>
                  <a:gd name="connsiteY6" fmla="*/ 889044 h 1724145"/>
                  <a:gd name="connsiteX7" fmla="*/ 928866 w 1659116"/>
                  <a:gd name="connsiteY7" fmla="*/ 1174794 h 1724145"/>
                  <a:gd name="connsiteX8" fmla="*/ 630416 w 1659116"/>
                  <a:gd name="connsiteY8" fmla="*/ 709984 h 1724145"/>
                  <a:gd name="connsiteX9" fmla="*/ 706616 w 1659116"/>
                  <a:gd name="connsiteY9" fmla="*/ 914444 h 1724145"/>
                  <a:gd name="connsiteX10" fmla="*/ 90666 w 1659116"/>
                  <a:gd name="connsiteY10" fmla="*/ 565194 h 1724145"/>
                  <a:gd name="connsiteX11" fmla="*/ 255766 w 1659116"/>
                  <a:gd name="connsiteY11" fmla="*/ 533444 h 1724145"/>
                  <a:gd name="connsiteX12" fmla="*/ 97016 w 1659116"/>
                  <a:gd name="connsiteY12" fmla="*/ 431844 h 1724145"/>
                  <a:gd name="connsiteX13" fmla="*/ 198616 w 1659116"/>
                  <a:gd name="connsiteY13" fmla="*/ 406444 h 1724145"/>
                  <a:gd name="connsiteX14" fmla="*/ 39867 w 1659116"/>
                  <a:gd name="connsiteY14" fmla="*/ 266744 h 1724145"/>
                  <a:gd name="connsiteX15" fmla="*/ 128767 w 1659116"/>
                  <a:gd name="connsiteY15" fmla="*/ 254044 h 1724145"/>
                  <a:gd name="connsiteX16" fmla="*/ 1767 w 1659116"/>
                  <a:gd name="connsiteY16" fmla="*/ 152445 h 1724145"/>
                  <a:gd name="connsiteX17" fmla="*/ 109716 w 1659116"/>
                  <a:gd name="connsiteY17" fmla="*/ 139744 h 1724145"/>
                  <a:gd name="connsiteX18" fmla="*/ 27166 w 1659116"/>
                  <a:gd name="connsiteY18" fmla="*/ 44 h 1724145"/>
                  <a:gd name="connsiteX19" fmla="*/ 141466 w 1659116"/>
                  <a:gd name="connsiteY19" fmla="*/ 110392 h 1724145"/>
                  <a:gd name="connsiteX0" fmla="*/ 141466 w 1729951"/>
                  <a:gd name="connsiteY0" fmla="*/ 110392 h 1724145"/>
                  <a:gd name="connsiteX1" fmla="*/ 1659116 w 1729951"/>
                  <a:gd name="connsiteY1" fmla="*/ 878742 h 1724145"/>
                  <a:gd name="connsiteX2" fmla="*/ 1474966 w 1729951"/>
                  <a:gd name="connsiteY2" fmla="*/ 1416094 h 1724145"/>
                  <a:gd name="connsiteX3" fmla="*/ 1367016 w 1729951"/>
                  <a:gd name="connsiteY3" fmla="*/ 1162094 h 1724145"/>
                  <a:gd name="connsiteX4" fmla="*/ 1373366 w 1729951"/>
                  <a:gd name="connsiteY4" fmla="*/ 1713284 h 1724145"/>
                  <a:gd name="connsiteX5" fmla="*/ 1125716 w 1729951"/>
                  <a:gd name="connsiteY5" fmla="*/ 1117644 h 1724145"/>
                  <a:gd name="connsiteX6" fmla="*/ 1100316 w 1729951"/>
                  <a:gd name="connsiteY6" fmla="*/ 1358944 h 1724145"/>
                  <a:gd name="connsiteX7" fmla="*/ 871716 w 1729951"/>
                  <a:gd name="connsiteY7" fmla="*/ 889044 h 1724145"/>
                  <a:gd name="connsiteX8" fmla="*/ 928866 w 1729951"/>
                  <a:gd name="connsiteY8" fmla="*/ 1174794 h 1724145"/>
                  <a:gd name="connsiteX9" fmla="*/ 630416 w 1729951"/>
                  <a:gd name="connsiteY9" fmla="*/ 709984 h 1724145"/>
                  <a:gd name="connsiteX10" fmla="*/ 706616 w 1729951"/>
                  <a:gd name="connsiteY10" fmla="*/ 914444 h 1724145"/>
                  <a:gd name="connsiteX11" fmla="*/ 90666 w 1729951"/>
                  <a:gd name="connsiteY11" fmla="*/ 565194 h 1724145"/>
                  <a:gd name="connsiteX12" fmla="*/ 255766 w 1729951"/>
                  <a:gd name="connsiteY12" fmla="*/ 533444 h 1724145"/>
                  <a:gd name="connsiteX13" fmla="*/ 97016 w 1729951"/>
                  <a:gd name="connsiteY13" fmla="*/ 431844 h 1724145"/>
                  <a:gd name="connsiteX14" fmla="*/ 198616 w 1729951"/>
                  <a:gd name="connsiteY14" fmla="*/ 406444 h 1724145"/>
                  <a:gd name="connsiteX15" fmla="*/ 39867 w 1729951"/>
                  <a:gd name="connsiteY15" fmla="*/ 266744 h 1724145"/>
                  <a:gd name="connsiteX16" fmla="*/ 128767 w 1729951"/>
                  <a:gd name="connsiteY16" fmla="*/ 254044 h 1724145"/>
                  <a:gd name="connsiteX17" fmla="*/ 1767 w 1729951"/>
                  <a:gd name="connsiteY17" fmla="*/ 152445 h 1724145"/>
                  <a:gd name="connsiteX18" fmla="*/ 109716 w 1729951"/>
                  <a:gd name="connsiteY18" fmla="*/ 139744 h 1724145"/>
                  <a:gd name="connsiteX19" fmla="*/ 27166 w 1729951"/>
                  <a:gd name="connsiteY19" fmla="*/ 44 h 1724145"/>
                  <a:gd name="connsiteX20" fmla="*/ 141466 w 1729951"/>
                  <a:gd name="connsiteY20" fmla="*/ 110392 h 1724145"/>
                  <a:gd name="connsiteX0" fmla="*/ 141466 w 1732312"/>
                  <a:gd name="connsiteY0" fmla="*/ 110392 h 1724145"/>
                  <a:gd name="connsiteX1" fmla="*/ 1659116 w 1732312"/>
                  <a:gd name="connsiteY1" fmla="*/ 878742 h 1724145"/>
                  <a:gd name="connsiteX2" fmla="*/ 1443216 w 1732312"/>
                  <a:gd name="connsiteY2" fmla="*/ 1066844 h 1724145"/>
                  <a:gd name="connsiteX3" fmla="*/ 1474966 w 1732312"/>
                  <a:gd name="connsiteY3" fmla="*/ 1416094 h 1724145"/>
                  <a:gd name="connsiteX4" fmla="*/ 1367016 w 1732312"/>
                  <a:gd name="connsiteY4" fmla="*/ 1162094 h 1724145"/>
                  <a:gd name="connsiteX5" fmla="*/ 1373366 w 1732312"/>
                  <a:gd name="connsiteY5" fmla="*/ 1713284 h 1724145"/>
                  <a:gd name="connsiteX6" fmla="*/ 1125716 w 1732312"/>
                  <a:gd name="connsiteY6" fmla="*/ 1117644 h 1724145"/>
                  <a:gd name="connsiteX7" fmla="*/ 1100316 w 1732312"/>
                  <a:gd name="connsiteY7" fmla="*/ 1358944 h 1724145"/>
                  <a:gd name="connsiteX8" fmla="*/ 871716 w 1732312"/>
                  <a:gd name="connsiteY8" fmla="*/ 889044 h 1724145"/>
                  <a:gd name="connsiteX9" fmla="*/ 928866 w 1732312"/>
                  <a:gd name="connsiteY9" fmla="*/ 1174794 h 1724145"/>
                  <a:gd name="connsiteX10" fmla="*/ 630416 w 1732312"/>
                  <a:gd name="connsiteY10" fmla="*/ 709984 h 1724145"/>
                  <a:gd name="connsiteX11" fmla="*/ 706616 w 1732312"/>
                  <a:gd name="connsiteY11" fmla="*/ 914444 h 1724145"/>
                  <a:gd name="connsiteX12" fmla="*/ 90666 w 1732312"/>
                  <a:gd name="connsiteY12" fmla="*/ 565194 h 1724145"/>
                  <a:gd name="connsiteX13" fmla="*/ 255766 w 1732312"/>
                  <a:gd name="connsiteY13" fmla="*/ 533444 h 1724145"/>
                  <a:gd name="connsiteX14" fmla="*/ 97016 w 1732312"/>
                  <a:gd name="connsiteY14" fmla="*/ 431844 h 1724145"/>
                  <a:gd name="connsiteX15" fmla="*/ 198616 w 1732312"/>
                  <a:gd name="connsiteY15" fmla="*/ 406444 h 1724145"/>
                  <a:gd name="connsiteX16" fmla="*/ 39867 w 1732312"/>
                  <a:gd name="connsiteY16" fmla="*/ 266744 h 1724145"/>
                  <a:gd name="connsiteX17" fmla="*/ 128767 w 1732312"/>
                  <a:gd name="connsiteY17" fmla="*/ 254044 h 1724145"/>
                  <a:gd name="connsiteX18" fmla="*/ 1767 w 1732312"/>
                  <a:gd name="connsiteY18" fmla="*/ 152445 h 1724145"/>
                  <a:gd name="connsiteX19" fmla="*/ 109716 w 1732312"/>
                  <a:gd name="connsiteY19" fmla="*/ 139744 h 1724145"/>
                  <a:gd name="connsiteX20" fmla="*/ 27166 w 1732312"/>
                  <a:gd name="connsiteY20" fmla="*/ 44 h 1724145"/>
                  <a:gd name="connsiteX21" fmla="*/ 141466 w 1732312"/>
                  <a:gd name="connsiteY21" fmla="*/ 110392 h 1724145"/>
                  <a:gd name="connsiteX0" fmla="*/ 141466 w 1763139"/>
                  <a:gd name="connsiteY0" fmla="*/ 110392 h 1724145"/>
                  <a:gd name="connsiteX1" fmla="*/ 1659116 w 1763139"/>
                  <a:gd name="connsiteY1" fmla="*/ 878742 h 1724145"/>
                  <a:gd name="connsiteX2" fmla="*/ 1621015 w 1763139"/>
                  <a:gd name="connsiteY2" fmla="*/ 1333544 h 1724145"/>
                  <a:gd name="connsiteX3" fmla="*/ 1443216 w 1763139"/>
                  <a:gd name="connsiteY3" fmla="*/ 1066844 h 1724145"/>
                  <a:gd name="connsiteX4" fmla="*/ 1474966 w 1763139"/>
                  <a:gd name="connsiteY4" fmla="*/ 1416094 h 1724145"/>
                  <a:gd name="connsiteX5" fmla="*/ 1367016 w 1763139"/>
                  <a:gd name="connsiteY5" fmla="*/ 1162094 h 1724145"/>
                  <a:gd name="connsiteX6" fmla="*/ 1373366 w 1763139"/>
                  <a:gd name="connsiteY6" fmla="*/ 1713284 h 1724145"/>
                  <a:gd name="connsiteX7" fmla="*/ 1125716 w 1763139"/>
                  <a:gd name="connsiteY7" fmla="*/ 1117644 h 1724145"/>
                  <a:gd name="connsiteX8" fmla="*/ 1100316 w 1763139"/>
                  <a:gd name="connsiteY8" fmla="*/ 1358944 h 1724145"/>
                  <a:gd name="connsiteX9" fmla="*/ 871716 w 1763139"/>
                  <a:gd name="connsiteY9" fmla="*/ 889044 h 1724145"/>
                  <a:gd name="connsiteX10" fmla="*/ 928866 w 1763139"/>
                  <a:gd name="connsiteY10" fmla="*/ 1174794 h 1724145"/>
                  <a:gd name="connsiteX11" fmla="*/ 630416 w 1763139"/>
                  <a:gd name="connsiteY11" fmla="*/ 709984 h 1724145"/>
                  <a:gd name="connsiteX12" fmla="*/ 706616 w 1763139"/>
                  <a:gd name="connsiteY12" fmla="*/ 914444 h 1724145"/>
                  <a:gd name="connsiteX13" fmla="*/ 90666 w 1763139"/>
                  <a:gd name="connsiteY13" fmla="*/ 565194 h 1724145"/>
                  <a:gd name="connsiteX14" fmla="*/ 255766 w 1763139"/>
                  <a:gd name="connsiteY14" fmla="*/ 533444 h 1724145"/>
                  <a:gd name="connsiteX15" fmla="*/ 97016 w 1763139"/>
                  <a:gd name="connsiteY15" fmla="*/ 431844 h 1724145"/>
                  <a:gd name="connsiteX16" fmla="*/ 198616 w 1763139"/>
                  <a:gd name="connsiteY16" fmla="*/ 406444 h 1724145"/>
                  <a:gd name="connsiteX17" fmla="*/ 39867 w 1763139"/>
                  <a:gd name="connsiteY17" fmla="*/ 266744 h 1724145"/>
                  <a:gd name="connsiteX18" fmla="*/ 128767 w 1763139"/>
                  <a:gd name="connsiteY18" fmla="*/ 254044 h 1724145"/>
                  <a:gd name="connsiteX19" fmla="*/ 1767 w 1763139"/>
                  <a:gd name="connsiteY19" fmla="*/ 152445 h 1724145"/>
                  <a:gd name="connsiteX20" fmla="*/ 109716 w 1763139"/>
                  <a:gd name="connsiteY20" fmla="*/ 139744 h 1724145"/>
                  <a:gd name="connsiteX21" fmla="*/ 27166 w 1763139"/>
                  <a:gd name="connsiteY21" fmla="*/ 44 h 1724145"/>
                  <a:gd name="connsiteX22" fmla="*/ 141466 w 1763139"/>
                  <a:gd name="connsiteY22" fmla="*/ 110392 h 1724145"/>
                  <a:gd name="connsiteX0" fmla="*/ 141466 w 1751053"/>
                  <a:gd name="connsiteY0" fmla="*/ 110392 h 1724145"/>
                  <a:gd name="connsiteX1" fmla="*/ 1659116 w 1751053"/>
                  <a:gd name="connsiteY1" fmla="*/ 878742 h 1724145"/>
                  <a:gd name="connsiteX2" fmla="*/ 1538465 w 1751053"/>
                  <a:gd name="connsiteY2" fmla="*/ 977944 h 1724145"/>
                  <a:gd name="connsiteX3" fmla="*/ 1621015 w 1751053"/>
                  <a:gd name="connsiteY3" fmla="*/ 1333544 h 1724145"/>
                  <a:gd name="connsiteX4" fmla="*/ 1443216 w 1751053"/>
                  <a:gd name="connsiteY4" fmla="*/ 1066844 h 1724145"/>
                  <a:gd name="connsiteX5" fmla="*/ 1474966 w 1751053"/>
                  <a:gd name="connsiteY5" fmla="*/ 1416094 h 1724145"/>
                  <a:gd name="connsiteX6" fmla="*/ 1367016 w 1751053"/>
                  <a:gd name="connsiteY6" fmla="*/ 1162094 h 1724145"/>
                  <a:gd name="connsiteX7" fmla="*/ 1373366 w 1751053"/>
                  <a:gd name="connsiteY7" fmla="*/ 1713284 h 1724145"/>
                  <a:gd name="connsiteX8" fmla="*/ 1125716 w 1751053"/>
                  <a:gd name="connsiteY8" fmla="*/ 1117644 h 1724145"/>
                  <a:gd name="connsiteX9" fmla="*/ 1100316 w 1751053"/>
                  <a:gd name="connsiteY9" fmla="*/ 1358944 h 1724145"/>
                  <a:gd name="connsiteX10" fmla="*/ 871716 w 1751053"/>
                  <a:gd name="connsiteY10" fmla="*/ 889044 h 1724145"/>
                  <a:gd name="connsiteX11" fmla="*/ 928866 w 1751053"/>
                  <a:gd name="connsiteY11" fmla="*/ 1174794 h 1724145"/>
                  <a:gd name="connsiteX12" fmla="*/ 630416 w 1751053"/>
                  <a:gd name="connsiteY12" fmla="*/ 709984 h 1724145"/>
                  <a:gd name="connsiteX13" fmla="*/ 706616 w 1751053"/>
                  <a:gd name="connsiteY13" fmla="*/ 914444 h 1724145"/>
                  <a:gd name="connsiteX14" fmla="*/ 90666 w 1751053"/>
                  <a:gd name="connsiteY14" fmla="*/ 565194 h 1724145"/>
                  <a:gd name="connsiteX15" fmla="*/ 255766 w 1751053"/>
                  <a:gd name="connsiteY15" fmla="*/ 533444 h 1724145"/>
                  <a:gd name="connsiteX16" fmla="*/ 97016 w 1751053"/>
                  <a:gd name="connsiteY16" fmla="*/ 431844 h 1724145"/>
                  <a:gd name="connsiteX17" fmla="*/ 198616 w 1751053"/>
                  <a:gd name="connsiteY17" fmla="*/ 406444 h 1724145"/>
                  <a:gd name="connsiteX18" fmla="*/ 39867 w 1751053"/>
                  <a:gd name="connsiteY18" fmla="*/ 266744 h 1724145"/>
                  <a:gd name="connsiteX19" fmla="*/ 128767 w 1751053"/>
                  <a:gd name="connsiteY19" fmla="*/ 254044 h 1724145"/>
                  <a:gd name="connsiteX20" fmla="*/ 1767 w 1751053"/>
                  <a:gd name="connsiteY20" fmla="*/ 152445 h 1724145"/>
                  <a:gd name="connsiteX21" fmla="*/ 109716 w 1751053"/>
                  <a:gd name="connsiteY21" fmla="*/ 139744 h 1724145"/>
                  <a:gd name="connsiteX22" fmla="*/ 27166 w 1751053"/>
                  <a:gd name="connsiteY22" fmla="*/ 44 h 1724145"/>
                  <a:gd name="connsiteX23" fmla="*/ 141466 w 1751053"/>
                  <a:gd name="connsiteY23" fmla="*/ 110392 h 1724145"/>
                  <a:gd name="connsiteX0" fmla="*/ 141466 w 1785479"/>
                  <a:gd name="connsiteY0" fmla="*/ 110392 h 1724145"/>
                  <a:gd name="connsiteX1" fmla="*/ 1659116 w 1785479"/>
                  <a:gd name="connsiteY1" fmla="*/ 878742 h 1724145"/>
                  <a:gd name="connsiteX2" fmla="*/ 1684515 w 1785479"/>
                  <a:gd name="connsiteY2" fmla="*/ 1155744 h 1724145"/>
                  <a:gd name="connsiteX3" fmla="*/ 1538465 w 1785479"/>
                  <a:gd name="connsiteY3" fmla="*/ 977944 h 1724145"/>
                  <a:gd name="connsiteX4" fmla="*/ 1621015 w 1785479"/>
                  <a:gd name="connsiteY4" fmla="*/ 1333544 h 1724145"/>
                  <a:gd name="connsiteX5" fmla="*/ 1443216 w 1785479"/>
                  <a:gd name="connsiteY5" fmla="*/ 1066844 h 1724145"/>
                  <a:gd name="connsiteX6" fmla="*/ 1474966 w 1785479"/>
                  <a:gd name="connsiteY6" fmla="*/ 1416094 h 1724145"/>
                  <a:gd name="connsiteX7" fmla="*/ 1367016 w 1785479"/>
                  <a:gd name="connsiteY7" fmla="*/ 1162094 h 1724145"/>
                  <a:gd name="connsiteX8" fmla="*/ 1373366 w 1785479"/>
                  <a:gd name="connsiteY8" fmla="*/ 1713284 h 1724145"/>
                  <a:gd name="connsiteX9" fmla="*/ 1125716 w 1785479"/>
                  <a:gd name="connsiteY9" fmla="*/ 1117644 h 1724145"/>
                  <a:gd name="connsiteX10" fmla="*/ 1100316 w 1785479"/>
                  <a:gd name="connsiteY10" fmla="*/ 1358944 h 1724145"/>
                  <a:gd name="connsiteX11" fmla="*/ 871716 w 1785479"/>
                  <a:gd name="connsiteY11" fmla="*/ 889044 h 1724145"/>
                  <a:gd name="connsiteX12" fmla="*/ 928866 w 1785479"/>
                  <a:gd name="connsiteY12" fmla="*/ 1174794 h 1724145"/>
                  <a:gd name="connsiteX13" fmla="*/ 630416 w 1785479"/>
                  <a:gd name="connsiteY13" fmla="*/ 709984 h 1724145"/>
                  <a:gd name="connsiteX14" fmla="*/ 706616 w 1785479"/>
                  <a:gd name="connsiteY14" fmla="*/ 914444 h 1724145"/>
                  <a:gd name="connsiteX15" fmla="*/ 90666 w 1785479"/>
                  <a:gd name="connsiteY15" fmla="*/ 565194 h 1724145"/>
                  <a:gd name="connsiteX16" fmla="*/ 255766 w 1785479"/>
                  <a:gd name="connsiteY16" fmla="*/ 533444 h 1724145"/>
                  <a:gd name="connsiteX17" fmla="*/ 97016 w 1785479"/>
                  <a:gd name="connsiteY17" fmla="*/ 431844 h 1724145"/>
                  <a:gd name="connsiteX18" fmla="*/ 198616 w 1785479"/>
                  <a:gd name="connsiteY18" fmla="*/ 406444 h 1724145"/>
                  <a:gd name="connsiteX19" fmla="*/ 39867 w 1785479"/>
                  <a:gd name="connsiteY19" fmla="*/ 266744 h 1724145"/>
                  <a:gd name="connsiteX20" fmla="*/ 128767 w 1785479"/>
                  <a:gd name="connsiteY20" fmla="*/ 254044 h 1724145"/>
                  <a:gd name="connsiteX21" fmla="*/ 1767 w 1785479"/>
                  <a:gd name="connsiteY21" fmla="*/ 152445 h 1724145"/>
                  <a:gd name="connsiteX22" fmla="*/ 109716 w 1785479"/>
                  <a:gd name="connsiteY22" fmla="*/ 139744 h 1724145"/>
                  <a:gd name="connsiteX23" fmla="*/ 27166 w 1785479"/>
                  <a:gd name="connsiteY23" fmla="*/ 44 h 1724145"/>
                  <a:gd name="connsiteX24" fmla="*/ 141466 w 1785479"/>
                  <a:gd name="connsiteY24" fmla="*/ 110392 h 1724145"/>
                  <a:gd name="connsiteX0" fmla="*/ 141466 w 1688295"/>
                  <a:gd name="connsiteY0" fmla="*/ 110392 h 1724145"/>
                  <a:gd name="connsiteX1" fmla="*/ 1659116 w 1688295"/>
                  <a:gd name="connsiteY1" fmla="*/ 878742 h 1724145"/>
                  <a:gd name="connsiteX2" fmla="*/ 1684515 w 1688295"/>
                  <a:gd name="connsiteY2" fmla="*/ 1155744 h 1724145"/>
                  <a:gd name="connsiteX3" fmla="*/ 1538465 w 1688295"/>
                  <a:gd name="connsiteY3" fmla="*/ 977944 h 1724145"/>
                  <a:gd name="connsiteX4" fmla="*/ 1621015 w 1688295"/>
                  <a:gd name="connsiteY4" fmla="*/ 1333544 h 1724145"/>
                  <a:gd name="connsiteX5" fmla="*/ 1443216 w 1688295"/>
                  <a:gd name="connsiteY5" fmla="*/ 1066844 h 1724145"/>
                  <a:gd name="connsiteX6" fmla="*/ 1474966 w 1688295"/>
                  <a:gd name="connsiteY6" fmla="*/ 1416094 h 1724145"/>
                  <a:gd name="connsiteX7" fmla="*/ 1367016 w 1688295"/>
                  <a:gd name="connsiteY7" fmla="*/ 1162094 h 1724145"/>
                  <a:gd name="connsiteX8" fmla="*/ 1373366 w 1688295"/>
                  <a:gd name="connsiteY8" fmla="*/ 1713284 h 1724145"/>
                  <a:gd name="connsiteX9" fmla="*/ 1125716 w 1688295"/>
                  <a:gd name="connsiteY9" fmla="*/ 1117644 h 1724145"/>
                  <a:gd name="connsiteX10" fmla="*/ 1100316 w 1688295"/>
                  <a:gd name="connsiteY10" fmla="*/ 1358944 h 1724145"/>
                  <a:gd name="connsiteX11" fmla="*/ 871716 w 1688295"/>
                  <a:gd name="connsiteY11" fmla="*/ 889044 h 1724145"/>
                  <a:gd name="connsiteX12" fmla="*/ 928866 w 1688295"/>
                  <a:gd name="connsiteY12" fmla="*/ 1174794 h 1724145"/>
                  <a:gd name="connsiteX13" fmla="*/ 630416 w 1688295"/>
                  <a:gd name="connsiteY13" fmla="*/ 709984 h 1724145"/>
                  <a:gd name="connsiteX14" fmla="*/ 706616 w 1688295"/>
                  <a:gd name="connsiteY14" fmla="*/ 914444 h 1724145"/>
                  <a:gd name="connsiteX15" fmla="*/ 90666 w 1688295"/>
                  <a:gd name="connsiteY15" fmla="*/ 565194 h 1724145"/>
                  <a:gd name="connsiteX16" fmla="*/ 255766 w 1688295"/>
                  <a:gd name="connsiteY16" fmla="*/ 533444 h 1724145"/>
                  <a:gd name="connsiteX17" fmla="*/ 97016 w 1688295"/>
                  <a:gd name="connsiteY17" fmla="*/ 431844 h 1724145"/>
                  <a:gd name="connsiteX18" fmla="*/ 198616 w 1688295"/>
                  <a:gd name="connsiteY18" fmla="*/ 406444 h 1724145"/>
                  <a:gd name="connsiteX19" fmla="*/ 39867 w 1688295"/>
                  <a:gd name="connsiteY19" fmla="*/ 266744 h 1724145"/>
                  <a:gd name="connsiteX20" fmla="*/ 128767 w 1688295"/>
                  <a:gd name="connsiteY20" fmla="*/ 254044 h 1724145"/>
                  <a:gd name="connsiteX21" fmla="*/ 1767 w 1688295"/>
                  <a:gd name="connsiteY21" fmla="*/ 152445 h 1724145"/>
                  <a:gd name="connsiteX22" fmla="*/ 109716 w 1688295"/>
                  <a:gd name="connsiteY22" fmla="*/ 139744 h 1724145"/>
                  <a:gd name="connsiteX23" fmla="*/ 27166 w 1688295"/>
                  <a:gd name="connsiteY23" fmla="*/ 44 h 1724145"/>
                  <a:gd name="connsiteX24" fmla="*/ 141466 w 1688295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8893"/>
                  <a:gd name="connsiteY0" fmla="*/ 110392 h 1724145"/>
                  <a:gd name="connsiteX1" fmla="*/ 1611491 w 1688893"/>
                  <a:gd name="connsiteY1" fmla="*/ 702529 h 1724145"/>
                  <a:gd name="connsiteX2" fmla="*/ 1684515 w 1688893"/>
                  <a:gd name="connsiteY2" fmla="*/ 1155744 h 1724145"/>
                  <a:gd name="connsiteX3" fmla="*/ 1538465 w 1688893"/>
                  <a:gd name="connsiteY3" fmla="*/ 977944 h 1724145"/>
                  <a:gd name="connsiteX4" fmla="*/ 1621015 w 1688893"/>
                  <a:gd name="connsiteY4" fmla="*/ 1333544 h 1724145"/>
                  <a:gd name="connsiteX5" fmla="*/ 1443216 w 1688893"/>
                  <a:gd name="connsiteY5" fmla="*/ 1066844 h 1724145"/>
                  <a:gd name="connsiteX6" fmla="*/ 1474966 w 1688893"/>
                  <a:gd name="connsiteY6" fmla="*/ 1416094 h 1724145"/>
                  <a:gd name="connsiteX7" fmla="*/ 1367016 w 1688893"/>
                  <a:gd name="connsiteY7" fmla="*/ 1162094 h 1724145"/>
                  <a:gd name="connsiteX8" fmla="*/ 1373366 w 1688893"/>
                  <a:gd name="connsiteY8" fmla="*/ 1713284 h 1724145"/>
                  <a:gd name="connsiteX9" fmla="*/ 1125716 w 1688893"/>
                  <a:gd name="connsiteY9" fmla="*/ 1117644 h 1724145"/>
                  <a:gd name="connsiteX10" fmla="*/ 1100316 w 1688893"/>
                  <a:gd name="connsiteY10" fmla="*/ 1358944 h 1724145"/>
                  <a:gd name="connsiteX11" fmla="*/ 871716 w 1688893"/>
                  <a:gd name="connsiteY11" fmla="*/ 889044 h 1724145"/>
                  <a:gd name="connsiteX12" fmla="*/ 928866 w 1688893"/>
                  <a:gd name="connsiteY12" fmla="*/ 1174794 h 1724145"/>
                  <a:gd name="connsiteX13" fmla="*/ 630416 w 1688893"/>
                  <a:gd name="connsiteY13" fmla="*/ 709984 h 1724145"/>
                  <a:gd name="connsiteX14" fmla="*/ 706616 w 1688893"/>
                  <a:gd name="connsiteY14" fmla="*/ 914444 h 1724145"/>
                  <a:gd name="connsiteX15" fmla="*/ 90666 w 1688893"/>
                  <a:gd name="connsiteY15" fmla="*/ 565194 h 1724145"/>
                  <a:gd name="connsiteX16" fmla="*/ 255766 w 1688893"/>
                  <a:gd name="connsiteY16" fmla="*/ 533444 h 1724145"/>
                  <a:gd name="connsiteX17" fmla="*/ 97016 w 1688893"/>
                  <a:gd name="connsiteY17" fmla="*/ 431844 h 1724145"/>
                  <a:gd name="connsiteX18" fmla="*/ 198616 w 1688893"/>
                  <a:gd name="connsiteY18" fmla="*/ 406444 h 1724145"/>
                  <a:gd name="connsiteX19" fmla="*/ 39867 w 1688893"/>
                  <a:gd name="connsiteY19" fmla="*/ 266744 h 1724145"/>
                  <a:gd name="connsiteX20" fmla="*/ 128767 w 1688893"/>
                  <a:gd name="connsiteY20" fmla="*/ 254044 h 1724145"/>
                  <a:gd name="connsiteX21" fmla="*/ 1767 w 1688893"/>
                  <a:gd name="connsiteY21" fmla="*/ 152445 h 1724145"/>
                  <a:gd name="connsiteX22" fmla="*/ 109716 w 1688893"/>
                  <a:gd name="connsiteY22" fmla="*/ 139744 h 1724145"/>
                  <a:gd name="connsiteX23" fmla="*/ 27166 w 1688893"/>
                  <a:gd name="connsiteY23" fmla="*/ 44 h 1724145"/>
                  <a:gd name="connsiteX24" fmla="*/ 141466 w 1688893"/>
                  <a:gd name="connsiteY24" fmla="*/ 110392 h 1724145"/>
                  <a:gd name="connsiteX0" fmla="*/ 141466 w 1688893"/>
                  <a:gd name="connsiteY0" fmla="*/ 110392 h 1724145"/>
                  <a:gd name="connsiteX1" fmla="*/ 1611491 w 1688893"/>
                  <a:gd name="connsiteY1" fmla="*/ 702529 h 1724145"/>
                  <a:gd name="connsiteX2" fmla="*/ 1684515 w 1688893"/>
                  <a:gd name="connsiteY2" fmla="*/ 1155744 h 1724145"/>
                  <a:gd name="connsiteX3" fmla="*/ 1538465 w 1688893"/>
                  <a:gd name="connsiteY3" fmla="*/ 977944 h 1724145"/>
                  <a:gd name="connsiteX4" fmla="*/ 1621015 w 1688893"/>
                  <a:gd name="connsiteY4" fmla="*/ 1333544 h 1724145"/>
                  <a:gd name="connsiteX5" fmla="*/ 1443216 w 1688893"/>
                  <a:gd name="connsiteY5" fmla="*/ 1066844 h 1724145"/>
                  <a:gd name="connsiteX6" fmla="*/ 1474966 w 1688893"/>
                  <a:gd name="connsiteY6" fmla="*/ 1416094 h 1724145"/>
                  <a:gd name="connsiteX7" fmla="*/ 1367016 w 1688893"/>
                  <a:gd name="connsiteY7" fmla="*/ 1162094 h 1724145"/>
                  <a:gd name="connsiteX8" fmla="*/ 1373366 w 1688893"/>
                  <a:gd name="connsiteY8" fmla="*/ 1713284 h 1724145"/>
                  <a:gd name="connsiteX9" fmla="*/ 1125716 w 1688893"/>
                  <a:gd name="connsiteY9" fmla="*/ 1117644 h 1724145"/>
                  <a:gd name="connsiteX10" fmla="*/ 1100316 w 1688893"/>
                  <a:gd name="connsiteY10" fmla="*/ 1358944 h 1724145"/>
                  <a:gd name="connsiteX11" fmla="*/ 871716 w 1688893"/>
                  <a:gd name="connsiteY11" fmla="*/ 889044 h 1724145"/>
                  <a:gd name="connsiteX12" fmla="*/ 928866 w 1688893"/>
                  <a:gd name="connsiteY12" fmla="*/ 1174794 h 1724145"/>
                  <a:gd name="connsiteX13" fmla="*/ 630416 w 1688893"/>
                  <a:gd name="connsiteY13" fmla="*/ 709984 h 1724145"/>
                  <a:gd name="connsiteX14" fmla="*/ 706616 w 1688893"/>
                  <a:gd name="connsiteY14" fmla="*/ 914444 h 1724145"/>
                  <a:gd name="connsiteX15" fmla="*/ 90666 w 1688893"/>
                  <a:gd name="connsiteY15" fmla="*/ 565194 h 1724145"/>
                  <a:gd name="connsiteX16" fmla="*/ 255766 w 1688893"/>
                  <a:gd name="connsiteY16" fmla="*/ 533444 h 1724145"/>
                  <a:gd name="connsiteX17" fmla="*/ 97016 w 1688893"/>
                  <a:gd name="connsiteY17" fmla="*/ 431844 h 1724145"/>
                  <a:gd name="connsiteX18" fmla="*/ 198616 w 1688893"/>
                  <a:gd name="connsiteY18" fmla="*/ 406444 h 1724145"/>
                  <a:gd name="connsiteX19" fmla="*/ 39867 w 1688893"/>
                  <a:gd name="connsiteY19" fmla="*/ 266744 h 1724145"/>
                  <a:gd name="connsiteX20" fmla="*/ 128767 w 1688893"/>
                  <a:gd name="connsiteY20" fmla="*/ 254044 h 1724145"/>
                  <a:gd name="connsiteX21" fmla="*/ 1767 w 1688893"/>
                  <a:gd name="connsiteY21" fmla="*/ 152445 h 1724145"/>
                  <a:gd name="connsiteX22" fmla="*/ 109716 w 1688893"/>
                  <a:gd name="connsiteY22" fmla="*/ 139744 h 1724145"/>
                  <a:gd name="connsiteX23" fmla="*/ 27166 w 1688893"/>
                  <a:gd name="connsiteY23" fmla="*/ 44 h 1724145"/>
                  <a:gd name="connsiteX24" fmla="*/ 141466 w 1688893"/>
                  <a:gd name="connsiteY24" fmla="*/ 110392 h 1724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88893" h="1724145">
                    <a:moveTo>
                      <a:pt x="141466" y="110392"/>
                    </a:moveTo>
                    <a:cubicBezTo>
                      <a:pt x="475899" y="518909"/>
                      <a:pt x="1110371" y="881388"/>
                      <a:pt x="1611491" y="702529"/>
                    </a:cubicBezTo>
                    <a:cubicBezTo>
                      <a:pt x="1651179" y="731763"/>
                      <a:pt x="1704623" y="1139210"/>
                      <a:pt x="1684515" y="1155744"/>
                    </a:cubicBezTo>
                    <a:cubicBezTo>
                      <a:pt x="1664407" y="1172278"/>
                      <a:pt x="1549048" y="914444"/>
                      <a:pt x="1538465" y="977944"/>
                    </a:cubicBezTo>
                    <a:cubicBezTo>
                      <a:pt x="1527882" y="1041444"/>
                      <a:pt x="1664406" y="1353652"/>
                      <a:pt x="1621015" y="1333544"/>
                    </a:cubicBezTo>
                    <a:cubicBezTo>
                      <a:pt x="1577624" y="1313436"/>
                      <a:pt x="1459091" y="999111"/>
                      <a:pt x="1443216" y="1066844"/>
                    </a:cubicBezTo>
                    <a:cubicBezTo>
                      <a:pt x="1427341" y="1134577"/>
                      <a:pt x="1510949" y="1438319"/>
                      <a:pt x="1474966" y="1416094"/>
                    </a:cubicBezTo>
                    <a:cubicBezTo>
                      <a:pt x="1438983" y="1393869"/>
                      <a:pt x="1380774" y="1052237"/>
                      <a:pt x="1367016" y="1162094"/>
                    </a:cubicBezTo>
                    <a:cubicBezTo>
                      <a:pt x="1369133" y="1345824"/>
                      <a:pt x="1371249" y="1529554"/>
                      <a:pt x="1373366" y="1713284"/>
                    </a:cubicBezTo>
                    <a:cubicBezTo>
                      <a:pt x="1296108" y="1814484"/>
                      <a:pt x="1171224" y="1176701"/>
                      <a:pt x="1125716" y="1117644"/>
                    </a:cubicBezTo>
                    <a:cubicBezTo>
                      <a:pt x="1080208" y="1058587"/>
                      <a:pt x="1154291" y="1458427"/>
                      <a:pt x="1100316" y="1358944"/>
                    </a:cubicBezTo>
                    <a:cubicBezTo>
                      <a:pt x="1046341" y="1259461"/>
                      <a:pt x="900291" y="878461"/>
                      <a:pt x="871716" y="889044"/>
                    </a:cubicBezTo>
                    <a:cubicBezTo>
                      <a:pt x="843141" y="899627"/>
                      <a:pt x="1001891" y="1259671"/>
                      <a:pt x="928866" y="1174794"/>
                    </a:cubicBezTo>
                    <a:lnTo>
                      <a:pt x="630416" y="709984"/>
                    </a:lnTo>
                    <a:cubicBezTo>
                      <a:pt x="414516" y="624469"/>
                      <a:pt x="772233" y="902592"/>
                      <a:pt x="706616" y="914444"/>
                    </a:cubicBezTo>
                    <a:cubicBezTo>
                      <a:pt x="393349" y="996146"/>
                      <a:pt x="54683" y="600119"/>
                      <a:pt x="90666" y="565194"/>
                    </a:cubicBezTo>
                    <a:cubicBezTo>
                      <a:pt x="126649" y="530269"/>
                      <a:pt x="274816" y="581069"/>
                      <a:pt x="255766" y="533444"/>
                    </a:cubicBezTo>
                    <a:cubicBezTo>
                      <a:pt x="236716" y="485819"/>
                      <a:pt x="75849" y="471002"/>
                      <a:pt x="97016" y="431844"/>
                    </a:cubicBezTo>
                    <a:cubicBezTo>
                      <a:pt x="118183" y="392686"/>
                      <a:pt x="222957" y="441369"/>
                      <a:pt x="198616" y="406444"/>
                    </a:cubicBezTo>
                    <a:cubicBezTo>
                      <a:pt x="174275" y="371519"/>
                      <a:pt x="25050" y="282619"/>
                      <a:pt x="39867" y="266744"/>
                    </a:cubicBezTo>
                    <a:cubicBezTo>
                      <a:pt x="32988" y="204512"/>
                      <a:pt x="148875" y="281560"/>
                      <a:pt x="128767" y="254044"/>
                    </a:cubicBezTo>
                    <a:cubicBezTo>
                      <a:pt x="108659" y="226528"/>
                      <a:pt x="-16224" y="167262"/>
                      <a:pt x="1767" y="152445"/>
                    </a:cubicBezTo>
                    <a:cubicBezTo>
                      <a:pt x="19758" y="137628"/>
                      <a:pt x="122416" y="175727"/>
                      <a:pt x="109716" y="139744"/>
                    </a:cubicBezTo>
                    <a:cubicBezTo>
                      <a:pt x="97016" y="103761"/>
                      <a:pt x="8116" y="-2472"/>
                      <a:pt x="27166" y="44"/>
                    </a:cubicBezTo>
                    <a:lnTo>
                      <a:pt x="141466" y="110392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89">
                <a:extLst>
                  <a:ext uri="{FF2B5EF4-FFF2-40B4-BE49-F238E27FC236}">
                    <a16:creationId xmlns:a16="http://schemas.microsoft.com/office/drawing/2014/main" id="{9FBA474B-DA10-BD3B-7706-4C31A8CC5BFD}"/>
                  </a:ext>
                </a:extLst>
              </p:cNvPr>
              <p:cNvSpPr/>
              <p:nvPr/>
            </p:nvSpPr>
            <p:spPr>
              <a:xfrm>
                <a:off x="4114800" y="2908301"/>
                <a:ext cx="3658987" cy="2613591"/>
              </a:xfrm>
              <a:custGeom>
                <a:avLst/>
                <a:gdLst>
                  <a:gd name="connsiteX0" fmla="*/ 0 w 1263870"/>
                  <a:gd name="connsiteY0" fmla="*/ 0 h 1333500"/>
                  <a:gd name="connsiteX1" fmla="*/ 1263870 w 1263870"/>
                  <a:gd name="connsiteY1" fmla="*/ 0 h 1333500"/>
                  <a:gd name="connsiteX2" fmla="*/ 1263870 w 1263870"/>
                  <a:gd name="connsiteY2" fmla="*/ 1333500 h 1333500"/>
                  <a:gd name="connsiteX3" fmla="*/ 0 w 1263870"/>
                  <a:gd name="connsiteY3" fmla="*/ 1333500 h 1333500"/>
                  <a:gd name="connsiteX4" fmla="*/ 0 w 1263870"/>
                  <a:gd name="connsiteY4" fmla="*/ 0 h 1333500"/>
                  <a:gd name="connsiteX0" fmla="*/ 0 w 2102070"/>
                  <a:gd name="connsiteY0" fmla="*/ 0 h 1790700"/>
                  <a:gd name="connsiteX1" fmla="*/ 2102070 w 2102070"/>
                  <a:gd name="connsiteY1" fmla="*/ 457200 h 1790700"/>
                  <a:gd name="connsiteX2" fmla="*/ 2102070 w 2102070"/>
                  <a:gd name="connsiteY2" fmla="*/ 1790700 h 1790700"/>
                  <a:gd name="connsiteX3" fmla="*/ 838200 w 2102070"/>
                  <a:gd name="connsiteY3" fmla="*/ 1790700 h 1790700"/>
                  <a:gd name="connsiteX4" fmla="*/ 0 w 2102070"/>
                  <a:gd name="connsiteY4" fmla="*/ 0 h 1790700"/>
                  <a:gd name="connsiteX0" fmla="*/ 0 w 2508470"/>
                  <a:gd name="connsiteY0" fmla="*/ 0 h 1790700"/>
                  <a:gd name="connsiteX1" fmla="*/ 2508470 w 2508470"/>
                  <a:gd name="connsiteY1" fmla="*/ 520700 h 1790700"/>
                  <a:gd name="connsiteX2" fmla="*/ 2102070 w 2508470"/>
                  <a:gd name="connsiteY2" fmla="*/ 1790700 h 1790700"/>
                  <a:gd name="connsiteX3" fmla="*/ 838200 w 2508470"/>
                  <a:gd name="connsiteY3" fmla="*/ 1790700 h 1790700"/>
                  <a:gd name="connsiteX4" fmla="*/ 0 w 2508470"/>
                  <a:gd name="connsiteY4" fmla="*/ 0 h 1790700"/>
                  <a:gd name="connsiteX0" fmla="*/ 952500 w 3460970"/>
                  <a:gd name="connsiteY0" fmla="*/ 0 h 2247900"/>
                  <a:gd name="connsiteX1" fmla="*/ 3460970 w 3460970"/>
                  <a:gd name="connsiteY1" fmla="*/ 520700 h 2247900"/>
                  <a:gd name="connsiteX2" fmla="*/ 3054570 w 3460970"/>
                  <a:gd name="connsiteY2" fmla="*/ 1790700 h 2247900"/>
                  <a:gd name="connsiteX3" fmla="*/ 0 w 3460970"/>
                  <a:gd name="connsiteY3" fmla="*/ 2247900 h 2247900"/>
                  <a:gd name="connsiteX4" fmla="*/ 952500 w 3460970"/>
                  <a:gd name="connsiteY4" fmla="*/ 0 h 2247900"/>
                  <a:gd name="connsiteX0" fmla="*/ 952500 w 3460970"/>
                  <a:gd name="connsiteY0" fmla="*/ 0 h 2247900"/>
                  <a:gd name="connsiteX1" fmla="*/ 3460970 w 3460970"/>
                  <a:gd name="connsiteY1" fmla="*/ 520700 h 2247900"/>
                  <a:gd name="connsiteX2" fmla="*/ 0 w 3460970"/>
                  <a:gd name="connsiteY2" fmla="*/ 2247900 h 2247900"/>
                  <a:gd name="connsiteX3" fmla="*/ 952500 w 3460970"/>
                  <a:gd name="connsiteY3" fmla="*/ 0 h 2247900"/>
                  <a:gd name="connsiteX0" fmla="*/ 952500 w 3460970"/>
                  <a:gd name="connsiteY0" fmla="*/ 0 h 2485762"/>
                  <a:gd name="connsiteX1" fmla="*/ 3460970 w 3460970"/>
                  <a:gd name="connsiteY1" fmla="*/ 520700 h 2485762"/>
                  <a:gd name="connsiteX2" fmla="*/ 0 w 3460970"/>
                  <a:gd name="connsiteY2" fmla="*/ 2247900 h 2485762"/>
                  <a:gd name="connsiteX3" fmla="*/ 952500 w 3460970"/>
                  <a:gd name="connsiteY3" fmla="*/ 0 h 2485762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77900 w 3460970"/>
                  <a:gd name="connsiteY0" fmla="*/ 0 h 2597427"/>
                  <a:gd name="connsiteX1" fmla="*/ 3460970 w 3460970"/>
                  <a:gd name="connsiteY1" fmla="*/ 584200 h 2597427"/>
                  <a:gd name="connsiteX2" fmla="*/ 0 w 3460970"/>
                  <a:gd name="connsiteY2" fmla="*/ 2311400 h 2597427"/>
                  <a:gd name="connsiteX3" fmla="*/ 977900 w 3460970"/>
                  <a:gd name="connsiteY3" fmla="*/ 0 h 2597427"/>
                  <a:gd name="connsiteX0" fmla="*/ 977900 w 3465633"/>
                  <a:gd name="connsiteY0" fmla="*/ 0 h 2612926"/>
                  <a:gd name="connsiteX1" fmla="*/ 3460970 w 3465633"/>
                  <a:gd name="connsiteY1" fmla="*/ 584200 h 2612926"/>
                  <a:gd name="connsiteX2" fmla="*/ 0 w 3465633"/>
                  <a:gd name="connsiteY2" fmla="*/ 2311400 h 2612926"/>
                  <a:gd name="connsiteX3" fmla="*/ 977900 w 3465633"/>
                  <a:gd name="connsiteY3" fmla="*/ 0 h 2612926"/>
                  <a:gd name="connsiteX0" fmla="*/ 977900 w 3468172"/>
                  <a:gd name="connsiteY0" fmla="*/ 0 h 2617475"/>
                  <a:gd name="connsiteX1" fmla="*/ 3460970 w 3468172"/>
                  <a:gd name="connsiteY1" fmla="*/ 584200 h 2617475"/>
                  <a:gd name="connsiteX2" fmla="*/ 0 w 3468172"/>
                  <a:gd name="connsiteY2" fmla="*/ 2311400 h 2617475"/>
                  <a:gd name="connsiteX3" fmla="*/ 977900 w 3468172"/>
                  <a:gd name="connsiteY3" fmla="*/ 0 h 2617475"/>
                  <a:gd name="connsiteX0" fmla="*/ 1168400 w 3657729"/>
                  <a:gd name="connsiteY0" fmla="*/ 0 h 2617475"/>
                  <a:gd name="connsiteX1" fmla="*/ 3651470 w 3657729"/>
                  <a:gd name="connsiteY1" fmla="*/ 584200 h 2617475"/>
                  <a:gd name="connsiteX2" fmla="*/ 0 w 3657729"/>
                  <a:gd name="connsiteY2" fmla="*/ 2311400 h 2617475"/>
                  <a:gd name="connsiteX3" fmla="*/ 1168400 w 3657729"/>
                  <a:gd name="connsiteY3" fmla="*/ 0 h 2617475"/>
                  <a:gd name="connsiteX0" fmla="*/ 1168400 w 3658987"/>
                  <a:gd name="connsiteY0" fmla="*/ 0 h 2613591"/>
                  <a:gd name="connsiteX1" fmla="*/ 3651470 w 3658987"/>
                  <a:gd name="connsiteY1" fmla="*/ 584200 h 2613591"/>
                  <a:gd name="connsiteX2" fmla="*/ 0 w 3658987"/>
                  <a:gd name="connsiteY2" fmla="*/ 2311400 h 2613591"/>
                  <a:gd name="connsiteX3" fmla="*/ 1168400 w 3658987"/>
                  <a:gd name="connsiteY3" fmla="*/ 0 h 2613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8987" h="2613591">
                    <a:moveTo>
                      <a:pt x="1168400" y="0"/>
                    </a:moveTo>
                    <a:cubicBezTo>
                      <a:pt x="2004557" y="173567"/>
                      <a:pt x="2662913" y="1845733"/>
                      <a:pt x="3651470" y="584200"/>
                    </a:cubicBezTo>
                    <a:cubicBezTo>
                      <a:pt x="3760193" y="1855893"/>
                      <a:pt x="2696707" y="3237442"/>
                      <a:pt x="0" y="2311400"/>
                    </a:cubicBezTo>
                    <a:lnTo>
                      <a:pt x="116840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F46B56E-091C-DC4F-6ED5-3F2A23218BAD}"/>
                  </a:ext>
                </a:extLst>
              </p:cNvPr>
              <p:cNvSpPr/>
              <p:nvPr/>
            </p:nvSpPr>
            <p:spPr>
              <a:xfrm>
                <a:off x="6035040" y="885007"/>
                <a:ext cx="1755695" cy="1360708"/>
              </a:xfrm>
              <a:prstGeom prst="ellipse">
                <a:avLst/>
              </a:prstGeom>
              <a:gradFill>
                <a:gsLst>
                  <a:gs pos="0">
                    <a:srgbClr val="FFC000">
                      <a:lumMod val="20000"/>
                      <a:lumOff val="80000"/>
                    </a:srgbClr>
                  </a:gs>
                  <a:gs pos="54000">
                    <a:srgbClr val="A4492A"/>
                  </a:gs>
                </a:gsLst>
                <a:lin ang="66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9FB407B-44F3-07A5-F70D-464F9EC98755}"/>
                  </a:ext>
                </a:extLst>
              </p:cNvPr>
              <p:cNvSpPr/>
              <p:nvPr/>
            </p:nvSpPr>
            <p:spPr>
              <a:xfrm rot="4277844">
                <a:off x="6607914" y="1146668"/>
                <a:ext cx="702139" cy="689485"/>
              </a:xfrm>
              <a:prstGeom prst="ellipse">
                <a:avLst/>
              </a:prstGeom>
              <a:solidFill>
                <a:srgbClr val="6D5C53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C7E0BB5-C444-DC65-7DE0-60F8DE307E01}"/>
                  </a:ext>
                </a:extLst>
              </p:cNvPr>
              <p:cNvSpPr/>
              <p:nvPr/>
            </p:nvSpPr>
            <p:spPr>
              <a:xfrm rot="4277844">
                <a:off x="6709314" y="1246240"/>
                <a:ext cx="499338" cy="49033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FA27D46-E6D0-DE46-BBED-8F9A397E89F9}"/>
                  </a:ext>
                </a:extLst>
              </p:cNvPr>
              <p:cNvSpPr/>
              <p:nvPr/>
            </p:nvSpPr>
            <p:spPr>
              <a:xfrm rot="4277844">
                <a:off x="6814891" y="1297606"/>
                <a:ext cx="195991" cy="19245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4282147B-406A-C61D-772F-6D9E5291FCE3}"/>
                  </a:ext>
                </a:extLst>
              </p:cNvPr>
              <p:cNvSpPr/>
              <p:nvPr/>
            </p:nvSpPr>
            <p:spPr>
              <a:xfrm>
                <a:off x="5171057" y="470140"/>
                <a:ext cx="2790824" cy="1145692"/>
              </a:xfrm>
              <a:custGeom>
                <a:avLst/>
                <a:gdLst>
                  <a:gd name="connsiteX0" fmla="*/ 0 w 811362"/>
                  <a:gd name="connsiteY0" fmla="*/ 0 h 832514"/>
                  <a:gd name="connsiteX1" fmla="*/ 811362 w 811362"/>
                  <a:gd name="connsiteY1" fmla="*/ 0 h 832514"/>
                  <a:gd name="connsiteX2" fmla="*/ 811362 w 811362"/>
                  <a:gd name="connsiteY2" fmla="*/ 832514 h 832514"/>
                  <a:gd name="connsiteX3" fmla="*/ 0 w 811362"/>
                  <a:gd name="connsiteY3" fmla="*/ 832514 h 832514"/>
                  <a:gd name="connsiteX4" fmla="*/ 0 w 811362"/>
                  <a:gd name="connsiteY4" fmla="*/ 0 h 832514"/>
                  <a:gd name="connsiteX0" fmla="*/ 0 w 947839"/>
                  <a:gd name="connsiteY0" fmla="*/ 0 h 832514"/>
                  <a:gd name="connsiteX1" fmla="*/ 811362 w 947839"/>
                  <a:gd name="connsiteY1" fmla="*/ 0 h 832514"/>
                  <a:gd name="connsiteX2" fmla="*/ 947839 w 947839"/>
                  <a:gd name="connsiteY2" fmla="*/ 832514 h 832514"/>
                  <a:gd name="connsiteX3" fmla="*/ 0 w 947839"/>
                  <a:gd name="connsiteY3" fmla="*/ 832514 h 832514"/>
                  <a:gd name="connsiteX4" fmla="*/ 0 w 947839"/>
                  <a:gd name="connsiteY4" fmla="*/ 0 h 832514"/>
                  <a:gd name="connsiteX0" fmla="*/ 1815152 w 2762991"/>
                  <a:gd name="connsiteY0" fmla="*/ 0 h 832514"/>
                  <a:gd name="connsiteX1" fmla="*/ 2626514 w 2762991"/>
                  <a:gd name="connsiteY1" fmla="*/ 0 h 832514"/>
                  <a:gd name="connsiteX2" fmla="*/ 2762991 w 2762991"/>
                  <a:gd name="connsiteY2" fmla="*/ 832514 h 832514"/>
                  <a:gd name="connsiteX3" fmla="*/ 0 w 2762991"/>
                  <a:gd name="connsiteY3" fmla="*/ 504968 h 832514"/>
                  <a:gd name="connsiteX4" fmla="*/ 1815152 w 2762991"/>
                  <a:gd name="connsiteY4" fmla="*/ 0 h 832514"/>
                  <a:gd name="connsiteX0" fmla="*/ 627797 w 2762991"/>
                  <a:gd name="connsiteY0" fmla="*/ 341194 h 832514"/>
                  <a:gd name="connsiteX1" fmla="*/ 2626514 w 2762991"/>
                  <a:gd name="connsiteY1" fmla="*/ 0 h 832514"/>
                  <a:gd name="connsiteX2" fmla="*/ 2762991 w 2762991"/>
                  <a:gd name="connsiteY2" fmla="*/ 832514 h 832514"/>
                  <a:gd name="connsiteX3" fmla="*/ 0 w 2762991"/>
                  <a:gd name="connsiteY3" fmla="*/ 504968 h 832514"/>
                  <a:gd name="connsiteX4" fmla="*/ 627797 w 2762991"/>
                  <a:gd name="connsiteY4" fmla="*/ 341194 h 832514"/>
                  <a:gd name="connsiteX0" fmla="*/ 627797 w 2762991"/>
                  <a:gd name="connsiteY0" fmla="*/ 313898 h 805218"/>
                  <a:gd name="connsiteX1" fmla="*/ 19792 w 2762991"/>
                  <a:gd name="connsiteY1" fmla="*/ 0 h 805218"/>
                  <a:gd name="connsiteX2" fmla="*/ 2762991 w 2762991"/>
                  <a:gd name="connsiteY2" fmla="*/ 805218 h 805218"/>
                  <a:gd name="connsiteX3" fmla="*/ 0 w 2762991"/>
                  <a:gd name="connsiteY3" fmla="*/ 477672 h 805218"/>
                  <a:gd name="connsiteX4" fmla="*/ 627797 w 2762991"/>
                  <a:gd name="connsiteY4" fmla="*/ 313898 h 805218"/>
                  <a:gd name="connsiteX0" fmla="*/ 627797 w 2762991"/>
                  <a:gd name="connsiteY0" fmla="*/ 535611 h 1026931"/>
                  <a:gd name="connsiteX1" fmla="*/ 19792 w 2762991"/>
                  <a:gd name="connsiteY1" fmla="*/ 221713 h 1026931"/>
                  <a:gd name="connsiteX2" fmla="*/ 2762991 w 2762991"/>
                  <a:gd name="connsiteY2" fmla="*/ 1026931 h 1026931"/>
                  <a:gd name="connsiteX3" fmla="*/ 0 w 2762991"/>
                  <a:gd name="connsiteY3" fmla="*/ 699385 h 1026931"/>
                  <a:gd name="connsiteX4" fmla="*/ 627797 w 2762991"/>
                  <a:gd name="connsiteY4" fmla="*/ 535611 h 1026931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71038 h 1127159"/>
                  <a:gd name="connsiteX4" fmla="*/ 627797 w 2762991"/>
                  <a:gd name="connsiteY4" fmla="*/ 635839 h 1127159"/>
                  <a:gd name="connsiteX0" fmla="*/ 655630 w 2790824"/>
                  <a:gd name="connsiteY0" fmla="*/ 625121 h 1116441"/>
                  <a:gd name="connsiteX1" fmla="*/ 0 w 2790824"/>
                  <a:gd name="connsiteY1" fmla="*/ 335036 h 1116441"/>
                  <a:gd name="connsiteX2" fmla="*/ 2790824 w 2790824"/>
                  <a:gd name="connsiteY2" fmla="*/ 1116441 h 1116441"/>
                  <a:gd name="connsiteX3" fmla="*/ 27833 w 2790824"/>
                  <a:gd name="connsiteY3" fmla="*/ 760320 h 1116441"/>
                  <a:gd name="connsiteX4" fmla="*/ 655630 w 2790824"/>
                  <a:gd name="connsiteY4" fmla="*/ 625121 h 1116441"/>
                  <a:gd name="connsiteX0" fmla="*/ 655630 w 2790824"/>
                  <a:gd name="connsiteY0" fmla="*/ 530808 h 1022128"/>
                  <a:gd name="connsiteX1" fmla="*/ 0 w 2790824"/>
                  <a:gd name="connsiteY1" fmla="*/ 240723 h 1022128"/>
                  <a:gd name="connsiteX2" fmla="*/ 2790824 w 2790824"/>
                  <a:gd name="connsiteY2" fmla="*/ 1022128 h 1022128"/>
                  <a:gd name="connsiteX3" fmla="*/ 27833 w 2790824"/>
                  <a:gd name="connsiteY3" fmla="*/ 666007 h 1022128"/>
                  <a:gd name="connsiteX4" fmla="*/ 655630 w 2790824"/>
                  <a:gd name="connsiteY4" fmla="*/ 530808 h 1022128"/>
                  <a:gd name="connsiteX0" fmla="*/ 655630 w 2790824"/>
                  <a:gd name="connsiteY0" fmla="*/ 643983 h 1135303"/>
                  <a:gd name="connsiteX1" fmla="*/ 0 w 2790824"/>
                  <a:gd name="connsiteY1" fmla="*/ 353898 h 1135303"/>
                  <a:gd name="connsiteX2" fmla="*/ 2790824 w 2790824"/>
                  <a:gd name="connsiteY2" fmla="*/ 1135303 h 1135303"/>
                  <a:gd name="connsiteX3" fmla="*/ 27833 w 2790824"/>
                  <a:gd name="connsiteY3" fmla="*/ 779182 h 1135303"/>
                  <a:gd name="connsiteX4" fmla="*/ 655630 w 2790824"/>
                  <a:gd name="connsiteY4" fmla="*/ 643983 h 1135303"/>
                  <a:gd name="connsiteX0" fmla="*/ 655630 w 2790824"/>
                  <a:gd name="connsiteY0" fmla="*/ 643983 h 1135303"/>
                  <a:gd name="connsiteX1" fmla="*/ 0 w 2790824"/>
                  <a:gd name="connsiteY1" fmla="*/ 353898 h 1135303"/>
                  <a:gd name="connsiteX2" fmla="*/ 2790824 w 2790824"/>
                  <a:gd name="connsiteY2" fmla="*/ 1135303 h 1135303"/>
                  <a:gd name="connsiteX3" fmla="*/ 27833 w 2790824"/>
                  <a:gd name="connsiteY3" fmla="*/ 779182 h 1135303"/>
                  <a:gd name="connsiteX4" fmla="*/ 655630 w 2790824"/>
                  <a:gd name="connsiteY4" fmla="*/ 643983 h 1135303"/>
                  <a:gd name="connsiteX0" fmla="*/ 655630 w 2790824"/>
                  <a:gd name="connsiteY0" fmla="*/ 615957 h 1107277"/>
                  <a:gd name="connsiteX1" fmla="*/ 0 w 2790824"/>
                  <a:gd name="connsiteY1" fmla="*/ 325872 h 1107277"/>
                  <a:gd name="connsiteX2" fmla="*/ 2790824 w 2790824"/>
                  <a:gd name="connsiteY2" fmla="*/ 1107277 h 1107277"/>
                  <a:gd name="connsiteX3" fmla="*/ 27833 w 2790824"/>
                  <a:gd name="connsiteY3" fmla="*/ 751156 h 1107277"/>
                  <a:gd name="connsiteX4" fmla="*/ 655630 w 2790824"/>
                  <a:gd name="connsiteY4" fmla="*/ 615957 h 1107277"/>
                  <a:gd name="connsiteX0" fmla="*/ 655630 w 2790824"/>
                  <a:gd name="connsiteY0" fmla="*/ 615957 h 1107277"/>
                  <a:gd name="connsiteX1" fmla="*/ 0 w 2790824"/>
                  <a:gd name="connsiteY1" fmla="*/ 325872 h 1107277"/>
                  <a:gd name="connsiteX2" fmla="*/ 2790824 w 2790824"/>
                  <a:gd name="connsiteY2" fmla="*/ 1107277 h 1107277"/>
                  <a:gd name="connsiteX3" fmla="*/ 27833 w 2790824"/>
                  <a:gd name="connsiteY3" fmla="*/ 751156 h 1107277"/>
                  <a:gd name="connsiteX4" fmla="*/ 655630 w 2790824"/>
                  <a:gd name="connsiteY4" fmla="*/ 615957 h 1107277"/>
                  <a:gd name="connsiteX0" fmla="*/ 655630 w 2790824"/>
                  <a:gd name="connsiteY0" fmla="*/ 654372 h 1145692"/>
                  <a:gd name="connsiteX1" fmla="*/ 0 w 2790824"/>
                  <a:gd name="connsiteY1" fmla="*/ 364287 h 1145692"/>
                  <a:gd name="connsiteX2" fmla="*/ 2790824 w 2790824"/>
                  <a:gd name="connsiteY2" fmla="*/ 1145692 h 1145692"/>
                  <a:gd name="connsiteX3" fmla="*/ 27833 w 2790824"/>
                  <a:gd name="connsiteY3" fmla="*/ 789571 h 1145692"/>
                  <a:gd name="connsiteX4" fmla="*/ 655630 w 2790824"/>
                  <a:gd name="connsiteY4" fmla="*/ 654372 h 114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0824" h="1145692">
                    <a:moveTo>
                      <a:pt x="655630" y="654372"/>
                    </a:moveTo>
                    <a:cubicBezTo>
                      <a:pt x="170387" y="691027"/>
                      <a:pt x="129643" y="511782"/>
                      <a:pt x="0" y="364287"/>
                    </a:cubicBezTo>
                    <a:cubicBezTo>
                      <a:pt x="382634" y="713443"/>
                      <a:pt x="2247377" y="-1102398"/>
                      <a:pt x="2790824" y="1145692"/>
                    </a:cubicBezTo>
                    <a:cubicBezTo>
                      <a:pt x="1351212" y="-642164"/>
                      <a:pt x="1044365" y="1785858"/>
                      <a:pt x="27833" y="789571"/>
                    </a:cubicBezTo>
                    <a:cubicBezTo>
                      <a:pt x="318986" y="830514"/>
                      <a:pt x="446364" y="708963"/>
                      <a:pt x="655630" y="65437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00">
                      <a:lumMod val="20000"/>
                      <a:lumOff val="80000"/>
                    </a:srgbClr>
                  </a:gs>
                  <a:gs pos="19000">
                    <a:srgbClr val="ED591D"/>
                  </a:gs>
                </a:gsLst>
                <a:lin ang="174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86">
                <a:extLst>
                  <a:ext uri="{FF2B5EF4-FFF2-40B4-BE49-F238E27FC236}">
                    <a16:creationId xmlns:a16="http://schemas.microsoft.com/office/drawing/2014/main" id="{7B5819D3-6803-C77A-0482-85F2AD4632A9}"/>
                  </a:ext>
                </a:extLst>
              </p:cNvPr>
              <p:cNvSpPr/>
              <p:nvPr/>
            </p:nvSpPr>
            <p:spPr>
              <a:xfrm rot="21420444">
                <a:off x="3846727" y="2285140"/>
                <a:ext cx="2943947" cy="3051132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3947" h="3051132">
                    <a:moveTo>
                      <a:pt x="1435100" y="434155"/>
                    </a:moveTo>
                    <a:cubicBezTo>
                      <a:pt x="1820333" y="150522"/>
                      <a:pt x="3132667" y="-666512"/>
                      <a:pt x="2921000" y="1119955"/>
                    </a:cubicBezTo>
                    <a:cubicBezTo>
                      <a:pt x="2844800" y="1716855"/>
                      <a:pt x="1752600" y="3088455"/>
                      <a:pt x="0" y="3050355"/>
                    </a:cubicBezTo>
                    <a:cubicBezTo>
                      <a:pt x="287867" y="1454388"/>
                      <a:pt x="1020233" y="734722"/>
                      <a:pt x="1435100" y="4341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5126"/>
                  </a:gs>
                  <a:gs pos="39000">
                    <a:srgbClr val="5C8B9D"/>
                  </a:gs>
                </a:gsLst>
                <a:lin ang="13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86">
                <a:extLst>
                  <a:ext uri="{FF2B5EF4-FFF2-40B4-BE49-F238E27FC236}">
                    <a16:creationId xmlns:a16="http://schemas.microsoft.com/office/drawing/2014/main" id="{C4ACE671-A190-3990-F461-39931C0DA3E0}"/>
                  </a:ext>
                </a:extLst>
              </p:cNvPr>
              <p:cNvSpPr/>
              <p:nvPr/>
            </p:nvSpPr>
            <p:spPr>
              <a:xfrm rot="21033195">
                <a:off x="4246775" y="2354915"/>
                <a:ext cx="2469258" cy="1948622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3947" h="3051132">
                    <a:moveTo>
                      <a:pt x="1435100" y="434155"/>
                    </a:moveTo>
                    <a:cubicBezTo>
                      <a:pt x="1820333" y="150522"/>
                      <a:pt x="3132667" y="-666512"/>
                      <a:pt x="2921000" y="1119955"/>
                    </a:cubicBezTo>
                    <a:cubicBezTo>
                      <a:pt x="2844800" y="1716855"/>
                      <a:pt x="1752600" y="3088455"/>
                      <a:pt x="0" y="3050355"/>
                    </a:cubicBezTo>
                    <a:cubicBezTo>
                      <a:pt x="287867" y="1454388"/>
                      <a:pt x="1020233" y="734722"/>
                      <a:pt x="1435100" y="4341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7C27"/>
                  </a:gs>
                  <a:gs pos="66000">
                    <a:srgbClr val="5C8B9D"/>
                  </a:gs>
                </a:gsLst>
                <a:lin ang="13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102">
                <a:extLst>
                  <a:ext uri="{FF2B5EF4-FFF2-40B4-BE49-F238E27FC236}">
                    <a16:creationId xmlns:a16="http://schemas.microsoft.com/office/drawing/2014/main" id="{04B7A05B-55FE-6569-7FD4-7EF2383513C7}"/>
                  </a:ext>
                </a:extLst>
              </p:cNvPr>
              <p:cNvSpPr/>
              <p:nvPr/>
            </p:nvSpPr>
            <p:spPr>
              <a:xfrm>
                <a:off x="7329165" y="1247533"/>
                <a:ext cx="1295181" cy="736597"/>
              </a:xfrm>
              <a:custGeom>
                <a:avLst/>
                <a:gdLst>
                  <a:gd name="connsiteX0" fmla="*/ 0 w 558581"/>
                  <a:gd name="connsiteY0" fmla="*/ 0 h 300022"/>
                  <a:gd name="connsiteX1" fmla="*/ 558581 w 558581"/>
                  <a:gd name="connsiteY1" fmla="*/ 0 h 300022"/>
                  <a:gd name="connsiteX2" fmla="*/ 558581 w 558581"/>
                  <a:gd name="connsiteY2" fmla="*/ 300022 h 300022"/>
                  <a:gd name="connsiteX3" fmla="*/ 0 w 558581"/>
                  <a:gd name="connsiteY3" fmla="*/ 300022 h 300022"/>
                  <a:gd name="connsiteX4" fmla="*/ 0 w 558581"/>
                  <a:gd name="connsiteY4" fmla="*/ 0 h 300022"/>
                  <a:gd name="connsiteX0" fmla="*/ 0 w 933231"/>
                  <a:gd name="connsiteY0" fmla="*/ 0 h 452422"/>
                  <a:gd name="connsiteX1" fmla="*/ 558581 w 933231"/>
                  <a:gd name="connsiteY1" fmla="*/ 0 h 452422"/>
                  <a:gd name="connsiteX2" fmla="*/ 933231 w 933231"/>
                  <a:gd name="connsiteY2" fmla="*/ 452422 h 452422"/>
                  <a:gd name="connsiteX3" fmla="*/ 0 w 933231"/>
                  <a:gd name="connsiteY3" fmla="*/ 300022 h 452422"/>
                  <a:gd name="connsiteX4" fmla="*/ 0 w 933231"/>
                  <a:gd name="connsiteY4" fmla="*/ 0 h 452422"/>
                  <a:gd name="connsiteX0" fmla="*/ 0 w 933231"/>
                  <a:gd name="connsiteY0" fmla="*/ 165100 h 617522"/>
                  <a:gd name="connsiteX1" fmla="*/ 101381 w 933231"/>
                  <a:gd name="connsiteY1" fmla="*/ 0 h 617522"/>
                  <a:gd name="connsiteX2" fmla="*/ 933231 w 933231"/>
                  <a:gd name="connsiteY2" fmla="*/ 617522 h 617522"/>
                  <a:gd name="connsiteX3" fmla="*/ 0 w 933231"/>
                  <a:gd name="connsiteY3" fmla="*/ 465122 h 617522"/>
                  <a:gd name="connsiteX4" fmla="*/ 0 w 933231"/>
                  <a:gd name="connsiteY4" fmla="*/ 165100 h 617522"/>
                  <a:gd name="connsiteX0" fmla="*/ 0 w 1009431"/>
                  <a:gd name="connsiteY0" fmla="*/ 120650 h 617522"/>
                  <a:gd name="connsiteX1" fmla="*/ 177581 w 1009431"/>
                  <a:gd name="connsiteY1" fmla="*/ 0 h 617522"/>
                  <a:gd name="connsiteX2" fmla="*/ 1009431 w 1009431"/>
                  <a:gd name="connsiteY2" fmla="*/ 617522 h 617522"/>
                  <a:gd name="connsiteX3" fmla="*/ 76200 w 1009431"/>
                  <a:gd name="connsiteY3" fmla="*/ 465122 h 617522"/>
                  <a:gd name="connsiteX4" fmla="*/ 0 w 100943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73050 w 1282481"/>
                  <a:gd name="connsiteY0" fmla="*/ 120650 h 617522"/>
                  <a:gd name="connsiteX1" fmla="*/ 450631 w 1282481"/>
                  <a:gd name="connsiteY1" fmla="*/ 0 h 617522"/>
                  <a:gd name="connsiteX2" fmla="*/ 1282481 w 1282481"/>
                  <a:gd name="connsiteY2" fmla="*/ 617522 h 617522"/>
                  <a:gd name="connsiteX3" fmla="*/ 0 w 1282481"/>
                  <a:gd name="connsiteY3" fmla="*/ 373047 h 617522"/>
                  <a:gd name="connsiteX4" fmla="*/ 273050 w 1282481"/>
                  <a:gd name="connsiteY4" fmla="*/ 120650 h 617522"/>
                  <a:gd name="connsiteX0" fmla="*/ 273050 w 1282481"/>
                  <a:gd name="connsiteY0" fmla="*/ 120650 h 727494"/>
                  <a:gd name="connsiteX1" fmla="*/ 450631 w 1282481"/>
                  <a:gd name="connsiteY1" fmla="*/ 0 h 727494"/>
                  <a:gd name="connsiteX2" fmla="*/ 1282481 w 1282481"/>
                  <a:gd name="connsiteY2" fmla="*/ 617522 h 727494"/>
                  <a:gd name="connsiteX3" fmla="*/ 0 w 1282481"/>
                  <a:gd name="connsiteY3" fmla="*/ 373047 h 727494"/>
                  <a:gd name="connsiteX4" fmla="*/ 273050 w 1282481"/>
                  <a:gd name="connsiteY4" fmla="*/ 120650 h 727494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9508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95181"/>
                  <a:gd name="connsiteY0" fmla="*/ 107950 h 736597"/>
                  <a:gd name="connsiteX1" fmla="*/ 495081 w 1295181"/>
                  <a:gd name="connsiteY1" fmla="*/ 0 h 736597"/>
                  <a:gd name="connsiteX2" fmla="*/ 1295181 w 1295181"/>
                  <a:gd name="connsiteY2" fmla="*/ 604822 h 736597"/>
                  <a:gd name="connsiteX3" fmla="*/ 0 w 1295181"/>
                  <a:gd name="connsiteY3" fmla="*/ 360347 h 736597"/>
                  <a:gd name="connsiteX4" fmla="*/ 273050 w 1295181"/>
                  <a:gd name="connsiteY4" fmla="*/ 107950 h 736597"/>
                  <a:gd name="connsiteX0" fmla="*/ 273050 w 1295181"/>
                  <a:gd name="connsiteY0" fmla="*/ 107950 h 736597"/>
                  <a:gd name="connsiteX1" fmla="*/ 495081 w 1295181"/>
                  <a:gd name="connsiteY1" fmla="*/ 0 h 736597"/>
                  <a:gd name="connsiteX2" fmla="*/ 1295181 w 1295181"/>
                  <a:gd name="connsiteY2" fmla="*/ 604822 h 736597"/>
                  <a:gd name="connsiteX3" fmla="*/ 0 w 1295181"/>
                  <a:gd name="connsiteY3" fmla="*/ 360347 h 736597"/>
                  <a:gd name="connsiteX4" fmla="*/ 273050 w 1295181"/>
                  <a:gd name="connsiteY4" fmla="*/ 107950 h 736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5181" h="736597">
                    <a:moveTo>
                      <a:pt x="273050" y="107950"/>
                    </a:moveTo>
                    <a:cubicBezTo>
                      <a:pt x="341769" y="67733"/>
                      <a:pt x="435887" y="40217"/>
                      <a:pt x="495081" y="0"/>
                    </a:cubicBezTo>
                    <a:cubicBezTo>
                      <a:pt x="715214" y="62966"/>
                      <a:pt x="1186173" y="202131"/>
                      <a:pt x="1295181" y="604822"/>
                    </a:cubicBezTo>
                    <a:cubicBezTo>
                      <a:pt x="867687" y="523330"/>
                      <a:pt x="189369" y="1086364"/>
                      <a:pt x="0" y="360347"/>
                    </a:cubicBezTo>
                    <a:cubicBezTo>
                      <a:pt x="103717" y="298440"/>
                      <a:pt x="220133" y="350832"/>
                      <a:pt x="273050" y="107950"/>
                    </a:cubicBezTo>
                    <a:close/>
                  </a:path>
                </a:pathLst>
              </a:custGeom>
              <a:solidFill>
                <a:srgbClr val="5C8B9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D2CD4F8-6CF7-E1F2-B9C0-72F80CF5D7E5}"/>
                  </a:ext>
                </a:extLst>
              </p:cNvPr>
              <p:cNvSpPr/>
              <p:nvPr/>
            </p:nvSpPr>
            <p:spPr>
              <a:xfrm>
                <a:off x="7382921" y="1674946"/>
                <a:ext cx="1241425" cy="180584"/>
              </a:xfrm>
              <a:custGeom>
                <a:avLst/>
                <a:gdLst>
                  <a:gd name="connsiteX0" fmla="*/ 0 w 1241425"/>
                  <a:gd name="connsiteY0" fmla="*/ 63109 h 180584"/>
                  <a:gd name="connsiteX1" fmla="*/ 292100 w 1241425"/>
                  <a:gd name="connsiteY1" fmla="*/ 18659 h 180584"/>
                  <a:gd name="connsiteX2" fmla="*/ 644525 w 1241425"/>
                  <a:gd name="connsiteY2" fmla="*/ 2784 h 180584"/>
                  <a:gd name="connsiteX3" fmla="*/ 949325 w 1241425"/>
                  <a:gd name="connsiteY3" fmla="*/ 72634 h 180584"/>
                  <a:gd name="connsiteX4" fmla="*/ 1241425 w 1241425"/>
                  <a:gd name="connsiteY4" fmla="*/ 180584 h 180584"/>
                  <a:gd name="connsiteX5" fmla="*/ 1241425 w 1241425"/>
                  <a:gd name="connsiteY5" fmla="*/ 180584 h 18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41425" h="180584">
                    <a:moveTo>
                      <a:pt x="0" y="63109"/>
                    </a:moveTo>
                    <a:cubicBezTo>
                      <a:pt x="92339" y="45911"/>
                      <a:pt x="184679" y="28713"/>
                      <a:pt x="292100" y="18659"/>
                    </a:cubicBezTo>
                    <a:cubicBezTo>
                      <a:pt x="399521" y="8605"/>
                      <a:pt x="534988" y="-6212"/>
                      <a:pt x="644525" y="2784"/>
                    </a:cubicBezTo>
                    <a:cubicBezTo>
                      <a:pt x="754062" y="11780"/>
                      <a:pt x="849842" y="43001"/>
                      <a:pt x="949325" y="72634"/>
                    </a:cubicBezTo>
                    <a:cubicBezTo>
                      <a:pt x="1048808" y="102267"/>
                      <a:pt x="1241425" y="180584"/>
                      <a:pt x="1241425" y="180584"/>
                    </a:cubicBezTo>
                    <a:lnTo>
                      <a:pt x="1241425" y="180584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9" name="ttsMP3.com_VoiceText_2025-2-1_22-0-14">
            <a:hlinkClick r:id="" action="ppaction://media"/>
            <a:extLst>
              <a:ext uri="{FF2B5EF4-FFF2-40B4-BE49-F238E27FC236}">
                <a16:creationId xmlns:a16="http://schemas.microsoft.com/office/drawing/2014/main" id="{3B9EC42D-224A-3DE4-CB5B-D898C19173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40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252E85AF-863A-7ACC-4DAA-6CE88414EB56}"/>
              </a:ext>
            </a:extLst>
          </p:cNvPr>
          <p:cNvGrpSpPr/>
          <p:nvPr/>
        </p:nvGrpSpPr>
        <p:grpSpPr>
          <a:xfrm>
            <a:off x="431990" y="7683112"/>
            <a:ext cx="6443991" cy="4155962"/>
            <a:chOff x="241686" y="1273141"/>
            <a:chExt cx="11403221" cy="735435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E13B072-CEC5-F193-C5CB-B92FE6E2F92D}"/>
                </a:ext>
              </a:extLst>
            </p:cNvPr>
            <p:cNvSpPr txBox="1"/>
            <p:nvPr/>
          </p:nvSpPr>
          <p:spPr>
            <a:xfrm>
              <a:off x="3422676" y="6285546"/>
              <a:ext cx="8222231" cy="23419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 err="1">
                  <a:ln>
                    <a:solidFill>
                      <a:sysClr val="windowText" lastClr="000000"/>
                    </a:solidFill>
                  </a:ln>
                  <a:solidFill>
                    <a:srgbClr val="ED591D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X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enops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06F69C7-F394-20E4-9915-BF2F81C1FF1D}"/>
                </a:ext>
              </a:extLst>
            </p:cNvPr>
            <p:cNvGrpSpPr/>
            <p:nvPr/>
          </p:nvGrpSpPr>
          <p:grpSpPr>
            <a:xfrm>
              <a:off x="241686" y="1273141"/>
              <a:ext cx="5207436" cy="5071456"/>
              <a:chOff x="2185160" y="470140"/>
              <a:chExt cx="6439186" cy="6271042"/>
            </a:xfrm>
          </p:grpSpPr>
          <p:sp>
            <p:nvSpPr>
              <p:cNvPr id="88" name="Rectangle 86">
                <a:extLst>
                  <a:ext uri="{FF2B5EF4-FFF2-40B4-BE49-F238E27FC236}">
                    <a16:creationId xmlns:a16="http://schemas.microsoft.com/office/drawing/2014/main" id="{B91E4CBE-8CA1-BFD5-9A01-7B7A88963F66}"/>
                  </a:ext>
                </a:extLst>
              </p:cNvPr>
              <p:cNvSpPr/>
              <p:nvPr/>
            </p:nvSpPr>
            <p:spPr>
              <a:xfrm>
                <a:off x="2185160" y="3804102"/>
                <a:ext cx="3225128" cy="2592853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  <a:gd name="connsiteX0" fmla="*/ 1625600 w 3134447"/>
                  <a:gd name="connsiteY0" fmla="*/ 434155 h 3000362"/>
                  <a:gd name="connsiteX1" fmla="*/ 3111500 w 3134447"/>
                  <a:gd name="connsiteY1" fmla="*/ 1119955 h 3000362"/>
                  <a:gd name="connsiteX2" fmla="*/ 0 w 3134447"/>
                  <a:gd name="connsiteY2" fmla="*/ 2999555 h 3000362"/>
                  <a:gd name="connsiteX3" fmla="*/ 1625600 w 3134447"/>
                  <a:gd name="connsiteY3" fmla="*/ 434155 h 3000362"/>
                  <a:gd name="connsiteX0" fmla="*/ 1625600 w 3121946"/>
                  <a:gd name="connsiteY0" fmla="*/ 266917 h 2833425"/>
                  <a:gd name="connsiteX1" fmla="*/ 3098800 w 3121946"/>
                  <a:gd name="connsiteY1" fmla="*/ 1321017 h 2833425"/>
                  <a:gd name="connsiteX2" fmla="*/ 0 w 3121946"/>
                  <a:gd name="connsiteY2" fmla="*/ 2832317 h 2833425"/>
                  <a:gd name="connsiteX3" fmla="*/ 1625600 w 3121946"/>
                  <a:gd name="connsiteY3" fmla="*/ 266917 h 2833425"/>
                  <a:gd name="connsiteX0" fmla="*/ 1625600 w 3121946"/>
                  <a:gd name="connsiteY0" fmla="*/ 266917 h 3004534"/>
                  <a:gd name="connsiteX1" fmla="*/ 3098800 w 3121946"/>
                  <a:gd name="connsiteY1" fmla="*/ 1321017 h 3004534"/>
                  <a:gd name="connsiteX2" fmla="*/ 0 w 3121946"/>
                  <a:gd name="connsiteY2" fmla="*/ 2832317 h 3004534"/>
                  <a:gd name="connsiteX3" fmla="*/ 1625600 w 3121946"/>
                  <a:gd name="connsiteY3" fmla="*/ 266917 h 300453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5128" h="2592853">
                    <a:moveTo>
                      <a:pt x="2628900" y="730527"/>
                    </a:moveTo>
                    <a:cubicBezTo>
                      <a:pt x="3014133" y="446894"/>
                      <a:pt x="3373967" y="-865440"/>
                      <a:pt x="3162300" y="921027"/>
                    </a:cubicBezTo>
                    <a:cubicBezTo>
                      <a:pt x="3086100" y="1517927"/>
                      <a:pt x="1536700" y="3118127"/>
                      <a:pt x="0" y="2419627"/>
                    </a:cubicBezTo>
                    <a:cubicBezTo>
                      <a:pt x="960967" y="2030160"/>
                      <a:pt x="1693333" y="1551794"/>
                      <a:pt x="2628900" y="730527"/>
                    </a:cubicBezTo>
                    <a:close/>
                  </a:path>
                </a:pathLst>
              </a:custGeom>
              <a:gradFill>
                <a:gsLst>
                  <a:gs pos="56000">
                    <a:srgbClr val="5C8B9D"/>
                  </a:gs>
                  <a:gs pos="0">
                    <a:srgbClr val="DF7C27"/>
                  </a:gs>
                </a:gsLst>
                <a:lin ang="13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6">
                <a:extLst>
                  <a:ext uri="{FF2B5EF4-FFF2-40B4-BE49-F238E27FC236}">
                    <a16:creationId xmlns:a16="http://schemas.microsoft.com/office/drawing/2014/main" id="{54A8AF54-656A-E062-8BD5-9955A52D5CCD}"/>
                  </a:ext>
                </a:extLst>
              </p:cNvPr>
              <p:cNvSpPr/>
              <p:nvPr/>
            </p:nvSpPr>
            <p:spPr>
              <a:xfrm>
                <a:off x="2247438" y="3669446"/>
                <a:ext cx="3225128" cy="2592853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  <a:gd name="connsiteX0" fmla="*/ 1625600 w 3134447"/>
                  <a:gd name="connsiteY0" fmla="*/ 434155 h 3000362"/>
                  <a:gd name="connsiteX1" fmla="*/ 3111500 w 3134447"/>
                  <a:gd name="connsiteY1" fmla="*/ 1119955 h 3000362"/>
                  <a:gd name="connsiteX2" fmla="*/ 0 w 3134447"/>
                  <a:gd name="connsiteY2" fmla="*/ 2999555 h 3000362"/>
                  <a:gd name="connsiteX3" fmla="*/ 1625600 w 3134447"/>
                  <a:gd name="connsiteY3" fmla="*/ 434155 h 3000362"/>
                  <a:gd name="connsiteX0" fmla="*/ 1625600 w 3121946"/>
                  <a:gd name="connsiteY0" fmla="*/ 266917 h 2833425"/>
                  <a:gd name="connsiteX1" fmla="*/ 3098800 w 3121946"/>
                  <a:gd name="connsiteY1" fmla="*/ 1321017 h 2833425"/>
                  <a:gd name="connsiteX2" fmla="*/ 0 w 3121946"/>
                  <a:gd name="connsiteY2" fmla="*/ 2832317 h 2833425"/>
                  <a:gd name="connsiteX3" fmla="*/ 1625600 w 3121946"/>
                  <a:gd name="connsiteY3" fmla="*/ 266917 h 2833425"/>
                  <a:gd name="connsiteX0" fmla="*/ 1625600 w 3121946"/>
                  <a:gd name="connsiteY0" fmla="*/ 266917 h 3004534"/>
                  <a:gd name="connsiteX1" fmla="*/ 3098800 w 3121946"/>
                  <a:gd name="connsiteY1" fmla="*/ 1321017 h 3004534"/>
                  <a:gd name="connsiteX2" fmla="*/ 0 w 3121946"/>
                  <a:gd name="connsiteY2" fmla="*/ 2832317 h 3004534"/>
                  <a:gd name="connsiteX3" fmla="*/ 1625600 w 3121946"/>
                  <a:gd name="connsiteY3" fmla="*/ 266917 h 300453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565400 w 3161628"/>
                  <a:gd name="connsiteY0" fmla="*/ 730527 h 2604544"/>
                  <a:gd name="connsiteX1" fmla="*/ 3098800 w 3161628"/>
                  <a:gd name="connsiteY1" fmla="*/ 921027 h 2604544"/>
                  <a:gd name="connsiteX2" fmla="*/ 0 w 3161628"/>
                  <a:gd name="connsiteY2" fmla="*/ 2432327 h 2604544"/>
                  <a:gd name="connsiteX3" fmla="*/ 2565400 w 3161628"/>
                  <a:gd name="connsiteY3" fmla="*/ 730527 h 2604544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  <a:gd name="connsiteX0" fmla="*/ 2628900 w 3225128"/>
                  <a:gd name="connsiteY0" fmla="*/ 730527 h 2592853"/>
                  <a:gd name="connsiteX1" fmla="*/ 3162300 w 3225128"/>
                  <a:gd name="connsiteY1" fmla="*/ 921027 h 2592853"/>
                  <a:gd name="connsiteX2" fmla="*/ 0 w 3225128"/>
                  <a:gd name="connsiteY2" fmla="*/ 2419627 h 2592853"/>
                  <a:gd name="connsiteX3" fmla="*/ 2628900 w 3225128"/>
                  <a:gd name="connsiteY3" fmla="*/ 730527 h 2592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5128" h="2592853">
                    <a:moveTo>
                      <a:pt x="2628900" y="730527"/>
                    </a:moveTo>
                    <a:cubicBezTo>
                      <a:pt x="3014133" y="446894"/>
                      <a:pt x="3373967" y="-865440"/>
                      <a:pt x="3162300" y="921027"/>
                    </a:cubicBezTo>
                    <a:cubicBezTo>
                      <a:pt x="3086100" y="1517927"/>
                      <a:pt x="1536700" y="3118127"/>
                      <a:pt x="0" y="2419627"/>
                    </a:cubicBezTo>
                    <a:cubicBezTo>
                      <a:pt x="960967" y="2030160"/>
                      <a:pt x="1693333" y="1551794"/>
                      <a:pt x="2628900" y="7305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7E4C26"/>
                  </a:gs>
                  <a:gs pos="38000">
                    <a:srgbClr val="5C8B9D"/>
                  </a:gs>
                </a:gsLst>
                <a:lin ang="13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93">
                <a:extLst>
                  <a:ext uri="{FF2B5EF4-FFF2-40B4-BE49-F238E27FC236}">
                    <a16:creationId xmlns:a16="http://schemas.microsoft.com/office/drawing/2014/main" id="{A5B183B7-1594-24A3-4E9E-9241856437B7}"/>
                  </a:ext>
                </a:extLst>
              </p:cNvPr>
              <p:cNvSpPr/>
              <p:nvPr/>
            </p:nvSpPr>
            <p:spPr>
              <a:xfrm>
                <a:off x="5731620" y="6161364"/>
                <a:ext cx="1343088" cy="409583"/>
              </a:xfrm>
              <a:custGeom>
                <a:avLst/>
                <a:gdLst>
                  <a:gd name="connsiteX0" fmla="*/ 0 w 495300"/>
                  <a:gd name="connsiteY0" fmla="*/ 0 h 201162"/>
                  <a:gd name="connsiteX1" fmla="*/ 495300 w 495300"/>
                  <a:gd name="connsiteY1" fmla="*/ 0 h 201162"/>
                  <a:gd name="connsiteX2" fmla="*/ 495300 w 495300"/>
                  <a:gd name="connsiteY2" fmla="*/ 201162 h 201162"/>
                  <a:gd name="connsiteX3" fmla="*/ 0 w 495300"/>
                  <a:gd name="connsiteY3" fmla="*/ 201162 h 201162"/>
                  <a:gd name="connsiteX4" fmla="*/ 0 w 495300"/>
                  <a:gd name="connsiteY4" fmla="*/ 0 h 201162"/>
                  <a:gd name="connsiteX0" fmla="*/ 0 w 514350"/>
                  <a:gd name="connsiteY0" fmla="*/ 0 h 277362"/>
                  <a:gd name="connsiteX1" fmla="*/ 514350 w 514350"/>
                  <a:gd name="connsiteY1" fmla="*/ 76200 h 277362"/>
                  <a:gd name="connsiteX2" fmla="*/ 514350 w 514350"/>
                  <a:gd name="connsiteY2" fmla="*/ 277362 h 277362"/>
                  <a:gd name="connsiteX3" fmla="*/ 19050 w 514350"/>
                  <a:gd name="connsiteY3" fmla="*/ 277362 h 277362"/>
                  <a:gd name="connsiteX4" fmla="*/ 0 w 514350"/>
                  <a:gd name="connsiteY4" fmla="*/ 0 h 277362"/>
                  <a:gd name="connsiteX0" fmla="*/ 633412 w 1147762"/>
                  <a:gd name="connsiteY0" fmla="*/ 0 h 277362"/>
                  <a:gd name="connsiteX1" fmla="*/ 1147762 w 1147762"/>
                  <a:gd name="connsiteY1" fmla="*/ 76200 h 277362"/>
                  <a:gd name="connsiteX2" fmla="*/ 1147762 w 1147762"/>
                  <a:gd name="connsiteY2" fmla="*/ 277362 h 277362"/>
                  <a:gd name="connsiteX3" fmla="*/ 0 w 1147762"/>
                  <a:gd name="connsiteY3" fmla="*/ 234500 h 277362"/>
                  <a:gd name="connsiteX4" fmla="*/ 633412 w 1147762"/>
                  <a:gd name="connsiteY4" fmla="*/ 0 h 277362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185862 w 1185862"/>
                  <a:gd name="connsiteY2" fmla="*/ 367849 h 367849"/>
                  <a:gd name="connsiteX3" fmla="*/ 0 w 1185862"/>
                  <a:gd name="connsiteY3" fmla="*/ 234500 h 367849"/>
                  <a:gd name="connsiteX4" fmla="*/ 633412 w 1185862"/>
                  <a:gd name="connsiteY4" fmla="*/ 0 h 367849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090612 w 1185862"/>
                  <a:gd name="connsiteY2" fmla="*/ 176212 h 367849"/>
                  <a:gd name="connsiteX3" fmla="*/ 1185862 w 1185862"/>
                  <a:gd name="connsiteY3" fmla="*/ 367849 h 367849"/>
                  <a:gd name="connsiteX4" fmla="*/ 0 w 1185862"/>
                  <a:gd name="connsiteY4" fmla="*/ 234500 h 367849"/>
                  <a:gd name="connsiteX5" fmla="*/ 633412 w 1185862"/>
                  <a:gd name="connsiteY5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0 h 367849"/>
                  <a:gd name="connsiteX1" fmla="*/ 1185862 w 1343088"/>
                  <a:gd name="connsiteY1" fmla="*/ 33337 h 367849"/>
                  <a:gd name="connsiteX2" fmla="*/ 1343024 w 1343088"/>
                  <a:gd name="connsiteY2" fmla="*/ 319088 h 367849"/>
                  <a:gd name="connsiteX3" fmla="*/ 1090612 w 1343088"/>
                  <a:gd name="connsiteY3" fmla="*/ 176212 h 367849"/>
                  <a:gd name="connsiteX4" fmla="*/ 1185862 w 1343088"/>
                  <a:gd name="connsiteY4" fmla="*/ 367849 h 367849"/>
                  <a:gd name="connsiteX5" fmla="*/ 0 w 1343088"/>
                  <a:gd name="connsiteY5" fmla="*/ 234500 h 367849"/>
                  <a:gd name="connsiteX6" fmla="*/ 633412 w 1343088"/>
                  <a:gd name="connsiteY6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13935 h 381784"/>
                  <a:gd name="connsiteX1" fmla="*/ 1343024 w 1343088"/>
                  <a:gd name="connsiteY1" fmla="*/ 333023 h 381784"/>
                  <a:gd name="connsiteX2" fmla="*/ 1090612 w 1343088"/>
                  <a:gd name="connsiteY2" fmla="*/ 190147 h 381784"/>
                  <a:gd name="connsiteX3" fmla="*/ 1185862 w 1343088"/>
                  <a:gd name="connsiteY3" fmla="*/ 381784 h 381784"/>
                  <a:gd name="connsiteX4" fmla="*/ 0 w 1343088"/>
                  <a:gd name="connsiteY4" fmla="*/ 248435 h 381784"/>
                  <a:gd name="connsiteX5" fmla="*/ 633412 w 1343088"/>
                  <a:gd name="connsiteY5" fmla="*/ 13935 h 381784"/>
                  <a:gd name="connsiteX0" fmla="*/ 633412 w 1343088"/>
                  <a:gd name="connsiteY0" fmla="*/ 19073 h 386922"/>
                  <a:gd name="connsiteX1" fmla="*/ 1343024 w 1343088"/>
                  <a:gd name="connsiteY1" fmla="*/ 338161 h 386922"/>
                  <a:gd name="connsiteX2" fmla="*/ 1090612 w 1343088"/>
                  <a:gd name="connsiteY2" fmla="*/ 195285 h 386922"/>
                  <a:gd name="connsiteX3" fmla="*/ 1185862 w 1343088"/>
                  <a:gd name="connsiteY3" fmla="*/ 386922 h 386922"/>
                  <a:gd name="connsiteX4" fmla="*/ 0 w 1343088"/>
                  <a:gd name="connsiteY4" fmla="*/ 253573 h 386922"/>
                  <a:gd name="connsiteX5" fmla="*/ 633412 w 1343088"/>
                  <a:gd name="connsiteY5" fmla="*/ 19073 h 386922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3088" h="409583">
                    <a:moveTo>
                      <a:pt x="633412" y="41734"/>
                    </a:moveTo>
                    <a:cubicBezTo>
                      <a:pt x="1433511" y="-48943"/>
                      <a:pt x="1266824" y="331453"/>
                      <a:pt x="1343024" y="360822"/>
                    </a:cubicBezTo>
                    <a:cubicBezTo>
                      <a:pt x="1347786" y="392572"/>
                      <a:pt x="1085850" y="186196"/>
                      <a:pt x="1090612" y="217946"/>
                    </a:cubicBezTo>
                    <a:lnTo>
                      <a:pt x="1185862" y="409583"/>
                    </a:lnTo>
                    <a:cubicBezTo>
                      <a:pt x="985837" y="336558"/>
                      <a:pt x="623887" y="63509"/>
                      <a:pt x="0" y="276234"/>
                    </a:cubicBezTo>
                    <a:cubicBezTo>
                      <a:pt x="396875" y="-163883"/>
                      <a:pt x="617537" y="57988"/>
                      <a:pt x="633412" y="41734"/>
                    </a:cubicBez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2">
                <a:extLst>
                  <a:ext uri="{FF2B5EF4-FFF2-40B4-BE49-F238E27FC236}">
                    <a16:creationId xmlns:a16="http://schemas.microsoft.com/office/drawing/2014/main" id="{8A4E027C-9349-F3F2-E66B-E56B6E24EF0D}"/>
                  </a:ext>
                </a:extLst>
              </p:cNvPr>
              <p:cNvSpPr/>
              <p:nvPr/>
            </p:nvSpPr>
            <p:spPr>
              <a:xfrm>
                <a:off x="5938161" y="5505607"/>
                <a:ext cx="543202" cy="763429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2">
                <a:extLst>
                  <a:ext uri="{FF2B5EF4-FFF2-40B4-BE49-F238E27FC236}">
                    <a16:creationId xmlns:a16="http://schemas.microsoft.com/office/drawing/2014/main" id="{CBDA5C6F-2F52-C8B0-8A30-1C1F1E6E66CE}"/>
                  </a:ext>
                </a:extLst>
              </p:cNvPr>
              <p:cNvSpPr/>
              <p:nvPr/>
            </p:nvSpPr>
            <p:spPr>
              <a:xfrm rot="19264388">
                <a:off x="6240449" y="6178792"/>
                <a:ext cx="318398" cy="180488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3">
                <a:extLst>
                  <a:ext uri="{FF2B5EF4-FFF2-40B4-BE49-F238E27FC236}">
                    <a16:creationId xmlns:a16="http://schemas.microsoft.com/office/drawing/2014/main" id="{75520EEA-AD0E-AF7E-A1B6-D87055C42262}"/>
                  </a:ext>
                </a:extLst>
              </p:cNvPr>
              <p:cNvSpPr/>
              <p:nvPr/>
            </p:nvSpPr>
            <p:spPr>
              <a:xfrm>
                <a:off x="5044155" y="6331599"/>
                <a:ext cx="1343088" cy="409583"/>
              </a:xfrm>
              <a:custGeom>
                <a:avLst/>
                <a:gdLst>
                  <a:gd name="connsiteX0" fmla="*/ 0 w 495300"/>
                  <a:gd name="connsiteY0" fmla="*/ 0 h 201162"/>
                  <a:gd name="connsiteX1" fmla="*/ 495300 w 495300"/>
                  <a:gd name="connsiteY1" fmla="*/ 0 h 201162"/>
                  <a:gd name="connsiteX2" fmla="*/ 495300 w 495300"/>
                  <a:gd name="connsiteY2" fmla="*/ 201162 h 201162"/>
                  <a:gd name="connsiteX3" fmla="*/ 0 w 495300"/>
                  <a:gd name="connsiteY3" fmla="*/ 201162 h 201162"/>
                  <a:gd name="connsiteX4" fmla="*/ 0 w 495300"/>
                  <a:gd name="connsiteY4" fmla="*/ 0 h 201162"/>
                  <a:gd name="connsiteX0" fmla="*/ 0 w 514350"/>
                  <a:gd name="connsiteY0" fmla="*/ 0 h 277362"/>
                  <a:gd name="connsiteX1" fmla="*/ 514350 w 514350"/>
                  <a:gd name="connsiteY1" fmla="*/ 76200 h 277362"/>
                  <a:gd name="connsiteX2" fmla="*/ 514350 w 514350"/>
                  <a:gd name="connsiteY2" fmla="*/ 277362 h 277362"/>
                  <a:gd name="connsiteX3" fmla="*/ 19050 w 514350"/>
                  <a:gd name="connsiteY3" fmla="*/ 277362 h 277362"/>
                  <a:gd name="connsiteX4" fmla="*/ 0 w 514350"/>
                  <a:gd name="connsiteY4" fmla="*/ 0 h 277362"/>
                  <a:gd name="connsiteX0" fmla="*/ 633412 w 1147762"/>
                  <a:gd name="connsiteY0" fmla="*/ 0 h 277362"/>
                  <a:gd name="connsiteX1" fmla="*/ 1147762 w 1147762"/>
                  <a:gd name="connsiteY1" fmla="*/ 76200 h 277362"/>
                  <a:gd name="connsiteX2" fmla="*/ 1147762 w 1147762"/>
                  <a:gd name="connsiteY2" fmla="*/ 277362 h 277362"/>
                  <a:gd name="connsiteX3" fmla="*/ 0 w 1147762"/>
                  <a:gd name="connsiteY3" fmla="*/ 234500 h 277362"/>
                  <a:gd name="connsiteX4" fmla="*/ 633412 w 1147762"/>
                  <a:gd name="connsiteY4" fmla="*/ 0 h 277362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185862 w 1185862"/>
                  <a:gd name="connsiteY2" fmla="*/ 367849 h 367849"/>
                  <a:gd name="connsiteX3" fmla="*/ 0 w 1185862"/>
                  <a:gd name="connsiteY3" fmla="*/ 234500 h 367849"/>
                  <a:gd name="connsiteX4" fmla="*/ 633412 w 1185862"/>
                  <a:gd name="connsiteY4" fmla="*/ 0 h 367849"/>
                  <a:gd name="connsiteX0" fmla="*/ 633412 w 1185862"/>
                  <a:gd name="connsiteY0" fmla="*/ 0 h 367849"/>
                  <a:gd name="connsiteX1" fmla="*/ 1147762 w 1185862"/>
                  <a:gd name="connsiteY1" fmla="*/ 76200 h 367849"/>
                  <a:gd name="connsiteX2" fmla="*/ 1090612 w 1185862"/>
                  <a:gd name="connsiteY2" fmla="*/ 176212 h 367849"/>
                  <a:gd name="connsiteX3" fmla="*/ 1185862 w 1185862"/>
                  <a:gd name="connsiteY3" fmla="*/ 367849 h 367849"/>
                  <a:gd name="connsiteX4" fmla="*/ 0 w 1185862"/>
                  <a:gd name="connsiteY4" fmla="*/ 234500 h 367849"/>
                  <a:gd name="connsiteX5" fmla="*/ 633412 w 1185862"/>
                  <a:gd name="connsiteY5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0 h 367849"/>
                  <a:gd name="connsiteX1" fmla="*/ 1185862 w 1343088"/>
                  <a:gd name="connsiteY1" fmla="*/ 33337 h 367849"/>
                  <a:gd name="connsiteX2" fmla="*/ 1343024 w 1343088"/>
                  <a:gd name="connsiteY2" fmla="*/ 319088 h 367849"/>
                  <a:gd name="connsiteX3" fmla="*/ 1090612 w 1343088"/>
                  <a:gd name="connsiteY3" fmla="*/ 176212 h 367849"/>
                  <a:gd name="connsiteX4" fmla="*/ 1185862 w 1343088"/>
                  <a:gd name="connsiteY4" fmla="*/ 367849 h 367849"/>
                  <a:gd name="connsiteX5" fmla="*/ 0 w 1343088"/>
                  <a:gd name="connsiteY5" fmla="*/ 234500 h 367849"/>
                  <a:gd name="connsiteX6" fmla="*/ 633412 w 1343088"/>
                  <a:gd name="connsiteY6" fmla="*/ 0 h 367849"/>
                  <a:gd name="connsiteX0" fmla="*/ 633412 w 1343088"/>
                  <a:gd name="connsiteY0" fmla="*/ 0 h 367849"/>
                  <a:gd name="connsiteX1" fmla="*/ 1343024 w 1343088"/>
                  <a:gd name="connsiteY1" fmla="*/ 319088 h 367849"/>
                  <a:gd name="connsiteX2" fmla="*/ 1090612 w 1343088"/>
                  <a:gd name="connsiteY2" fmla="*/ 176212 h 367849"/>
                  <a:gd name="connsiteX3" fmla="*/ 1185862 w 1343088"/>
                  <a:gd name="connsiteY3" fmla="*/ 367849 h 367849"/>
                  <a:gd name="connsiteX4" fmla="*/ 0 w 1343088"/>
                  <a:gd name="connsiteY4" fmla="*/ 234500 h 367849"/>
                  <a:gd name="connsiteX5" fmla="*/ 633412 w 1343088"/>
                  <a:gd name="connsiteY5" fmla="*/ 0 h 367849"/>
                  <a:gd name="connsiteX0" fmla="*/ 633412 w 1343088"/>
                  <a:gd name="connsiteY0" fmla="*/ 13935 h 381784"/>
                  <a:gd name="connsiteX1" fmla="*/ 1343024 w 1343088"/>
                  <a:gd name="connsiteY1" fmla="*/ 333023 h 381784"/>
                  <a:gd name="connsiteX2" fmla="*/ 1090612 w 1343088"/>
                  <a:gd name="connsiteY2" fmla="*/ 190147 h 381784"/>
                  <a:gd name="connsiteX3" fmla="*/ 1185862 w 1343088"/>
                  <a:gd name="connsiteY3" fmla="*/ 381784 h 381784"/>
                  <a:gd name="connsiteX4" fmla="*/ 0 w 1343088"/>
                  <a:gd name="connsiteY4" fmla="*/ 248435 h 381784"/>
                  <a:gd name="connsiteX5" fmla="*/ 633412 w 1343088"/>
                  <a:gd name="connsiteY5" fmla="*/ 13935 h 381784"/>
                  <a:gd name="connsiteX0" fmla="*/ 633412 w 1343088"/>
                  <a:gd name="connsiteY0" fmla="*/ 19073 h 386922"/>
                  <a:gd name="connsiteX1" fmla="*/ 1343024 w 1343088"/>
                  <a:gd name="connsiteY1" fmla="*/ 338161 h 386922"/>
                  <a:gd name="connsiteX2" fmla="*/ 1090612 w 1343088"/>
                  <a:gd name="connsiteY2" fmla="*/ 195285 h 386922"/>
                  <a:gd name="connsiteX3" fmla="*/ 1185862 w 1343088"/>
                  <a:gd name="connsiteY3" fmla="*/ 386922 h 386922"/>
                  <a:gd name="connsiteX4" fmla="*/ 0 w 1343088"/>
                  <a:gd name="connsiteY4" fmla="*/ 253573 h 386922"/>
                  <a:gd name="connsiteX5" fmla="*/ 633412 w 1343088"/>
                  <a:gd name="connsiteY5" fmla="*/ 19073 h 386922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  <a:gd name="connsiteX0" fmla="*/ 633412 w 1343088"/>
                  <a:gd name="connsiteY0" fmla="*/ 41734 h 409583"/>
                  <a:gd name="connsiteX1" fmla="*/ 1343024 w 1343088"/>
                  <a:gd name="connsiteY1" fmla="*/ 360822 h 409583"/>
                  <a:gd name="connsiteX2" fmla="*/ 1090612 w 1343088"/>
                  <a:gd name="connsiteY2" fmla="*/ 217946 h 409583"/>
                  <a:gd name="connsiteX3" fmla="*/ 1185862 w 1343088"/>
                  <a:gd name="connsiteY3" fmla="*/ 409583 h 409583"/>
                  <a:gd name="connsiteX4" fmla="*/ 0 w 1343088"/>
                  <a:gd name="connsiteY4" fmla="*/ 276234 h 409583"/>
                  <a:gd name="connsiteX5" fmla="*/ 633412 w 1343088"/>
                  <a:gd name="connsiteY5" fmla="*/ 41734 h 409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3088" h="409583">
                    <a:moveTo>
                      <a:pt x="633412" y="41734"/>
                    </a:moveTo>
                    <a:cubicBezTo>
                      <a:pt x="1433511" y="-48943"/>
                      <a:pt x="1266824" y="331453"/>
                      <a:pt x="1343024" y="360822"/>
                    </a:cubicBezTo>
                    <a:cubicBezTo>
                      <a:pt x="1347786" y="392572"/>
                      <a:pt x="1085850" y="186196"/>
                      <a:pt x="1090612" y="217946"/>
                    </a:cubicBezTo>
                    <a:lnTo>
                      <a:pt x="1185862" y="409583"/>
                    </a:lnTo>
                    <a:cubicBezTo>
                      <a:pt x="985837" y="336558"/>
                      <a:pt x="623887" y="63509"/>
                      <a:pt x="0" y="276234"/>
                    </a:cubicBezTo>
                    <a:cubicBezTo>
                      <a:pt x="396875" y="-163883"/>
                      <a:pt x="617537" y="57988"/>
                      <a:pt x="633412" y="41734"/>
                    </a:cubicBez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2">
                <a:extLst>
                  <a:ext uri="{FF2B5EF4-FFF2-40B4-BE49-F238E27FC236}">
                    <a16:creationId xmlns:a16="http://schemas.microsoft.com/office/drawing/2014/main" id="{65FBDD55-BCF6-AF86-C51D-B75515294329}"/>
                  </a:ext>
                </a:extLst>
              </p:cNvPr>
              <p:cNvSpPr/>
              <p:nvPr/>
            </p:nvSpPr>
            <p:spPr>
              <a:xfrm>
                <a:off x="5250696" y="5675842"/>
                <a:ext cx="543202" cy="763429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92">
                <a:extLst>
                  <a:ext uri="{FF2B5EF4-FFF2-40B4-BE49-F238E27FC236}">
                    <a16:creationId xmlns:a16="http://schemas.microsoft.com/office/drawing/2014/main" id="{06ADD884-30C3-3FEF-E10C-CF01520E4993}"/>
                  </a:ext>
                </a:extLst>
              </p:cNvPr>
              <p:cNvSpPr/>
              <p:nvPr/>
            </p:nvSpPr>
            <p:spPr>
              <a:xfrm rot="19264388">
                <a:off x="5552984" y="6349027"/>
                <a:ext cx="318398" cy="180488"/>
              </a:xfrm>
              <a:custGeom>
                <a:avLst/>
                <a:gdLst>
                  <a:gd name="connsiteX0" fmla="*/ 0 w 362226"/>
                  <a:gd name="connsiteY0" fmla="*/ 0 h 615791"/>
                  <a:gd name="connsiteX1" fmla="*/ 362226 w 362226"/>
                  <a:gd name="connsiteY1" fmla="*/ 0 h 615791"/>
                  <a:gd name="connsiteX2" fmla="*/ 362226 w 362226"/>
                  <a:gd name="connsiteY2" fmla="*/ 615791 h 615791"/>
                  <a:gd name="connsiteX3" fmla="*/ 0 w 362226"/>
                  <a:gd name="connsiteY3" fmla="*/ 615791 h 615791"/>
                  <a:gd name="connsiteX4" fmla="*/ 0 w 362226"/>
                  <a:gd name="connsiteY4" fmla="*/ 0 h 615791"/>
                  <a:gd name="connsiteX0" fmla="*/ 0 w 500339"/>
                  <a:gd name="connsiteY0" fmla="*/ 0 h 696754"/>
                  <a:gd name="connsiteX1" fmla="*/ 500339 w 500339"/>
                  <a:gd name="connsiteY1" fmla="*/ 80963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696754"/>
                  <a:gd name="connsiteX1" fmla="*/ 276502 w 500339"/>
                  <a:gd name="connsiteY1" fmla="*/ 9525 h 696754"/>
                  <a:gd name="connsiteX2" fmla="*/ 500339 w 500339"/>
                  <a:gd name="connsiteY2" fmla="*/ 696754 h 696754"/>
                  <a:gd name="connsiteX3" fmla="*/ 138113 w 500339"/>
                  <a:gd name="connsiteY3" fmla="*/ 696754 h 696754"/>
                  <a:gd name="connsiteX4" fmla="*/ 0 w 500339"/>
                  <a:gd name="connsiteY4" fmla="*/ 0 h 696754"/>
                  <a:gd name="connsiteX0" fmla="*/ 0 w 500339"/>
                  <a:gd name="connsiteY0" fmla="*/ 0 h 739617"/>
                  <a:gd name="connsiteX1" fmla="*/ 276502 w 500339"/>
                  <a:gd name="connsiteY1" fmla="*/ 9525 h 739617"/>
                  <a:gd name="connsiteX2" fmla="*/ 500339 w 500339"/>
                  <a:gd name="connsiteY2" fmla="*/ 696754 h 739617"/>
                  <a:gd name="connsiteX3" fmla="*/ 357188 w 500339"/>
                  <a:gd name="connsiteY3" fmla="*/ 739617 h 739617"/>
                  <a:gd name="connsiteX4" fmla="*/ 0 w 500339"/>
                  <a:gd name="connsiteY4" fmla="*/ 0 h 739617"/>
                  <a:gd name="connsiteX0" fmla="*/ 0 w 538439"/>
                  <a:gd name="connsiteY0" fmla="*/ 0 h 734854"/>
                  <a:gd name="connsiteX1" fmla="*/ 314602 w 538439"/>
                  <a:gd name="connsiteY1" fmla="*/ 4762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47927 w 538439"/>
                  <a:gd name="connsiteY1" fmla="*/ 9525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38439"/>
                  <a:gd name="connsiteY0" fmla="*/ 0 h 734854"/>
                  <a:gd name="connsiteX1" fmla="*/ 205065 w 538439"/>
                  <a:gd name="connsiteY1" fmla="*/ 33337 h 734854"/>
                  <a:gd name="connsiteX2" fmla="*/ 538439 w 538439"/>
                  <a:gd name="connsiteY2" fmla="*/ 691991 h 734854"/>
                  <a:gd name="connsiteX3" fmla="*/ 395288 w 538439"/>
                  <a:gd name="connsiteY3" fmla="*/ 734854 h 734854"/>
                  <a:gd name="connsiteX4" fmla="*/ 0 w 538439"/>
                  <a:gd name="connsiteY4" fmla="*/ 0 h 734854"/>
                  <a:gd name="connsiteX0" fmla="*/ 0 w 543202"/>
                  <a:gd name="connsiteY0" fmla="*/ 0 h 734854"/>
                  <a:gd name="connsiteX1" fmla="*/ 205065 w 543202"/>
                  <a:gd name="connsiteY1" fmla="*/ 33337 h 734854"/>
                  <a:gd name="connsiteX2" fmla="*/ 543202 w 543202"/>
                  <a:gd name="connsiteY2" fmla="*/ 734854 h 734854"/>
                  <a:gd name="connsiteX3" fmla="*/ 395288 w 543202"/>
                  <a:gd name="connsiteY3" fmla="*/ 734854 h 734854"/>
                  <a:gd name="connsiteX4" fmla="*/ 0 w 543202"/>
                  <a:gd name="connsiteY4" fmla="*/ 0 h 734854"/>
                  <a:gd name="connsiteX0" fmla="*/ 0 w 543202"/>
                  <a:gd name="connsiteY0" fmla="*/ 0 h 763429"/>
                  <a:gd name="connsiteX1" fmla="*/ 205065 w 543202"/>
                  <a:gd name="connsiteY1" fmla="*/ 33337 h 763429"/>
                  <a:gd name="connsiteX2" fmla="*/ 543202 w 543202"/>
                  <a:gd name="connsiteY2" fmla="*/ 734854 h 763429"/>
                  <a:gd name="connsiteX3" fmla="*/ 419101 w 543202"/>
                  <a:gd name="connsiteY3" fmla="*/ 763429 h 763429"/>
                  <a:gd name="connsiteX4" fmla="*/ 0 w 543202"/>
                  <a:gd name="connsiteY4" fmla="*/ 0 h 76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202" h="763429">
                    <a:moveTo>
                      <a:pt x="0" y="0"/>
                    </a:moveTo>
                    <a:lnTo>
                      <a:pt x="205065" y="33337"/>
                    </a:lnTo>
                    <a:lnTo>
                      <a:pt x="543202" y="734854"/>
                    </a:lnTo>
                    <a:lnTo>
                      <a:pt x="419101" y="763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A66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BA121E7-5308-85CE-AC70-F5FFF1436FC5}"/>
                  </a:ext>
                </a:extLst>
              </p:cNvPr>
              <p:cNvSpPr/>
              <p:nvPr/>
            </p:nvSpPr>
            <p:spPr>
              <a:xfrm>
                <a:off x="5781810" y="4730828"/>
                <a:ext cx="724451" cy="954367"/>
              </a:xfrm>
              <a:prstGeom prst="ellipse">
                <a:avLst/>
              </a:prstGeom>
              <a:solidFill>
                <a:srgbClr val="C4AE9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AAED1AA9-6DDD-6972-6086-8E1D822840B8}"/>
                  </a:ext>
                </a:extLst>
              </p:cNvPr>
              <p:cNvSpPr/>
              <p:nvPr/>
            </p:nvSpPr>
            <p:spPr>
              <a:xfrm>
                <a:off x="5083159" y="4883442"/>
                <a:ext cx="724451" cy="954367"/>
              </a:xfrm>
              <a:prstGeom prst="ellipse">
                <a:avLst/>
              </a:prstGeom>
              <a:solidFill>
                <a:srgbClr val="C4AE9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83">
                <a:extLst>
                  <a:ext uri="{FF2B5EF4-FFF2-40B4-BE49-F238E27FC236}">
                    <a16:creationId xmlns:a16="http://schemas.microsoft.com/office/drawing/2014/main" id="{7CBDCEA2-BD41-8A90-FC88-A287729E904B}"/>
                  </a:ext>
                </a:extLst>
              </p:cNvPr>
              <p:cNvSpPr/>
              <p:nvPr/>
            </p:nvSpPr>
            <p:spPr>
              <a:xfrm>
                <a:off x="4134742" y="542437"/>
                <a:ext cx="3685741" cy="4959344"/>
              </a:xfrm>
              <a:custGeom>
                <a:avLst/>
                <a:gdLst>
                  <a:gd name="connsiteX0" fmla="*/ 0 w 982639"/>
                  <a:gd name="connsiteY0" fmla="*/ 0 h 2647666"/>
                  <a:gd name="connsiteX1" fmla="*/ 982639 w 982639"/>
                  <a:gd name="connsiteY1" fmla="*/ 0 h 2647666"/>
                  <a:gd name="connsiteX2" fmla="*/ 982639 w 982639"/>
                  <a:gd name="connsiteY2" fmla="*/ 2647666 h 2647666"/>
                  <a:gd name="connsiteX3" fmla="*/ 0 w 982639"/>
                  <a:gd name="connsiteY3" fmla="*/ 2647666 h 2647666"/>
                  <a:gd name="connsiteX4" fmla="*/ 0 w 982639"/>
                  <a:gd name="connsiteY4" fmla="*/ 0 h 2647666"/>
                  <a:gd name="connsiteX0" fmla="*/ 0 w 1091821"/>
                  <a:gd name="connsiteY0" fmla="*/ 0 h 3684896"/>
                  <a:gd name="connsiteX1" fmla="*/ 1091821 w 1091821"/>
                  <a:gd name="connsiteY1" fmla="*/ 1037230 h 3684896"/>
                  <a:gd name="connsiteX2" fmla="*/ 1091821 w 1091821"/>
                  <a:gd name="connsiteY2" fmla="*/ 3684896 h 3684896"/>
                  <a:gd name="connsiteX3" fmla="*/ 109182 w 1091821"/>
                  <a:gd name="connsiteY3" fmla="*/ 3684896 h 3684896"/>
                  <a:gd name="connsiteX4" fmla="*/ 0 w 1091821"/>
                  <a:gd name="connsiteY4" fmla="*/ 0 h 3684896"/>
                  <a:gd name="connsiteX0" fmla="*/ 310597 w 1402418"/>
                  <a:gd name="connsiteY0" fmla="*/ 0 h 3684896"/>
                  <a:gd name="connsiteX1" fmla="*/ 1402418 w 1402418"/>
                  <a:gd name="connsiteY1" fmla="*/ 1037230 h 3684896"/>
                  <a:gd name="connsiteX2" fmla="*/ 1402418 w 1402418"/>
                  <a:gd name="connsiteY2" fmla="*/ 3684896 h 3684896"/>
                  <a:gd name="connsiteX3" fmla="*/ 419779 w 1402418"/>
                  <a:gd name="connsiteY3" fmla="*/ 3684896 h 3684896"/>
                  <a:gd name="connsiteX4" fmla="*/ 310597 w 1402418"/>
                  <a:gd name="connsiteY4" fmla="*/ 0 h 3684896"/>
                  <a:gd name="connsiteX0" fmla="*/ 1584234 w 2676055"/>
                  <a:gd name="connsiteY0" fmla="*/ 0 h 4244454"/>
                  <a:gd name="connsiteX1" fmla="*/ 2676055 w 2676055"/>
                  <a:gd name="connsiteY1" fmla="*/ 1037230 h 4244454"/>
                  <a:gd name="connsiteX2" fmla="*/ 2676055 w 2676055"/>
                  <a:gd name="connsiteY2" fmla="*/ 3684896 h 4244454"/>
                  <a:gd name="connsiteX3" fmla="*/ 1094 w 2676055"/>
                  <a:gd name="connsiteY3" fmla="*/ 4244454 h 4244454"/>
                  <a:gd name="connsiteX4" fmla="*/ 1584234 w 2676055"/>
                  <a:gd name="connsiteY4" fmla="*/ 0 h 4244454"/>
                  <a:gd name="connsiteX0" fmla="*/ 1583994 w 2675815"/>
                  <a:gd name="connsiteY0" fmla="*/ 0 h 4244454"/>
                  <a:gd name="connsiteX1" fmla="*/ 2675815 w 2675815"/>
                  <a:gd name="connsiteY1" fmla="*/ 1037230 h 4244454"/>
                  <a:gd name="connsiteX2" fmla="*/ 2675815 w 2675815"/>
                  <a:gd name="connsiteY2" fmla="*/ 3684896 h 4244454"/>
                  <a:gd name="connsiteX3" fmla="*/ 854 w 2675815"/>
                  <a:gd name="connsiteY3" fmla="*/ 4244454 h 4244454"/>
                  <a:gd name="connsiteX4" fmla="*/ 1583994 w 2675815"/>
                  <a:gd name="connsiteY4" fmla="*/ 0 h 4244454"/>
                  <a:gd name="connsiteX0" fmla="*/ 1583994 w 2675815"/>
                  <a:gd name="connsiteY0" fmla="*/ 0 h 4176215"/>
                  <a:gd name="connsiteX1" fmla="*/ 2675815 w 2675815"/>
                  <a:gd name="connsiteY1" fmla="*/ 1037230 h 4176215"/>
                  <a:gd name="connsiteX2" fmla="*/ 2675815 w 2675815"/>
                  <a:gd name="connsiteY2" fmla="*/ 3684896 h 4176215"/>
                  <a:gd name="connsiteX3" fmla="*/ 854 w 2675815"/>
                  <a:gd name="connsiteY3" fmla="*/ 4176215 h 4176215"/>
                  <a:gd name="connsiteX4" fmla="*/ 1583994 w 2675815"/>
                  <a:gd name="connsiteY4" fmla="*/ 0 h 4176215"/>
                  <a:gd name="connsiteX0" fmla="*/ 1502170 w 2675878"/>
                  <a:gd name="connsiteY0" fmla="*/ 0 h 4176215"/>
                  <a:gd name="connsiteX1" fmla="*/ 2675878 w 2675878"/>
                  <a:gd name="connsiteY1" fmla="*/ 1037230 h 4176215"/>
                  <a:gd name="connsiteX2" fmla="*/ 2675878 w 2675878"/>
                  <a:gd name="connsiteY2" fmla="*/ 3684896 h 4176215"/>
                  <a:gd name="connsiteX3" fmla="*/ 917 w 2675878"/>
                  <a:gd name="connsiteY3" fmla="*/ 4176215 h 4176215"/>
                  <a:gd name="connsiteX4" fmla="*/ 1502170 w 2675878"/>
                  <a:gd name="connsiteY4" fmla="*/ 0 h 4176215"/>
                  <a:gd name="connsiteX0" fmla="*/ 1502107 w 2675815"/>
                  <a:gd name="connsiteY0" fmla="*/ 0 h 4176215"/>
                  <a:gd name="connsiteX1" fmla="*/ 2675815 w 2675815"/>
                  <a:gd name="connsiteY1" fmla="*/ 1037230 h 4176215"/>
                  <a:gd name="connsiteX2" fmla="*/ 2675815 w 2675815"/>
                  <a:gd name="connsiteY2" fmla="*/ 3684896 h 4176215"/>
                  <a:gd name="connsiteX3" fmla="*/ 854 w 2675815"/>
                  <a:gd name="connsiteY3" fmla="*/ 4176215 h 4176215"/>
                  <a:gd name="connsiteX4" fmla="*/ 1502107 w 2675815"/>
                  <a:gd name="connsiteY4" fmla="*/ 0 h 4176215"/>
                  <a:gd name="connsiteX0" fmla="*/ 1502107 w 3044304"/>
                  <a:gd name="connsiteY0" fmla="*/ 0 h 4176215"/>
                  <a:gd name="connsiteX1" fmla="*/ 3044304 w 3044304"/>
                  <a:gd name="connsiteY1" fmla="*/ 1337480 h 4176215"/>
                  <a:gd name="connsiteX2" fmla="*/ 2675815 w 3044304"/>
                  <a:gd name="connsiteY2" fmla="*/ 3684896 h 4176215"/>
                  <a:gd name="connsiteX3" fmla="*/ 854 w 3044304"/>
                  <a:gd name="connsiteY3" fmla="*/ 4176215 h 4176215"/>
                  <a:gd name="connsiteX4" fmla="*/ 1502107 w 3044304"/>
                  <a:gd name="connsiteY4" fmla="*/ 0 h 4176215"/>
                  <a:gd name="connsiteX0" fmla="*/ 1502107 w 3044304"/>
                  <a:gd name="connsiteY0" fmla="*/ 0 h 4176215"/>
                  <a:gd name="connsiteX1" fmla="*/ 3044304 w 3044304"/>
                  <a:gd name="connsiteY1" fmla="*/ 1337480 h 4176215"/>
                  <a:gd name="connsiteX2" fmla="*/ 854 w 3044304"/>
                  <a:gd name="connsiteY2" fmla="*/ 4176215 h 4176215"/>
                  <a:gd name="connsiteX3" fmla="*/ 1502107 w 3044304"/>
                  <a:gd name="connsiteY3" fmla="*/ 0 h 4176215"/>
                  <a:gd name="connsiteX0" fmla="*/ 1502107 w 3044304"/>
                  <a:gd name="connsiteY0" fmla="*/ 0 h 4420495"/>
                  <a:gd name="connsiteX1" fmla="*/ 3044304 w 3044304"/>
                  <a:gd name="connsiteY1" fmla="*/ 1337480 h 4420495"/>
                  <a:gd name="connsiteX2" fmla="*/ 854 w 3044304"/>
                  <a:gd name="connsiteY2" fmla="*/ 4176215 h 4420495"/>
                  <a:gd name="connsiteX3" fmla="*/ 1502107 w 3044304"/>
                  <a:gd name="connsiteY3" fmla="*/ 0 h 4420495"/>
                  <a:gd name="connsiteX0" fmla="*/ 1761259 w 3303456"/>
                  <a:gd name="connsiteY0" fmla="*/ 0 h 4433289"/>
                  <a:gd name="connsiteX1" fmla="*/ 3303456 w 3303456"/>
                  <a:gd name="connsiteY1" fmla="*/ 1337480 h 4433289"/>
                  <a:gd name="connsiteX2" fmla="*/ 698 w 3303456"/>
                  <a:gd name="connsiteY2" fmla="*/ 4189863 h 4433289"/>
                  <a:gd name="connsiteX3" fmla="*/ 1761259 w 3303456"/>
                  <a:gd name="connsiteY3" fmla="*/ 0 h 4433289"/>
                  <a:gd name="connsiteX0" fmla="*/ 1761259 w 3303456"/>
                  <a:gd name="connsiteY0" fmla="*/ 0 h 4419940"/>
                  <a:gd name="connsiteX1" fmla="*/ 3303456 w 3303456"/>
                  <a:gd name="connsiteY1" fmla="*/ 1337480 h 4419940"/>
                  <a:gd name="connsiteX2" fmla="*/ 698 w 3303456"/>
                  <a:gd name="connsiteY2" fmla="*/ 4189863 h 4419940"/>
                  <a:gd name="connsiteX3" fmla="*/ 1761259 w 3303456"/>
                  <a:gd name="connsiteY3" fmla="*/ 0 h 4419940"/>
                  <a:gd name="connsiteX0" fmla="*/ 1761259 w 3492639"/>
                  <a:gd name="connsiteY0" fmla="*/ 0 h 4391767"/>
                  <a:gd name="connsiteX1" fmla="*/ 3303456 w 3492639"/>
                  <a:gd name="connsiteY1" fmla="*/ 1337480 h 4391767"/>
                  <a:gd name="connsiteX2" fmla="*/ 698 w 3492639"/>
                  <a:gd name="connsiteY2" fmla="*/ 4189863 h 4391767"/>
                  <a:gd name="connsiteX3" fmla="*/ 1761259 w 3492639"/>
                  <a:gd name="connsiteY3" fmla="*/ 0 h 4391767"/>
                  <a:gd name="connsiteX0" fmla="*/ 1761259 w 3393044"/>
                  <a:gd name="connsiteY0" fmla="*/ 0 h 4454701"/>
                  <a:gd name="connsiteX1" fmla="*/ 3303456 w 3393044"/>
                  <a:gd name="connsiteY1" fmla="*/ 1337480 h 4454701"/>
                  <a:gd name="connsiteX2" fmla="*/ 698 w 3393044"/>
                  <a:gd name="connsiteY2" fmla="*/ 4189863 h 4454701"/>
                  <a:gd name="connsiteX3" fmla="*/ 1761259 w 3393044"/>
                  <a:gd name="connsiteY3" fmla="*/ 0 h 4454701"/>
                  <a:gd name="connsiteX0" fmla="*/ 1761259 w 3496543"/>
                  <a:gd name="connsiteY0" fmla="*/ 0 h 4460693"/>
                  <a:gd name="connsiteX1" fmla="*/ 3303456 w 3496543"/>
                  <a:gd name="connsiteY1" fmla="*/ 1337480 h 4460693"/>
                  <a:gd name="connsiteX2" fmla="*/ 698 w 3496543"/>
                  <a:gd name="connsiteY2" fmla="*/ 4189863 h 4460693"/>
                  <a:gd name="connsiteX3" fmla="*/ 1761259 w 3496543"/>
                  <a:gd name="connsiteY3" fmla="*/ 0 h 4460693"/>
                  <a:gd name="connsiteX0" fmla="*/ 1761259 w 3526373"/>
                  <a:gd name="connsiteY0" fmla="*/ 96558 h 4557251"/>
                  <a:gd name="connsiteX1" fmla="*/ 3303456 w 3526373"/>
                  <a:gd name="connsiteY1" fmla="*/ 1434038 h 4557251"/>
                  <a:gd name="connsiteX2" fmla="*/ 698 w 3526373"/>
                  <a:gd name="connsiteY2" fmla="*/ 4286421 h 4557251"/>
                  <a:gd name="connsiteX3" fmla="*/ 1761259 w 3526373"/>
                  <a:gd name="connsiteY3" fmla="*/ 96558 h 4557251"/>
                  <a:gd name="connsiteX0" fmla="*/ 1761259 w 3500669"/>
                  <a:gd name="connsiteY0" fmla="*/ 312674 h 4773367"/>
                  <a:gd name="connsiteX1" fmla="*/ 3303456 w 3500669"/>
                  <a:gd name="connsiteY1" fmla="*/ 1650154 h 4773367"/>
                  <a:gd name="connsiteX2" fmla="*/ 698 w 3500669"/>
                  <a:gd name="connsiteY2" fmla="*/ 4502537 h 4773367"/>
                  <a:gd name="connsiteX3" fmla="*/ 1761259 w 3500669"/>
                  <a:gd name="connsiteY3" fmla="*/ 312674 h 4773367"/>
                  <a:gd name="connsiteX0" fmla="*/ 1761259 w 3500669"/>
                  <a:gd name="connsiteY0" fmla="*/ 312674 h 4764736"/>
                  <a:gd name="connsiteX1" fmla="*/ 3303456 w 3500669"/>
                  <a:gd name="connsiteY1" fmla="*/ 1650154 h 4764736"/>
                  <a:gd name="connsiteX2" fmla="*/ 698 w 3500669"/>
                  <a:gd name="connsiteY2" fmla="*/ 4502537 h 4764736"/>
                  <a:gd name="connsiteX3" fmla="*/ 1761259 w 3500669"/>
                  <a:gd name="connsiteY3" fmla="*/ 312674 h 4764736"/>
                  <a:gd name="connsiteX0" fmla="*/ 1761259 w 3500669"/>
                  <a:gd name="connsiteY0" fmla="*/ 312674 h 4735035"/>
                  <a:gd name="connsiteX1" fmla="*/ 3303456 w 3500669"/>
                  <a:gd name="connsiteY1" fmla="*/ 1650154 h 4735035"/>
                  <a:gd name="connsiteX2" fmla="*/ 698 w 3500669"/>
                  <a:gd name="connsiteY2" fmla="*/ 4502537 h 4735035"/>
                  <a:gd name="connsiteX3" fmla="*/ 1761259 w 3500669"/>
                  <a:gd name="connsiteY3" fmla="*/ 312674 h 4735035"/>
                  <a:gd name="connsiteX0" fmla="*/ 1761259 w 3500669"/>
                  <a:gd name="connsiteY0" fmla="*/ 312674 h 4726718"/>
                  <a:gd name="connsiteX1" fmla="*/ 3303456 w 3500669"/>
                  <a:gd name="connsiteY1" fmla="*/ 1650154 h 4726718"/>
                  <a:gd name="connsiteX2" fmla="*/ 698 w 3500669"/>
                  <a:gd name="connsiteY2" fmla="*/ 4502537 h 4726718"/>
                  <a:gd name="connsiteX3" fmla="*/ 1761259 w 3500669"/>
                  <a:gd name="connsiteY3" fmla="*/ 312674 h 4726718"/>
                  <a:gd name="connsiteX0" fmla="*/ 1829466 w 3568876"/>
                  <a:gd name="connsiteY0" fmla="*/ 312674 h 4791604"/>
                  <a:gd name="connsiteX1" fmla="*/ 3371663 w 3568876"/>
                  <a:gd name="connsiteY1" fmla="*/ 1650154 h 4791604"/>
                  <a:gd name="connsiteX2" fmla="*/ 666 w 3568876"/>
                  <a:gd name="connsiteY2" fmla="*/ 4570775 h 4791604"/>
                  <a:gd name="connsiteX3" fmla="*/ 1829466 w 3568876"/>
                  <a:gd name="connsiteY3" fmla="*/ 312674 h 4791604"/>
                  <a:gd name="connsiteX0" fmla="*/ 1829466 w 3568876"/>
                  <a:gd name="connsiteY0" fmla="*/ 312674 h 4775391"/>
                  <a:gd name="connsiteX1" fmla="*/ 3371663 w 3568876"/>
                  <a:gd name="connsiteY1" fmla="*/ 1650154 h 4775391"/>
                  <a:gd name="connsiteX2" fmla="*/ 666 w 3568876"/>
                  <a:gd name="connsiteY2" fmla="*/ 4570775 h 4775391"/>
                  <a:gd name="connsiteX3" fmla="*/ 1829466 w 3568876"/>
                  <a:gd name="connsiteY3" fmla="*/ 312674 h 4775391"/>
                  <a:gd name="connsiteX0" fmla="*/ 1829466 w 3568876"/>
                  <a:gd name="connsiteY0" fmla="*/ 312674 h 4775391"/>
                  <a:gd name="connsiteX1" fmla="*/ 3371663 w 3568876"/>
                  <a:gd name="connsiteY1" fmla="*/ 1650154 h 4775391"/>
                  <a:gd name="connsiteX2" fmla="*/ 666 w 3568876"/>
                  <a:gd name="connsiteY2" fmla="*/ 4570775 h 4775391"/>
                  <a:gd name="connsiteX3" fmla="*/ 1829466 w 3568876"/>
                  <a:gd name="connsiteY3" fmla="*/ 312674 h 4775391"/>
                  <a:gd name="connsiteX0" fmla="*/ 1829466 w 3577167"/>
                  <a:gd name="connsiteY0" fmla="*/ 312674 h 4781659"/>
                  <a:gd name="connsiteX1" fmla="*/ 3371663 w 3577167"/>
                  <a:gd name="connsiteY1" fmla="*/ 1650154 h 4781659"/>
                  <a:gd name="connsiteX2" fmla="*/ 666 w 3577167"/>
                  <a:gd name="connsiteY2" fmla="*/ 4570775 h 4781659"/>
                  <a:gd name="connsiteX3" fmla="*/ 1829466 w 3577167"/>
                  <a:gd name="connsiteY3" fmla="*/ 312674 h 4781659"/>
                  <a:gd name="connsiteX0" fmla="*/ 1829466 w 3567546"/>
                  <a:gd name="connsiteY0" fmla="*/ 287437 h 4759231"/>
                  <a:gd name="connsiteX1" fmla="*/ 3358963 w 3567546"/>
                  <a:gd name="connsiteY1" fmla="*/ 1682067 h 4759231"/>
                  <a:gd name="connsiteX2" fmla="*/ 666 w 3567546"/>
                  <a:gd name="connsiteY2" fmla="*/ 4545538 h 4759231"/>
                  <a:gd name="connsiteX3" fmla="*/ 1829466 w 3567546"/>
                  <a:gd name="connsiteY3" fmla="*/ 287437 h 4759231"/>
                  <a:gd name="connsiteX0" fmla="*/ 1829466 w 3587284"/>
                  <a:gd name="connsiteY0" fmla="*/ 287437 h 4759231"/>
                  <a:gd name="connsiteX1" fmla="*/ 3358963 w 3587284"/>
                  <a:gd name="connsiteY1" fmla="*/ 1682067 h 4759231"/>
                  <a:gd name="connsiteX2" fmla="*/ 666 w 3587284"/>
                  <a:gd name="connsiteY2" fmla="*/ 4545538 h 4759231"/>
                  <a:gd name="connsiteX3" fmla="*/ 1829466 w 3587284"/>
                  <a:gd name="connsiteY3" fmla="*/ 287437 h 4759231"/>
                  <a:gd name="connsiteX0" fmla="*/ 1829466 w 3594891"/>
                  <a:gd name="connsiteY0" fmla="*/ 292062 h 4763856"/>
                  <a:gd name="connsiteX1" fmla="*/ 3358963 w 3594891"/>
                  <a:gd name="connsiteY1" fmla="*/ 1686692 h 4763856"/>
                  <a:gd name="connsiteX2" fmla="*/ 666 w 3594891"/>
                  <a:gd name="connsiteY2" fmla="*/ 4550163 h 4763856"/>
                  <a:gd name="connsiteX3" fmla="*/ 1829466 w 3594891"/>
                  <a:gd name="connsiteY3" fmla="*/ 292062 h 4763856"/>
                  <a:gd name="connsiteX0" fmla="*/ 1829466 w 3587284"/>
                  <a:gd name="connsiteY0" fmla="*/ 501830 h 4973624"/>
                  <a:gd name="connsiteX1" fmla="*/ 3358963 w 3587284"/>
                  <a:gd name="connsiteY1" fmla="*/ 1896460 h 4973624"/>
                  <a:gd name="connsiteX2" fmla="*/ 666 w 3587284"/>
                  <a:gd name="connsiteY2" fmla="*/ 4759931 h 4973624"/>
                  <a:gd name="connsiteX3" fmla="*/ 1829466 w 3587284"/>
                  <a:gd name="connsiteY3" fmla="*/ 501830 h 4973624"/>
                  <a:gd name="connsiteX0" fmla="*/ 1829466 w 3617639"/>
                  <a:gd name="connsiteY0" fmla="*/ 481142 h 4952936"/>
                  <a:gd name="connsiteX1" fmla="*/ 3358963 w 3617639"/>
                  <a:gd name="connsiteY1" fmla="*/ 1875772 h 4952936"/>
                  <a:gd name="connsiteX2" fmla="*/ 666 w 3617639"/>
                  <a:gd name="connsiteY2" fmla="*/ 4739243 h 4952936"/>
                  <a:gd name="connsiteX3" fmla="*/ 1829466 w 3617639"/>
                  <a:gd name="connsiteY3" fmla="*/ 481142 h 4952936"/>
                  <a:gd name="connsiteX0" fmla="*/ 1897568 w 3685741"/>
                  <a:gd name="connsiteY0" fmla="*/ 481142 h 4952936"/>
                  <a:gd name="connsiteX1" fmla="*/ 3427065 w 3685741"/>
                  <a:gd name="connsiteY1" fmla="*/ 1875772 h 4952936"/>
                  <a:gd name="connsiteX2" fmla="*/ 68768 w 3685741"/>
                  <a:gd name="connsiteY2" fmla="*/ 4739243 h 4952936"/>
                  <a:gd name="connsiteX3" fmla="*/ 1283419 w 3685741"/>
                  <a:gd name="connsiteY3" fmla="*/ 2105229 h 4952936"/>
                  <a:gd name="connsiteX4" fmla="*/ 1897568 w 3685741"/>
                  <a:gd name="connsiteY4" fmla="*/ 481142 h 4952936"/>
                  <a:gd name="connsiteX0" fmla="*/ 1897568 w 3685741"/>
                  <a:gd name="connsiteY0" fmla="*/ 481142 h 4952936"/>
                  <a:gd name="connsiteX1" fmla="*/ 3427065 w 3685741"/>
                  <a:gd name="connsiteY1" fmla="*/ 1875772 h 4952936"/>
                  <a:gd name="connsiteX2" fmla="*/ 68768 w 3685741"/>
                  <a:gd name="connsiteY2" fmla="*/ 4739243 h 4952936"/>
                  <a:gd name="connsiteX3" fmla="*/ 1283419 w 3685741"/>
                  <a:gd name="connsiteY3" fmla="*/ 2105229 h 4952936"/>
                  <a:gd name="connsiteX4" fmla="*/ 1897568 w 3685741"/>
                  <a:gd name="connsiteY4" fmla="*/ 481142 h 4952936"/>
                  <a:gd name="connsiteX0" fmla="*/ 1897568 w 3685741"/>
                  <a:gd name="connsiteY0" fmla="*/ 481142 h 4957084"/>
                  <a:gd name="connsiteX1" fmla="*/ 3427065 w 3685741"/>
                  <a:gd name="connsiteY1" fmla="*/ 1875772 h 4957084"/>
                  <a:gd name="connsiteX2" fmla="*/ 68768 w 3685741"/>
                  <a:gd name="connsiteY2" fmla="*/ 4739243 h 4957084"/>
                  <a:gd name="connsiteX3" fmla="*/ 1283419 w 3685741"/>
                  <a:gd name="connsiteY3" fmla="*/ 2105229 h 4957084"/>
                  <a:gd name="connsiteX4" fmla="*/ 1897568 w 3685741"/>
                  <a:gd name="connsiteY4" fmla="*/ 481142 h 4957084"/>
                  <a:gd name="connsiteX0" fmla="*/ 1897568 w 3685741"/>
                  <a:gd name="connsiteY0" fmla="*/ 481142 h 4944704"/>
                  <a:gd name="connsiteX1" fmla="*/ 3427065 w 3685741"/>
                  <a:gd name="connsiteY1" fmla="*/ 1875772 h 4944704"/>
                  <a:gd name="connsiteX2" fmla="*/ 68768 w 3685741"/>
                  <a:gd name="connsiteY2" fmla="*/ 4739243 h 4944704"/>
                  <a:gd name="connsiteX3" fmla="*/ 1283419 w 3685741"/>
                  <a:gd name="connsiteY3" fmla="*/ 2105229 h 4944704"/>
                  <a:gd name="connsiteX4" fmla="*/ 1897568 w 3685741"/>
                  <a:gd name="connsiteY4" fmla="*/ 481142 h 4944704"/>
                  <a:gd name="connsiteX0" fmla="*/ 1897568 w 3685741"/>
                  <a:gd name="connsiteY0" fmla="*/ 481142 h 4908762"/>
                  <a:gd name="connsiteX1" fmla="*/ 3427065 w 3685741"/>
                  <a:gd name="connsiteY1" fmla="*/ 1875772 h 4908762"/>
                  <a:gd name="connsiteX2" fmla="*/ 68768 w 3685741"/>
                  <a:gd name="connsiteY2" fmla="*/ 4739243 h 4908762"/>
                  <a:gd name="connsiteX3" fmla="*/ 1283419 w 3685741"/>
                  <a:gd name="connsiteY3" fmla="*/ 2105229 h 4908762"/>
                  <a:gd name="connsiteX4" fmla="*/ 1897568 w 3685741"/>
                  <a:gd name="connsiteY4" fmla="*/ 481142 h 4908762"/>
                  <a:gd name="connsiteX0" fmla="*/ 1897568 w 3685741"/>
                  <a:gd name="connsiteY0" fmla="*/ 481142 h 4965440"/>
                  <a:gd name="connsiteX1" fmla="*/ 3427065 w 3685741"/>
                  <a:gd name="connsiteY1" fmla="*/ 1875772 h 4965440"/>
                  <a:gd name="connsiteX2" fmla="*/ 68768 w 3685741"/>
                  <a:gd name="connsiteY2" fmla="*/ 4739243 h 4965440"/>
                  <a:gd name="connsiteX3" fmla="*/ 1283419 w 3685741"/>
                  <a:gd name="connsiteY3" fmla="*/ 2105229 h 4965440"/>
                  <a:gd name="connsiteX4" fmla="*/ 1897568 w 3685741"/>
                  <a:gd name="connsiteY4" fmla="*/ 481142 h 4965440"/>
                  <a:gd name="connsiteX0" fmla="*/ 1897568 w 3685741"/>
                  <a:gd name="connsiteY0" fmla="*/ 481142 h 4957868"/>
                  <a:gd name="connsiteX1" fmla="*/ 3427065 w 3685741"/>
                  <a:gd name="connsiteY1" fmla="*/ 1875772 h 4957868"/>
                  <a:gd name="connsiteX2" fmla="*/ 68768 w 3685741"/>
                  <a:gd name="connsiteY2" fmla="*/ 4739243 h 4957868"/>
                  <a:gd name="connsiteX3" fmla="*/ 1283419 w 3685741"/>
                  <a:gd name="connsiteY3" fmla="*/ 2105229 h 4957868"/>
                  <a:gd name="connsiteX4" fmla="*/ 1897568 w 3685741"/>
                  <a:gd name="connsiteY4" fmla="*/ 481142 h 4957868"/>
                  <a:gd name="connsiteX0" fmla="*/ 1897568 w 3685741"/>
                  <a:gd name="connsiteY0" fmla="*/ 481142 h 4959344"/>
                  <a:gd name="connsiteX1" fmla="*/ 3427065 w 3685741"/>
                  <a:gd name="connsiteY1" fmla="*/ 1875772 h 4959344"/>
                  <a:gd name="connsiteX2" fmla="*/ 68768 w 3685741"/>
                  <a:gd name="connsiteY2" fmla="*/ 4739243 h 4959344"/>
                  <a:gd name="connsiteX3" fmla="*/ 1283419 w 3685741"/>
                  <a:gd name="connsiteY3" fmla="*/ 2105229 h 4959344"/>
                  <a:gd name="connsiteX4" fmla="*/ 1897568 w 3685741"/>
                  <a:gd name="connsiteY4" fmla="*/ 481142 h 4959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41" h="4959344">
                    <a:moveTo>
                      <a:pt x="1897568" y="481142"/>
                    </a:moveTo>
                    <a:cubicBezTo>
                      <a:pt x="1633713" y="-151204"/>
                      <a:pt x="4550729" y="-548981"/>
                      <a:pt x="3427065" y="1875772"/>
                    </a:cubicBezTo>
                    <a:cubicBezTo>
                      <a:pt x="3680497" y="2225590"/>
                      <a:pt x="4399655" y="5881107"/>
                      <a:pt x="68768" y="4739243"/>
                    </a:cubicBezTo>
                    <a:cubicBezTo>
                      <a:pt x="-308978" y="4770662"/>
                      <a:pt x="978619" y="2814912"/>
                      <a:pt x="1283419" y="2105229"/>
                    </a:cubicBezTo>
                    <a:cubicBezTo>
                      <a:pt x="1588219" y="1395546"/>
                      <a:pt x="1751834" y="812812"/>
                      <a:pt x="1897568" y="481142"/>
                    </a:cubicBezTo>
                    <a:close/>
                  </a:path>
                </a:pathLst>
              </a:custGeom>
              <a:solidFill>
                <a:srgbClr val="E8562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85">
                <a:extLst>
                  <a:ext uri="{FF2B5EF4-FFF2-40B4-BE49-F238E27FC236}">
                    <a16:creationId xmlns:a16="http://schemas.microsoft.com/office/drawing/2014/main" id="{C380B0CD-E052-235A-057D-E58E86F69C5B}"/>
                  </a:ext>
                </a:extLst>
              </p:cNvPr>
              <p:cNvSpPr/>
              <p:nvPr/>
            </p:nvSpPr>
            <p:spPr>
              <a:xfrm>
                <a:off x="5954535" y="1746206"/>
                <a:ext cx="1688893" cy="1724145"/>
              </a:xfrm>
              <a:custGeom>
                <a:avLst/>
                <a:gdLst>
                  <a:gd name="connsiteX0" fmla="*/ 0 w 1193800"/>
                  <a:gd name="connsiteY0" fmla="*/ 0 h 1145692"/>
                  <a:gd name="connsiteX1" fmla="*/ 1193800 w 1193800"/>
                  <a:gd name="connsiteY1" fmla="*/ 0 h 1145692"/>
                  <a:gd name="connsiteX2" fmla="*/ 1193800 w 1193800"/>
                  <a:gd name="connsiteY2" fmla="*/ 1145692 h 1145692"/>
                  <a:gd name="connsiteX3" fmla="*/ 0 w 1193800"/>
                  <a:gd name="connsiteY3" fmla="*/ 1145692 h 1145692"/>
                  <a:gd name="connsiteX4" fmla="*/ 0 w 119380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0 w 1517650"/>
                  <a:gd name="connsiteY0" fmla="*/ 0 h 1145692"/>
                  <a:gd name="connsiteX1" fmla="*/ 1517650 w 1517650"/>
                  <a:gd name="connsiteY1" fmla="*/ 768350 h 1145692"/>
                  <a:gd name="connsiteX2" fmla="*/ 1193800 w 1517650"/>
                  <a:gd name="connsiteY2" fmla="*/ 1145692 h 1145692"/>
                  <a:gd name="connsiteX3" fmla="*/ 0 w 1517650"/>
                  <a:gd name="connsiteY3" fmla="*/ 1145692 h 1145692"/>
                  <a:gd name="connsiteX4" fmla="*/ 0 w 1517650"/>
                  <a:gd name="connsiteY4" fmla="*/ 0 h 1145692"/>
                  <a:gd name="connsiteX0" fmla="*/ 114300 w 1631950"/>
                  <a:gd name="connsiteY0" fmla="*/ 110348 h 1256040"/>
                  <a:gd name="connsiteX1" fmla="*/ 1631950 w 1631950"/>
                  <a:gd name="connsiteY1" fmla="*/ 878698 h 1256040"/>
                  <a:gd name="connsiteX2" fmla="*/ 1308100 w 1631950"/>
                  <a:gd name="connsiteY2" fmla="*/ 1256040 h 1256040"/>
                  <a:gd name="connsiteX3" fmla="*/ 114300 w 1631950"/>
                  <a:gd name="connsiteY3" fmla="*/ 1256040 h 1256040"/>
                  <a:gd name="connsiteX4" fmla="*/ 0 w 1631950"/>
                  <a:gd name="connsiteY4" fmla="*/ 0 h 1256040"/>
                  <a:gd name="connsiteX5" fmla="*/ 114300 w 1631950"/>
                  <a:gd name="connsiteY5" fmla="*/ 110348 h 1256040"/>
                  <a:gd name="connsiteX0" fmla="*/ 117133 w 1634783"/>
                  <a:gd name="connsiteY0" fmla="*/ 122551 h 1268243"/>
                  <a:gd name="connsiteX1" fmla="*/ 1634783 w 1634783"/>
                  <a:gd name="connsiteY1" fmla="*/ 890901 h 1268243"/>
                  <a:gd name="connsiteX2" fmla="*/ 1310933 w 1634783"/>
                  <a:gd name="connsiteY2" fmla="*/ 1268243 h 1268243"/>
                  <a:gd name="connsiteX3" fmla="*/ 117133 w 1634783"/>
                  <a:gd name="connsiteY3" fmla="*/ 1268243 h 1268243"/>
                  <a:gd name="connsiteX4" fmla="*/ 85383 w 1634783"/>
                  <a:gd name="connsiteY4" fmla="*/ 151903 h 1268243"/>
                  <a:gd name="connsiteX5" fmla="*/ 2833 w 1634783"/>
                  <a:gd name="connsiteY5" fmla="*/ 12203 h 1268243"/>
                  <a:gd name="connsiteX6" fmla="*/ 117133 w 1634783"/>
                  <a:gd name="connsiteY6" fmla="*/ 122551 h 1268243"/>
                  <a:gd name="connsiteX0" fmla="*/ 147375 w 1665025"/>
                  <a:gd name="connsiteY0" fmla="*/ 110392 h 1256084"/>
                  <a:gd name="connsiteX1" fmla="*/ 1665025 w 1665025"/>
                  <a:gd name="connsiteY1" fmla="*/ 878742 h 1256084"/>
                  <a:gd name="connsiteX2" fmla="*/ 1341175 w 1665025"/>
                  <a:gd name="connsiteY2" fmla="*/ 1256084 h 1256084"/>
                  <a:gd name="connsiteX3" fmla="*/ 147375 w 1665025"/>
                  <a:gd name="connsiteY3" fmla="*/ 1256084 h 1256084"/>
                  <a:gd name="connsiteX4" fmla="*/ 7676 w 1665025"/>
                  <a:gd name="connsiteY4" fmla="*/ 152445 h 1256084"/>
                  <a:gd name="connsiteX5" fmla="*/ 115625 w 1665025"/>
                  <a:gd name="connsiteY5" fmla="*/ 139744 h 1256084"/>
                  <a:gd name="connsiteX6" fmla="*/ 33075 w 1665025"/>
                  <a:gd name="connsiteY6" fmla="*/ 44 h 1256084"/>
                  <a:gd name="connsiteX7" fmla="*/ 147375 w 1665025"/>
                  <a:gd name="connsiteY7" fmla="*/ 110392 h 1256084"/>
                  <a:gd name="connsiteX0" fmla="*/ 141507 w 1659157"/>
                  <a:gd name="connsiteY0" fmla="*/ 110392 h 1256084"/>
                  <a:gd name="connsiteX1" fmla="*/ 1659157 w 1659157"/>
                  <a:gd name="connsiteY1" fmla="*/ 878742 h 1256084"/>
                  <a:gd name="connsiteX2" fmla="*/ 1335307 w 1659157"/>
                  <a:gd name="connsiteY2" fmla="*/ 1256084 h 1256084"/>
                  <a:gd name="connsiteX3" fmla="*/ 141507 w 1659157"/>
                  <a:gd name="connsiteY3" fmla="*/ 1256084 h 1256084"/>
                  <a:gd name="connsiteX4" fmla="*/ 128808 w 1659157"/>
                  <a:gd name="connsiteY4" fmla="*/ 254044 h 1256084"/>
                  <a:gd name="connsiteX5" fmla="*/ 1808 w 1659157"/>
                  <a:gd name="connsiteY5" fmla="*/ 152445 h 1256084"/>
                  <a:gd name="connsiteX6" fmla="*/ 109757 w 1659157"/>
                  <a:gd name="connsiteY6" fmla="*/ 139744 h 1256084"/>
                  <a:gd name="connsiteX7" fmla="*/ 27207 w 1659157"/>
                  <a:gd name="connsiteY7" fmla="*/ 44 h 1256084"/>
                  <a:gd name="connsiteX8" fmla="*/ 141507 w 1659157"/>
                  <a:gd name="connsiteY8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39867 w 1659116"/>
                  <a:gd name="connsiteY4" fmla="*/ 266744 h 1256084"/>
                  <a:gd name="connsiteX5" fmla="*/ 128767 w 1659116"/>
                  <a:gd name="connsiteY5" fmla="*/ 254044 h 1256084"/>
                  <a:gd name="connsiteX6" fmla="*/ 1767 w 1659116"/>
                  <a:gd name="connsiteY6" fmla="*/ 152445 h 1256084"/>
                  <a:gd name="connsiteX7" fmla="*/ 109716 w 1659116"/>
                  <a:gd name="connsiteY7" fmla="*/ 139744 h 1256084"/>
                  <a:gd name="connsiteX8" fmla="*/ 27166 w 1659116"/>
                  <a:gd name="connsiteY8" fmla="*/ 44 h 1256084"/>
                  <a:gd name="connsiteX9" fmla="*/ 141466 w 1659116"/>
                  <a:gd name="connsiteY9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198616 w 1659116"/>
                  <a:gd name="connsiteY4" fmla="*/ 406444 h 1256084"/>
                  <a:gd name="connsiteX5" fmla="*/ 39867 w 1659116"/>
                  <a:gd name="connsiteY5" fmla="*/ 266744 h 1256084"/>
                  <a:gd name="connsiteX6" fmla="*/ 128767 w 1659116"/>
                  <a:gd name="connsiteY6" fmla="*/ 254044 h 1256084"/>
                  <a:gd name="connsiteX7" fmla="*/ 1767 w 1659116"/>
                  <a:gd name="connsiteY7" fmla="*/ 152445 h 1256084"/>
                  <a:gd name="connsiteX8" fmla="*/ 109716 w 1659116"/>
                  <a:gd name="connsiteY8" fmla="*/ 139744 h 1256084"/>
                  <a:gd name="connsiteX9" fmla="*/ 27166 w 1659116"/>
                  <a:gd name="connsiteY9" fmla="*/ 44 h 1256084"/>
                  <a:gd name="connsiteX10" fmla="*/ 141466 w 1659116"/>
                  <a:gd name="connsiteY10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97016 w 1659116"/>
                  <a:gd name="connsiteY4" fmla="*/ 431844 h 1256084"/>
                  <a:gd name="connsiteX5" fmla="*/ 198616 w 1659116"/>
                  <a:gd name="connsiteY5" fmla="*/ 406444 h 1256084"/>
                  <a:gd name="connsiteX6" fmla="*/ 39867 w 1659116"/>
                  <a:gd name="connsiteY6" fmla="*/ 266744 h 1256084"/>
                  <a:gd name="connsiteX7" fmla="*/ 128767 w 1659116"/>
                  <a:gd name="connsiteY7" fmla="*/ 254044 h 1256084"/>
                  <a:gd name="connsiteX8" fmla="*/ 1767 w 1659116"/>
                  <a:gd name="connsiteY8" fmla="*/ 152445 h 1256084"/>
                  <a:gd name="connsiteX9" fmla="*/ 109716 w 1659116"/>
                  <a:gd name="connsiteY9" fmla="*/ 139744 h 1256084"/>
                  <a:gd name="connsiteX10" fmla="*/ 27166 w 1659116"/>
                  <a:gd name="connsiteY10" fmla="*/ 44 h 1256084"/>
                  <a:gd name="connsiteX11" fmla="*/ 141466 w 1659116"/>
                  <a:gd name="connsiteY11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255766 w 1659116"/>
                  <a:gd name="connsiteY4" fmla="*/ 533444 h 1256084"/>
                  <a:gd name="connsiteX5" fmla="*/ 97016 w 1659116"/>
                  <a:gd name="connsiteY5" fmla="*/ 431844 h 1256084"/>
                  <a:gd name="connsiteX6" fmla="*/ 198616 w 1659116"/>
                  <a:gd name="connsiteY6" fmla="*/ 406444 h 1256084"/>
                  <a:gd name="connsiteX7" fmla="*/ 39867 w 1659116"/>
                  <a:gd name="connsiteY7" fmla="*/ 266744 h 1256084"/>
                  <a:gd name="connsiteX8" fmla="*/ 128767 w 1659116"/>
                  <a:gd name="connsiteY8" fmla="*/ 254044 h 1256084"/>
                  <a:gd name="connsiteX9" fmla="*/ 1767 w 1659116"/>
                  <a:gd name="connsiteY9" fmla="*/ 152445 h 1256084"/>
                  <a:gd name="connsiteX10" fmla="*/ 109716 w 1659116"/>
                  <a:gd name="connsiteY10" fmla="*/ 139744 h 1256084"/>
                  <a:gd name="connsiteX11" fmla="*/ 27166 w 1659116"/>
                  <a:gd name="connsiteY11" fmla="*/ 44 h 1256084"/>
                  <a:gd name="connsiteX12" fmla="*/ 141466 w 1659116"/>
                  <a:gd name="connsiteY12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90666 w 1659116"/>
                  <a:gd name="connsiteY4" fmla="*/ 565194 h 1256084"/>
                  <a:gd name="connsiteX5" fmla="*/ 255766 w 1659116"/>
                  <a:gd name="connsiteY5" fmla="*/ 533444 h 1256084"/>
                  <a:gd name="connsiteX6" fmla="*/ 97016 w 1659116"/>
                  <a:gd name="connsiteY6" fmla="*/ 431844 h 1256084"/>
                  <a:gd name="connsiteX7" fmla="*/ 198616 w 1659116"/>
                  <a:gd name="connsiteY7" fmla="*/ 406444 h 1256084"/>
                  <a:gd name="connsiteX8" fmla="*/ 39867 w 1659116"/>
                  <a:gd name="connsiteY8" fmla="*/ 266744 h 1256084"/>
                  <a:gd name="connsiteX9" fmla="*/ 128767 w 1659116"/>
                  <a:gd name="connsiteY9" fmla="*/ 254044 h 1256084"/>
                  <a:gd name="connsiteX10" fmla="*/ 1767 w 1659116"/>
                  <a:gd name="connsiteY10" fmla="*/ 152445 h 1256084"/>
                  <a:gd name="connsiteX11" fmla="*/ 109716 w 1659116"/>
                  <a:gd name="connsiteY11" fmla="*/ 139744 h 1256084"/>
                  <a:gd name="connsiteX12" fmla="*/ 27166 w 1659116"/>
                  <a:gd name="connsiteY12" fmla="*/ 44 h 1256084"/>
                  <a:gd name="connsiteX13" fmla="*/ 141466 w 1659116"/>
                  <a:gd name="connsiteY13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141466 w 1659116"/>
                  <a:gd name="connsiteY3" fmla="*/ 1256084 h 1256084"/>
                  <a:gd name="connsiteX4" fmla="*/ 338316 w 1659116"/>
                  <a:gd name="connsiteY4" fmla="*/ 95889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338316 w 1659116"/>
                  <a:gd name="connsiteY4" fmla="*/ 95889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630416 w 1659116"/>
                  <a:gd name="connsiteY3" fmla="*/ 709984 h 1256084"/>
                  <a:gd name="connsiteX4" fmla="*/ 706616 w 1659116"/>
                  <a:gd name="connsiteY4" fmla="*/ 914444 h 1256084"/>
                  <a:gd name="connsiteX5" fmla="*/ 90666 w 1659116"/>
                  <a:gd name="connsiteY5" fmla="*/ 565194 h 1256084"/>
                  <a:gd name="connsiteX6" fmla="*/ 255766 w 1659116"/>
                  <a:gd name="connsiteY6" fmla="*/ 533444 h 1256084"/>
                  <a:gd name="connsiteX7" fmla="*/ 97016 w 1659116"/>
                  <a:gd name="connsiteY7" fmla="*/ 431844 h 1256084"/>
                  <a:gd name="connsiteX8" fmla="*/ 198616 w 1659116"/>
                  <a:gd name="connsiteY8" fmla="*/ 406444 h 1256084"/>
                  <a:gd name="connsiteX9" fmla="*/ 39867 w 1659116"/>
                  <a:gd name="connsiteY9" fmla="*/ 266744 h 1256084"/>
                  <a:gd name="connsiteX10" fmla="*/ 128767 w 1659116"/>
                  <a:gd name="connsiteY10" fmla="*/ 254044 h 1256084"/>
                  <a:gd name="connsiteX11" fmla="*/ 1767 w 1659116"/>
                  <a:gd name="connsiteY11" fmla="*/ 152445 h 1256084"/>
                  <a:gd name="connsiteX12" fmla="*/ 109716 w 1659116"/>
                  <a:gd name="connsiteY12" fmla="*/ 139744 h 1256084"/>
                  <a:gd name="connsiteX13" fmla="*/ 27166 w 1659116"/>
                  <a:gd name="connsiteY13" fmla="*/ 44 h 1256084"/>
                  <a:gd name="connsiteX14" fmla="*/ 141466 w 1659116"/>
                  <a:gd name="connsiteY14" fmla="*/ 110392 h 1256084"/>
                  <a:gd name="connsiteX0" fmla="*/ 141466 w 1659116"/>
                  <a:gd name="connsiteY0" fmla="*/ 110392 h 1256084"/>
                  <a:gd name="connsiteX1" fmla="*/ 1659116 w 1659116"/>
                  <a:gd name="connsiteY1" fmla="*/ 878742 h 1256084"/>
                  <a:gd name="connsiteX2" fmla="*/ 1335266 w 1659116"/>
                  <a:gd name="connsiteY2" fmla="*/ 1256084 h 1256084"/>
                  <a:gd name="connsiteX3" fmla="*/ 928866 w 1659116"/>
                  <a:gd name="connsiteY3" fmla="*/ 1174794 h 1256084"/>
                  <a:gd name="connsiteX4" fmla="*/ 630416 w 1659116"/>
                  <a:gd name="connsiteY4" fmla="*/ 709984 h 1256084"/>
                  <a:gd name="connsiteX5" fmla="*/ 706616 w 1659116"/>
                  <a:gd name="connsiteY5" fmla="*/ 914444 h 1256084"/>
                  <a:gd name="connsiteX6" fmla="*/ 90666 w 1659116"/>
                  <a:gd name="connsiteY6" fmla="*/ 565194 h 1256084"/>
                  <a:gd name="connsiteX7" fmla="*/ 255766 w 1659116"/>
                  <a:gd name="connsiteY7" fmla="*/ 533444 h 1256084"/>
                  <a:gd name="connsiteX8" fmla="*/ 97016 w 1659116"/>
                  <a:gd name="connsiteY8" fmla="*/ 431844 h 1256084"/>
                  <a:gd name="connsiteX9" fmla="*/ 198616 w 1659116"/>
                  <a:gd name="connsiteY9" fmla="*/ 406444 h 1256084"/>
                  <a:gd name="connsiteX10" fmla="*/ 39867 w 1659116"/>
                  <a:gd name="connsiteY10" fmla="*/ 266744 h 1256084"/>
                  <a:gd name="connsiteX11" fmla="*/ 128767 w 1659116"/>
                  <a:gd name="connsiteY11" fmla="*/ 254044 h 1256084"/>
                  <a:gd name="connsiteX12" fmla="*/ 1767 w 1659116"/>
                  <a:gd name="connsiteY12" fmla="*/ 152445 h 1256084"/>
                  <a:gd name="connsiteX13" fmla="*/ 109716 w 1659116"/>
                  <a:gd name="connsiteY13" fmla="*/ 139744 h 1256084"/>
                  <a:gd name="connsiteX14" fmla="*/ 27166 w 1659116"/>
                  <a:gd name="connsiteY14" fmla="*/ 44 h 1256084"/>
                  <a:gd name="connsiteX15" fmla="*/ 141466 w 1659116"/>
                  <a:gd name="connsiteY15" fmla="*/ 110392 h 1256084"/>
                  <a:gd name="connsiteX0" fmla="*/ 141466 w 1659116"/>
                  <a:gd name="connsiteY0" fmla="*/ 110392 h 1261468"/>
                  <a:gd name="connsiteX1" fmla="*/ 1659116 w 1659116"/>
                  <a:gd name="connsiteY1" fmla="*/ 878742 h 1261468"/>
                  <a:gd name="connsiteX2" fmla="*/ 1335266 w 1659116"/>
                  <a:gd name="connsiteY2" fmla="*/ 1256084 h 1261468"/>
                  <a:gd name="connsiteX3" fmla="*/ 871716 w 1659116"/>
                  <a:gd name="connsiteY3" fmla="*/ 889044 h 1261468"/>
                  <a:gd name="connsiteX4" fmla="*/ 928866 w 1659116"/>
                  <a:gd name="connsiteY4" fmla="*/ 1174794 h 1261468"/>
                  <a:gd name="connsiteX5" fmla="*/ 630416 w 1659116"/>
                  <a:gd name="connsiteY5" fmla="*/ 709984 h 1261468"/>
                  <a:gd name="connsiteX6" fmla="*/ 706616 w 1659116"/>
                  <a:gd name="connsiteY6" fmla="*/ 914444 h 1261468"/>
                  <a:gd name="connsiteX7" fmla="*/ 90666 w 1659116"/>
                  <a:gd name="connsiteY7" fmla="*/ 565194 h 1261468"/>
                  <a:gd name="connsiteX8" fmla="*/ 255766 w 1659116"/>
                  <a:gd name="connsiteY8" fmla="*/ 533444 h 1261468"/>
                  <a:gd name="connsiteX9" fmla="*/ 97016 w 1659116"/>
                  <a:gd name="connsiteY9" fmla="*/ 431844 h 1261468"/>
                  <a:gd name="connsiteX10" fmla="*/ 198616 w 1659116"/>
                  <a:gd name="connsiteY10" fmla="*/ 406444 h 1261468"/>
                  <a:gd name="connsiteX11" fmla="*/ 39867 w 1659116"/>
                  <a:gd name="connsiteY11" fmla="*/ 266744 h 1261468"/>
                  <a:gd name="connsiteX12" fmla="*/ 128767 w 1659116"/>
                  <a:gd name="connsiteY12" fmla="*/ 254044 h 1261468"/>
                  <a:gd name="connsiteX13" fmla="*/ 1767 w 1659116"/>
                  <a:gd name="connsiteY13" fmla="*/ 152445 h 1261468"/>
                  <a:gd name="connsiteX14" fmla="*/ 109716 w 1659116"/>
                  <a:gd name="connsiteY14" fmla="*/ 139744 h 1261468"/>
                  <a:gd name="connsiteX15" fmla="*/ 27166 w 1659116"/>
                  <a:gd name="connsiteY15" fmla="*/ 44 h 1261468"/>
                  <a:gd name="connsiteX16" fmla="*/ 141466 w 1659116"/>
                  <a:gd name="connsiteY16" fmla="*/ 110392 h 1261468"/>
                  <a:gd name="connsiteX0" fmla="*/ 141466 w 1659116"/>
                  <a:gd name="connsiteY0" fmla="*/ 110392 h 1375492"/>
                  <a:gd name="connsiteX1" fmla="*/ 1659116 w 1659116"/>
                  <a:gd name="connsiteY1" fmla="*/ 878742 h 1375492"/>
                  <a:gd name="connsiteX2" fmla="*/ 1335266 w 1659116"/>
                  <a:gd name="connsiteY2" fmla="*/ 1256084 h 1375492"/>
                  <a:gd name="connsiteX3" fmla="*/ 1100316 w 1659116"/>
                  <a:gd name="connsiteY3" fmla="*/ 1358944 h 1375492"/>
                  <a:gd name="connsiteX4" fmla="*/ 871716 w 1659116"/>
                  <a:gd name="connsiteY4" fmla="*/ 889044 h 1375492"/>
                  <a:gd name="connsiteX5" fmla="*/ 928866 w 1659116"/>
                  <a:gd name="connsiteY5" fmla="*/ 1174794 h 1375492"/>
                  <a:gd name="connsiteX6" fmla="*/ 630416 w 1659116"/>
                  <a:gd name="connsiteY6" fmla="*/ 709984 h 1375492"/>
                  <a:gd name="connsiteX7" fmla="*/ 706616 w 1659116"/>
                  <a:gd name="connsiteY7" fmla="*/ 914444 h 1375492"/>
                  <a:gd name="connsiteX8" fmla="*/ 90666 w 1659116"/>
                  <a:gd name="connsiteY8" fmla="*/ 565194 h 1375492"/>
                  <a:gd name="connsiteX9" fmla="*/ 255766 w 1659116"/>
                  <a:gd name="connsiteY9" fmla="*/ 533444 h 1375492"/>
                  <a:gd name="connsiteX10" fmla="*/ 97016 w 1659116"/>
                  <a:gd name="connsiteY10" fmla="*/ 431844 h 1375492"/>
                  <a:gd name="connsiteX11" fmla="*/ 198616 w 1659116"/>
                  <a:gd name="connsiteY11" fmla="*/ 406444 h 1375492"/>
                  <a:gd name="connsiteX12" fmla="*/ 39867 w 1659116"/>
                  <a:gd name="connsiteY12" fmla="*/ 266744 h 1375492"/>
                  <a:gd name="connsiteX13" fmla="*/ 128767 w 1659116"/>
                  <a:gd name="connsiteY13" fmla="*/ 254044 h 1375492"/>
                  <a:gd name="connsiteX14" fmla="*/ 1767 w 1659116"/>
                  <a:gd name="connsiteY14" fmla="*/ 152445 h 1375492"/>
                  <a:gd name="connsiteX15" fmla="*/ 109716 w 1659116"/>
                  <a:gd name="connsiteY15" fmla="*/ 139744 h 1375492"/>
                  <a:gd name="connsiteX16" fmla="*/ 27166 w 1659116"/>
                  <a:gd name="connsiteY16" fmla="*/ 44 h 1375492"/>
                  <a:gd name="connsiteX17" fmla="*/ 141466 w 1659116"/>
                  <a:gd name="connsiteY17" fmla="*/ 110392 h 1375492"/>
                  <a:gd name="connsiteX0" fmla="*/ 141466 w 1659116"/>
                  <a:gd name="connsiteY0" fmla="*/ 110392 h 1716422"/>
                  <a:gd name="connsiteX1" fmla="*/ 1659116 w 1659116"/>
                  <a:gd name="connsiteY1" fmla="*/ 878742 h 1716422"/>
                  <a:gd name="connsiteX2" fmla="*/ 1373366 w 1659116"/>
                  <a:gd name="connsiteY2" fmla="*/ 1713284 h 1716422"/>
                  <a:gd name="connsiteX3" fmla="*/ 1100316 w 1659116"/>
                  <a:gd name="connsiteY3" fmla="*/ 1358944 h 1716422"/>
                  <a:gd name="connsiteX4" fmla="*/ 871716 w 1659116"/>
                  <a:gd name="connsiteY4" fmla="*/ 889044 h 1716422"/>
                  <a:gd name="connsiteX5" fmla="*/ 928866 w 1659116"/>
                  <a:gd name="connsiteY5" fmla="*/ 1174794 h 1716422"/>
                  <a:gd name="connsiteX6" fmla="*/ 630416 w 1659116"/>
                  <a:gd name="connsiteY6" fmla="*/ 709984 h 1716422"/>
                  <a:gd name="connsiteX7" fmla="*/ 706616 w 1659116"/>
                  <a:gd name="connsiteY7" fmla="*/ 914444 h 1716422"/>
                  <a:gd name="connsiteX8" fmla="*/ 90666 w 1659116"/>
                  <a:gd name="connsiteY8" fmla="*/ 565194 h 1716422"/>
                  <a:gd name="connsiteX9" fmla="*/ 255766 w 1659116"/>
                  <a:gd name="connsiteY9" fmla="*/ 533444 h 1716422"/>
                  <a:gd name="connsiteX10" fmla="*/ 97016 w 1659116"/>
                  <a:gd name="connsiteY10" fmla="*/ 431844 h 1716422"/>
                  <a:gd name="connsiteX11" fmla="*/ 198616 w 1659116"/>
                  <a:gd name="connsiteY11" fmla="*/ 406444 h 1716422"/>
                  <a:gd name="connsiteX12" fmla="*/ 39867 w 1659116"/>
                  <a:gd name="connsiteY12" fmla="*/ 266744 h 1716422"/>
                  <a:gd name="connsiteX13" fmla="*/ 128767 w 1659116"/>
                  <a:gd name="connsiteY13" fmla="*/ 254044 h 1716422"/>
                  <a:gd name="connsiteX14" fmla="*/ 1767 w 1659116"/>
                  <a:gd name="connsiteY14" fmla="*/ 152445 h 1716422"/>
                  <a:gd name="connsiteX15" fmla="*/ 109716 w 1659116"/>
                  <a:gd name="connsiteY15" fmla="*/ 139744 h 1716422"/>
                  <a:gd name="connsiteX16" fmla="*/ 27166 w 1659116"/>
                  <a:gd name="connsiteY16" fmla="*/ 44 h 1716422"/>
                  <a:gd name="connsiteX17" fmla="*/ 141466 w 1659116"/>
                  <a:gd name="connsiteY17" fmla="*/ 110392 h 1716422"/>
                  <a:gd name="connsiteX0" fmla="*/ 141466 w 1659116"/>
                  <a:gd name="connsiteY0" fmla="*/ 110392 h 1724145"/>
                  <a:gd name="connsiteX1" fmla="*/ 1659116 w 1659116"/>
                  <a:gd name="connsiteY1" fmla="*/ 878742 h 1724145"/>
                  <a:gd name="connsiteX2" fmla="*/ 1373366 w 1659116"/>
                  <a:gd name="connsiteY2" fmla="*/ 1713284 h 1724145"/>
                  <a:gd name="connsiteX3" fmla="*/ 1125716 w 1659116"/>
                  <a:gd name="connsiteY3" fmla="*/ 1117644 h 1724145"/>
                  <a:gd name="connsiteX4" fmla="*/ 1100316 w 1659116"/>
                  <a:gd name="connsiteY4" fmla="*/ 1358944 h 1724145"/>
                  <a:gd name="connsiteX5" fmla="*/ 871716 w 1659116"/>
                  <a:gd name="connsiteY5" fmla="*/ 889044 h 1724145"/>
                  <a:gd name="connsiteX6" fmla="*/ 928866 w 1659116"/>
                  <a:gd name="connsiteY6" fmla="*/ 1174794 h 1724145"/>
                  <a:gd name="connsiteX7" fmla="*/ 630416 w 1659116"/>
                  <a:gd name="connsiteY7" fmla="*/ 709984 h 1724145"/>
                  <a:gd name="connsiteX8" fmla="*/ 706616 w 1659116"/>
                  <a:gd name="connsiteY8" fmla="*/ 914444 h 1724145"/>
                  <a:gd name="connsiteX9" fmla="*/ 90666 w 1659116"/>
                  <a:gd name="connsiteY9" fmla="*/ 565194 h 1724145"/>
                  <a:gd name="connsiteX10" fmla="*/ 255766 w 1659116"/>
                  <a:gd name="connsiteY10" fmla="*/ 533444 h 1724145"/>
                  <a:gd name="connsiteX11" fmla="*/ 97016 w 1659116"/>
                  <a:gd name="connsiteY11" fmla="*/ 431844 h 1724145"/>
                  <a:gd name="connsiteX12" fmla="*/ 198616 w 1659116"/>
                  <a:gd name="connsiteY12" fmla="*/ 406444 h 1724145"/>
                  <a:gd name="connsiteX13" fmla="*/ 39867 w 1659116"/>
                  <a:gd name="connsiteY13" fmla="*/ 266744 h 1724145"/>
                  <a:gd name="connsiteX14" fmla="*/ 128767 w 1659116"/>
                  <a:gd name="connsiteY14" fmla="*/ 254044 h 1724145"/>
                  <a:gd name="connsiteX15" fmla="*/ 1767 w 1659116"/>
                  <a:gd name="connsiteY15" fmla="*/ 152445 h 1724145"/>
                  <a:gd name="connsiteX16" fmla="*/ 109716 w 1659116"/>
                  <a:gd name="connsiteY16" fmla="*/ 139744 h 1724145"/>
                  <a:gd name="connsiteX17" fmla="*/ 27166 w 1659116"/>
                  <a:gd name="connsiteY17" fmla="*/ 44 h 1724145"/>
                  <a:gd name="connsiteX18" fmla="*/ 141466 w 1659116"/>
                  <a:gd name="connsiteY18" fmla="*/ 110392 h 1724145"/>
                  <a:gd name="connsiteX0" fmla="*/ 141466 w 1659116"/>
                  <a:gd name="connsiteY0" fmla="*/ 110392 h 1724145"/>
                  <a:gd name="connsiteX1" fmla="*/ 1659116 w 1659116"/>
                  <a:gd name="connsiteY1" fmla="*/ 878742 h 1724145"/>
                  <a:gd name="connsiteX2" fmla="*/ 1367016 w 1659116"/>
                  <a:gd name="connsiteY2" fmla="*/ 1162094 h 1724145"/>
                  <a:gd name="connsiteX3" fmla="*/ 1373366 w 1659116"/>
                  <a:gd name="connsiteY3" fmla="*/ 1713284 h 1724145"/>
                  <a:gd name="connsiteX4" fmla="*/ 1125716 w 1659116"/>
                  <a:gd name="connsiteY4" fmla="*/ 1117644 h 1724145"/>
                  <a:gd name="connsiteX5" fmla="*/ 1100316 w 1659116"/>
                  <a:gd name="connsiteY5" fmla="*/ 1358944 h 1724145"/>
                  <a:gd name="connsiteX6" fmla="*/ 871716 w 1659116"/>
                  <a:gd name="connsiteY6" fmla="*/ 889044 h 1724145"/>
                  <a:gd name="connsiteX7" fmla="*/ 928866 w 1659116"/>
                  <a:gd name="connsiteY7" fmla="*/ 1174794 h 1724145"/>
                  <a:gd name="connsiteX8" fmla="*/ 630416 w 1659116"/>
                  <a:gd name="connsiteY8" fmla="*/ 709984 h 1724145"/>
                  <a:gd name="connsiteX9" fmla="*/ 706616 w 1659116"/>
                  <a:gd name="connsiteY9" fmla="*/ 914444 h 1724145"/>
                  <a:gd name="connsiteX10" fmla="*/ 90666 w 1659116"/>
                  <a:gd name="connsiteY10" fmla="*/ 565194 h 1724145"/>
                  <a:gd name="connsiteX11" fmla="*/ 255766 w 1659116"/>
                  <a:gd name="connsiteY11" fmla="*/ 533444 h 1724145"/>
                  <a:gd name="connsiteX12" fmla="*/ 97016 w 1659116"/>
                  <a:gd name="connsiteY12" fmla="*/ 431844 h 1724145"/>
                  <a:gd name="connsiteX13" fmla="*/ 198616 w 1659116"/>
                  <a:gd name="connsiteY13" fmla="*/ 406444 h 1724145"/>
                  <a:gd name="connsiteX14" fmla="*/ 39867 w 1659116"/>
                  <a:gd name="connsiteY14" fmla="*/ 266744 h 1724145"/>
                  <a:gd name="connsiteX15" fmla="*/ 128767 w 1659116"/>
                  <a:gd name="connsiteY15" fmla="*/ 254044 h 1724145"/>
                  <a:gd name="connsiteX16" fmla="*/ 1767 w 1659116"/>
                  <a:gd name="connsiteY16" fmla="*/ 152445 h 1724145"/>
                  <a:gd name="connsiteX17" fmla="*/ 109716 w 1659116"/>
                  <a:gd name="connsiteY17" fmla="*/ 139744 h 1724145"/>
                  <a:gd name="connsiteX18" fmla="*/ 27166 w 1659116"/>
                  <a:gd name="connsiteY18" fmla="*/ 44 h 1724145"/>
                  <a:gd name="connsiteX19" fmla="*/ 141466 w 1659116"/>
                  <a:gd name="connsiteY19" fmla="*/ 110392 h 1724145"/>
                  <a:gd name="connsiteX0" fmla="*/ 141466 w 1729951"/>
                  <a:gd name="connsiteY0" fmla="*/ 110392 h 1724145"/>
                  <a:gd name="connsiteX1" fmla="*/ 1659116 w 1729951"/>
                  <a:gd name="connsiteY1" fmla="*/ 878742 h 1724145"/>
                  <a:gd name="connsiteX2" fmla="*/ 1474966 w 1729951"/>
                  <a:gd name="connsiteY2" fmla="*/ 1416094 h 1724145"/>
                  <a:gd name="connsiteX3" fmla="*/ 1367016 w 1729951"/>
                  <a:gd name="connsiteY3" fmla="*/ 1162094 h 1724145"/>
                  <a:gd name="connsiteX4" fmla="*/ 1373366 w 1729951"/>
                  <a:gd name="connsiteY4" fmla="*/ 1713284 h 1724145"/>
                  <a:gd name="connsiteX5" fmla="*/ 1125716 w 1729951"/>
                  <a:gd name="connsiteY5" fmla="*/ 1117644 h 1724145"/>
                  <a:gd name="connsiteX6" fmla="*/ 1100316 w 1729951"/>
                  <a:gd name="connsiteY6" fmla="*/ 1358944 h 1724145"/>
                  <a:gd name="connsiteX7" fmla="*/ 871716 w 1729951"/>
                  <a:gd name="connsiteY7" fmla="*/ 889044 h 1724145"/>
                  <a:gd name="connsiteX8" fmla="*/ 928866 w 1729951"/>
                  <a:gd name="connsiteY8" fmla="*/ 1174794 h 1724145"/>
                  <a:gd name="connsiteX9" fmla="*/ 630416 w 1729951"/>
                  <a:gd name="connsiteY9" fmla="*/ 709984 h 1724145"/>
                  <a:gd name="connsiteX10" fmla="*/ 706616 w 1729951"/>
                  <a:gd name="connsiteY10" fmla="*/ 914444 h 1724145"/>
                  <a:gd name="connsiteX11" fmla="*/ 90666 w 1729951"/>
                  <a:gd name="connsiteY11" fmla="*/ 565194 h 1724145"/>
                  <a:gd name="connsiteX12" fmla="*/ 255766 w 1729951"/>
                  <a:gd name="connsiteY12" fmla="*/ 533444 h 1724145"/>
                  <a:gd name="connsiteX13" fmla="*/ 97016 w 1729951"/>
                  <a:gd name="connsiteY13" fmla="*/ 431844 h 1724145"/>
                  <a:gd name="connsiteX14" fmla="*/ 198616 w 1729951"/>
                  <a:gd name="connsiteY14" fmla="*/ 406444 h 1724145"/>
                  <a:gd name="connsiteX15" fmla="*/ 39867 w 1729951"/>
                  <a:gd name="connsiteY15" fmla="*/ 266744 h 1724145"/>
                  <a:gd name="connsiteX16" fmla="*/ 128767 w 1729951"/>
                  <a:gd name="connsiteY16" fmla="*/ 254044 h 1724145"/>
                  <a:gd name="connsiteX17" fmla="*/ 1767 w 1729951"/>
                  <a:gd name="connsiteY17" fmla="*/ 152445 h 1724145"/>
                  <a:gd name="connsiteX18" fmla="*/ 109716 w 1729951"/>
                  <a:gd name="connsiteY18" fmla="*/ 139744 h 1724145"/>
                  <a:gd name="connsiteX19" fmla="*/ 27166 w 1729951"/>
                  <a:gd name="connsiteY19" fmla="*/ 44 h 1724145"/>
                  <a:gd name="connsiteX20" fmla="*/ 141466 w 1729951"/>
                  <a:gd name="connsiteY20" fmla="*/ 110392 h 1724145"/>
                  <a:gd name="connsiteX0" fmla="*/ 141466 w 1732312"/>
                  <a:gd name="connsiteY0" fmla="*/ 110392 h 1724145"/>
                  <a:gd name="connsiteX1" fmla="*/ 1659116 w 1732312"/>
                  <a:gd name="connsiteY1" fmla="*/ 878742 h 1724145"/>
                  <a:gd name="connsiteX2" fmla="*/ 1443216 w 1732312"/>
                  <a:gd name="connsiteY2" fmla="*/ 1066844 h 1724145"/>
                  <a:gd name="connsiteX3" fmla="*/ 1474966 w 1732312"/>
                  <a:gd name="connsiteY3" fmla="*/ 1416094 h 1724145"/>
                  <a:gd name="connsiteX4" fmla="*/ 1367016 w 1732312"/>
                  <a:gd name="connsiteY4" fmla="*/ 1162094 h 1724145"/>
                  <a:gd name="connsiteX5" fmla="*/ 1373366 w 1732312"/>
                  <a:gd name="connsiteY5" fmla="*/ 1713284 h 1724145"/>
                  <a:gd name="connsiteX6" fmla="*/ 1125716 w 1732312"/>
                  <a:gd name="connsiteY6" fmla="*/ 1117644 h 1724145"/>
                  <a:gd name="connsiteX7" fmla="*/ 1100316 w 1732312"/>
                  <a:gd name="connsiteY7" fmla="*/ 1358944 h 1724145"/>
                  <a:gd name="connsiteX8" fmla="*/ 871716 w 1732312"/>
                  <a:gd name="connsiteY8" fmla="*/ 889044 h 1724145"/>
                  <a:gd name="connsiteX9" fmla="*/ 928866 w 1732312"/>
                  <a:gd name="connsiteY9" fmla="*/ 1174794 h 1724145"/>
                  <a:gd name="connsiteX10" fmla="*/ 630416 w 1732312"/>
                  <a:gd name="connsiteY10" fmla="*/ 709984 h 1724145"/>
                  <a:gd name="connsiteX11" fmla="*/ 706616 w 1732312"/>
                  <a:gd name="connsiteY11" fmla="*/ 914444 h 1724145"/>
                  <a:gd name="connsiteX12" fmla="*/ 90666 w 1732312"/>
                  <a:gd name="connsiteY12" fmla="*/ 565194 h 1724145"/>
                  <a:gd name="connsiteX13" fmla="*/ 255766 w 1732312"/>
                  <a:gd name="connsiteY13" fmla="*/ 533444 h 1724145"/>
                  <a:gd name="connsiteX14" fmla="*/ 97016 w 1732312"/>
                  <a:gd name="connsiteY14" fmla="*/ 431844 h 1724145"/>
                  <a:gd name="connsiteX15" fmla="*/ 198616 w 1732312"/>
                  <a:gd name="connsiteY15" fmla="*/ 406444 h 1724145"/>
                  <a:gd name="connsiteX16" fmla="*/ 39867 w 1732312"/>
                  <a:gd name="connsiteY16" fmla="*/ 266744 h 1724145"/>
                  <a:gd name="connsiteX17" fmla="*/ 128767 w 1732312"/>
                  <a:gd name="connsiteY17" fmla="*/ 254044 h 1724145"/>
                  <a:gd name="connsiteX18" fmla="*/ 1767 w 1732312"/>
                  <a:gd name="connsiteY18" fmla="*/ 152445 h 1724145"/>
                  <a:gd name="connsiteX19" fmla="*/ 109716 w 1732312"/>
                  <a:gd name="connsiteY19" fmla="*/ 139744 h 1724145"/>
                  <a:gd name="connsiteX20" fmla="*/ 27166 w 1732312"/>
                  <a:gd name="connsiteY20" fmla="*/ 44 h 1724145"/>
                  <a:gd name="connsiteX21" fmla="*/ 141466 w 1732312"/>
                  <a:gd name="connsiteY21" fmla="*/ 110392 h 1724145"/>
                  <a:gd name="connsiteX0" fmla="*/ 141466 w 1763139"/>
                  <a:gd name="connsiteY0" fmla="*/ 110392 h 1724145"/>
                  <a:gd name="connsiteX1" fmla="*/ 1659116 w 1763139"/>
                  <a:gd name="connsiteY1" fmla="*/ 878742 h 1724145"/>
                  <a:gd name="connsiteX2" fmla="*/ 1621015 w 1763139"/>
                  <a:gd name="connsiteY2" fmla="*/ 1333544 h 1724145"/>
                  <a:gd name="connsiteX3" fmla="*/ 1443216 w 1763139"/>
                  <a:gd name="connsiteY3" fmla="*/ 1066844 h 1724145"/>
                  <a:gd name="connsiteX4" fmla="*/ 1474966 w 1763139"/>
                  <a:gd name="connsiteY4" fmla="*/ 1416094 h 1724145"/>
                  <a:gd name="connsiteX5" fmla="*/ 1367016 w 1763139"/>
                  <a:gd name="connsiteY5" fmla="*/ 1162094 h 1724145"/>
                  <a:gd name="connsiteX6" fmla="*/ 1373366 w 1763139"/>
                  <a:gd name="connsiteY6" fmla="*/ 1713284 h 1724145"/>
                  <a:gd name="connsiteX7" fmla="*/ 1125716 w 1763139"/>
                  <a:gd name="connsiteY7" fmla="*/ 1117644 h 1724145"/>
                  <a:gd name="connsiteX8" fmla="*/ 1100316 w 1763139"/>
                  <a:gd name="connsiteY8" fmla="*/ 1358944 h 1724145"/>
                  <a:gd name="connsiteX9" fmla="*/ 871716 w 1763139"/>
                  <a:gd name="connsiteY9" fmla="*/ 889044 h 1724145"/>
                  <a:gd name="connsiteX10" fmla="*/ 928866 w 1763139"/>
                  <a:gd name="connsiteY10" fmla="*/ 1174794 h 1724145"/>
                  <a:gd name="connsiteX11" fmla="*/ 630416 w 1763139"/>
                  <a:gd name="connsiteY11" fmla="*/ 709984 h 1724145"/>
                  <a:gd name="connsiteX12" fmla="*/ 706616 w 1763139"/>
                  <a:gd name="connsiteY12" fmla="*/ 914444 h 1724145"/>
                  <a:gd name="connsiteX13" fmla="*/ 90666 w 1763139"/>
                  <a:gd name="connsiteY13" fmla="*/ 565194 h 1724145"/>
                  <a:gd name="connsiteX14" fmla="*/ 255766 w 1763139"/>
                  <a:gd name="connsiteY14" fmla="*/ 533444 h 1724145"/>
                  <a:gd name="connsiteX15" fmla="*/ 97016 w 1763139"/>
                  <a:gd name="connsiteY15" fmla="*/ 431844 h 1724145"/>
                  <a:gd name="connsiteX16" fmla="*/ 198616 w 1763139"/>
                  <a:gd name="connsiteY16" fmla="*/ 406444 h 1724145"/>
                  <a:gd name="connsiteX17" fmla="*/ 39867 w 1763139"/>
                  <a:gd name="connsiteY17" fmla="*/ 266744 h 1724145"/>
                  <a:gd name="connsiteX18" fmla="*/ 128767 w 1763139"/>
                  <a:gd name="connsiteY18" fmla="*/ 254044 h 1724145"/>
                  <a:gd name="connsiteX19" fmla="*/ 1767 w 1763139"/>
                  <a:gd name="connsiteY19" fmla="*/ 152445 h 1724145"/>
                  <a:gd name="connsiteX20" fmla="*/ 109716 w 1763139"/>
                  <a:gd name="connsiteY20" fmla="*/ 139744 h 1724145"/>
                  <a:gd name="connsiteX21" fmla="*/ 27166 w 1763139"/>
                  <a:gd name="connsiteY21" fmla="*/ 44 h 1724145"/>
                  <a:gd name="connsiteX22" fmla="*/ 141466 w 1763139"/>
                  <a:gd name="connsiteY22" fmla="*/ 110392 h 1724145"/>
                  <a:gd name="connsiteX0" fmla="*/ 141466 w 1751053"/>
                  <a:gd name="connsiteY0" fmla="*/ 110392 h 1724145"/>
                  <a:gd name="connsiteX1" fmla="*/ 1659116 w 1751053"/>
                  <a:gd name="connsiteY1" fmla="*/ 878742 h 1724145"/>
                  <a:gd name="connsiteX2" fmla="*/ 1538465 w 1751053"/>
                  <a:gd name="connsiteY2" fmla="*/ 977944 h 1724145"/>
                  <a:gd name="connsiteX3" fmla="*/ 1621015 w 1751053"/>
                  <a:gd name="connsiteY3" fmla="*/ 1333544 h 1724145"/>
                  <a:gd name="connsiteX4" fmla="*/ 1443216 w 1751053"/>
                  <a:gd name="connsiteY4" fmla="*/ 1066844 h 1724145"/>
                  <a:gd name="connsiteX5" fmla="*/ 1474966 w 1751053"/>
                  <a:gd name="connsiteY5" fmla="*/ 1416094 h 1724145"/>
                  <a:gd name="connsiteX6" fmla="*/ 1367016 w 1751053"/>
                  <a:gd name="connsiteY6" fmla="*/ 1162094 h 1724145"/>
                  <a:gd name="connsiteX7" fmla="*/ 1373366 w 1751053"/>
                  <a:gd name="connsiteY7" fmla="*/ 1713284 h 1724145"/>
                  <a:gd name="connsiteX8" fmla="*/ 1125716 w 1751053"/>
                  <a:gd name="connsiteY8" fmla="*/ 1117644 h 1724145"/>
                  <a:gd name="connsiteX9" fmla="*/ 1100316 w 1751053"/>
                  <a:gd name="connsiteY9" fmla="*/ 1358944 h 1724145"/>
                  <a:gd name="connsiteX10" fmla="*/ 871716 w 1751053"/>
                  <a:gd name="connsiteY10" fmla="*/ 889044 h 1724145"/>
                  <a:gd name="connsiteX11" fmla="*/ 928866 w 1751053"/>
                  <a:gd name="connsiteY11" fmla="*/ 1174794 h 1724145"/>
                  <a:gd name="connsiteX12" fmla="*/ 630416 w 1751053"/>
                  <a:gd name="connsiteY12" fmla="*/ 709984 h 1724145"/>
                  <a:gd name="connsiteX13" fmla="*/ 706616 w 1751053"/>
                  <a:gd name="connsiteY13" fmla="*/ 914444 h 1724145"/>
                  <a:gd name="connsiteX14" fmla="*/ 90666 w 1751053"/>
                  <a:gd name="connsiteY14" fmla="*/ 565194 h 1724145"/>
                  <a:gd name="connsiteX15" fmla="*/ 255766 w 1751053"/>
                  <a:gd name="connsiteY15" fmla="*/ 533444 h 1724145"/>
                  <a:gd name="connsiteX16" fmla="*/ 97016 w 1751053"/>
                  <a:gd name="connsiteY16" fmla="*/ 431844 h 1724145"/>
                  <a:gd name="connsiteX17" fmla="*/ 198616 w 1751053"/>
                  <a:gd name="connsiteY17" fmla="*/ 406444 h 1724145"/>
                  <a:gd name="connsiteX18" fmla="*/ 39867 w 1751053"/>
                  <a:gd name="connsiteY18" fmla="*/ 266744 h 1724145"/>
                  <a:gd name="connsiteX19" fmla="*/ 128767 w 1751053"/>
                  <a:gd name="connsiteY19" fmla="*/ 254044 h 1724145"/>
                  <a:gd name="connsiteX20" fmla="*/ 1767 w 1751053"/>
                  <a:gd name="connsiteY20" fmla="*/ 152445 h 1724145"/>
                  <a:gd name="connsiteX21" fmla="*/ 109716 w 1751053"/>
                  <a:gd name="connsiteY21" fmla="*/ 139744 h 1724145"/>
                  <a:gd name="connsiteX22" fmla="*/ 27166 w 1751053"/>
                  <a:gd name="connsiteY22" fmla="*/ 44 h 1724145"/>
                  <a:gd name="connsiteX23" fmla="*/ 141466 w 1751053"/>
                  <a:gd name="connsiteY23" fmla="*/ 110392 h 1724145"/>
                  <a:gd name="connsiteX0" fmla="*/ 141466 w 1785479"/>
                  <a:gd name="connsiteY0" fmla="*/ 110392 h 1724145"/>
                  <a:gd name="connsiteX1" fmla="*/ 1659116 w 1785479"/>
                  <a:gd name="connsiteY1" fmla="*/ 878742 h 1724145"/>
                  <a:gd name="connsiteX2" fmla="*/ 1684515 w 1785479"/>
                  <a:gd name="connsiteY2" fmla="*/ 1155744 h 1724145"/>
                  <a:gd name="connsiteX3" fmla="*/ 1538465 w 1785479"/>
                  <a:gd name="connsiteY3" fmla="*/ 977944 h 1724145"/>
                  <a:gd name="connsiteX4" fmla="*/ 1621015 w 1785479"/>
                  <a:gd name="connsiteY4" fmla="*/ 1333544 h 1724145"/>
                  <a:gd name="connsiteX5" fmla="*/ 1443216 w 1785479"/>
                  <a:gd name="connsiteY5" fmla="*/ 1066844 h 1724145"/>
                  <a:gd name="connsiteX6" fmla="*/ 1474966 w 1785479"/>
                  <a:gd name="connsiteY6" fmla="*/ 1416094 h 1724145"/>
                  <a:gd name="connsiteX7" fmla="*/ 1367016 w 1785479"/>
                  <a:gd name="connsiteY7" fmla="*/ 1162094 h 1724145"/>
                  <a:gd name="connsiteX8" fmla="*/ 1373366 w 1785479"/>
                  <a:gd name="connsiteY8" fmla="*/ 1713284 h 1724145"/>
                  <a:gd name="connsiteX9" fmla="*/ 1125716 w 1785479"/>
                  <a:gd name="connsiteY9" fmla="*/ 1117644 h 1724145"/>
                  <a:gd name="connsiteX10" fmla="*/ 1100316 w 1785479"/>
                  <a:gd name="connsiteY10" fmla="*/ 1358944 h 1724145"/>
                  <a:gd name="connsiteX11" fmla="*/ 871716 w 1785479"/>
                  <a:gd name="connsiteY11" fmla="*/ 889044 h 1724145"/>
                  <a:gd name="connsiteX12" fmla="*/ 928866 w 1785479"/>
                  <a:gd name="connsiteY12" fmla="*/ 1174794 h 1724145"/>
                  <a:gd name="connsiteX13" fmla="*/ 630416 w 1785479"/>
                  <a:gd name="connsiteY13" fmla="*/ 709984 h 1724145"/>
                  <a:gd name="connsiteX14" fmla="*/ 706616 w 1785479"/>
                  <a:gd name="connsiteY14" fmla="*/ 914444 h 1724145"/>
                  <a:gd name="connsiteX15" fmla="*/ 90666 w 1785479"/>
                  <a:gd name="connsiteY15" fmla="*/ 565194 h 1724145"/>
                  <a:gd name="connsiteX16" fmla="*/ 255766 w 1785479"/>
                  <a:gd name="connsiteY16" fmla="*/ 533444 h 1724145"/>
                  <a:gd name="connsiteX17" fmla="*/ 97016 w 1785479"/>
                  <a:gd name="connsiteY17" fmla="*/ 431844 h 1724145"/>
                  <a:gd name="connsiteX18" fmla="*/ 198616 w 1785479"/>
                  <a:gd name="connsiteY18" fmla="*/ 406444 h 1724145"/>
                  <a:gd name="connsiteX19" fmla="*/ 39867 w 1785479"/>
                  <a:gd name="connsiteY19" fmla="*/ 266744 h 1724145"/>
                  <a:gd name="connsiteX20" fmla="*/ 128767 w 1785479"/>
                  <a:gd name="connsiteY20" fmla="*/ 254044 h 1724145"/>
                  <a:gd name="connsiteX21" fmla="*/ 1767 w 1785479"/>
                  <a:gd name="connsiteY21" fmla="*/ 152445 h 1724145"/>
                  <a:gd name="connsiteX22" fmla="*/ 109716 w 1785479"/>
                  <a:gd name="connsiteY22" fmla="*/ 139744 h 1724145"/>
                  <a:gd name="connsiteX23" fmla="*/ 27166 w 1785479"/>
                  <a:gd name="connsiteY23" fmla="*/ 44 h 1724145"/>
                  <a:gd name="connsiteX24" fmla="*/ 141466 w 1785479"/>
                  <a:gd name="connsiteY24" fmla="*/ 110392 h 1724145"/>
                  <a:gd name="connsiteX0" fmla="*/ 141466 w 1688295"/>
                  <a:gd name="connsiteY0" fmla="*/ 110392 h 1724145"/>
                  <a:gd name="connsiteX1" fmla="*/ 1659116 w 1688295"/>
                  <a:gd name="connsiteY1" fmla="*/ 878742 h 1724145"/>
                  <a:gd name="connsiteX2" fmla="*/ 1684515 w 1688295"/>
                  <a:gd name="connsiteY2" fmla="*/ 1155744 h 1724145"/>
                  <a:gd name="connsiteX3" fmla="*/ 1538465 w 1688295"/>
                  <a:gd name="connsiteY3" fmla="*/ 977944 h 1724145"/>
                  <a:gd name="connsiteX4" fmla="*/ 1621015 w 1688295"/>
                  <a:gd name="connsiteY4" fmla="*/ 1333544 h 1724145"/>
                  <a:gd name="connsiteX5" fmla="*/ 1443216 w 1688295"/>
                  <a:gd name="connsiteY5" fmla="*/ 1066844 h 1724145"/>
                  <a:gd name="connsiteX6" fmla="*/ 1474966 w 1688295"/>
                  <a:gd name="connsiteY6" fmla="*/ 1416094 h 1724145"/>
                  <a:gd name="connsiteX7" fmla="*/ 1367016 w 1688295"/>
                  <a:gd name="connsiteY7" fmla="*/ 1162094 h 1724145"/>
                  <a:gd name="connsiteX8" fmla="*/ 1373366 w 1688295"/>
                  <a:gd name="connsiteY8" fmla="*/ 1713284 h 1724145"/>
                  <a:gd name="connsiteX9" fmla="*/ 1125716 w 1688295"/>
                  <a:gd name="connsiteY9" fmla="*/ 1117644 h 1724145"/>
                  <a:gd name="connsiteX10" fmla="*/ 1100316 w 1688295"/>
                  <a:gd name="connsiteY10" fmla="*/ 1358944 h 1724145"/>
                  <a:gd name="connsiteX11" fmla="*/ 871716 w 1688295"/>
                  <a:gd name="connsiteY11" fmla="*/ 889044 h 1724145"/>
                  <a:gd name="connsiteX12" fmla="*/ 928866 w 1688295"/>
                  <a:gd name="connsiteY12" fmla="*/ 1174794 h 1724145"/>
                  <a:gd name="connsiteX13" fmla="*/ 630416 w 1688295"/>
                  <a:gd name="connsiteY13" fmla="*/ 709984 h 1724145"/>
                  <a:gd name="connsiteX14" fmla="*/ 706616 w 1688295"/>
                  <a:gd name="connsiteY14" fmla="*/ 914444 h 1724145"/>
                  <a:gd name="connsiteX15" fmla="*/ 90666 w 1688295"/>
                  <a:gd name="connsiteY15" fmla="*/ 565194 h 1724145"/>
                  <a:gd name="connsiteX16" fmla="*/ 255766 w 1688295"/>
                  <a:gd name="connsiteY16" fmla="*/ 533444 h 1724145"/>
                  <a:gd name="connsiteX17" fmla="*/ 97016 w 1688295"/>
                  <a:gd name="connsiteY17" fmla="*/ 431844 h 1724145"/>
                  <a:gd name="connsiteX18" fmla="*/ 198616 w 1688295"/>
                  <a:gd name="connsiteY18" fmla="*/ 406444 h 1724145"/>
                  <a:gd name="connsiteX19" fmla="*/ 39867 w 1688295"/>
                  <a:gd name="connsiteY19" fmla="*/ 266744 h 1724145"/>
                  <a:gd name="connsiteX20" fmla="*/ 128767 w 1688295"/>
                  <a:gd name="connsiteY20" fmla="*/ 254044 h 1724145"/>
                  <a:gd name="connsiteX21" fmla="*/ 1767 w 1688295"/>
                  <a:gd name="connsiteY21" fmla="*/ 152445 h 1724145"/>
                  <a:gd name="connsiteX22" fmla="*/ 109716 w 1688295"/>
                  <a:gd name="connsiteY22" fmla="*/ 139744 h 1724145"/>
                  <a:gd name="connsiteX23" fmla="*/ 27166 w 1688295"/>
                  <a:gd name="connsiteY23" fmla="*/ 44 h 1724145"/>
                  <a:gd name="connsiteX24" fmla="*/ 141466 w 1688295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6880"/>
                  <a:gd name="connsiteY0" fmla="*/ 110392 h 1724145"/>
                  <a:gd name="connsiteX1" fmla="*/ 1611491 w 1686880"/>
                  <a:gd name="connsiteY1" fmla="*/ 702529 h 1724145"/>
                  <a:gd name="connsiteX2" fmla="*/ 1684515 w 1686880"/>
                  <a:gd name="connsiteY2" fmla="*/ 1155744 h 1724145"/>
                  <a:gd name="connsiteX3" fmla="*/ 1538465 w 1686880"/>
                  <a:gd name="connsiteY3" fmla="*/ 977944 h 1724145"/>
                  <a:gd name="connsiteX4" fmla="*/ 1621015 w 1686880"/>
                  <a:gd name="connsiteY4" fmla="*/ 1333544 h 1724145"/>
                  <a:gd name="connsiteX5" fmla="*/ 1443216 w 1686880"/>
                  <a:gd name="connsiteY5" fmla="*/ 1066844 h 1724145"/>
                  <a:gd name="connsiteX6" fmla="*/ 1474966 w 1686880"/>
                  <a:gd name="connsiteY6" fmla="*/ 1416094 h 1724145"/>
                  <a:gd name="connsiteX7" fmla="*/ 1367016 w 1686880"/>
                  <a:gd name="connsiteY7" fmla="*/ 1162094 h 1724145"/>
                  <a:gd name="connsiteX8" fmla="*/ 1373366 w 1686880"/>
                  <a:gd name="connsiteY8" fmla="*/ 1713284 h 1724145"/>
                  <a:gd name="connsiteX9" fmla="*/ 1125716 w 1686880"/>
                  <a:gd name="connsiteY9" fmla="*/ 1117644 h 1724145"/>
                  <a:gd name="connsiteX10" fmla="*/ 1100316 w 1686880"/>
                  <a:gd name="connsiteY10" fmla="*/ 1358944 h 1724145"/>
                  <a:gd name="connsiteX11" fmla="*/ 871716 w 1686880"/>
                  <a:gd name="connsiteY11" fmla="*/ 889044 h 1724145"/>
                  <a:gd name="connsiteX12" fmla="*/ 928866 w 1686880"/>
                  <a:gd name="connsiteY12" fmla="*/ 1174794 h 1724145"/>
                  <a:gd name="connsiteX13" fmla="*/ 630416 w 1686880"/>
                  <a:gd name="connsiteY13" fmla="*/ 709984 h 1724145"/>
                  <a:gd name="connsiteX14" fmla="*/ 706616 w 1686880"/>
                  <a:gd name="connsiteY14" fmla="*/ 914444 h 1724145"/>
                  <a:gd name="connsiteX15" fmla="*/ 90666 w 1686880"/>
                  <a:gd name="connsiteY15" fmla="*/ 565194 h 1724145"/>
                  <a:gd name="connsiteX16" fmla="*/ 255766 w 1686880"/>
                  <a:gd name="connsiteY16" fmla="*/ 533444 h 1724145"/>
                  <a:gd name="connsiteX17" fmla="*/ 97016 w 1686880"/>
                  <a:gd name="connsiteY17" fmla="*/ 431844 h 1724145"/>
                  <a:gd name="connsiteX18" fmla="*/ 198616 w 1686880"/>
                  <a:gd name="connsiteY18" fmla="*/ 406444 h 1724145"/>
                  <a:gd name="connsiteX19" fmla="*/ 39867 w 1686880"/>
                  <a:gd name="connsiteY19" fmla="*/ 266744 h 1724145"/>
                  <a:gd name="connsiteX20" fmla="*/ 128767 w 1686880"/>
                  <a:gd name="connsiteY20" fmla="*/ 254044 h 1724145"/>
                  <a:gd name="connsiteX21" fmla="*/ 1767 w 1686880"/>
                  <a:gd name="connsiteY21" fmla="*/ 152445 h 1724145"/>
                  <a:gd name="connsiteX22" fmla="*/ 109716 w 1686880"/>
                  <a:gd name="connsiteY22" fmla="*/ 139744 h 1724145"/>
                  <a:gd name="connsiteX23" fmla="*/ 27166 w 1686880"/>
                  <a:gd name="connsiteY23" fmla="*/ 44 h 1724145"/>
                  <a:gd name="connsiteX24" fmla="*/ 141466 w 1686880"/>
                  <a:gd name="connsiteY24" fmla="*/ 110392 h 1724145"/>
                  <a:gd name="connsiteX0" fmla="*/ 141466 w 1688893"/>
                  <a:gd name="connsiteY0" fmla="*/ 110392 h 1724145"/>
                  <a:gd name="connsiteX1" fmla="*/ 1611491 w 1688893"/>
                  <a:gd name="connsiteY1" fmla="*/ 702529 h 1724145"/>
                  <a:gd name="connsiteX2" fmla="*/ 1684515 w 1688893"/>
                  <a:gd name="connsiteY2" fmla="*/ 1155744 h 1724145"/>
                  <a:gd name="connsiteX3" fmla="*/ 1538465 w 1688893"/>
                  <a:gd name="connsiteY3" fmla="*/ 977944 h 1724145"/>
                  <a:gd name="connsiteX4" fmla="*/ 1621015 w 1688893"/>
                  <a:gd name="connsiteY4" fmla="*/ 1333544 h 1724145"/>
                  <a:gd name="connsiteX5" fmla="*/ 1443216 w 1688893"/>
                  <a:gd name="connsiteY5" fmla="*/ 1066844 h 1724145"/>
                  <a:gd name="connsiteX6" fmla="*/ 1474966 w 1688893"/>
                  <a:gd name="connsiteY6" fmla="*/ 1416094 h 1724145"/>
                  <a:gd name="connsiteX7" fmla="*/ 1367016 w 1688893"/>
                  <a:gd name="connsiteY7" fmla="*/ 1162094 h 1724145"/>
                  <a:gd name="connsiteX8" fmla="*/ 1373366 w 1688893"/>
                  <a:gd name="connsiteY8" fmla="*/ 1713284 h 1724145"/>
                  <a:gd name="connsiteX9" fmla="*/ 1125716 w 1688893"/>
                  <a:gd name="connsiteY9" fmla="*/ 1117644 h 1724145"/>
                  <a:gd name="connsiteX10" fmla="*/ 1100316 w 1688893"/>
                  <a:gd name="connsiteY10" fmla="*/ 1358944 h 1724145"/>
                  <a:gd name="connsiteX11" fmla="*/ 871716 w 1688893"/>
                  <a:gd name="connsiteY11" fmla="*/ 889044 h 1724145"/>
                  <a:gd name="connsiteX12" fmla="*/ 928866 w 1688893"/>
                  <a:gd name="connsiteY12" fmla="*/ 1174794 h 1724145"/>
                  <a:gd name="connsiteX13" fmla="*/ 630416 w 1688893"/>
                  <a:gd name="connsiteY13" fmla="*/ 709984 h 1724145"/>
                  <a:gd name="connsiteX14" fmla="*/ 706616 w 1688893"/>
                  <a:gd name="connsiteY14" fmla="*/ 914444 h 1724145"/>
                  <a:gd name="connsiteX15" fmla="*/ 90666 w 1688893"/>
                  <a:gd name="connsiteY15" fmla="*/ 565194 h 1724145"/>
                  <a:gd name="connsiteX16" fmla="*/ 255766 w 1688893"/>
                  <a:gd name="connsiteY16" fmla="*/ 533444 h 1724145"/>
                  <a:gd name="connsiteX17" fmla="*/ 97016 w 1688893"/>
                  <a:gd name="connsiteY17" fmla="*/ 431844 h 1724145"/>
                  <a:gd name="connsiteX18" fmla="*/ 198616 w 1688893"/>
                  <a:gd name="connsiteY18" fmla="*/ 406444 h 1724145"/>
                  <a:gd name="connsiteX19" fmla="*/ 39867 w 1688893"/>
                  <a:gd name="connsiteY19" fmla="*/ 266744 h 1724145"/>
                  <a:gd name="connsiteX20" fmla="*/ 128767 w 1688893"/>
                  <a:gd name="connsiteY20" fmla="*/ 254044 h 1724145"/>
                  <a:gd name="connsiteX21" fmla="*/ 1767 w 1688893"/>
                  <a:gd name="connsiteY21" fmla="*/ 152445 h 1724145"/>
                  <a:gd name="connsiteX22" fmla="*/ 109716 w 1688893"/>
                  <a:gd name="connsiteY22" fmla="*/ 139744 h 1724145"/>
                  <a:gd name="connsiteX23" fmla="*/ 27166 w 1688893"/>
                  <a:gd name="connsiteY23" fmla="*/ 44 h 1724145"/>
                  <a:gd name="connsiteX24" fmla="*/ 141466 w 1688893"/>
                  <a:gd name="connsiteY24" fmla="*/ 110392 h 1724145"/>
                  <a:gd name="connsiteX0" fmla="*/ 141466 w 1688893"/>
                  <a:gd name="connsiteY0" fmla="*/ 110392 h 1724145"/>
                  <a:gd name="connsiteX1" fmla="*/ 1611491 w 1688893"/>
                  <a:gd name="connsiteY1" fmla="*/ 702529 h 1724145"/>
                  <a:gd name="connsiteX2" fmla="*/ 1684515 w 1688893"/>
                  <a:gd name="connsiteY2" fmla="*/ 1155744 h 1724145"/>
                  <a:gd name="connsiteX3" fmla="*/ 1538465 w 1688893"/>
                  <a:gd name="connsiteY3" fmla="*/ 977944 h 1724145"/>
                  <a:gd name="connsiteX4" fmla="*/ 1621015 w 1688893"/>
                  <a:gd name="connsiteY4" fmla="*/ 1333544 h 1724145"/>
                  <a:gd name="connsiteX5" fmla="*/ 1443216 w 1688893"/>
                  <a:gd name="connsiteY5" fmla="*/ 1066844 h 1724145"/>
                  <a:gd name="connsiteX6" fmla="*/ 1474966 w 1688893"/>
                  <a:gd name="connsiteY6" fmla="*/ 1416094 h 1724145"/>
                  <a:gd name="connsiteX7" fmla="*/ 1367016 w 1688893"/>
                  <a:gd name="connsiteY7" fmla="*/ 1162094 h 1724145"/>
                  <a:gd name="connsiteX8" fmla="*/ 1373366 w 1688893"/>
                  <a:gd name="connsiteY8" fmla="*/ 1713284 h 1724145"/>
                  <a:gd name="connsiteX9" fmla="*/ 1125716 w 1688893"/>
                  <a:gd name="connsiteY9" fmla="*/ 1117644 h 1724145"/>
                  <a:gd name="connsiteX10" fmla="*/ 1100316 w 1688893"/>
                  <a:gd name="connsiteY10" fmla="*/ 1358944 h 1724145"/>
                  <a:gd name="connsiteX11" fmla="*/ 871716 w 1688893"/>
                  <a:gd name="connsiteY11" fmla="*/ 889044 h 1724145"/>
                  <a:gd name="connsiteX12" fmla="*/ 928866 w 1688893"/>
                  <a:gd name="connsiteY12" fmla="*/ 1174794 h 1724145"/>
                  <a:gd name="connsiteX13" fmla="*/ 630416 w 1688893"/>
                  <a:gd name="connsiteY13" fmla="*/ 709984 h 1724145"/>
                  <a:gd name="connsiteX14" fmla="*/ 706616 w 1688893"/>
                  <a:gd name="connsiteY14" fmla="*/ 914444 h 1724145"/>
                  <a:gd name="connsiteX15" fmla="*/ 90666 w 1688893"/>
                  <a:gd name="connsiteY15" fmla="*/ 565194 h 1724145"/>
                  <a:gd name="connsiteX16" fmla="*/ 255766 w 1688893"/>
                  <a:gd name="connsiteY16" fmla="*/ 533444 h 1724145"/>
                  <a:gd name="connsiteX17" fmla="*/ 97016 w 1688893"/>
                  <a:gd name="connsiteY17" fmla="*/ 431844 h 1724145"/>
                  <a:gd name="connsiteX18" fmla="*/ 198616 w 1688893"/>
                  <a:gd name="connsiteY18" fmla="*/ 406444 h 1724145"/>
                  <a:gd name="connsiteX19" fmla="*/ 39867 w 1688893"/>
                  <a:gd name="connsiteY19" fmla="*/ 266744 h 1724145"/>
                  <a:gd name="connsiteX20" fmla="*/ 128767 w 1688893"/>
                  <a:gd name="connsiteY20" fmla="*/ 254044 h 1724145"/>
                  <a:gd name="connsiteX21" fmla="*/ 1767 w 1688893"/>
                  <a:gd name="connsiteY21" fmla="*/ 152445 h 1724145"/>
                  <a:gd name="connsiteX22" fmla="*/ 109716 w 1688893"/>
                  <a:gd name="connsiteY22" fmla="*/ 139744 h 1724145"/>
                  <a:gd name="connsiteX23" fmla="*/ 27166 w 1688893"/>
                  <a:gd name="connsiteY23" fmla="*/ 44 h 1724145"/>
                  <a:gd name="connsiteX24" fmla="*/ 141466 w 1688893"/>
                  <a:gd name="connsiteY24" fmla="*/ 110392 h 1724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88893" h="1724145">
                    <a:moveTo>
                      <a:pt x="141466" y="110392"/>
                    </a:moveTo>
                    <a:cubicBezTo>
                      <a:pt x="475899" y="518909"/>
                      <a:pt x="1110371" y="881388"/>
                      <a:pt x="1611491" y="702529"/>
                    </a:cubicBezTo>
                    <a:cubicBezTo>
                      <a:pt x="1651179" y="731763"/>
                      <a:pt x="1704623" y="1139210"/>
                      <a:pt x="1684515" y="1155744"/>
                    </a:cubicBezTo>
                    <a:cubicBezTo>
                      <a:pt x="1664407" y="1172278"/>
                      <a:pt x="1549048" y="914444"/>
                      <a:pt x="1538465" y="977944"/>
                    </a:cubicBezTo>
                    <a:cubicBezTo>
                      <a:pt x="1527882" y="1041444"/>
                      <a:pt x="1664406" y="1353652"/>
                      <a:pt x="1621015" y="1333544"/>
                    </a:cubicBezTo>
                    <a:cubicBezTo>
                      <a:pt x="1577624" y="1313436"/>
                      <a:pt x="1459091" y="999111"/>
                      <a:pt x="1443216" y="1066844"/>
                    </a:cubicBezTo>
                    <a:cubicBezTo>
                      <a:pt x="1427341" y="1134577"/>
                      <a:pt x="1510949" y="1438319"/>
                      <a:pt x="1474966" y="1416094"/>
                    </a:cubicBezTo>
                    <a:cubicBezTo>
                      <a:pt x="1438983" y="1393869"/>
                      <a:pt x="1380774" y="1052237"/>
                      <a:pt x="1367016" y="1162094"/>
                    </a:cubicBezTo>
                    <a:cubicBezTo>
                      <a:pt x="1369133" y="1345824"/>
                      <a:pt x="1371249" y="1529554"/>
                      <a:pt x="1373366" y="1713284"/>
                    </a:cubicBezTo>
                    <a:cubicBezTo>
                      <a:pt x="1296108" y="1814484"/>
                      <a:pt x="1171224" y="1176701"/>
                      <a:pt x="1125716" y="1117644"/>
                    </a:cubicBezTo>
                    <a:cubicBezTo>
                      <a:pt x="1080208" y="1058587"/>
                      <a:pt x="1154291" y="1458427"/>
                      <a:pt x="1100316" y="1358944"/>
                    </a:cubicBezTo>
                    <a:cubicBezTo>
                      <a:pt x="1046341" y="1259461"/>
                      <a:pt x="900291" y="878461"/>
                      <a:pt x="871716" y="889044"/>
                    </a:cubicBezTo>
                    <a:cubicBezTo>
                      <a:pt x="843141" y="899627"/>
                      <a:pt x="1001891" y="1259671"/>
                      <a:pt x="928866" y="1174794"/>
                    </a:cubicBezTo>
                    <a:lnTo>
                      <a:pt x="630416" y="709984"/>
                    </a:lnTo>
                    <a:cubicBezTo>
                      <a:pt x="414516" y="624469"/>
                      <a:pt x="772233" y="902592"/>
                      <a:pt x="706616" y="914444"/>
                    </a:cubicBezTo>
                    <a:cubicBezTo>
                      <a:pt x="393349" y="996146"/>
                      <a:pt x="54683" y="600119"/>
                      <a:pt x="90666" y="565194"/>
                    </a:cubicBezTo>
                    <a:cubicBezTo>
                      <a:pt x="126649" y="530269"/>
                      <a:pt x="274816" y="581069"/>
                      <a:pt x="255766" y="533444"/>
                    </a:cubicBezTo>
                    <a:cubicBezTo>
                      <a:pt x="236716" y="485819"/>
                      <a:pt x="75849" y="471002"/>
                      <a:pt x="97016" y="431844"/>
                    </a:cubicBezTo>
                    <a:cubicBezTo>
                      <a:pt x="118183" y="392686"/>
                      <a:pt x="222957" y="441369"/>
                      <a:pt x="198616" y="406444"/>
                    </a:cubicBezTo>
                    <a:cubicBezTo>
                      <a:pt x="174275" y="371519"/>
                      <a:pt x="25050" y="282619"/>
                      <a:pt x="39867" y="266744"/>
                    </a:cubicBezTo>
                    <a:cubicBezTo>
                      <a:pt x="32988" y="204512"/>
                      <a:pt x="148875" y="281560"/>
                      <a:pt x="128767" y="254044"/>
                    </a:cubicBezTo>
                    <a:cubicBezTo>
                      <a:pt x="108659" y="226528"/>
                      <a:pt x="-16224" y="167262"/>
                      <a:pt x="1767" y="152445"/>
                    </a:cubicBezTo>
                    <a:cubicBezTo>
                      <a:pt x="19758" y="137628"/>
                      <a:pt x="122416" y="175727"/>
                      <a:pt x="109716" y="139744"/>
                    </a:cubicBezTo>
                    <a:cubicBezTo>
                      <a:pt x="97016" y="103761"/>
                      <a:pt x="8116" y="-2472"/>
                      <a:pt x="27166" y="44"/>
                    </a:cubicBezTo>
                    <a:lnTo>
                      <a:pt x="141466" y="110392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89">
                <a:extLst>
                  <a:ext uri="{FF2B5EF4-FFF2-40B4-BE49-F238E27FC236}">
                    <a16:creationId xmlns:a16="http://schemas.microsoft.com/office/drawing/2014/main" id="{07A5442A-5820-AAEB-F521-885C5EF7C9B3}"/>
                  </a:ext>
                </a:extLst>
              </p:cNvPr>
              <p:cNvSpPr/>
              <p:nvPr/>
            </p:nvSpPr>
            <p:spPr>
              <a:xfrm>
                <a:off x="4114800" y="2908301"/>
                <a:ext cx="3658987" cy="2613591"/>
              </a:xfrm>
              <a:custGeom>
                <a:avLst/>
                <a:gdLst>
                  <a:gd name="connsiteX0" fmla="*/ 0 w 1263870"/>
                  <a:gd name="connsiteY0" fmla="*/ 0 h 1333500"/>
                  <a:gd name="connsiteX1" fmla="*/ 1263870 w 1263870"/>
                  <a:gd name="connsiteY1" fmla="*/ 0 h 1333500"/>
                  <a:gd name="connsiteX2" fmla="*/ 1263870 w 1263870"/>
                  <a:gd name="connsiteY2" fmla="*/ 1333500 h 1333500"/>
                  <a:gd name="connsiteX3" fmla="*/ 0 w 1263870"/>
                  <a:gd name="connsiteY3" fmla="*/ 1333500 h 1333500"/>
                  <a:gd name="connsiteX4" fmla="*/ 0 w 1263870"/>
                  <a:gd name="connsiteY4" fmla="*/ 0 h 1333500"/>
                  <a:gd name="connsiteX0" fmla="*/ 0 w 2102070"/>
                  <a:gd name="connsiteY0" fmla="*/ 0 h 1790700"/>
                  <a:gd name="connsiteX1" fmla="*/ 2102070 w 2102070"/>
                  <a:gd name="connsiteY1" fmla="*/ 457200 h 1790700"/>
                  <a:gd name="connsiteX2" fmla="*/ 2102070 w 2102070"/>
                  <a:gd name="connsiteY2" fmla="*/ 1790700 h 1790700"/>
                  <a:gd name="connsiteX3" fmla="*/ 838200 w 2102070"/>
                  <a:gd name="connsiteY3" fmla="*/ 1790700 h 1790700"/>
                  <a:gd name="connsiteX4" fmla="*/ 0 w 2102070"/>
                  <a:gd name="connsiteY4" fmla="*/ 0 h 1790700"/>
                  <a:gd name="connsiteX0" fmla="*/ 0 w 2508470"/>
                  <a:gd name="connsiteY0" fmla="*/ 0 h 1790700"/>
                  <a:gd name="connsiteX1" fmla="*/ 2508470 w 2508470"/>
                  <a:gd name="connsiteY1" fmla="*/ 520700 h 1790700"/>
                  <a:gd name="connsiteX2" fmla="*/ 2102070 w 2508470"/>
                  <a:gd name="connsiteY2" fmla="*/ 1790700 h 1790700"/>
                  <a:gd name="connsiteX3" fmla="*/ 838200 w 2508470"/>
                  <a:gd name="connsiteY3" fmla="*/ 1790700 h 1790700"/>
                  <a:gd name="connsiteX4" fmla="*/ 0 w 2508470"/>
                  <a:gd name="connsiteY4" fmla="*/ 0 h 1790700"/>
                  <a:gd name="connsiteX0" fmla="*/ 952500 w 3460970"/>
                  <a:gd name="connsiteY0" fmla="*/ 0 h 2247900"/>
                  <a:gd name="connsiteX1" fmla="*/ 3460970 w 3460970"/>
                  <a:gd name="connsiteY1" fmla="*/ 520700 h 2247900"/>
                  <a:gd name="connsiteX2" fmla="*/ 3054570 w 3460970"/>
                  <a:gd name="connsiteY2" fmla="*/ 1790700 h 2247900"/>
                  <a:gd name="connsiteX3" fmla="*/ 0 w 3460970"/>
                  <a:gd name="connsiteY3" fmla="*/ 2247900 h 2247900"/>
                  <a:gd name="connsiteX4" fmla="*/ 952500 w 3460970"/>
                  <a:gd name="connsiteY4" fmla="*/ 0 h 2247900"/>
                  <a:gd name="connsiteX0" fmla="*/ 952500 w 3460970"/>
                  <a:gd name="connsiteY0" fmla="*/ 0 h 2247900"/>
                  <a:gd name="connsiteX1" fmla="*/ 3460970 w 3460970"/>
                  <a:gd name="connsiteY1" fmla="*/ 520700 h 2247900"/>
                  <a:gd name="connsiteX2" fmla="*/ 0 w 3460970"/>
                  <a:gd name="connsiteY2" fmla="*/ 2247900 h 2247900"/>
                  <a:gd name="connsiteX3" fmla="*/ 952500 w 3460970"/>
                  <a:gd name="connsiteY3" fmla="*/ 0 h 2247900"/>
                  <a:gd name="connsiteX0" fmla="*/ 952500 w 3460970"/>
                  <a:gd name="connsiteY0" fmla="*/ 0 h 2485762"/>
                  <a:gd name="connsiteX1" fmla="*/ 3460970 w 3460970"/>
                  <a:gd name="connsiteY1" fmla="*/ 520700 h 2485762"/>
                  <a:gd name="connsiteX2" fmla="*/ 0 w 3460970"/>
                  <a:gd name="connsiteY2" fmla="*/ 2247900 h 2485762"/>
                  <a:gd name="connsiteX3" fmla="*/ 952500 w 3460970"/>
                  <a:gd name="connsiteY3" fmla="*/ 0 h 2485762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52500 w 3460970"/>
                  <a:gd name="connsiteY0" fmla="*/ 0 h 2533927"/>
                  <a:gd name="connsiteX1" fmla="*/ 3460970 w 3460970"/>
                  <a:gd name="connsiteY1" fmla="*/ 520700 h 2533927"/>
                  <a:gd name="connsiteX2" fmla="*/ 0 w 3460970"/>
                  <a:gd name="connsiteY2" fmla="*/ 2247900 h 2533927"/>
                  <a:gd name="connsiteX3" fmla="*/ 952500 w 3460970"/>
                  <a:gd name="connsiteY3" fmla="*/ 0 h 2533927"/>
                  <a:gd name="connsiteX0" fmla="*/ 977900 w 3460970"/>
                  <a:gd name="connsiteY0" fmla="*/ 0 h 2597427"/>
                  <a:gd name="connsiteX1" fmla="*/ 3460970 w 3460970"/>
                  <a:gd name="connsiteY1" fmla="*/ 584200 h 2597427"/>
                  <a:gd name="connsiteX2" fmla="*/ 0 w 3460970"/>
                  <a:gd name="connsiteY2" fmla="*/ 2311400 h 2597427"/>
                  <a:gd name="connsiteX3" fmla="*/ 977900 w 3460970"/>
                  <a:gd name="connsiteY3" fmla="*/ 0 h 2597427"/>
                  <a:gd name="connsiteX0" fmla="*/ 977900 w 3465633"/>
                  <a:gd name="connsiteY0" fmla="*/ 0 h 2612926"/>
                  <a:gd name="connsiteX1" fmla="*/ 3460970 w 3465633"/>
                  <a:gd name="connsiteY1" fmla="*/ 584200 h 2612926"/>
                  <a:gd name="connsiteX2" fmla="*/ 0 w 3465633"/>
                  <a:gd name="connsiteY2" fmla="*/ 2311400 h 2612926"/>
                  <a:gd name="connsiteX3" fmla="*/ 977900 w 3465633"/>
                  <a:gd name="connsiteY3" fmla="*/ 0 h 2612926"/>
                  <a:gd name="connsiteX0" fmla="*/ 977900 w 3468172"/>
                  <a:gd name="connsiteY0" fmla="*/ 0 h 2617475"/>
                  <a:gd name="connsiteX1" fmla="*/ 3460970 w 3468172"/>
                  <a:gd name="connsiteY1" fmla="*/ 584200 h 2617475"/>
                  <a:gd name="connsiteX2" fmla="*/ 0 w 3468172"/>
                  <a:gd name="connsiteY2" fmla="*/ 2311400 h 2617475"/>
                  <a:gd name="connsiteX3" fmla="*/ 977900 w 3468172"/>
                  <a:gd name="connsiteY3" fmla="*/ 0 h 2617475"/>
                  <a:gd name="connsiteX0" fmla="*/ 1168400 w 3657729"/>
                  <a:gd name="connsiteY0" fmla="*/ 0 h 2617475"/>
                  <a:gd name="connsiteX1" fmla="*/ 3651470 w 3657729"/>
                  <a:gd name="connsiteY1" fmla="*/ 584200 h 2617475"/>
                  <a:gd name="connsiteX2" fmla="*/ 0 w 3657729"/>
                  <a:gd name="connsiteY2" fmla="*/ 2311400 h 2617475"/>
                  <a:gd name="connsiteX3" fmla="*/ 1168400 w 3657729"/>
                  <a:gd name="connsiteY3" fmla="*/ 0 h 2617475"/>
                  <a:gd name="connsiteX0" fmla="*/ 1168400 w 3658987"/>
                  <a:gd name="connsiteY0" fmla="*/ 0 h 2613591"/>
                  <a:gd name="connsiteX1" fmla="*/ 3651470 w 3658987"/>
                  <a:gd name="connsiteY1" fmla="*/ 584200 h 2613591"/>
                  <a:gd name="connsiteX2" fmla="*/ 0 w 3658987"/>
                  <a:gd name="connsiteY2" fmla="*/ 2311400 h 2613591"/>
                  <a:gd name="connsiteX3" fmla="*/ 1168400 w 3658987"/>
                  <a:gd name="connsiteY3" fmla="*/ 0 h 2613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58987" h="2613591">
                    <a:moveTo>
                      <a:pt x="1168400" y="0"/>
                    </a:moveTo>
                    <a:cubicBezTo>
                      <a:pt x="2004557" y="173567"/>
                      <a:pt x="2662913" y="1845733"/>
                      <a:pt x="3651470" y="584200"/>
                    </a:cubicBezTo>
                    <a:cubicBezTo>
                      <a:pt x="3760193" y="1855893"/>
                      <a:pt x="2696707" y="3237442"/>
                      <a:pt x="0" y="2311400"/>
                    </a:cubicBezTo>
                    <a:lnTo>
                      <a:pt x="1168400" y="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8A62793-36CA-8BB0-1F9F-0F6ED6DEEAFE}"/>
                  </a:ext>
                </a:extLst>
              </p:cNvPr>
              <p:cNvSpPr/>
              <p:nvPr/>
            </p:nvSpPr>
            <p:spPr>
              <a:xfrm>
                <a:off x="6035040" y="885007"/>
                <a:ext cx="1755695" cy="1360708"/>
              </a:xfrm>
              <a:prstGeom prst="ellipse">
                <a:avLst/>
              </a:prstGeom>
              <a:gradFill>
                <a:gsLst>
                  <a:gs pos="0">
                    <a:srgbClr val="FFC000">
                      <a:lumMod val="20000"/>
                      <a:lumOff val="80000"/>
                    </a:srgbClr>
                  </a:gs>
                  <a:gs pos="54000">
                    <a:srgbClr val="A4492A"/>
                  </a:gs>
                </a:gsLst>
                <a:lin ang="66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C813D4C1-CE58-8B89-8138-9F94E87F5542}"/>
                  </a:ext>
                </a:extLst>
              </p:cNvPr>
              <p:cNvSpPr/>
              <p:nvPr/>
            </p:nvSpPr>
            <p:spPr>
              <a:xfrm rot="4277844">
                <a:off x="6607914" y="1146668"/>
                <a:ext cx="702139" cy="689485"/>
              </a:xfrm>
              <a:prstGeom prst="ellipse">
                <a:avLst/>
              </a:prstGeom>
              <a:solidFill>
                <a:srgbClr val="6D5C53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E1DD969-3EE4-A933-D6C5-307927CE0FBD}"/>
                  </a:ext>
                </a:extLst>
              </p:cNvPr>
              <p:cNvSpPr/>
              <p:nvPr/>
            </p:nvSpPr>
            <p:spPr>
              <a:xfrm rot="4277844">
                <a:off x="6709314" y="1246240"/>
                <a:ext cx="499338" cy="49033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8810966-C445-EAC2-9362-A31B19365CE3}"/>
                  </a:ext>
                </a:extLst>
              </p:cNvPr>
              <p:cNvSpPr/>
              <p:nvPr/>
            </p:nvSpPr>
            <p:spPr>
              <a:xfrm rot="4277844">
                <a:off x="6814891" y="1297606"/>
                <a:ext cx="195991" cy="19245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84">
                <a:extLst>
                  <a:ext uri="{FF2B5EF4-FFF2-40B4-BE49-F238E27FC236}">
                    <a16:creationId xmlns:a16="http://schemas.microsoft.com/office/drawing/2014/main" id="{A673A8EB-61C1-9185-F769-D614AF2BDFA6}"/>
                  </a:ext>
                </a:extLst>
              </p:cNvPr>
              <p:cNvSpPr/>
              <p:nvPr/>
            </p:nvSpPr>
            <p:spPr>
              <a:xfrm>
                <a:off x="5171057" y="470140"/>
                <a:ext cx="2790824" cy="1145692"/>
              </a:xfrm>
              <a:custGeom>
                <a:avLst/>
                <a:gdLst>
                  <a:gd name="connsiteX0" fmla="*/ 0 w 811362"/>
                  <a:gd name="connsiteY0" fmla="*/ 0 h 832514"/>
                  <a:gd name="connsiteX1" fmla="*/ 811362 w 811362"/>
                  <a:gd name="connsiteY1" fmla="*/ 0 h 832514"/>
                  <a:gd name="connsiteX2" fmla="*/ 811362 w 811362"/>
                  <a:gd name="connsiteY2" fmla="*/ 832514 h 832514"/>
                  <a:gd name="connsiteX3" fmla="*/ 0 w 811362"/>
                  <a:gd name="connsiteY3" fmla="*/ 832514 h 832514"/>
                  <a:gd name="connsiteX4" fmla="*/ 0 w 811362"/>
                  <a:gd name="connsiteY4" fmla="*/ 0 h 832514"/>
                  <a:gd name="connsiteX0" fmla="*/ 0 w 947839"/>
                  <a:gd name="connsiteY0" fmla="*/ 0 h 832514"/>
                  <a:gd name="connsiteX1" fmla="*/ 811362 w 947839"/>
                  <a:gd name="connsiteY1" fmla="*/ 0 h 832514"/>
                  <a:gd name="connsiteX2" fmla="*/ 947839 w 947839"/>
                  <a:gd name="connsiteY2" fmla="*/ 832514 h 832514"/>
                  <a:gd name="connsiteX3" fmla="*/ 0 w 947839"/>
                  <a:gd name="connsiteY3" fmla="*/ 832514 h 832514"/>
                  <a:gd name="connsiteX4" fmla="*/ 0 w 947839"/>
                  <a:gd name="connsiteY4" fmla="*/ 0 h 832514"/>
                  <a:gd name="connsiteX0" fmla="*/ 1815152 w 2762991"/>
                  <a:gd name="connsiteY0" fmla="*/ 0 h 832514"/>
                  <a:gd name="connsiteX1" fmla="*/ 2626514 w 2762991"/>
                  <a:gd name="connsiteY1" fmla="*/ 0 h 832514"/>
                  <a:gd name="connsiteX2" fmla="*/ 2762991 w 2762991"/>
                  <a:gd name="connsiteY2" fmla="*/ 832514 h 832514"/>
                  <a:gd name="connsiteX3" fmla="*/ 0 w 2762991"/>
                  <a:gd name="connsiteY3" fmla="*/ 504968 h 832514"/>
                  <a:gd name="connsiteX4" fmla="*/ 1815152 w 2762991"/>
                  <a:gd name="connsiteY4" fmla="*/ 0 h 832514"/>
                  <a:gd name="connsiteX0" fmla="*/ 627797 w 2762991"/>
                  <a:gd name="connsiteY0" fmla="*/ 341194 h 832514"/>
                  <a:gd name="connsiteX1" fmla="*/ 2626514 w 2762991"/>
                  <a:gd name="connsiteY1" fmla="*/ 0 h 832514"/>
                  <a:gd name="connsiteX2" fmla="*/ 2762991 w 2762991"/>
                  <a:gd name="connsiteY2" fmla="*/ 832514 h 832514"/>
                  <a:gd name="connsiteX3" fmla="*/ 0 w 2762991"/>
                  <a:gd name="connsiteY3" fmla="*/ 504968 h 832514"/>
                  <a:gd name="connsiteX4" fmla="*/ 627797 w 2762991"/>
                  <a:gd name="connsiteY4" fmla="*/ 341194 h 832514"/>
                  <a:gd name="connsiteX0" fmla="*/ 627797 w 2762991"/>
                  <a:gd name="connsiteY0" fmla="*/ 313898 h 805218"/>
                  <a:gd name="connsiteX1" fmla="*/ 19792 w 2762991"/>
                  <a:gd name="connsiteY1" fmla="*/ 0 h 805218"/>
                  <a:gd name="connsiteX2" fmla="*/ 2762991 w 2762991"/>
                  <a:gd name="connsiteY2" fmla="*/ 805218 h 805218"/>
                  <a:gd name="connsiteX3" fmla="*/ 0 w 2762991"/>
                  <a:gd name="connsiteY3" fmla="*/ 477672 h 805218"/>
                  <a:gd name="connsiteX4" fmla="*/ 627797 w 2762991"/>
                  <a:gd name="connsiteY4" fmla="*/ 313898 h 805218"/>
                  <a:gd name="connsiteX0" fmla="*/ 627797 w 2762991"/>
                  <a:gd name="connsiteY0" fmla="*/ 535611 h 1026931"/>
                  <a:gd name="connsiteX1" fmla="*/ 19792 w 2762991"/>
                  <a:gd name="connsiteY1" fmla="*/ 221713 h 1026931"/>
                  <a:gd name="connsiteX2" fmla="*/ 2762991 w 2762991"/>
                  <a:gd name="connsiteY2" fmla="*/ 1026931 h 1026931"/>
                  <a:gd name="connsiteX3" fmla="*/ 0 w 2762991"/>
                  <a:gd name="connsiteY3" fmla="*/ 699385 h 1026931"/>
                  <a:gd name="connsiteX4" fmla="*/ 627797 w 2762991"/>
                  <a:gd name="connsiteY4" fmla="*/ 535611 h 1026931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99613 h 1127159"/>
                  <a:gd name="connsiteX4" fmla="*/ 627797 w 2762991"/>
                  <a:gd name="connsiteY4" fmla="*/ 635839 h 1127159"/>
                  <a:gd name="connsiteX0" fmla="*/ 627797 w 2762991"/>
                  <a:gd name="connsiteY0" fmla="*/ 635839 h 1127159"/>
                  <a:gd name="connsiteX1" fmla="*/ 19792 w 2762991"/>
                  <a:gd name="connsiteY1" fmla="*/ 321941 h 1127159"/>
                  <a:gd name="connsiteX2" fmla="*/ 2762991 w 2762991"/>
                  <a:gd name="connsiteY2" fmla="*/ 1127159 h 1127159"/>
                  <a:gd name="connsiteX3" fmla="*/ 0 w 2762991"/>
                  <a:gd name="connsiteY3" fmla="*/ 771038 h 1127159"/>
                  <a:gd name="connsiteX4" fmla="*/ 627797 w 2762991"/>
                  <a:gd name="connsiteY4" fmla="*/ 635839 h 1127159"/>
                  <a:gd name="connsiteX0" fmla="*/ 655630 w 2790824"/>
                  <a:gd name="connsiteY0" fmla="*/ 625121 h 1116441"/>
                  <a:gd name="connsiteX1" fmla="*/ 0 w 2790824"/>
                  <a:gd name="connsiteY1" fmla="*/ 335036 h 1116441"/>
                  <a:gd name="connsiteX2" fmla="*/ 2790824 w 2790824"/>
                  <a:gd name="connsiteY2" fmla="*/ 1116441 h 1116441"/>
                  <a:gd name="connsiteX3" fmla="*/ 27833 w 2790824"/>
                  <a:gd name="connsiteY3" fmla="*/ 760320 h 1116441"/>
                  <a:gd name="connsiteX4" fmla="*/ 655630 w 2790824"/>
                  <a:gd name="connsiteY4" fmla="*/ 625121 h 1116441"/>
                  <a:gd name="connsiteX0" fmla="*/ 655630 w 2790824"/>
                  <a:gd name="connsiteY0" fmla="*/ 530808 h 1022128"/>
                  <a:gd name="connsiteX1" fmla="*/ 0 w 2790824"/>
                  <a:gd name="connsiteY1" fmla="*/ 240723 h 1022128"/>
                  <a:gd name="connsiteX2" fmla="*/ 2790824 w 2790824"/>
                  <a:gd name="connsiteY2" fmla="*/ 1022128 h 1022128"/>
                  <a:gd name="connsiteX3" fmla="*/ 27833 w 2790824"/>
                  <a:gd name="connsiteY3" fmla="*/ 666007 h 1022128"/>
                  <a:gd name="connsiteX4" fmla="*/ 655630 w 2790824"/>
                  <a:gd name="connsiteY4" fmla="*/ 530808 h 1022128"/>
                  <a:gd name="connsiteX0" fmla="*/ 655630 w 2790824"/>
                  <a:gd name="connsiteY0" fmla="*/ 643983 h 1135303"/>
                  <a:gd name="connsiteX1" fmla="*/ 0 w 2790824"/>
                  <a:gd name="connsiteY1" fmla="*/ 353898 h 1135303"/>
                  <a:gd name="connsiteX2" fmla="*/ 2790824 w 2790824"/>
                  <a:gd name="connsiteY2" fmla="*/ 1135303 h 1135303"/>
                  <a:gd name="connsiteX3" fmla="*/ 27833 w 2790824"/>
                  <a:gd name="connsiteY3" fmla="*/ 779182 h 1135303"/>
                  <a:gd name="connsiteX4" fmla="*/ 655630 w 2790824"/>
                  <a:gd name="connsiteY4" fmla="*/ 643983 h 1135303"/>
                  <a:gd name="connsiteX0" fmla="*/ 655630 w 2790824"/>
                  <a:gd name="connsiteY0" fmla="*/ 643983 h 1135303"/>
                  <a:gd name="connsiteX1" fmla="*/ 0 w 2790824"/>
                  <a:gd name="connsiteY1" fmla="*/ 353898 h 1135303"/>
                  <a:gd name="connsiteX2" fmla="*/ 2790824 w 2790824"/>
                  <a:gd name="connsiteY2" fmla="*/ 1135303 h 1135303"/>
                  <a:gd name="connsiteX3" fmla="*/ 27833 w 2790824"/>
                  <a:gd name="connsiteY3" fmla="*/ 779182 h 1135303"/>
                  <a:gd name="connsiteX4" fmla="*/ 655630 w 2790824"/>
                  <a:gd name="connsiteY4" fmla="*/ 643983 h 1135303"/>
                  <a:gd name="connsiteX0" fmla="*/ 655630 w 2790824"/>
                  <a:gd name="connsiteY0" fmla="*/ 615957 h 1107277"/>
                  <a:gd name="connsiteX1" fmla="*/ 0 w 2790824"/>
                  <a:gd name="connsiteY1" fmla="*/ 325872 h 1107277"/>
                  <a:gd name="connsiteX2" fmla="*/ 2790824 w 2790824"/>
                  <a:gd name="connsiteY2" fmla="*/ 1107277 h 1107277"/>
                  <a:gd name="connsiteX3" fmla="*/ 27833 w 2790824"/>
                  <a:gd name="connsiteY3" fmla="*/ 751156 h 1107277"/>
                  <a:gd name="connsiteX4" fmla="*/ 655630 w 2790824"/>
                  <a:gd name="connsiteY4" fmla="*/ 615957 h 1107277"/>
                  <a:gd name="connsiteX0" fmla="*/ 655630 w 2790824"/>
                  <a:gd name="connsiteY0" fmla="*/ 615957 h 1107277"/>
                  <a:gd name="connsiteX1" fmla="*/ 0 w 2790824"/>
                  <a:gd name="connsiteY1" fmla="*/ 325872 h 1107277"/>
                  <a:gd name="connsiteX2" fmla="*/ 2790824 w 2790824"/>
                  <a:gd name="connsiteY2" fmla="*/ 1107277 h 1107277"/>
                  <a:gd name="connsiteX3" fmla="*/ 27833 w 2790824"/>
                  <a:gd name="connsiteY3" fmla="*/ 751156 h 1107277"/>
                  <a:gd name="connsiteX4" fmla="*/ 655630 w 2790824"/>
                  <a:gd name="connsiteY4" fmla="*/ 615957 h 1107277"/>
                  <a:gd name="connsiteX0" fmla="*/ 655630 w 2790824"/>
                  <a:gd name="connsiteY0" fmla="*/ 654372 h 1145692"/>
                  <a:gd name="connsiteX1" fmla="*/ 0 w 2790824"/>
                  <a:gd name="connsiteY1" fmla="*/ 364287 h 1145692"/>
                  <a:gd name="connsiteX2" fmla="*/ 2790824 w 2790824"/>
                  <a:gd name="connsiteY2" fmla="*/ 1145692 h 1145692"/>
                  <a:gd name="connsiteX3" fmla="*/ 27833 w 2790824"/>
                  <a:gd name="connsiteY3" fmla="*/ 789571 h 1145692"/>
                  <a:gd name="connsiteX4" fmla="*/ 655630 w 2790824"/>
                  <a:gd name="connsiteY4" fmla="*/ 654372 h 1145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0824" h="1145692">
                    <a:moveTo>
                      <a:pt x="655630" y="654372"/>
                    </a:moveTo>
                    <a:cubicBezTo>
                      <a:pt x="170387" y="691027"/>
                      <a:pt x="129643" y="511782"/>
                      <a:pt x="0" y="364287"/>
                    </a:cubicBezTo>
                    <a:cubicBezTo>
                      <a:pt x="382634" y="713443"/>
                      <a:pt x="2247377" y="-1102398"/>
                      <a:pt x="2790824" y="1145692"/>
                    </a:cubicBezTo>
                    <a:cubicBezTo>
                      <a:pt x="1351212" y="-642164"/>
                      <a:pt x="1044365" y="1785858"/>
                      <a:pt x="27833" y="789571"/>
                    </a:cubicBezTo>
                    <a:cubicBezTo>
                      <a:pt x="318986" y="830514"/>
                      <a:pt x="446364" y="708963"/>
                      <a:pt x="655630" y="65437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00">
                      <a:lumMod val="20000"/>
                      <a:lumOff val="80000"/>
                    </a:srgbClr>
                  </a:gs>
                  <a:gs pos="19000">
                    <a:srgbClr val="ED591D"/>
                  </a:gs>
                </a:gsLst>
                <a:lin ang="174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86">
                <a:extLst>
                  <a:ext uri="{FF2B5EF4-FFF2-40B4-BE49-F238E27FC236}">
                    <a16:creationId xmlns:a16="http://schemas.microsoft.com/office/drawing/2014/main" id="{F7DEE8E1-B973-71D5-6774-011FAC966B41}"/>
                  </a:ext>
                </a:extLst>
              </p:cNvPr>
              <p:cNvSpPr/>
              <p:nvPr/>
            </p:nvSpPr>
            <p:spPr>
              <a:xfrm rot="21420444">
                <a:off x="3846727" y="2285140"/>
                <a:ext cx="2943947" cy="3051132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3947" h="3051132">
                    <a:moveTo>
                      <a:pt x="1435100" y="434155"/>
                    </a:moveTo>
                    <a:cubicBezTo>
                      <a:pt x="1820333" y="150522"/>
                      <a:pt x="3132667" y="-666512"/>
                      <a:pt x="2921000" y="1119955"/>
                    </a:cubicBezTo>
                    <a:cubicBezTo>
                      <a:pt x="2844800" y="1716855"/>
                      <a:pt x="1752600" y="3088455"/>
                      <a:pt x="0" y="3050355"/>
                    </a:cubicBezTo>
                    <a:cubicBezTo>
                      <a:pt x="287867" y="1454388"/>
                      <a:pt x="1020233" y="734722"/>
                      <a:pt x="1435100" y="4341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885126"/>
                  </a:gs>
                  <a:gs pos="39000">
                    <a:srgbClr val="5C8B9D"/>
                  </a:gs>
                </a:gsLst>
                <a:lin ang="13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86">
                <a:extLst>
                  <a:ext uri="{FF2B5EF4-FFF2-40B4-BE49-F238E27FC236}">
                    <a16:creationId xmlns:a16="http://schemas.microsoft.com/office/drawing/2014/main" id="{63906A22-94E2-2923-F69B-FA340B8FC24B}"/>
                  </a:ext>
                </a:extLst>
              </p:cNvPr>
              <p:cNvSpPr/>
              <p:nvPr/>
            </p:nvSpPr>
            <p:spPr>
              <a:xfrm rot="21033195">
                <a:off x="4261285" y="2376107"/>
                <a:ext cx="2469259" cy="1948623"/>
              </a:xfrm>
              <a:custGeom>
                <a:avLst/>
                <a:gdLst>
                  <a:gd name="connsiteX0" fmla="*/ 0 w 635000"/>
                  <a:gd name="connsiteY0" fmla="*/ 0 h 1333500"/>
                  <a:gd name="connsiteX1" fmla="*/ 635000 w 635000"/>
                  <a:gd name="connsiteY1" fmla="*/ 0 h 1333500"/>
                  <a:gd name="connsiteX2" fmla="*/ 635000 w 635000"/>
                  <a:gd name="connsiteY2" fmla="*/ 1333500 h 1333500"/>
                  <a:gd name="connsiteX3" fmla="*/ 0 w 635000"/>
                  <a:gd name="connsiteY3" fmla="*/ 1333500 h 1333500"/>
                  <a:gd name="connsiteX4" fmla="*/ 0 w 635000"/>
                  <a:gd name="connsiteY4" fmla="*/ 0 h 1333500"/>
                  <a:gd name="connsiteX0" fmla="*/ 0 w 1092200"/>
                  <a:gd name="connsiteY0" fmla="*/ 0 h 1333500"/>
                  <a:gd name="connsiteX1" fmla="*/ 1092200 w 1092200"/>
                  <a:gd name="connsiteY1" fmla="*/ 393700 h 1333500"/>
                  <a:gd name="connsiteX2" fmla="*/ 635000 w 1092200"/>
                  <a:gd name="connsiteY2" fmla="*/ 1333500 h 1333500"/>
                  <a:gd name="connsiteX3" fmla="*/ 0 w 1092200"/>
                  <a:gd name="connsiteY3" fmla="*/ 1333500 h 1333500"/>
                  <a:gd name="connsiteX4" fmla="*/ 0 w 1092200"/>
                  <a:gd name="connsiteY4" fmla="*/ 0 h 1333500"/>
                  <a:gd name="connsiteX0" fmla="*/ 0 w 1422400"/>
                  <a:gd name="connsiteY0" fmla="*/ 0 h 1612900"/>
                  <a:gd name="connsiteX1" fmla="*/ 1422400 w 1422400"/>
                  <a:gd name="connsiteY1" fmla="*/ 673100 h 1612900"/>
                  <a:gd name="connsiteX2" fmla="*/ 965200 w 1422400"/>
                  <a:gd name="connsiteY2" fmla="*/ 1612900 h 1612900"/>
                  <a:gd name="connsiteX3" fmla="*/ 330200 w 1422400"/>
                  <a:gd name="connsiteY3" fmla="*/ 1612900 h 1612900"/>
                  <a:gd name="connsiteX4" fmla="*/ 0 w 1422400"/>
                  <a:gd name="connsiteY4" fmla="*/ 0 h 16129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2400300 w 2857500"/>
                  <a:gd name="connsiteY2" fmla="*/ 1612900 h 2616200"/>
                  <a:gd name="connsiteX3" fmla="*/ 0 w 2857500"/>
                  <a:gd name="connsiteY3" fmla="*/ 2616200 h 2616200"/>
                  <a:gd name="connsiteX4" fmla="*/ 1435100 w 2857500"/>
                  <a:gd name="connsiteY4" fmla="*/ 0 h 2616200"/>
                  <a:gd name="connsiteX0" fmla="*/ 1435100 w 2857500"/>
                  <a:gd name="connsiteY0" fmla="*/ 0 h 2616200"/>
                  <a:gd name="connsiteX1" fmla="*/ 2857500 w 2857500"/>
                  <a:gd name="connsiteY1" fmla="*/ 673100 h 2616200"/>
                  <a:gd name="connsiteX2" fmla="*/ 0 w 2857500"/>
                  <a:gd name="connsiteY2" fmla="*/ 2616200 h 2616200"/>
                  <a:gd name="connsiteX3" fmla="*/ 1435100 w 2857500"/>
                  <a:gd name="connsiteY3" fmla="*/ 0 h 2616200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99"/>
                  <a:gd name="connsiteX1" fmla="*/ 2857500 w 2857500"/>
                  <a:gd name="connsiteY1" fmla="*/ 673100 h 2616999"/>
                  <a:gd name="connsiteX2" fmla="*/ 0 w 2857500"/>
                  <a:gd name="connsiteY2" fmla="*/ 2616200 h 2616999"/>
                  <a:gd name="connsiteX3" fmla="*/ 1435100 w 2857500"/>
                  <a:gd name="connsiteY3" fmla="*/ 0 h 2616999"/>
                  <a:gd name="connsiteX0" fmla="*/ 1435100 w 2857500"/>
                  <a:gd name="connsiteY0" fmla="*/ 0 h 2616970"/>
                  <a:gd name="connsiteX1" fmla="*/ 2857500 w 2857500"/>
                  <a:gd name="connsiteY1" fmla="*/ 673100 h 2616970"/>
                  <a:gd name="connsiteX2" fmla="*/ 0 w 2857500"/>
                  <a:gd name="connsiteY2" fmla="*/ 2616200 h 2616970"/>
                  <a:gd name="connsiteX3" fmla="*/ 1435100 w 2857500"/>
                  <a:gd name="connsiteY3" fmla="*/ 0 h 2616970"/>
                  <a:gd name="connsiteX0" fmla="*/ 1435100 w 2978617"/>
                  <a:gd name="connsiteY0" fmla="*/ 138270 h 2755240"/>
                  <a:gd name="connsiteX1" fmla="*/ 2857500 w 2978617"/>
                  <a:gd name="connsiteY1" fmla="*/ 811370 h 2755240"/>
                  <a:gd name="connsiteX2" fmla="*/ 0 w 2978617"/>
                  <a:gd name="connsiteY2" fmla="*/ 2754470 h 2755240"/>
                  <a:gd name="connsiteX3" fmla="*/ 1435100 w 2978617"/>
                  <a:gd name="connsiteY3" fmla="*/ 138270 h 2755240"/>
                  <a:gd name="connsiteX0" fmla="*/ 1435100 w 2935015"/>
                  <a:gd name="connsiteY0" fmla="*/ 228667 h 2845637"/>
                  <a:gd name="connsiteX1" fmla="*/ 2857500 w 2935015"/>
                  <a:gd name="connsiteY1" fmla="*/ 901767 h 2845637"/>
                  <a:gd name="connsiteX2" fmla="*/ 0 w 2935015"/>
                  <a:gd name="connsiteY2" fmla="*/ 2844867 h 2845637"/>
                  <a:gd name="connsiteX3" fmla="*/ 1435100 w 2935015"/>
                  <a:gd name="connsiteY3" fmla="*/ 228667 h 2845637"/>
                  <a:gd name="connsiteX0" fmla="*/ 1435100 w 2861117"/>
                  <a:gd name="connsiteY0" fmla="*/ 250196 h 2867166"/>
                  <a:gd name="connsiteX1" fmla="*/ 2857500 w 2861117"/>
                  <a:gd name="connsiteY1" fmla="*/ 923296 h 2867166"/>
                  <a:gd name="connsiteX2" fmla="*/ 0 w 2861117"/>
                  <a:gd name="connsiteY2" fmla="*/ 2866396 h 2867166"/>
                  <a:gd name="connsiteX3" fmla="*/ 1435100 w 2861117"/>
                  <a:gd name="connsiteY3" fmla="*/ 250196 h 2867166"/>
                  <a:gd name="connsiteX0" fmla="*/ 1435100 w 2860844"/>
                  <a:gd name="connsiteY0" fmla="*/ 421200 h 3038170"/>
                  <a:gd name="connsiteX1" fmla="*/ 2857500 w 2860844"/>
                  <a:gd name="connsiteY1" fmla="*/ 1094300 h 3038170"/>
                  <a:gd name="connsiteX2" fmla="*/ 0 w 2860844"/>
                  <a:gd name="connsiteY2" fmla="*/ 3037400 h 3038170"/>
                  <a:gd name="connsiteX3" fmla="*/ 1435100 w 2860844"/>
                  <a:gd name="connsiteY3" fmla="*/ 421200 h 3038170"/>
                  <a:gd name="connsiteX0" fmla="*/ 1435100 w 2924171"/>
                  <a:gd name="connsiteY0" fmla="*/ 414635 h 3031612"/>
                  <a:gd name="connsiteX1" fmla="*/ 2921000 w 2924171"/>
                  <a:gd name="connsiteY1" fmla="*/ 1100435 h 3031612"/>
                  <a:gd name="connsiteX2" fmla="*/ 0 w 2924171"/>
                  <a:gd name="connsiteY2" fmla="*/ 3030835 h 3031612"/>
                  <a:gd name="connsiteX3" fmla="*/ 1435100 w 2924171"/>
                  <a:gd name="connsiteY3" fmla="*/ 414635 h 3031612"/>
                  <a:gd name="connsiteX0" fmla="*/ 1435100 w 2943947"/>
                  <a:gd name="connsiteY0" fmla="*/ 434155 h 3051132"/>
                  <a:gd name="connsiteX1" fmla="*/ 2921000 w 2943947"/>
                  <a:gd name="connsiteY1" fmla="*/ 1119955 h 3051132"/>
                  <a:gd name="connsiteX2" fmla="*/ 0 w 2943947"/>
                  <a:gd name="connsiteY2" fmla="*/ 3050355 h 3051132"/>
                  <a:gd name="connsiteX3" fmla="*/ 1435100 w 2943947"/>
                  <a:gd name="connsiteY3" fmla="*/ 434155 h 3051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43947" h="3051132">
                    <a:moveTo>
                      <a:pt x="1435100" y="434155"/>
                    </a:moveTo>
                    <a:cubicBezTo>
                      <a:pt x="1820333" y="150522"/>
                      <a:pt x="3132667" y="-666512"/>
                      <a:pt x="2921000" y="1119955"/>
                    </a:cubicBezTo>
                    <a:cubicBezTo>
                      <a:pt x="2844800" y="1716855"/>
                      <a:pt x="1752600" y="3088455"/>
                      <a:pt x="0" y="3050355"/>
                    </a:cubicBezTo>
                    <a:cubicBezTo>
                      <a:pt x="287867" y="1454388"/>
                      <a:pt x="1020233" y="734722"/>
                      <a:pt x="1435100" y="434155"/>
                    </a:cubicBezTo>
                    <a:close/>
                  </a:path>
                </a:pathLst>
              </a:custGeom>
              <a:gradFill>
                <a:gsLst>
                  <a:gs pos="0">
                    <a:srgbClr val="DF7C27"/>
                  </a:gs>
                  <a:gs pos="66000">
                    <a:srgbClr val="5C8B9D"/>
                  </a:gs>
                </a:gsLst>
                <a:lin ang="13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2">
                <a:extLst>
                  <a:ext uri="{FF2B5EF4-FFF2-40B4-BE49-F238E27FC236}">
                    <a16:creationId xmlns:a16="http://schemas.microsoft.com/office/drawing/2014/main" id="{F831B676-C109-E6B7-CCA0-3E1BF4B38DFA}"/>
                  </a:ext>
                </a:extLst>
              </p:cNvPr>
              <p:cNvSpPr/>
              <p:nvPr/>
            </p:nvSpPr>
            <p:spPr>
              <a:xfrm>
                <a:off x="7329165" y="1247533"/>
                <a:ext cx="1295181" cy="736597"/>
              </a:xfrm>
              <a:custGeom>
                <a:avLst/>
                <a:gdLst>
                  <a:gd name="connsiteX0" fmla="*/ 0 w 558581"/>
                  <a:gd name="connsiteY0" fmla="*/ 0 h 300022"/>
                  <a:gd name="connsiteX1" fmla="*/ 558581 w 558581"/>
                  <a:gd name="connsiteY1" fmla="*/ 0 h 300022"/>
                  <a:gd name="connsiteX2" fmla="*/ 558581 w 558581"/>
                  <a:gd name="connsiteY2" fmla="*/ 300022 h 300022"/>
                  <a:gd name="connsiteX3" fmla="*/ 0 w 558581"/>
                  <a:gd name="connsiteY3" fmla="*/ 300022 h 300022"/>
                  <a:gd name="connsiteX4" fmla="*/ 0 w 558581"/>
                  <a:gd name="connsiteY4" fmla="*/ 0 h 300022"/>
                  <a:gd name="connsiteX0" fmla="*/ 0 w 933231"/>
                  <a:gd name="connsiteY0" fmla="*/ 0 h 452422"/>
                  <a:gd name="connsiteX1" fmla="*/ 558581 w 933231"/>
                  <a:gd name="connsiteY1" fmla="*/ 0 h 452422"/>
                  <a:gd name="connsiteX2" fmla="*/ 933231 w 933231"/>
                  <a:gd name="connsiteY2" fmla="*/ 452422 h 452422"/>
                  <a:gd name="connsiteX3" fmla="*/ 0 w 933231"/>
                  <a:gd name="connsiteY3" fmla="*/ 300022 h 452422"/>
                  <a:gd name="connsiteX4" fmla="*/ 0 w 933231"/>
                  <a:gd name="connsiteY4" fmla="*/ 0 h 452422"/>
                  <a:gd name="connsiteX0" fmla="*/ 0 w 933231"/>
                  <a:gd name="connsiteY0" fmla="*/ 165100 h 617522"/>
                  <a:gd name="connsiteX1" fmla="*/ 101381 w 933231"/>
                  <a:gd name="connsiteY1" fmla="*/ 0 h 617522"/>
                  <a:gd name="connsiteX2" fmla="*/ 933231 w 933231"/>
                  <a:gd name="connsiteY2" fmla="*/ 617522 h 617522"/>
                  <a:gd name="connsiteX3" fmla="*/ 0 w 933231"/>
                  <a:gd name="connsiteY3" fmla="*/ 465122 h 617522"/>
                  <a:gd name="connsiteX4" fmla="*/ 0 w 933231"/>
                  <a:gd name="connsiteY4" fmla="*/ 165100 h 617522"/>
                  <a:gd name="connsiteX0" fmla="*/ 0 w 1009431"/>
                  <a:gd name="connsiteY0" fmla="*/ 120650 h 617522"/>
                  <a:gd name="connsiteX1" fmla="*/ 177581 w 1009431"/>
                  <a:gd name="connsiteY1" fmla="*/ 0 h 617522"/>
                  <a:gd name="connsiteX2" fmla="*/ 1009431 w 1009431"/>
                  <a:gd name="connsiteY2" fmla="*/ 617522 h 617522"/>
                  <a:gd name="connsiteX3" fmla="*/ 76200 w 1009431"/>
                  <a:gd name="connsiteY3" fmla="*/ 465122 h 617522"/>
                  <a:gd name="connsiteX4" fmla="*/ 0 w 100943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47650 w 1257081"/>
                  <a:gd name="connsiteY0" fmla="*/ 120650 h 617522"/>
                  <a:gd name="connsiteX1" fmla="*/ 425231 w 1257081"/>
                  <a:gd name="connsiteY1" fmla="*/ 0 h 617522"/>
                  <a:gd name="connsiteX2" fmla="*/ 1257081 w 1257081"/>
                  <a:gd name="connsiteY2" fmla="*/ 617522 h 617522"/>
                  <a:gd name="connsiteX3" fmla="*/ 0 w 1257081"/>
                  <a:gd name="connsiteY3" fmla="*/ 395272 h 617522"/>
                  <a:gd name="connsiteX4" fmla="*/ 247650 w 1257081"/>
                  <a:gd name="connsiteY4" fmla="*/ 120650 h 617522"/>
                  <a:gd name="connsiteX0" fmla="*/ 273050 w 1282481"/>
                  <a:gd name="connsiteY0" fmla="*/ 120650 h 617522"/>
                  <a:gd name="connsiteX1" fmla="*/ 450631 w 1282481"/>
                  <a:gd name="connsiteY1" fmla="*/ 0 h 617522"/>
                  <a:gd name="connsiteX2" fmla="*/ 1282481 w 1282481"/>
                  <a:gd name="connsiteY2" fmla="*/ 617522 h 617522"/>
                  <a:gd name="connsiteX3" fmla="*/ 0 w 1282481"/>
                  <a:gd name="connsiteY3" fmla="*/ 373047 h 617522"/>
                  <a:gd name="connsiteX4" fmla="*/ 273050 w 1282481"/>
                  <a:gd name="connsiteY4" fmla="*/ 120650 h 617522"/>
                  <a:gd name="connsiteX0" fmla="*/ 273050 w 1282481"/>
                  <a:gd name="connsiteY0" fmla="*/ 120650 h 727494"/>
                  <a:gd name="connsiteX1" fmla="*/ 450631 w 1282481"/>
                  <a:gd name="connsiteY1" fmla="*/ 0 h 727494"/>
                  <a:gd name="connsiteX2" fmla="*/ 1282481 w 1282481"/>
                  <a:gd name="connsiteY2" fmla="*/ 617522 h 727494"/>
                  <a:gd name="connsiteX3" fmla="*/ 0 w 1282481"/>
                  <a:gd name="connsiteY3" fmla="*/ 373047 h 727494"/>
                  <a:gd name="connsiteX4" fmla="*/ 273050 w 1282481"/>
                  <a:gd name="connsiteY4" fmla="*/ 120650 h 727494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20650 h 749297"/>
                  <a:gd name="connsiteX1" fmla="*/ 450631 w 1282481"/>
                  <a:gd name="connsiteY1" fmla="*/ 0 h 749297"/>
                  <a:gd name="connsiteX2" fmla="*/ 1282481 w 1282481"/>
                  <a:gd name="connsiteY2" fmla="*/ 617522 h 749297"/>
                  <a:gd name="connsiteX3" fmla="*/ 0 w 1282481"/>
                  <a:gd name="connsiteY3" fmla="*/ 373047 h 749297"/>
                  <a:gd name="connsiteX4" fmla="*/ 273050 w 1282481"/>
                  <a:gd name="connsiteY4" fmla="*/ 120650 h 7492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6333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82481"/>
                  <a:gd name="connsiteY0" fmla="*/ 107950 h 736597"/>
                  <a:gd name="connsiteX1" fmla="*/ 495081 w 1282481"/>
                  <a:gd name="connsiteY1" fmla="*/ 0 h 736597"/>
                  <a:gd name="connsiteX2" fmla="*/ 1282481 w 1282481"/>
                  <a:gd name="connsiteY2" fmla="*/ 604822 h 736597"/>
                  <a:gd name="connsiteX3" fmla="*/ 0 w 1282481"/>
                  <a:gd name="connsiteY3" fmla="*/ 360347 h 736597"/>
                  <a:gd name="connsiteX4" fmla="*/ 273050 w 1282481"/>
                  <a:gd name="connsiteY4" fmla="*/ 107950 h 736597"/>
                  <a:gd name="connsiteX0" fmla="*/ 273050 w 1295181"/>
                  <a:gd name="connsiteY0" fmla="*/ 107950 h 736597"/>
                  <a:gd name="connsiteX1" fmla="*/ 495081 w 1295181"/>
                  <a:gd name="connsiteY1" fmla="*/ 0 h 736597"/>
                  <a:gd name="connsiteX2" fmla="*/ 1295181 w 1295181"/>
                  <a:gd name="connsiteY2" fmla="*/ 604822 h 736597"/>
                  <a:gd name="connsiteX3" fmla="*/ 0 w 1295181"/>
                  <a:gd name="connsiteY3" fmla="*/ 360347 h 736597"/>
                  <a:gd name="connsiteX4" fmla="*/ 273050 w 1295181"/>
                  <a:gd name="connsiteY4" fmla="*/ 107950 h 736597"/>
                  <a:gd name="connsiteX0" fmla="*/ 273050 w 1295181"/>
                  <a:gd name="connsiteY0" fmla="*/ 107950 h 736597"/>
                  <a:gd name="connsiteX1" fmla="*/ 495081 w 1295181"/>
                  <a:gd name="connsiteY1" fmla="*/ 0 h 736597"/>
                  <a:gd name="connsiteX2" fmla="*/ 1295181 w 1295181"/>
                  <a:gd name="connsiteY2" fmla="*/ 604822 h 736597"/>
                  <a:gd name="connsiteX3" fmla="*/ 0 w 1295181"/>
                  <a:gd name="connsiteY3" fmla="*/ 360347 h 736597"/>
                  <a:gd name="connsiteX4" fmla="*/ 273050 w 1295181"/>
                  <a:gd name="connsiteY4" fmla="*/ 107950 h 736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5181" h="736597">
                    <a:moveTo>
                      <a:pt x="273050" y="107950"/>
                    </a:moveTo>
                    <a:cubicBezTo>
                      <a:pt x="341769" y="67733"/>
                      <a:pt x="435887" y="40217"/>
                      <a:pt x="495081" y="0"/>
                    </a:cubicBezTo>
                    <a:cubicBezTo>
                      <a:pt x="715214" y="62966"/>
                      <a:pt x="1186173" y="202131"/>
                      <a:pt x="1295181" y="604822"/>
                    </a:cubicBezTo>
                    <a:cubicBezTo>
                      <a:pt x="867687" y="523330"/>
                      <a:pt x="189369" y="1086364"/>
                      <a:pt x="0" y="360347"/>
                    </a:cubicBezTo>
                    <a:cubicBezTo>
                      <a:pt x="103717" y="298440"/>
                      <a:pt x="220133" y="350832"/>
                      <a:pt x="273050" y="107950"/>
                    </a:cubicBezTo>
                    <a:close/>
                  </a:path>
                </a:pathLst>
              </a:custGeom>
              <a:solidFill>
                <a:srgbClr val="5C8B9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105C88BE-7138-5E13-D357-A75A8A668BA5}"/>
                  </a:ext>
                </a:extLst>
              </p:cNvPr>
              <p:cNvSpPr/>
              <p:nvPr/>
            </p:nvSpPr>
            <p:spPr>
              <a:xfrm>
                <a:off x="7382921" y="1674946"/>
                <a:ext cx="1241425" cy="180584"/>
              </a:xfrm>
              <a:custGeom>
                <a:avLst/>
                <a:gdLst>
                  <a:gd name="connsiteX0" fmla="*/ 0 w 1241425"/>
                  <a:gd name="connsiteY0" fmla="*/ 63109 h 180584"/>
                  <a:gd name="connsiteX1" fmla="*/ 292100 w 1241425"/>
                  <a:gd name="connsiteY1" fmla="*/ 18659 h 180584"/>
                  <a:gd name="connsiteX2" fmla="*/ 644525 w 1241425"/>
                  <a:gd name="connsiteY2" fmla="*/ 2784 h 180584"/>
                  <a:gd name="connsiteX3" fmla="*/ 949325 w 1241425"/>
                  <a:gd name="connsiteY3" fmla="*/ 72634 h 180584"/>
                  <a:gd name="connsiteX4" fmla="*/ 1241425 w 1241425"/>
                  <a:gd name="connsiteY4" fmla="*/ 180584 h 180584"/>
                  <a:gd name="connsiteX5" fmla="*/ 1241425 w 1241425"/>
                  <a:gd name="connsiteY5" fmla="*/ 180584 h 18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41425" h="180584">
                    <a:moveTo>
                      <a:pt x="0" y="63109"/>
                    </a:moveTo>
                    <a:cubicBezTo>
                      <a:pt x="92339" y="45911"/>
                      <a:pt x="184679" y="28713"/>
                      <a:pt x="292100" y="18659"/>
                    </a:cubicBezTo>
                    <a:cubicBezTo>
                      <a:pt x="399521" y="8605"/>
                      <a:pt x="534988" y="-6212"/>
                      <a:pt x="644525" y="2784"/>
                    </a:cubicBezTo>
                    <a:cubicBezTo>
                      <a:pt x="754062" y="11780"/>
                      <a:pt x="849842" y="43001"/>
                      <a:pt x="949325" y="72634"/>
                    </a:cubicBezTo>
                    <a:cubicBezTo>
                      <a:pt x="1048808" y="102267"/>
                      <a:pt x="1241425" y="180584"/>
                      <a:pt x="1241425" y="180584"/>
                    </a:cubicBezTo>
                    <a:lnTo>
                      <a:pt x="1241425" y="180584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21FB9B3-D1F6-26B5-EA81-4DA38E5D611E}"/>
              </a:ext>
            </a:extLst>
          </p:cNvPr>
          <p:cNvGrpSpPr/>
          <p:nvPr/>
        </p:nvGrpSpPr>
        <p:grpSpPr>
          <a:xfrm>
            <a:off x="541246" y="3109209"/>
            <a:ext cx="6891740" cy="4373807"/>
            <a:chOff x="3132075" y="3292695"/>
            <a:chExt cx="6891740" cy="4373807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5EAEB0D-99C4-7B91-78BA-0CF3D901C0CD}"/>
                </a:ext>
              </a:extLst>
            </p:cNvPr>
            <p:cNvSpPr txBox="1"/>
            <p:nvPr/>
          </p:nvSpPr>
          <p:spPr>
            <a:xfrm>
              <a:off x="3132075" y="6343063"/>
              <a:ext cx="689174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D4155B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X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ylophone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0AD0297-A855-AA4B-D822-D85D91FA8649}"/>
                </a:ext>
              </a:extLst>
            </p:cNvPr>
            <p:cNvGrpSpPr/>
            <p:nvPr/>
          </p:nvGrpSpPr>
          <p:grpSpPr>
            <a:xfrm>
              <a:off x="3596093" y="3292695"/>
              <a:ext cx="4592132" cy="3433281"/>
              <a:chOff x="422028" y="1259424"/>
              <a:chExt cx="7477462" cy="5590482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E9D6BAB7-46F0-290C-B0C1-5E151971255B}"/>
                  </a:ext>
                </a:extLst>
              </p:cNvPr>
              <p:cNvGrpSpPr/>
              <p:nvPr/>
            </p:nvGrpSpPr>
            <p:grpSpPr>
              <a:xfrm>
                <a:off x="422028" y="1259424"/>
                <a:ext cx="7477462" cy="5590482"/>
                <a:chOff x="2154868" y="-365340"/>
                <a:chExt cx="9049944" cy="6766140"/>
              </a:xfrm>
            </p:grpSpPr>
            <p:sp>
              <p:nvSpPr>
                <p:cNvPr id="122" name="Rectangle: Rounded Corners 6">
                  <a:extLst>
                    <a:ext uri="{FF2B5EF4-FFF2-40B4-BE49-F238E27FC236}">
                      <a16:creationId xmlns:a16="http://schemas.microsoft.com/office/drawing/2014/main" id="{766123DF-268D-D363-7562-924D95F263BC}"/>
                    </a:ext>
                  </a:extLst>
                </p:cNvPr>
                <p:cNvSpPr/>
                <p:nvPr/>
              </p:nvSpPr>
              <p:spPr>
                <a:xfrm rot="19520438">
                  <a:off x="3862629" y="-365340"/>
                  <a:ext cx="5049178" cy="6157266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  <a:gd name="connsiteX0" fmla="*/ 380639 w 4942220"/>
                    <a:gd name="connsiteY0" fmla="*/ 826456 h 6620004"/>
                    <a:gd name="connsiteX1" fmla="*/ 32791 w 4942220"/>
                    <a:gd name="connsiteY1" fmla="*/ 0 h 6620004"/>
                    <a:gd name="connsiteX2" fmla="*/ 2100090 w 4942220"/>
                    <a:gd name="connsiteY2" fmla="*/ 197071 h 6620004"/>
                    <a:gd name="connsiteX3" fmla="*/ 4942044 w 4942220"/>
                    <a:gd name="connsiteY3" fmla="*/ 6620004 h 6620004"/>
                    <a:gd name="connsiteX4" fmla="*/ 380639 w 4942220"/>
                    <a:gd name="connsiteY4" fmla="*/ 826456 h 6620004"/>
                    <a:gd name="connsiteX0" fmla="*/ 2421265 w 4914534"/>
                    <a:gd name="connsiteY0" fmla="*/ 6008334 h 6620004"/>
                    <a:gd name="connsiteX1" fmla="*/ 5105 w 4914534"/>
                    <a:gd name="connsiteY1" fmla="*/ 0 h 6620004"/>
                    <a:gd name="connsiteX2" fmla="*/ 2072404 w 4914534"/>
                    <a:gd name="connsiteY2" fmla="*/ 197071 h 6620004"/>
                    <a:gd name="connsiteX3" fmla="*/ 4914358 w 4914534"/>
                    <a:gd name="connsiteY3" fmla="*/ 6620004 h 6620004"/>
                    <a:gd name="connsiteX4" fmla="*/ 2421265 w 4914534"/>
                    <a:gd name="connsiteY4" fmla="*/ 6008334 h 6620004"/>
                    <a:gd name="connsiteX0" fmla="*/ 2421265 w 4858831"/>
                    <a:gd name="connsiteY0" fmla="*/ 6008334 h 6164614"/>
                    <a:gd name="connsiteX1" fmla="*/ 5105 w 4858831"/>
                    <a:gd name="connsiteY1" fmla="*/ 0 h 6164614"/>
                    <a:gd name="connsiteX2" fmla="*/ 2072404 w 4858831"/>
                    <a:gd name="connsiteY2" fmla="*/ 197071 h 6164614"/>
                    <a:gd name="connsiteX3" fmla="*/ 4858651 w 4858831"/>
                    <a:gd name="connsiteY3" fmla="*/ 6164614 h 6164614"/>
                    <a:gd name="connsiteX4" fmla="*/ 2421265 w 4858831"/>
                    <a:gd name="connsiteY4" fmla="*/ 6008334 h 6164614"/>
                    <a:gd name="connsiteX0" fmla="*/ 2421265 w 5049178"/>
                    <a:gd name="connsiteY0" fmla="*/ 6008334 h 6157266"/>
                    <a:gd name="connsiteX1" fmla="*/ 5105 w 5049178"/>
                    <a:gd name="connsiteY1" fmla="*/ 0 h 6157266"/>
                    <a:gd name="connsiteX2" fmla="*/ 2072404 w 5049178"/>
                    <a:gd name="connsiteY2" fmla="*/ 197071 h 6157266"/>
                    <a:gd name="connsiteX3" fmla="*/ 5049010 w 5049178"/>
                    <a:gd name="connsiteY3" fmla="*/ 6157266 h 6157266"/>
                    <a:gd name="connsiteX4" fmla="*/ 2421265 w 5049178"/>
                    <a:gd name="connsiteY4" fmla="*/ 6008334 h 6157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9178" h="6157266">
                      <a:moveTo>
                        <a:pt x="2421265" y="6008334"/>
                      </a:moveTo>
                      <a:cubicBezTo>
                        <a:pt x="2223050" y="5937829"/>
                        <a:pt x="-123612" y="55229"/>
                        <a:pt x="5105" y="0"/>
                      </a:cubicBezTo>
                      <a:lnTo>
                        <a:pt x="2072404" y="197071"/>
                      </a:lnTo>
                      <a:cubicBezTo>
                        <a:pt x="2316308" y="422684"/>
                        <a:pt x="5073964" y="6047942"/>
                        <a:pt x="5049010" y="6157266"/>
                      </a:cubicBezTo>
                      <a:lnTo>
                        <a:pt x="2421265" y="6008334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2">
                  <a:extLst>
                    <a:ext uri="{FF2B5EF4-FFF2-40B4-BE49-F238E27FC236}">
                      <a16:creationId xmlns:a16="http://schemas.microsoft.com/office/drawing/2014/main" id="{5ADA0F4E-FE8B-227C-30F4-548B6A205CB2}"/>
                    </a:ext>
                  </a:extLst>
                </p:cNvPr>
                <p:cNvSpPr/>
                <p:nvPr/>
              </p:nvSpPr>
              <p:spPr>
                <a:xfrm>
                  <a:off x="2197290" y="1310184"/>
                  <a:ext cx="6823880" cy="5090616"/>
                </a:xfrm>
                <a:custGeom>
                  <a:avLst/>
                  <a:gdLst>
                    <a:gd name="connsiteX0" fmla="*/ 0 w 6537278"/>
                    <a:gd name="connsiteY0" fmla="*/ 0 h 4694830"/>
                    <a:gd name="connsiteX1" fmla="*/ 6537278 w 6537278"/>
                    <a:gd name="connsiteY1" fmla="*/ 0 h 4694830"/>
                    <a:gd name="connsiteX2" fmla="*/ 6537278 w 6537278"/>
                    <a:gd name="connsiteY2" fmla="*/ 4694830 h 4694830"/>
                    <a:gd name="connsiteX3" fmla="*/ 0 w 6537278"/>
                    <a:gd name="connsiteY3" fmla="*/ 4694830 h 4694830"/>
                    <a:gd name="connsiteX4" fmla="*/ 0 w 6537278"/>
                    <a:gd name="connsiteY4" fmla="*/ 0 h 4694830"/>
                    <a:gd name="connsiteX0" fmla="*/ 40943 w 6578221"/>
                    <a:gd name="connsiteY0" fmla="*/ 0 h 4694830"/>
                    <a:gd name="connsiteX1" fmla="*/ 6578221 w 6578221"/>
                    <a:gd name="connsiteY1" fmla="*/ 0 h 4694830"/>
                    <a:gd name="connsiteX2" fmla="*/ 6578221 w 6578221"/>
                    <a:gd name="connsiteY2" fmla="*/ 4694830 h 4694830"/>
                    <a:gd name="connsiteX3" fmla="*/ 0 w 6578221"/>
                    <a:gd name="connsiteY3" fmla="*/ 368490 h 4694830"/>
                    <a:gd name="connsiteX4" fmla="*/ 40943 w 6578221"/>
                    <a:gd name="connsiteY4" fmla="*/ 0 h 4694830"/>
                    <a:gd name="connsiteX0" fmla="*/ 0 w 6537278"/>
                    <a:gd name="connsiteY0" fmla="*/ 0 h 4694830"/>
                    <a:gd name="connsiteX1" fmla="*/ 6537278 w 6537278"/>
                    <a:gd name="connsiteY1" fmla="*/ 0 h 4694830"/>
                    <a:gd name="connsiteX2" fmla="*/ 6537278 w 6537278"/>
                    <a:gd name="connsiteY2" fmla="*/ 4694830 h 4694830"/>
                    <a:gd name="connsiteX3" fmla="*/ 13648 w 6537278"/>
                    <a:gd name="connsiteY3" fmla="*/ 395785 h 4694830"/>
                    <a:gd name="connsiteX4" fmla="*/ 0 w 6537278"/>
                    <a:gd name="connsiteY4" fmla="*/ 0 h 4694830"/>
                    <a:gd name="connsiteX0" fmla="*/ 0 w 6537278"/>
                    <a:gd name="connsiteY0" fmla="*/ 0 h 4763069"/>
                    <a:gd name="connsiteX1" fmla="*/ 6537278 w 6537278"/>
                    <a:gd name="connsiteY1" fmla="*/ 0 h 4763069"/>
                    <a:gd name="connsiteX2" fmla="*/ 6455392 w 6537278"/>
                    <a:gd name="connsiteY2" fmla="*/ 4763069 h 4763069"/>
                    <a:gd name="connsiteX3" fmla="*/ 13648 w 6537278"/>
                    <a:gd name="connsiteY3" fmla="*/ 395785 h 4763069"/>
                    <a:gd name="connsiteX4" fmla="*/ 0 w 6537278"/>
                    <a:gd name="connsiteY4" fmla="*/ 0 h 4763069"/>
                    <a:gd name="connsiteX0" fmla="*/ 0 w 6796585"/>
                    <a:gd name="connsiteY0" fmla="*/ 0 h 4763069"/>
                    <a:gd name="connsiteX1" fmla="*/ 6796585 w 6796585"/>
                    <a:gd name="connsiteY1" fmla="*/ 4640239 h 4763069"/>
                    <a:gd name="connsiteX2" fmla="*/ 6455392 w 6796585"/>
                    <a:gd name="connsiteY2" fmla="*/ 4763069 h 4763069"/>
                    <a:gd name="connsiteX3" fmla="*/ 13648 w 6796585"/>
                    <a:gd name="connsiteY3" fmla="*/ 395785 h 4763069"/>
                    <a:gd name="connsiteX4" fmla="*/ 0 w 6796585"/>
                    <a:gd name="connsiteY4" fmla="*/ 0 h 4763069"/>
                    <a:gd name="connsiteX0" fmla="*/ 0 w 6796585"/>
                    <a:gd name="connsiteY0" fmla="*/ 0 h 4763069"/>
                    <a:gd name="connsiteX1" fmla="*/ 6728346 w 6796585"/>
                    <a:gd name="connsiteY1" fmla="*/ 3903260 h 4763069"/>
                    <a:gd name="connsiteX2" fmla="*/ 6796585 w 6796585"/>
                    <a:gd name="connsiteY2" fmla="*/ 4640239 h 4763069"/>
                    <a:gd name="connsiteX3" fmla="*/ 6455392 w 6796585"/>
                    <a:gd name="connsiteY3" fmla="*/ 4763069 h 4763069"/>
                    <a:gd name="connsiteX4" fmla="*/ 13648 w 6796585"/>
                    <a:gd name="connsiteY4" fmla="*/ 395785 h 4763069"/>
                    <a:gd name="connsiteX5" fmla="*/ 0 w 6796585"/>
                    <a:gd name="connsiteY5" fmla="*/ 0 h 4763069"/>
                    <a:gd name="connsiteX0" fmla="*/ 0 w 6796585"/>
                    <a:gd name="connsiteY0" fmla="*/ 0 h 4763069"/>
                    <a:gd name="connsiteX1" fmla="*/ 6769289 w 6796585"/>
                    <a:gd name="connsiteY1" fmla="*/ 3889612 h 4763069"/>
                    <a:gd name="connsiteX2" fmla="*/ 6796585 w 6796585"/>
                    <a:gd name="connsiteY2" fmla="*/ 4640239 h 4763069"/>
                    <a:gd name="connsiteX3" fmla="*/ 6455392 w 6796585"/>
                    <a:gd name="connsiteY3" fmla="*/ 4763069 h 4763069"/>
                    <a:gd name="connsiteX4" fmla="*/ 13648 w 6796585"/>
                    <a:gd name="connsiteY4" fmla="*/ 395785 h 4763069"/>
                    <a:gd name="connsiteX5" fmla="*/ 0 w 6796585"/>
                    <a:gd name="connsiteY5" fmla="*/ 0 h 4763069"/>
                    <a:gd name="connsiteX0" fmla="*/ 40943 w 6782937"/>
                    <a:gd name="connsiteY0" fmla="*/ 0 h 5008729"/>
                    <a:gd name="connsiteX1" fmla="*/ 6755641 w 6782937"/>
                    <a:gd name="connsiteY1" fmla="*/ 4135272 h 5008729"/>
                    <a:gd name="connsiteX2" fmla="*/ 6782937 w 6782937"/>
                    <a:gd name="connsiteY2" fmla="*/ 4885899 h 5008729"/>
                    <a:gd name="connsiteX3" fmla="*/ 6441744 w 6782937"/>
                    <a:gd name="connsiteY3" fmla="*/ 5008729 h 5008729"/>
                    <a:gd name="connsiteX4" fmla="*/ 0 w 6782937"/>
                    <a:gd name="connsiteY4" fmla="*/ 641445 h 5008729"/>
                    <a:gd name="connsiteX5" fmla="*/ 40943 w 6782937"/>
                    <a:gd name="connsiteY5" fmla="*/ 0 h 5008729"/>
                    <a:gd name="connsiteX0" fmla="*/ 40943 w 6782937"/>
                    <a:gd name="connsiteY0" fmla="*/ 0 h 5063320"/>
                    <a:gd name="connsiteX1" fmla="*/ 6755641 w 6782937"/>
                    <a:gd name="connsiteY1" fmla="*/ 4189863 h 5063320"/>
                    <a:gd name="connsiteX2" fmla="*/ 6782937 w 6782937"/>
                    <a:gd name="connsiteY2" fmla="*/ 4940490 h 5063320"/>
                    <a:gd name="connsiteX3" fmla="*/ 6441744 w 6782937"/>
                    <a:gd name="connsiteY3" fmla="*/ 5063320 h 5063320"/>
                    <a:gd name="connsiteX4" fmla="*/ 0 w 6782937"/>
                    <a:gd name="connsiteY4" fmla="*/ 696036 h 5063320"/>
                    <a:gd name="connsiteX5" fmla="*/ 40943 w 6782937"/>
                    <a:gd name="connsiteY5" fmla="*/ 0 h 5063320"/>
                    <a:gd name="connsiteX0" fmla="*/ 81886 w 6823880"/>
                    <a:gd name="connsiteY0" fmla="*/ 0 h 5063320"/>
                    <a:gd name="connsiteX1" fmla="*/ 6796584 w 6823880"/>
                    <a:gd name="connsiteY1" fmla="*/ 4189863 h 5063320"/>
                    <a:gd name="connsiteX2" fmla="*/ 6823880 w 6823880"/>
                    <a:gd name="connsiteY2" fmla="*/ 4940490 h 5063320"/>
                    <a:gd name="connsiteX3" fmla="*/ 6482687 w 6823880"/>
                    <a:gd name="connsiteY3" fmla="*/ 5063320 h 5063320"/>
                    <a:gd name="connsiteX4" fmla="*/ 0 w 6823880"/>
                    <a:gd name="connsiteY4" fmla="*/ 655093 h 5063320"/>
                    <a:gd name="connsiteX5" fmla="*/ 81886 w 6823880"/>
                    <a:gd name="connsiteY5" fmla="*/ 0 h 5063320"/>
                    <a:gd name="connsiteX0" fmla="*/ 27295 w 6823880"/>
                    <a:gd name="connsiteY0" fmla="*/ 0 h 5090616"/>
                    <a:gd name="connsiteX1" fmla="*/ 6796584 w 6823880"/>
                    <a:gd name="connsiteY1" fmla="*/ 4217159 h 5090616"/>
                    <a:gd name="connsiteX2" fmla="*/ 6823880 w 6823880"/>
                    <a:gd name="connsiteY2" fmla="*/ 4967786 h 5090616"/>
                    <a:gd name="connsiteX3" fmla="*/ 6482687 w 6823880"/>
                    <a:gd name="connsiteY3" fmla="*/ 5090616 h 5090616"/>
                    <a:gd name="connsiteX4" fmla="*/ 0 w 6823880"/>
                    <a:gd name="connsiteY4" fmla="*/ 682389 h 5090616"/>
                    <a:gd name="connsiteX5" fmla="*/ 27295 w 6823880"/>
                    <a:gd name="connsiteY5" fmla="*/ 0 h 5090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823880" h="5090616">
                      <a:moveTo>
                        <a:pt x="27295" y="0"/>
                      </a:moveTo>
                      <a:cubicBezTo>
                        <a:pt x="2156346" y="1451212"/>
                        <a:pt x="4667533" y="2765947"/>
                        <a:pt x="6796584" y="4217159"/>
                      </a:cubicBezTo>
                      <a:lnTo>
                        <a:pt x="6823880" y="4967786"/>
                      </a:lnTo>
                      <a:lnTo>
                        <a:pt x="6482687" y="5090616"/>
                      </a:lnTo>
                      <a:lnTo>
                        <a:pt x="0" y="682389"/>
                      </a:lnTo>
                      <a:lnTo>
                        <a:pt x="27295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2">
                  <a:extLst>
                    <a:ext uri="{FF2B5EF4-FFF2-40B4-BE49-F238E27FC236}">
                      <a16:creationId xmlns:a16="http://schemas.microsoft.com/office/drawing/2014/main" id="{FCF4C754-919A-3833-D9A5-1A1D707DF02B}"/>
                    </a:ext>
                  </a:extLst>
                </p:cNvPr>
                <p:cNvSpPr/>
                <p:nvPr/>
              </p:nvSpPr>
              <p:spPr>
                <a:xfrm>
                  <a:off x="4217159" y="873457"/>
                  <a:ext cx="6987653" cy="4217159"/>
                </a:xfrm>
                <a:custGeom>
                  <a:avLst/>
                  <a:gdLst>
                    <a:gd name="connsiteX0" fmla="*/ 0 w 6537278"/>
                    <a:gd name="connsiteY0" fmla="*/ 0 h 4694830"/>
                    <a:gd name="connsiteX1" fmla="*/ 6537278 w 6537278"/>
                    <a:gd name="connsiteY1" fmla="*/ 0 h 4694830"/>
                    <a:gd name="connsiteX2" fmla="*/ 6537278 w 6537278"/>
                    <a:gd name="connsiteY2" fmla="*/ 4694830 h 4694830"/>
                    <a:gd name="connsiteX3" fmla="*/ 0 w 6537278"/>
                    <a:gd name="connsiteY3" fmla="*/ 4694830 h 4694830"/>
                    <a:gd name="connsiteX4" fmla="*/ 0 w 6537278"/>
                    <a:gd name="connsiteY4" fmla="*/ 0 h 4694830"/>
                    <a:gd name="connsiteX0" fmla="*/ 40943 w 6578221"/>
                    <a:gd name="connsiteY0" fmla="*/ 0 h 4694830"/>
                    <a:gd name="connsiteX1" fmla="*/ 6578221 w 6578221"/>
                    <a:gd name="connsiteY1" fmla="*/ 0 h 4694830"/>
                    <a:gd name="connsiteX2" fmla="*/ 6578221 w 6578221"/>
                    <a:gd name="connsiteY2" fmla="*/ 4694830 h 4694830"/>
                    <a:gd name="connsiteX3" fmla="*/ 0 w 6578221"/>
                    <a:gd name="connsiteY3" fmla="*/ 368490 h 4694830"/>
                    <a:gd name="connsiteX4" fmla="*/ 40943 w 6578221"/>
                    <a:gd name="connsiteY4" fmla="*/ 0 h 4694830"/>
                    <a:gd name="connsiteX0" fmla="*/ 0 w 6537278"/>
                    <a:gd name="connsiteY0" fmla="*/ 0 h 4694830"/>
                    <a:gd name="connsiteX1" fmla="*/ 6537278 w 6537278"/>
                    <a:gd name="connsiteY1" fmla="*/ 0 h 4694830"/>
                    <a:gd name="connsiteX2" fmla="*/ 6537278 w 6537278"/>
                    <a:gd name="connsiteY2" fmla="*/ 4694830 h 4694830"/>
                    <a:gd name="connsiteX3" fmla="*/ 13648 w 6537278"/>
                    <a:gd name="connsiteY3" fmla="*/ 395785 h 4694830"/>
                    <a:gd name="connsiteX4" fmla="*/ 0 w 6537278"/>
                    <a:gd name="connsiteY4" fmla="*/ 0 h 4694830"/>
                    <a:gd name="connsiteX0" fmla="*/ 0 w 6537278"/>
                    <a:gd name="connsiteY0" fmla="*/ 0 h 4763069"/>
                    <a:gd name="connsiteX1" fmla="*/ 6537278 w 6537278"/>
                    <a:gd name="connsiteY1" fmla="*/ 0 h 4763069"/>
                    <a:gd name="connsiteX2" fmla="*/ 6455392 w 6537278"/>
                    <a:gd name="connsiteY2" fmla="*/ 4763069 h 4763069"/>
                    <a:gd name="connsiteX3" fmla="*/ 13648 w 6537278"/>
                    <a:gd name="connsiteY3" fmla="*/ 395785 h 4763069"/>
                    <a:gd name="connsiteX4" fmla="*/ 0 w 6537278"/>
                    <a:gd name="connsiteY4" fmla="*/ 0 h 4763069"/>
                    <a:gd name="connsiteX0" fmla="*/ 0 w 6796585"/>
                    <a:gd name="connsiteY0" fmla="*/ 0 h 4763069"/>
                    <a:gd name="connsiteX1" fmla="*/ 6796585 w 6796585"/>
                    <a:gd name="connsiteY1" fmla="*/ 4640239 h 4763069"/>
                    <a:gd name="connsiteX2" fmla="*/ 6455392 w 6796585"/>
                    <a:gd name="connsiteY2" fmla="*/ 4763069 h 4763069"/>
                    <a:gd name="connsiteX3" fmla="*/ 13648 w 6796585"/>
                    <a:gd name="connsiteY3" fmla="*/ 395785 h 4763069"/>
                    <a:gd name="connsiteX4" fmla="*/ 0 w 6796585"/>
                    <a:gd name="connsiteY4" fmla="*/ 0 h 4763069"/>
                    <a:gd name="connsiteX0" fmla="*/ 0 w 6796585"/>
                    <a:gd name="connsiteY0" fmla="*/ 0 h 4763069"/>
                    <a:gd name="connsiteX1" fmla="*/ 6728346 w 6796585"/>
                    <a:gd name="connsiteY1" fmla="*/ 3903260 h 4763069"/>
                    <a:gd name="connsiteX2" fmla="*/ 6796585 w 6796585"/>
                    <a:gd name="connsiteY2" fmla="*/ 4640239 h 4763069"/>
                    <a:gd name="connsiteX3" fmla="*/ 6455392 w 6796585"/>
                    <a:gd name="connsiteY3" fmla="*/ 4763069 h 4763069"/>
                    <a:gd name="connsiteX4" fmla="*/ 13648 w 6796585"/>
                    <a:gd name="connsiteY4" fmla="*/ 395785 h 4763069"/>
                    <a:gd name="connsiteX5" fmla="*/ 0 w 6796585"/>
                    <a:gd name="connsiteY5" fmla="*/ 0 h 4763069"/>
                    <a:gd name="connsiteX0" fmla="*/ 0 w 6796585"/>
                    <a:gd name="connsiteY0" fmla="*/ 0 h 4763069"/>
                    <a:gd name="connsiteX1" fmla="*/ 6769289 w 6796585"/>
                    <a:gd name="connsiteY1" fmla="*/ 3889612 h 4763069"/>
                    <a:gd name="connsiteX2" fmla="*/ 6796585 w 6796585"/>
                    <a:gd name="connsiteY2" fmla="*/ 4640239 h 4763069"/>
                    <a:gd name="connsiteX3" fmla="*/ 6455392 w 6796585"/>
                    <a:gd name="connsiteY3" fmla="*/ 4763069 h 4763069"/>
                    <a:gd name="connsiteX4" fmla="*/ 13648 w 6796585"/>
                    <a:gd name="connsiteY4" fmla="*/ 395785 h 4763069"/>
                    <a:gd name="connsiteX5" fmla="*/ 0 w 6796585"/>
                    <a:gd name="connsiteY5" fmla="*/ 0 h 4763069"/>
                    <a:gd name="connsiteX0" fmla="*/ 40943 w 6782937"/>
                    <a:gd name="connsiteY0" fmla="*/ 0 h 5008729"/>
                    <a:gd name="connsiteX1" fmla="*/ 6755641 w 6782937"/>
                    <a:gd name="connsiteY1" fmla="*/ 4135272 h 5008729"/>
                    <a:gd name="connsiteX2" fmla="*/ 6782937 w 6782937"/>
                    <a:gd name="connsiteY2" fmla="*/ 4885899 h 5008729"/>
                    <a:gd name="connsiteX3" fmla="*/ 6441744 w 6782937"/>
                    <a:gd name="connsiteY3" fmla="*/ 5008729 h 5008729"/>
                    <a:gd name="connsiteX4" fmla="*/ 0 w 6782937"/>
                    <a:gd name="connsiteY4" fmla="*/ 641445 h 5008729"/>
                    <a:gd name="connsiteX5" fmla="*/ 40943 w 6782937"/>
                    <a:gd name="connsiteY5" fmla="*/ 0 h 5008729"/>
                    <a:gd name="connsiteX0" fmla="*/ 40943 w 6782937"/>
                    <a:gd name="connsiteY0" fmla="*/ 0 h 5063320"/>
                    <a:gd name="connsiteX1" fmla="*/ 6755641 w 6782937"/>
                    <a:gd name="connsiteY1" fmla="*/ 4189863 h 5063320"/>
                    <a:gd name="connsiteX2" fmla="*/ 6782937 w 6782937"/>
                    <a:gd name="connsiteY2" fmla="*/ 4940490 h 5063320"/>
                    <a:gd name="connsiteX3" fmla="*/ 6441744 w 6782937"/>
                    <a:gd name="connsiteY3" fmla="*/ 5063320 h 5063320"/>
                    <a:gd name="connsiteX4" fmla="*/ 0 w 6782937"/>
                    <a:gd name="connsiteY4" fmla="*/ 696036 h 5063320"/>
                    <a:gd name="connsiteX5" fmla="*/ 40943 w 6782937"/>
                    <a:gd name="connsiteY5" fmla="*/ 0 h 5063320"/>
                    <a:gd name="connsiteX0" fmla="*/ 81886 w 6823880"/>
                    <a:gd name="connsiteY0" fmla="*/ 0 h 5063320"/>
                    <a:gd name="connsiteX1" fmla="*/ 6796584 w 6823880"/>
                    <a:gd name="connsiteY1" fmla="*/ 4189863 h 5063320"/>
                    <a:gd name="connsiteX2" fmla="*/ 6823880 w 6823880"/>
                    <a:gd name="connsiteY2" fmla="*/ 4940490 h 5063320"/>
                    <a:gd name="connsiteX3" fmla="*/ 6482687 w 6823880"/>
                    <a:gd name="connsiteY3" fmla="*/ 5063320 h 5063320"/>
                    <a:gd name="connsiteX4" fmla="*/ 0 w 6823880"/>
                    <a:gd name="connsiteY4" fmla="*/ 655093 h 5063320"/>
                    <a:gd name="connsiteX5" fmla="*/ 81886 w 6823880"/>
                    <a:gd name="connsiteY5" fmla="*/ 0 h 5063320"/>
                    <a:gd name="connsiteX0" fmla="*/ 27295 w 6823880"/>
                    <a:gd name="connsiteY0" fmla="*/ 0 h 5090616"/>
                    <a:gd name="connsiteX1" fmla="*/ 6796584 w 6823880"/>
                    <a:gd name="connsiteY1" fmla="*/ 4217159 h 5090616"/>
                    <a:gd name="connsiteX2" fmla="*/ 6823880 w 6823880"/>
                    <a:gd name="connsiteY2" fmla="*/ 4967786 h 5090616"/>
                    <a:gd name="connsiteX3" fmla="*/ 6482687 w 6823880"/>
                    <a:gd name="connsiteY3" fmla="*/ 5090616 h 5090616"/>
                    <a:gd name="connsiteX4" fmla="*/ 0 w 6823880"/>
                    <a:gd name="connsiteY4" fmla="*/ 682389 h 5090616"/>
                    <a:gd name="connsiteX5" fmla="*/ 27295 w 6823880"/>
                    <a:gd name="connsiteY5" fmla="*/ 0 h 5090616"/>
                    <a:gd name="connsiteX0" fmla="*/ 723331 w 7519916"/>
                    <a:gd name="connsiteY0" fmla="*/ 0 h 5090616"/>
                    <a:gd name="connsiteX1" fmla="*/ 7492620 w 7519916"/>
                    <a:gd name="connsiteY1" fmla="*/ 4217159 h 5090616"/>
                    <a:gd name="connsiteX2" fmla="*/ 7519916 w 7519916"/>
                    <a:gd name="connsiteY2" fmla="*/ 4967786 h 5090616"/>
                    <a:gd name="connsiteX3" fmla="*/ 7178723 w 7519916"/>
                    <a:gd name="connsiteY3" fmla="*/ 5090616 h 5090616"/>
                    <a:gd name="connsiteX4" fmla="*/ 0 w 7519916"/>
                    <a:gd name="connsiteY4" fmla="*/ 1555846 h 5090616"/>
                    <a:gd name="connsiteX5" fmla="*/ 723331 w 7519916"/>
                    <a:gd name="connsiteY5" fmla="*/ 0 h 5090616"/>
                    <a:gd name="connsiteX0" fmla="*/ 545910 w 7342495"/>
                    <a:gd name="connsiteY0" fmla="*/ 0 h 5090616"/>
                    <a:gd name="connsiteX1" fmla="*/ 7315199 w 7342495"/>
                    <a:gd name="connsiteY1" fmla="*/ 4217159 h 5090616"/>
                    <a:gd name="connsiteX2" fmla="*/ 7342495 w 7342495"/>
                    <a:gd name="connsiteY2" fmla="*/ 4967786 h 5090616"/>
                    <a:gd name="connsiteX3" fmla="*/ 7001302 w 7342495"/>
                    <a:gd name="connsiteY3" fmla="*/ 5090616 h 5090616"/>
                    <a:gd name="connsiteX4" fmla="*/ 0 w 7342495"/>
                    <a:gd name="connsiteY4" fmla="*/ 1378425 h 5090616"/>
                    <a:gd name="connsiteX5" fmla="*/ 545910 w 7342495"/>
                    <a:gd name="connsiteY5" fmla="*/ 0 h 5090616"/>
                    <a:gd name="connsiteX0" fmla="*/ 368489 w 7342495"/>
                    <a:gd name="connsiteY0" fmla="*/ 0 h 4394580"/>
                    <a:gd name="connsiteX1" fmla="*/ 7315199 w 7342495"/>
                    <a:gd name="connsiteY1" fmla="*/ 3521123 h 4394580"/>
                    <a:gd name="connsiteX2" fmla="*/ 7342495 w 7342495"/>
                    <a:gd name="connsiteY2" fmla="*/ 4271750 h 4394580"/>
                    <a:gd name="connsiteX3" fmla="*/ 7001302 w 7342495"/>
                    <a:gd name="connsiteY3" fmla="*/ 4394580 h 4394580"/>
                    <a:gd name="connsiteX4" fmla="*/ 0 w 7342495"/>
                    <a:gd name="connsiteY4" fmla="*/ 682389 h 4394580"/>
                    <a:gd name="connsiteX5" fmla="*/ 368489 w 7342495"/>
                    <a:gd name="connsiteY5" fmla="*/ 0 h 4394580"/>
                    <a:gd name="connsiteX0" fmla="*/ 13647 w 6987653"/>
                    <a:gd name="connsiteY0" fmla="*/ 0 h 4394580"/>
                    <a:gd name="connsiteX1" fmla="*/ 6960357 w 6987653"/>
                    <a:gd name="connsiteY1" fmla="*/ 3521123 h 4394580"/>
                    <a:gd name="connsiteX2" fmla="*/ 6987653 w 6987653"/>
                    <a:gd name="connsiteY2" fmla="*/ 4271750 h 4394580"/>
                    <a:gd name="connsiteX3" fmla="*/ 6646460 w 6987653"/>
                    <a:gd name="connsiteY3" fmla="*/ 4394580 h 4394580"/>
                    <a:gd name="connsiteX4" fmla="*/ 0 w 6987653"/>
                    <a:gd name="connsiteY4" fmla="*/ 928049 h 4394580"/>
                    <a:gd name="connsiteX5" fmla="*/ 13647 w 6987653"/>
                    <a:gd name="connsiteY5" fmla="*/ 0 h 4394580"/>
                    <a:gd name="connsiteX0" fmla="*/ 163773 w 6987653"/>
                    <a:gd name="connsiteY0" fmla="*/ 0 h 4217159"/>
                    <a:gd name="connsiteX1" fmla="*/ 6960357 w 6987653"/>
                    <a:gd name="connsiteY1" fmla="*/ 3343702 h 4217159"/>
                    <a:gd name="connsiteX2" fmla="*/ 6987653 w 6987653"/>
                    <a:gd name="connsiteY2" fmla="*/ 4094329 h 4217159"/>
                    <a:gd name="connsiteX3" fmla="*/ 6646460 w 6987653"/>
                    <a:gd name="connsiteY3" fmla="*/ 4217159 h 4217159"/>
                    <a:gd name="connsiteX4" fmla="*/ 0 w 6987653"/>
                    <a:gd name="connsiteY4" fmla="*/ 750628 h 4217159"/>
                    <a:gd name="connsiteX5" fmla="*/ 163773 w 6987653"/>
                    <a:gd name="connsiteY5" fmla="*/ 0 h 4217159"/>
                    <a:gd name="connsiteX0" fmla="*/ 163773 w 6987653"/>
                    <a:gd name="connsiteY0" fmla="*/ 0 h 4217159"/>
                    <a:gd name="connsiteX1" fmla="*/ 6960357 w 6987653"/>
                    <a:gd name="connsiteY1" fmla="*/ 3343702 h 4217159"/>
                    <a:gd name="connsiteX2" fmla="*/ 6987653 w 6987653"/>
                    <a:gd name="connsiteY2" fmla="*/ 4094329 h 4217159"/>
                    <a:gd name="connsiteX3" fmla="*/ 6646460 w 6987653"/>
                    <a:gd name="connsiteY3" fmla="*/ 4217159 h 4217159"/>
                    <a:gd name="connsiteX4" fmla="*/ 0 w 6987653"/>
                    <a:gd name="connsiteY4" fmla="*/ 750628 h 4217159"/>
                    <a:gd name="connsiteX5" fmla="*/ 163773 w 6987653"/>
                    <a:gd name="connsiteY5" fmla="*/ 0 h 4217159"/>
                    <a:gd name="connsiteX0" fmla="*/ 163773 w 6987653"/>
                    <a:gd name="connsiteY0" fmla="*/ 0 h 4217159"/>
                    <a:gd name="connsiteX1" fmla="*/ 6960357 w 6987653"/>
                    <a:gd name="connsiteY1" fmla="*/ 3343702 h 4217159"/>
                    <a:gd name="connsiteX2" fmla="*/ 6987653 w 6987653"/>
                    <a:gd name="connsiteY2" fmla="*/ 4094329 h 4217159"/>
                    <a:gd name="connsiteX3" fmla="*/ 6646460 w 6987653"/>
                    <a:gd name="connsiteY3" fmla="*/ 4217159 h 4217159"/>
                    <a:gd name="connsiteX4" fmla="*/ 0 w 6987653"/>
                    <a:gd name="connsiteY4" fmla="*/ 750628 h 4217159"/>
                    <a:gd name="connsiteX5" fmla="*/ 163773 w 6987653"/>
                    <a:gd name="connsiteY5" fmla="*/ 0 h 4217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987653" h="4217159">
                      <a:moveTo>
                        <a:pt x="163773" y="0"/>
                      </a:moveTo>
                      <a:cubicBezTo>
                        <a:pt x="1583140" y="891654"/>
                        <a:pt x="5036023" y="2288275"/>
                        <a:pt x="6960357" y="3343702"/>
                      </a:cubicBezTo>
                      <a:lnTo>
                        <a:pt x="6987653" y="4094329"/>
                      </a:lnTo>
                      <a:lnTo>
                        <a:pt x="6646460" y="4217159"/>
                      </a:lnTo>
                      <a:lnTo>
                        <a:pt x="0" y="750628"/>
                      </a:lnTo>
                      <a:lnTo>
                        <a:pt x="163773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Rectangle: Rounded Corners 6">
                  <a:extLst>
                    <a:ext uri="{FF2B5EF4-FFF2-40B4-BE49-F238E27FC236}">
                      <a16:creationId xmlns:a16="http://schemas.microsoft.com/office/drawing/2014/main" id="{70BB1B40-F252-656E-7C9F-FAF2BD0BEB39}"/>
                    </a:ext>
                  </a:extLst>
                </p:cNvPr>
                <p:cNvSpPr/>
                <p:nvPr/>
              </p:nvSpPr>
              <p:spPr>
                <a:xfrm rot="19520438">
                  <a:off x="2154868" y="423388"/>
                  <a:ext cx="2503438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F8931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ectangle: Rounded Corners 6">
                  <a:extLst>
                    <a:ext uri="{FF2B5EF4-FFF2-40B4-BE49-F238E27FC236}">
                      <a16:creationId xmlns:a16="http://schemas.microsoft.com/office/drawing/2014/main" id="{CDCC6631-0276-C920-029D-E21F1F09DE8F}"/>
                    </a:ext>
                  </a:extLst>
                </p:cNvPr>
                <p:cNvSpPr/>
                <p:nvPr/>
              </p:nvSpPr>
              <p:spPr>
                <a:xfrm rot="19520438">
                  <a:off x="2952728" y="1019545"/>
                  <a:ext cx="2740298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473F8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: Rounded Corners 6">
                  <a:extLst>
                    <a:ext uri="{FF2B5EF4-FFF2-40B4-BE49-F238E27FC236}">
                      <a16:creationId xmlns:a16="http://schemas.microsoft.com/office/drawing/2014/main" id="{035A4A4F-749D-7C6C-1486-540F9ACC9F7D}"/>
                    </a:ext>
                  </a:extLst>
                </p:cNvPr>
                <p:cNvSpPr/>
                <p:nvPr/>
              </p:nvSpPr>
              <p:spPr>
                <a:xfrm rot="19520438">
                  <a:off x="3755135" y="1669977"/>
                  <a:ext cx="2995755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D4155B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Rectangle: Rounded Corners 6">
                  <a:extLst>
                    <a:ext uri="{FF2B5EF4-FFF2-40B4-BE49-F238E27FC236}">
                      <a16:creationId xmlns:a16="http://schemas.microsoft.com/office/drawing/2014/main" id="{83937478-659D-F3D1-313F-CFB7A8683AF1}"/>
                    </a:ext>
                  </a:extLst>
                </p:cNvPr>
                <p:cNvSpPr/>
                <p:nvPr/>
              </p:nvSpPr>
              <p:spPr>
                <a:xfrm rot="19520438">
                  <a:off x="4590928" y="2248127"/>
                  <a:ext cx="3139717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86BA4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Rectangle: Rounded Corners 6">
                  <a:extLst>
                    <a:ext uri="{FF2B5EF4-FFF2-40B4-BE49-F238E27FC236}">
                      <a16:creationId xmlns:a16="http://schemas.microsoft.com/office/drawing/2014/main" id="{FC32294C-65D1-2650-11D9-935878AAE174}"/>
                    </a:ext>
                  </a:extLst>
                </p:cNvPr>
                <p:cNvSpPr/>
                <p:nvPr/>
              </p:nvSpPr>
              <p:spPr>
                <a:xfrm rot="19520438">
                  <a:off x="5436445" y="2830618"/>
                  <a:ext cx="3344324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01A89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Rectangle: Rounded Corners 6">
                  <a:extLst>
                    <a:ext uri="{FF2B5EF4-FFF2-40B4-BE49-F238E27FC236}">
                      <a16:creationId xmlns:a16="http://schemas.microsoft.com/office/drawing/2014/main" id="{A2A890D9-CD92-57A6-8C86-E6C3B21F8319}"/>
                    </a:ext>
                  </a:extLst>
                </p:cNvPr>
                <p:cNvSpPr/>
                <p:nvPr/>
              </p:nvSpPr>
              <p:spPr>
                <a:xfrm rot="19520438">
                  <a:off x="6347081" y="3428146"/>
                  <a:ext cx="3567703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F6B31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Rectangle: Rounded Corners 6">
                  <a:extLst>
                    <a:ext uri="{FF2B5EF4-FFF2-40B4-BE49-F238E27FC236}">
                      <a16:creationId xmlns:a16="http://schemas.microsoft.com/office/drawing/2014/main" id="{20AF4D46-60B6-5BDE-4A4E-8C2D51AEA827}"/>
                    </a:ext>
                  </a:extLst>
                </p:cNvPr>
                <p:cNvSpPr/>
                <p:nvPr/>
              </p:nvSpPr>
              <p:spPr>
                <a:xfrm rot="19520438">
                  <a:off x="7274040" y="3996485"/>
                  <a:ext cx="3731646" cy="972089"/>
                </a:xfrm>
                <a:custGeom>
                  <a:avLst/>
                  <a:gdLst>
                    <a:gd name="connsiteX0" fmla="*/ 0 w 1910686"/>
                    <a:gd name="connsiteY0" fmla="*/ 153540 h 921224"/>
                    <a:gd name="connsiteX1" fmla="*/ 153540 w 1910686"/>
                    <a:gd name="connsiteY1" fmla="*/ 0 h 921224"/>
                    <a:gd name="connsiteX2" fmla="*/ 1757146 w 1910686"/>
                    <a:gd name="connsiteY2" fmla="*/ 0 h 921224"/>
                    <a:gd name="connsiteX3" fmla="*/ 1910686 w 1910686"/>
                    <a:gd name="connsiteY3" fmla="*/ 153540 h 921224"/>
                    <a:gd name="connsiteX4" fmla="*/ 1910686 w 1910686"/>
                    <a:gd name="connsiteY4" fmla="*/ 767684 h 921224"/>
                    <a:gd name="connsiteX5" fmla="*/ 1757146 w 1910686"/>
                    <a:gd name="connsiteY5" fmla="*/ 921224 h 921224"/>
                    <a:gd name="connsiteX6" fmla="*/ 153540 w 1910686"/>
                    <a:gd name="connsiteY6" fmla="*/ 921224 h 921224"/>
                    <a:gd name="connsiteX7" fmla="*/ 0 w 1910686"/>
                    <a:gd name="connsiteY7" fmla="*/ 767684 h 921224"/>
                    <a:gd name="connsiteX8" fmla="*/ 0 w 1910686"/>
                    <a:gd name="connsiteY8" fmla="*/ 153540 h 921224"/>
                    <a:gd name="connsiteX0" fmla="*/ 0 w 2150201"/>
                    <a:gd name="connsiteY0" fmla="*/ 270272 h 921224"/>
                    <a:gd name="connsiteX1" fmla="*/ 393055 w 2150201"/>
                    <a:gd name="connsiteY1" fmla="*/ 0 h 921224"/>
                    <a:gd name="connsiteX2" fmla="*/ 1996661 w 2150201"/>
                    <a:gd name="connsiteY2" fmla="*/ 0 h 921224"/>
                    <a:gd name="connsiteX3" fmla="*/ 2150201 w 2150201"/>
                    <a:gd name="connsiteY3" fmla="*/ 153540 h 921224"/>
                    <a:gd name="connsiteX4" fmla="*/ 2150201 w 2150201"/>
                    <a:gd name="connsiteY4" fmla="*/ 767684 h 921224"/>
                    <a:gd name="connsiteX5" fmla="*/ 1996661 w 2150201"/>
                    <a:gd name="connsiteY5" fmla="*/ 921224 h 921224"/>
                    <a:gd name="connsiteX6" fmla="*/ 393055 w 2150201"/>
                    <a:gd name="connsiteY6" fmla="*/ 921224 h 921224"/>
                    <a:gd name="connsiteX7" fmla="*/ 239515 w 2150201"/>
                    <a:gd name="connsiteY7" fmla="*/ 767684 h 921224"/>
                    <a:gd name="connsiteX8" fmla="*/ 0 w 2150201"/>
                    <a:gd name="connsiteY8" fmla="*/ 270272 h 921224"/>
                    <a:gd name="connsiteX0" fmla="*/ 1911 w 2152112"/>
                    <a:gd name="connsiteY0" fmla="*/ 270272 h 921224"/>
                    <a:gd name="connsiteX1" fmla="*/ 67310 w 2152112"/>
                    <a:gd name="connsiteY1" fmla="*/ 91084 h 921224"/>
                    <a:gd name="connsiteX2" fmla="*/ 1998572 w 2152112"/>
                    <a:gd name="connsiteY2" fmla="*/ 0 h 921224"/>
                    <a:gd name="connsiteX3" fmla="*/ 2152112 w 2152112"/>
                    <a:gd name="connsiteY3" fmla="*/ 153540 h 921224"/>
                    <a:gd name="connsiteX4" fmla="*/ 2152112 w 2152112"/>
                    <a:gd name="connsiteY4" fmla="*/ 767684 h 921224"/>
                    <a:gd name="connsiteX5" fmla="*/ 1998572 w 2152112"/>
                    <a:gd name="connsiteY5" fmla="*/ 921224 h 921224"/>
                    <a:gd name="connsiteX6" fmla="*/ 394966 w 2152112"/>
                    <a:gd name="connsiteY6" fmla="*/ 921224 h 921224"/>
                    <a:gd name="connsiteX7" fmla="*/ 241426 w 2152112"/>
                    <a:gd name="connsiteY7" fmla="*/ 767684 h 921224"/>
                    <a:gd name="connsiteX8" fmla="*/ 1911 w 2152112"/>
                    <a:gd name="connsiteY8" fmla="*/ 270272 h 921224"/>
                    <a:gd name="connsiteX0" fmla="*/ 1911 w 2206065"/>
                    <a:gd name="connsiteY0" fmla="*/ 270272 h 921224"/>
                    <a:gd name="connsiteX1" fmla="*/ 67310 w 2206065"/>
                    <a:gd name="connsiteY1" fmla="*/ 91084 h 921224"/>
                    <a:gd name="connsiteX2" fmla="*/ 1998572 w 2206065"/>
                    <a:gd name="connsiteY2" fmla="*/ 0 h 921224"/>
                    <a:gd name="connsiteX3" fmla="*/ 2152112 w 2206065"/>
                    <a:gd name="connsiteY3" fmla="*/ 767684 h 921224"/>
                    <a:gd name="connsiteX4" fmla="*/ 1998572 w 2206065"/>
                    <a:gd name="connsiteY4" fmla="*/ 921224 h 921224"/>
                    <a:gd name="connsiteX5" fmla="*/ 394966 w 2206065"/>
                    <a:gd name="connsiteY5" fmla="*/ 921224 h 921224"/>
                    <a:gd name="connsiteX6" fmla="*/ 241426 w 2206065"/>
                    <a:gd name="connsiteY6" fmla="*/ 767684 h 921224"/>
                    <a:gd name="connsiteX7" fmla="*/ 1911 w 2206065"/>
                    <a:gd name="connsiteY7" fmla="*/ 270272 h 921224"/>
                    <a:gd name="connsiteX0" fmla="*/ 1911 w 2219973"/>
                    <a:gd name="connsiteY0" fmla="*/ 270272 h 921224"/>
                    <a:gd name="connsiteX1" fmla="*/ 67310 w 2219973"/>
                    <a:gd name="connsiteY1" fmla="*/ 91084 h 921224"/>
                    <a:gd name="connsiteX2" fmla="*/ 1998572 w 2219973"/>
                    <a:gd name="connsiteY2" fmla="*/ 0 h 921224"/>
                    <a:gd name="connsiteX3" fmla="*/ 1998572 w 2219973"/>
                    <a:gd name="connsiteY3" fmla="*/ 921224 h 921224"/>
                    <a:gd name="connsiteX4" fmla="*/ 394966 w 2219973"/>
                    <a:gd name="connsiteY4" fmla="*/ 921224 h 921224"/>
                    <a:gd name="connsiteX5" fmla="*/ 241426 w 2219973"/>
                    <a:gd name="connsiteY5" fmla="*/ 767684 h 921224"/>
                    <a:gd name="connsiteX6" fmla="*/ 1911 w 2219973"/>
                    <a:gd name="connsiteY6" fmla="*/ 270272 h 921224"/>
                    <a:gd name="connsiteX0" fmla="*/ 1911 w 2266620"/>
                    <a:gd name="connsiteY0" fmla="*/ 179188 h 830140"/>
                    <a:gd name="connsiteX1" fmla="*/ 67310 w 2266620"/>
                    <a:gd name="connsiteY1" fmla="*/ 0 h 830140"/>
                    <a:gd name="connsiteX2" fmla="*/ 2078601 w 2266620"/>
                    <a:gd name="connsiteY2" fmla="*/ 175993 h 830140"/>
                    <a:gd name="connsiteX3" fmla="*/ 1998572 w 2266620"/>
                    <a:gd name="connsiteY3" fmla="*/ 830140 h 830140"/>
                    <a:gd name="connsiteX4" fmla="*/ 394966 w 2266620"/>
                    <a:gd name="connsiteY4" fmla="*/ 830140 h 830140"/>
                    <a:gd name="connsiteX5" fmla="*/ 241426 w 2266620"/>
                    <a:gd name="connsiteY5" fmla="*/ 676600 h 830140"/>
                    <a:gd name="connsiteX6" fmla="*/ 1911 w 2266620"/>
                    <a:gd name="connsiteY6" fmla="*/ 179188 h 830140"/>
                    <a:gd name="connsiteX0" fmla="*/ 1911 w 2499087"/>
                    <a:gd name="connsiteY0" fmla="*/ 179188 h 957495"/>
                    <a:gd name="connsiteX1" fmla="*/ 67310 w 2499087"/>
                    <a:gd name="connsiteY1" fmla="*/ 0 h 957495"/>
                    <a:gd name="connsiteX2" fmla="*/ 2078601 w 2499087"/>
                    <a:gd name="connsiteY2" fmla="*/ 175993 h 957495"/>
                    <a:gd name="connsiteX3" fmla="*/ 2386950 w 2499087"/>
                    <a:gd name="connsiteY3" fmla="*/ 957495 h 957495"/>
                    <a:gd name="connsiteX4" fmla="*/ 394966 w 2499087"/>
                    <a:gd name="connsiteY4" fmla="*/ 830140 h 957495"/>
                    <a:gd name="connsiteX5" fmla="*/ 241426 w 2499087"/>
                    <a:gd name="connsiteY5" fmla="*/ 676600 h 957495"/>
                    <a:gd name="connsiteX6" fmla="*/ 1911 w 2499087"/>
                    <a:gd name="connsiteY6" fmla="*/ 179188 h 957495"/>
                    <a:gd name="connsiteX0" fmla="*/ 1911 w 2430298"/>
                    <a:gd name="connsiteY0" fmla="*/ 179188 h 957495"/>
                    <a:gd name="connsiteX1" fmla="*/ 67310 w 2430298"/>
                    <a:gd name="connsiteY1" fmla="*/ 0 h 957495"/>
                    <a:gd name="connsiteX2" fmla="*/ 2078601 w 2430298"/>
                    <a:gd name="connsiteY2" fmla="*/ 175993 h 957495"/>
                    <a:gd name="connsiteX3" fmla="*/ 2386950 w 2430298"/>
                    <a:gd name="connsiteY3" fmla="*/ 957495 h 957495"/>
                    <a:gd name="connsiteX4" fmla="*/ 394966 w 2430298"/>
                    <a:gd name="connsiteY4" fmla="*/ 830140 h 957495"/>
                    <a:gd name="connsiteX5" fmla="*/ 241426 w 2430298"/>
                    <a:gd name="connsiteY5" fmla="*/ 676600 h 957495"/>
                    <a:gd name="connsiteX6" fmla="*/ 1911 w 2430298"/>
                    <a:gd name="connsiteY6" fmla="*/ 179188 h 957495"/>
                    <a:gd name="connsiteX0" fmla="*/ 1911 w 2420377"/>
                    <a:gd name="connsiteY0" fmla="*/ 179188 h 957495"/>
                    <a:gd name="connsiteX1" fmla="*/ 67310 w 2420377"/>
                    <a:gd name="connsiteY1" fmla="*/ 0 h 957495"/>
                    <a:gd name="connsiteX2" fmla="*/ 2078601 w 2420377"/>
                    <a:gd name="connsiteY2" fmla="*/ 175993 h 957495"/>
                    <a:gd name="connsiteX3" fmla="*/ 2386950 w 2420377"/>
                    <a:gd name="connsiteY3" fmla="*/ 957495 h 957495"/>
                    <a:gd name="connsiteX4" fmla="*/ 394966 w 2420377"/>
                    <a:gd name="connsiteY4" fmla="*/ 830140 h 957495"/>
                    <a:gd name="connsiteX5" fmla="*/ 241426 w 2420377"/>
                    <a:gd name="connsiteY5" fmla="*/ 676600 h 957495"/>
                    <a:gd name="connsiteX6" fmla="*/ 1911 w 2420377"/>
                    <a:gd name="connsiteY6" fmla="*/ 179188 h 957495"/>
                    <a:gd name="connsiteX0" fmla="*/ 1911 w 2504936"/>
                    <a:gd name="connsiteY0" fmla="*/ 179188 h 951012"/>
                    <a:gd name="connsiteX1" fmla="*/ 67310 w 2504936"/>
                    <a:gd name="connsiteY1" fmla="*/ 0 h 951012"/>
                    <a:gd name="connsiteX2" fmla="*/ 2078601 w 2504936"/>
                    <a:gd name="connsiteY2" fmla="*/ 175993 h 951012"/>
                    <a:gd name="connsiteX3" fmla="*/ 2479661 w 2504936"/>
                    <a:gd name="connsiteY3" fmla="*/ 951012 h 951012"/>
                    <a:gd name="connsiteX4" fmla="*/ 394966 w 2504936"/>
                    <a:gd name="connsiteY4" fmla="*/ 830140 h 951012"/>
                    <a:gd name="connsiteX5" fmla="*/ 241426 w 2504936"/>
                    <a:gd name="connsiteY5" fmla="*/ 676600 h 951012"/>
                    <a:gd name="connsiteX6" fmla="*/ 1911 w 2504936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241426 w 2481949"/>
                    <a:gd name="connsiteY5" fmla="*/ 676600 h 951012"/>
                    <a:gd name="connsiteX6" fmla="*/ 1911 w 2481949"/>
                    <a:gd name="connsiteY6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94966 w 2481949"/>
                    <a:gd name="connsiteY4" fmla="*/ 830140 h 951012"/>
                    <a:gd name="connsiteX5" fmla="*/ 1911 w 2481949"/>
                    <a:gd name="connsiteY5" fmla="*/ 179188 h 951012"/>
                    <a:gd name="connsiteX0" fmla="*/ 1911 w 2481949"/>
                    <a:gd name="connsiteY0" fmla="*/ 179188 h 951012"/>
                    <a:gd name="connsiteX1" fmla="*/ 67310 w 2481949"/>
                    <a:gd name="connsiteY1" fmla="*/ 0 h 951012"/>
                    <a:gd name="connsiteX2" fmla="*/ 2078601 w 2481949"/>
                    <a:gd name="connsiteY2" fmla="*/ 175993 h 951012"/>
                    <a:gd name="connsiteX3" fmla="*/ 2479661 w 2481949"/>
                    <a:gd name="connsiteY3" fmla="*/ 951012 h 951012"/>
                    <a:gd name="connsiteX4" fmla="*/ 359150 w 2481949"/>
                    <a:gd name="connsiteY4" fmla="*/ 805378 h 951012"/>
                    <a:gd name="connsiteX5" fmla="*/ 1911 w 2481949"/>
                    <a:gd name="connsiteY5" fmla="*/ 179188 h 951012"/>
                    <a:gd name="connsiteX0" fmla="*/ 432927 w 2555726"/>
                    <a:gd name="connsiteY0" fmla="*/ 805378 h 951012"/>
                    <a:gd name="connsiteX1" fmla="*/ 141087 w 2555726"/>
                    <a:gd name="connsiteY1" fmla="*/ 0 h 951012"/>
                    <a:gd name="connsiteX2" fmla="*/ 2152378 w 2555726"/>
                    <a:gd name="connsiteY2" fmla="*/ 175993 h 951012"/>
                    <a:gd name="connsiteX3" fmla="*/ 2553438 w 2555726"/>
                    <a:gd name="connsiteY3" fmla="*/ 951012 h 951012"/>
                    <a:gd name="connsiteX4" fmla="*/ 432927 w 2555726"/>
                    <a:gd name="connsiteY4" fmla="*/ 805378 h 951012"/>
                    <a:gd name="connsiteX0" fmla="*/ 475161 w 2597960"/>
                    <a:gd name="connsiteY0" fmla="*/ 826456 h 972090"/>
                    <a:gd name="connsiteX1" fmla="*/ 127313 w 2597960"/>
                    <a:gd name="connsiteY1" fmla="*/ 0 h 972090"/>
                    <a:gd name="connsiteX2" fmla="*/ 2194612 w 2597960"/>
                    <a:gd name="connsiteY2" fmla="*/ 197071 h 972090"/>
                    <a:gd name="connsiteX3" fmla="*/ 2595672 w 2597960"/>
                    <a:gd name="connsiteY3" fmla="*/ 972090 h 972090"/>
                    <a:gd name="connsiteX4" fmla="*/ 475161 w 2597960"/>
                    <a:gd name="connsiteY4" fmla="*/ 826456 h 972090"/>
                    <a:gd name="connsiteX0" fmla="*/ 358643 w 2481442"/>
                    <a:gd name="connsiteY0" fmla="*/ 826456 h 972090"/>
                    <a:gd name="connsiteX1" fmla="*/ 10795 w 2481442"/>
                    <a:gd name="connsiteY1" fmla="*/ 0 h 972090"/>
                    <a:gd name="connsiteX2" fmla="*/ 2078094 w 2481442"/>
                    <a:gd name="connsiteY2" fmla="*/ 197071 h 972090"/>
                    <a:gd name="connsiteX3" fmla="*/ 2479154 w 2481442"/>
                    <a:gd name="connsiteY3" fmla="*/ 972090 h 972090"/>
                    <a:gd name="connsiteX4" fmla="*/ 358643 w 2481442"/>
                    <a:gd name="connsiteY4" fmla="*/ 826456 h 972090"/>
                    <a:gd name="connsiteX0" fmla="*/ 349511 w 2472310"/>
                    <a:gd name="connsiteY0" fmla="*/ 826456 h 972090"/>
                    <a:gd name="connsiteX1" fmla="*/ 1663 w 2472310"/>
                    <a:gd name="connsiteY1" fmla="*/ 0 h 972090"/>
                    <a:gd name="connsiteX2" fmla="*/ 2068962 w 2472310"/>
                    <a:gd name="connsiteY2" fmla="*/ 197071 h 972090"/>
                    <a:gd name="connsiteX3" fmla="*/ 2470022 w 2472310"/>
                    <a:gd name="connsiteY3" fmla="*/ 972090 h 972090"/>
                    <a:gd name="connsiteX4" fmla="*/ 349511 w 2472310"/>
                    <a:gd name="connsiteY4" fmla="*/ 826456 h 972090"/>
                    <a:gd name="connsiteX0" fmla="*/ 380639 w 2503438"/>
                    <a:gd name="connsiteY0" fmla="*/ 826456 h 972090"/>
                    <a:gd name="connsiteX1" fmla="*/ 32791 w 2503438"/>
                    <a:gd name="connsiteY1" fmla="*/ 0 h 972090"/>
                    <a:gd name="connsiteX2" fmla="*/ 2100090 w 2503438"/>
                    <a:gd name="connsiteY2" fmla="*/ 197071 h 972090"/>
                    <a:gd name="connsiteX3" fmla="*/ 2501150 w 2503438"/>
                    <a:gd name="connsiteY3" fmla="*/ 972090 h 972090"/>
                    <a:gd name="connsiteX4" fmla="*/ 380639 w 2503438"/>
                    <a:gd name="connsiteY4" fmla="*/ 826456 h 9720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03438" h="972090">
                      <a:moveTo>
                        <a:pt x="380639" y="826456"/>
                      </a:moveTo>
                      <a:cubicBezTo>
                        <a:pt x="182424" y="755951"/>
                        <a:pt x="-95926" y="55229"/>
                        <a:pt x="32791" y="0"/>
                      </a:cubicBezTo>
                      <a:lnTo>
                        <a:pt x="2100090" y="197071"/>
                      </a:lnTo>
                      <a:cubicBezTo>
                        <a:pt x="2343994" y="422684"/>
                        <a:pt x="2526104" y="862766"/>
                        <a:pt x="2501150" y="972090"/>
                      </a:cubicBezTo>
                      <a:lnTo>
                        <a:pt x="380639" y="826456"/>
                      </a:lnTo>
                      <a:close/>
                    </a:path>
                  </a:pathLst>
                </a:custGeom>
                <a:solidFill>
                  <a:srgbClr val="C51E2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19F084E5-287B-6594-71B5-FD29E60A76CD}"/>
                    </a:ext>
                  </a:extLst>
                </p:cNvPr>
                <p:cNvSpPr/>
                <p:nvPr/>
              </p:nvSpPr>
              <p:spPr>
                <a:xfrm>
                  <a:off x="8040648" y="4757759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E30F5231-BC42-11D4-E130-1F537554F042}"/>
                    </a:ext>
                  </a:extLst>
                </p:cNvPr>
                <p:cNvSpPr/>
                <p:nvPr/>
              </p:nvSpPr>
              <p:spPr>
                <a:xfrm>
                  <a:off x="10042301" y="3669805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18C5415A-F23A-14AD-C0A4-5038F843A161}"/>
                    </a:ext>
                  </a:extLst>
                </p:cNvPr>
                <p:cNvSpPr/>
                <p:nvPr/>
              </p:nvSpPr>
              <p:spPr>
                <a:xfrm>
                  <a:off x="8750116" y="3200894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987FFF8-71D5-874E-A566-033D65C0BFBA}"/>
                    </a:ext>
                  </a:extLst>
                </p:cNvPr>
                <p:cNvSpPr/>
                <p:nvPr/>
              </p:nvSpPr>
              <p:spPr>
                <a:xfrm>
                  <a:off x="7168932" y="4241129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EF31C7B1-7F5A-700C-749A-DE2CA03A0BCE}"/>
                    </a:ext>
                  </a:extLst>
                </p:cNvPr>
                <p:cNvSpPr/>
                <p:nvPr/>
              </p:nvSpPr>
              <p:spPr>
                <a:xfrm>
                  <a:off x="6287750" y="3577985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57A62314-4129-B534-F43F-982A50D4838F}"/>
                    </a:ext>
                  </a:extLst>
                </p:cNvPr>
                <p:cNvSpPr/>
                <p:nvPr/>
              </p:nvSpPr>
              <p:spPr>
                <a:xfrm>
                  <a:off x="7773506" y="2713293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86A20DBD-DD5B-340C-F570-E3C8ACDAB06D}"/>
                    </a:ext>
                  </a:extLst>
                </p:cNvPr>
                <p:cNvSpPr/>
                <p:nvPr/>
              </p:nvSpPr>
              <p:spPr>
                <a:xfrm>
                  <a:off x="6757122" y="2165296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58EB796D-0783-9E36-DED1-6B99666AE477}"/>
                    </a:ext>
                  </a:extLst>
                </p:cNvPr>
                <p:cNvSpPr/>
                <p:nvPr/>
              </p:nvSpPr>
              <p:spPr>
                <a:xfrm>
                  <a:off x="5455508" y="2885485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E2F91371-516D-2E28-86A8-705280DF901F}"/>
                    </a:ext>
                  </a:extLst>
                </p:cNvPr>
                <p:cNvSpPr/>
                <p:nvPr/>
              </p:nvSpPr>
              <p:spPr>
                <a:xfrm>
                  <a:off x="4504525" y="2258968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57934442-058B-DCC1-8AA2-EEFCDBC43B23}"/>
                    </a:ext>
                  </a:extLst>
                </p:cNvPr>
                <p:cNvSpPr/>
                <p:nvPr/>
              </p:nvSpPr>
              <p:spPr>
                <a:xfrm>
                  <a:off x="5768206" y="1505591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E56EF7C5-7298-8313-195D-EA4EB5AA855B}"/>
                    </a:ext>
                  </a:extLst>
                </p:cNvPr>
                <p:cNvSpPr/>
                <p:nvPr/>
              </p:nvSpPr>
              <p:spPr>
                <a:xfrm>
                  <a:off x="4710475" y="1010813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33326BAE-5F0C-08D0-49D7-C0C287758EB4}"/>
                    </a:ext>
                  </a:extLst>
                </p:cNvPr>
                <p:cNvSpPr/>
                <p:nvPr/>
              </p:nvSpPr>
              <p:spPr>
                <a:xfrm>
                  <a:off x="3651730" y="1632364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2EF49186-AD0E-1FBE-5EF7-B24BED7C1F01}"/>
                    </a:ext>
                  </a:extLst>
                </p:cNvPr>
                <p:cNvSpPr/>
                <p:nvPr/>
              </p:nvSpPr>
              <p:spPr>
                <a:xfrm>
                  <a:off x="2880355" y="979458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BCC77CED-1064-C9FB-C9D7-7EF8107DFE46}"/>
                    </a:ext>
                  </a:extLst>
                </p:cNvPr>
                <p:cNvSpPr/>
                <p:nvPr/>
              </p:nvSpPr>
              <p:spPr>
                <a:xfrm>
                  <a:off x="3625536" y="533486"/>
                  <a:ext cx="411809" cy="23886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D5EC9F7-DA87-45B9-5C21-D8B4ECB61C2D}"/>
                  </a:ext>
                </a:extLst>
              </p:cNvPr>
              <p:cNvGrpSpPr/>
              <p:nvPr/>
            </p:nvGrpSpPr>
            <p:grpSpPr>
              <a:xfrm>
                <a:off x="5136469" y="2119686"/>
                <a:ext cx="2193145" cy="882947"/>
                <a:chOff x="7028221" y="184781"/>
                <a:chExt cx="5871273" cy="2363739"/>
              </a:xfrm>
            </p:grpSpPr>
            <p:sp>
              <p:nvSpPr>
                <p:cNvPr id="119" name="Rectangle 20">
                  <a:extLst>
                    <a:ext uri="{FF2B5EF4-FFF2-40B4-BE49-F238E27FC236}">
                      <a16:creationId xmlns:a16="http://schemas.microsoft.com/office/drawing/2014/main" id="{741B2755-D13C-5052-EC8C-EC51805CE51B}"/>
                    </a:ext>
                  </a:extLst>
                </p:cNvPr>
                <p:cNvSpPr/>
                <p:nvPr/>
              </p:nvSpPr>
              <p:spPr>
                <a:xfrm rot="1873815">
                  <a:off x="7559912" y="2160426"/>
                  <a:ext cx="5339582" cy="388094"/>
                </a:xfrm>
                <a:custGeom>
                  <a:avLst/>
                  <a:gdLst>
                    <a:gd name="connsiteX0" fmla="*/ 0 w 5210433"/>
                    <a:gd name="connsiteY0" fmla="*/ 0 h 388094"/>
                    <a:gd name="connsiteX1" fmla="*/ 5210433 w 5210433"/>
                    <a:gd name="connsiteY1" fmla="*/ 0 h 388094"/>
                    <a:gd name="connsiteX2" fmla="*/ 5210433 w 5210433"/>
                    <a:gd name="connsiteY2" fmla="*/ 388094 h 388094"/>
                    <a:gd name="connsiteX3" fmla="*/ 0 w 5210433"/>
                    <a:gd name="connsiteY3" fmla="*/ 388094 h 388094"/>
                    <a:gd name="connsiteX4" fmla="*/ 0 w 5210433"/>
                    <a:gd name="connsiteY4" fmla="*/ 0 h 388094"/>
                    <a:gd name="connsiteX0" fmla="*/ 0 w 5304009"/>
                    <a:gd name="connsiteY0" fmla="*/ 0 h 388094"/>
                    <a:gd name="connsiteX1" fmla="*/ 5210433 w 5304009"/>
                    <a:gd name="connsiteY1" fmla="*/ 0 h 388094"/>
                    <a:gd name="connsiteX2" fmla="*/ 5210433 w 5304009"/>
                    <a:gd name="connsiteY2" fmla="*/ 388094 h 388094"/>
                    <a:gd name="connsiteX3" fmla="*/ 0 w 5304009"/>
                    <a:gd name="connsiteY3" fmla="*/ 388094 h 388094"/>
                    <a:gd name="connsiteX4" fmla="*/ 0 w 5304009"/>
                    <a:gd name="connsiteY4" fmla="*/ 0 h 388094"/>
                    <a:gd name="connsiteX0" fmla="*/ 0 w 5339582"/>
                    <a:gd name="connsiteY0" fmla="*/ 0 h 388094"/>
                    <a:gd name="connsiteX1" fmla="*/ 5210433 w 5339582"/>
                    <a:gd name="connsiteY1" fmla="*/ 0 h 388094"/>
                    <a:gd name="connsiteX2" fmla="*/ 5210433 w 5339582"/>
                    <a:gd name="connsiteY2" fmla="*/ 388094 h 388094"/>
                    <a:gd name="connsiteX3" fmla="*/ 0 w 5339582"/>
                    <a:gd name="connsiteY3" fmla="*/ 388094 h 388094"/>
                    <a:gd name="connsiteX4" fmla="*/ 0 w 5339582"/>
                    <a:gd name="connsiteY4" fmla="*/ 0 h 388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9582" h="388094">
                      <a:moveTo>
                        <a:pt x="0" y="0"/>
                      </a:moveTo>
                      <a:lnTo>
                        <a:pt x="5210433" y="0"/>
                      </a:lnTo>
                      <a:cubicBezTo>
                        <a:pt x="5339533" y="140200"/>
                        <a:pt x="5420980" y="220178"/>
                        <a:pt x="5210433" y="388094"/>
                      </a:cubicBezTo>
                      <a:lnTo>
                        <a:pt x="0" y="3880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4155B"/>
                    </a:gs>
                    <a:gs pos="37000">
                      <a:srgbClr val="F6B31C"/>
                    </a:gs>
                  </a:gsLst>
                  <a:lin ang="48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2D378974-1E87-6AA9-0503-AF0915959DD8}"/>
                    </a:ext>
                  </a:extLst>
                </p:cNvPr>
                <p:cNvSpPr/>
                <p:nvPr/>
              </p:nvSpPr>
              <p:spPr>
                <a:xfrm>
                  <a:off x="7028221" y="184781"/>
                  <a:ext cx="1141014" cy="1141014"/>
                </a:xfrm>
                <a:prstGeom prst="ellipse">
                  <a:avLst/>
                </a:prstGeom>
                <a:gradFill>
                  <a:gsLst>
                    <a:gs pos="0">
                      <a:srgbClr val="D4155B"/>
                    </a:gs>
                    <a:gs pos="54000">
                      <a:srgbClr val="F6B31C"/>
                    </a:gs>
                  </a:gsLst>
                  <a:lin ang="48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602771B2-BED7-62DF-8631-558084D26C6C}"/>
                    </a:ext>
                  </a:extLst>
                </p:cNvPr>
                <p:cNvSpPr/>
                <p:nvPr/>
              </p:nvSpPr>
              <p:spPr>
                <a:xfrm>
                  <a:off x="7750786" y="776834"/>
                  <a:ext cx="415866" cy="415866"/>
                </a:xfrm>
                <a:prstGeom prst="ellipse">
                  <a:avLst/>
                </a:prstGeom>
                <a:solidFill>
                  <a:srgbClr val="F6B31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484D784E-3B94-7F02-1F60-8D43E1221971}"/>
                  </a:ext>
                </a:extLst>
              </p:cNvPr>
              <p:cNvGrpSpPr/>
              <p:nvPr/>
            </p:nvGrpSpPr>
            <p:grpSpPr>
              <a:xfrm rot="14510322" flipH="1">
                <a:off x="4444999" y="2959507"/>
                <a:ext cx="2193145" cy="882947"/>
                <a:chOff x="7028221" y="184781"/>
                <a:chExt cx="5871273" cy="2363739"/>
              </a:xfrm>
            </p:grpSpPr>
            <p:sp>
              <p:nvSpPr>
                <p:cNvPr id="116" name="Rectangle 20">
                  <a:extLst>
                    <a:ext uri="{FF2B5EF4-FFF2-40B4-BE49-F238E27FC236}">
                      <a16:creationId xmlns:a16="http://schemas.microsoft.com/office/drawing/2014/main" id="{06F5AAF1-5C84-16A8-1B11-E828595F42BE}"/>
                    </a:ext>
                  </a:extLst>
                </p:cNvPr>
                <p:cNvSpPr/>
                <p:nvPr/>
              </p:nvSpPr>
              <p:spPr>
                <a:xfrm rot="1873815">
                  <a:off x="7559912" y="2160426"/>
                  <a:ext cx="5339582" cy="388094"/>
                </a:xfrm>
                <a:custGeom>
                  <a:avLst/>
                  <a:gdLst>
                    <a:gd name="connsiteX0" fmla="*/ 0 w 5210433"/>
                    <a:gd name="connsiteY0" fmla="*/ 0 h 388094"/>
                    <a:gd name="connsiteX1" fmla="*/ 5210433 w 5210433"/>
                    <a:gd name="connsiteY1" fmla="*/ 0 h 388094"/>
                    <a:gd name="connsiteX2" fmla="*/ 5210433 w 5210433"/>
                    <a:gd name="connsiteY2" fmla="*/ 388094 h 388094"/>
                    <a:gd name="connsiteX3" fmla="*/ 0 w 5210433"/>
                    <a:gd name="connsiteY3" fmla="*/ 388094 h 388094"/>
                    <a:gd name="connsiteX4" fmla="*/ 0 w 5210433"/>
                    <a:gd name="connsiteY4" fmla="*/ 0 h 388094"/>
                    <a:gd name="connsiteX0" fmla="*/ 0 w 5304009"/>
                    <a:gd name="connsiteY0" fmla="*/ 0 h 388094"/>
                    <a:gd name="connsiteX1" fmla="*/ 5210433 w 5304009"/>
                    <a:gd name="connsiteY1" fmla="*/ 0 h 388094"/>
                    <a:gd name="connsiteX2" fmla="*/ 5210433 w 5304009"/>
                    <a:gd name="connsiteY2" fmla="*/ 388094 h 388094"/>
                    <a:gd name="connsiteX3" fmla="*/ 0 w 5304009"/>
                    <a:gd name="connsiteY3" fmla="*/ 388094 h 388094"/>
                    <a:gd name="connsiteX4" fmla="*/ 0 w 5304009"/>
                    <a:gd name="connsiteY4" fmla="*/ 0 h 388094"/>
                    <a:gd name="connsiteX0" fmla="*/ 0 w 5339582"/>
                    <a:gd name="connsiteY0" fmla="*/ 0 h 388094"/>
                    <a:gd name="connsiteX1" fmla="*/ 5210433 w 5339582"/>
                    <a:gd name="connsiteY1" fmla="*/ 0 h 388094"/>
                    <a:gd name="connsiteX2" fmla="*/ 5210433 w 5339582"/>
                    <a:gd name="connsiteY2" fmla="*/ 388094 h 388094"/>
                    <a:gd name="connsiteX3" fmla="*/ 0 w 5339582"/>
                    <a:gd name="connsiteY3" fmla="*/ 388094 h 388094"/>
                    <a:gd name="connsiteX4" fmla="*/ 0 w 5339582"/>
                    <a:gd name="connsiteY4" fmla="*/ 0 h 388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9582" h="388094">
                      <a:moveTo>
                        <a:pt x="0" y="0"/>
                      </a:moveTo>
                      <a:lnTo>
                        <a:pt x="5210433" y="0"/>
                      </a:lnTo>
                      <a:cubicBezTo>
                        <a:pt x="5339533" y="140200"/>
                        <a:pt x="5420980" y="220178"/>
                        <a:pt x="5210433" y="388094"/>
                      </a:cubicBezTo>
                      <a:lnTo>
                        <a:pt x="0" y="3880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D4155B"/>
                    </a:gs>
                    <a:gs pos="37000">
                      <a:srgbClr val="F6B31C"/>
                    </a:gs>
                  </a:gsLst>
                  <a:lin ang="48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E7C58FB4-D185-1554-9B3C-25BC473CCFB4}"/>
                    </a:ext>
                  </a:extLst>
                </p:cNvPr>
                <p:cNvSpPr/>
                <p:nvPr/>
              </p:nvSpPr>
              <p:spPr>
                <a:xfrm>
                  <a:off x="7028221" y="184781"/>
                  <a:ext cx="1141014" cy="1141014"/>
                </a:xfrm>
                <a:prstGeom prst="ellipse">
                  <a:avLst/>
                </a:prstGeom>
                <a:gradFill>
                  <a:gsLst>
                    <a:gs pos="0">
                      <a:srgbClr val="D4155B"/>
                    </a:gs>
                    <a:gs pos="54000">
                      <a:srgbClr val="F6B31C"/>
                    </a:gs>
                  </a:gsLst>
                  <a:lin ang="48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19525345-CC0B-DB12-7EDD-3A22AF3AAC51}"/>
                    </a:ext>
                  </a:extLst>
                </p:cNvPr>
                <p:cNvSpPr/>
                <p:nvPr/>
              </p:nvSpPr>
              <p:spPr>
                <a:xfrm>
                  <a:off x="7750786" y="776834"/>
                  <a:ext cx="415866" cy="415866"/>
                </a:xfrm>
                <a:prstGeom prst="ellipse">
                  <a:avLst/>
                </a:prstGeom>
                <a:solidFill>
                  <a:srgbClr val="F6B31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7F7E786-63E8-D725-D9C2-CCA7AA6735EF}"/>
              </a:ext>
            </a:extLst>
          </p:cNvPr>
          <p:cNvGrpSpPr/>
          <p:nvPr/>
        </p:nvGrpSpPr>
        <p:grpSpPr>
          <a:xfrm>
            <a:off x="300231" y="301560"/>
            <a:ext cx="6493901" cy="2654151"/>
            <a:chOff x="298607" y="1146364"/>
            <a:chExt cx="6493901" cy="2654151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D2BFD23-D10A-765F-34C1-ECAB9BB79415}"/>
                </a:ext>
              </a:extLst>
            </p:cNvPr>
            <p:cNvSpPr txBox="1"/>
            <p:nvPr/>
          </p:nvSpPr>
          <p:spPr>
            <a:xfrm>
              <a:off x="3629462" y="1786080"/>
              <a:ext cx="316304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X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-ray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D6028155-0278-2ABE-ADFA-DEF99C1FEFA5}"/>
                </a:ext>
              </a:extLst>
            </p:cNvPr>
            <p:cNvGrpSpPr/>
            <p:nvPr/>
          </p:nvGrpSpPr>
          <p:grpSpPr>
            <a:xfrm>
              <a:off x="298607" y="1146364"/>
              <a:ext cx="3001759" cy="2654151"/>
              <a:chOff x="3900985" y="685932"/>
              <a:chExt cx="5458797" cy="4826663"/>
            </a:xfrm>
          </p:grpSpPr>
          <p:sp>
            <p:nvSpPr>
              <p:cNvPr id="229" name="Rectangle: Rounded Corners 228">
                <a:extLst>
                  <a:ext uri="{FF2B5EF4-FFF2-40B4-BE49-F238E27FC236}">
                    <a16:creationId xmlns:a16="http://schemas.microsoft.com/office/drawing/2014/main" id="{B6B3B8A1-A9FD-664C-3A52-CA5E827A89D4}"/>
                  </a:ext>
                </a:extLst>
              </p:cNvPr>
              <p:cNvSpPr/>
              <p:nvPr/>
            </p:nvSpPr>
            <p:spPr>
              <a:xfrm>
                <a:off x="3900985" y="685932"/>
                <a:ext cx="5458797" cy="4826663"/>
              </a:xfrm>
              <a:prstGeom prst="roundRect">
                <a:avLst>
                  <a:gd name="adj" fmla="val 5090"/>
                </a:avLst>
              </a:prstGeom>
              <a:solidFill>
                <a:srgbClr val="CAC0B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611485B5-BCFD-C639-345C-605995EA0EB9}"/>
                  </a:ext>
                </a:extLst>
              </p:cNvPr>
              <p:cNvSpPr/>
              <p:nvPr/>
            </p:nvSpPr>
            <p:spPr>
              <a:xfrm>
                <a:off x="3975100" y="749301"/>
                <a:ext cx="5310569" cy="4695600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F3402C96-317E-7785-0ED1-315A4624E804}"/>
                  </a:ext>
                </a:extLst>
              </p:cNvPr>
              <p:cNvGrpSpPr/>
              <p:nvPr/>
            </p:nvGrpSpPr>
            <p:grpSpPr>
              <a:xfrm>
                <a:off x="4132394" y="1264706"/>
                <a:ext cx="5024310" cy="3808955"/>
                <a:chOff x="4132394" y="1264706"/>
                <a:chExt cx="5024310" cy="3808955"/>
              </a:xfrm>
              <a:solidFill>
                <a:sysClr val="window" lastClr="FFFFFF"/>
              </a:solidFill>
              <a:effectLst>
                <a:glow rad="127000">
                  <a:srgbClr val="BABED1"/>
                </a:glow>
              </a:effectLst>
            </p:grpSpPr>
            <p:sp>
              <p:nvSpPr>
                <p:cNvPr id="232" name="Oval 62">
                  <a:extLst>
                    <a:ext uri="{FF2B5EF4-FFF2-40B4-BE49-F238E27FC236}">
                      <a16:creationId xmlns:a16="http://schemas.microsoft.com/office/drawing/2014/main" id="{B4DF62F1-2023-1C66-4690-4A2D96C8CBCE}"/>
                    </a:ext>
                  </a:extLst>
                </p:cNvPr>
                <p:cNvSpPr/>
                <p:nvPr/>
              </p:nvSpPr>
              <p:spPr>
                <a:xfrm>
                  <a:off x="5841169" y="3153920"/>
                  <a:ext cx="1582953" cy="662147"/>
                </a:xfrm>
                <a:custGeom>
                  <a:avLst/>
                  <a:gdLst>
                    <a:gd name="connsiteX0" fmla="*/ 0 w 1582738"/>
                    <a:gd name="connsiteY0" fmla="*/ 394654 h 789307"/>
                    <a:gd name="connsiteX1" fmla="*/ 791369 w 1582738"/>
                    <a:gd name="connsiteY1" fmla="*/ 0 h 789307"/>
                    <a:gd name="connsiteX2" fmla="*/ 1582738 w 1582738"/>
                    <a:gd name="connsiteY2" fmla="*/ 394654 h 789307"/>
                    <a:gd name="connsiteX3" fmla="*/ 791369 w 1582738"/>
                    <a:gd name="connsiteY3" fmla="*/ 789308 h 789307"/>
                    <a:gd name="connsiteX4" fmla="*/ 0 w 1582738"/>
                    <a:gd name="connsiteY4" fmla="*/ 394654 h 789307"/>
                    <a:gd name="connsiteX0" fmla="*/ 0 w 1582738"/>
                    <a:gd name="connsiteY0" fmla="*/ 162304 h 556958"/>
                    <a:gd name="connsiteX1" fmla="*/ 791369 w 1582738"/>
                    <a:gd name="connsiteY1" fmla="*/ 8950 h 556958"/>
                    <a:gd name="connsiteX2" fmla="*/ 1582738 w 1582738"/>
                    <a:gd name="connsiteY2" fmla="*/ 162304 h 556958"/>
                    <a:gd name="connsiteX3" fmla="*/ 791369 w 1582738"/>
                    <a:gd name="connsiteY3" fmla="*/ 556958 h 556958"/>
                    <a:gd name="connsiteX4" fmla="*/ 0 w 1582738"/>
                    <a:gd name="connsiteY4" fmla="*/ 162304 h 556958"/>
                    <a:gd name="connsiteX0" fmla="*/ 9 w 1582747"/>
                    <a:gd name="connsiteY0" fmla="*/ 162304 h 343802"/>
                    <a:gd name="connsiteX1" fmla="*/ 791378 w 1582747"/>
                    <a:gd name="connsiteY1" fmla="*/ 8950 h 343802"/>
                    <a:gd name="connsiteX2" fmla="*/ 1582747 w 1582747"/>
                    <a:gd name="connsiteY2" fmla="*/ 162304 h 343802"/>
                    <a:gd name="connsiteX3" fmla="*/ 778678 w 1582747"/>
                    <a:gd name="connsiteY3" fmla="*/ 341058 h 343802"/>
                    <a:gd name="connsiteX4" fmla="*/ 9 w 1582747"/>
                    <a:gd name="connsiteY4" fmla="*/ 162304 h 343802"/>
                    <a:gd name="connsiteX0" fmla="*/ 7 w 1582745"/>
                    <a:gd name="connsiteY0" fmla="*/ 203200 h 344167"/>
                    <a:gd name="connsiteX1" fmla="*/ 791376 w 1582745"/>
                    <a:gd name="connsiteY1" fmla="*/ 11746 h 344167"/>
                    <a:gd name="connsiteX2" fmla="*/ 1582745 w 1582745"/>
                    <a:gd name="connsiteY2" fmla="*/ 165100 h 344167"/>
                    <a:gd name="connsiteX3" fmla="*/ 778676 w 1582745"/>
                    <a:gd name="connsiteY3" fmla="*/ 343854 h 344167"/>
                    <a:gd name="connsiteX4" fmla="*/ 7 w 1582745"/>
                    <a:gd name="connsiteY4" fmla="*/ 203200 h 344167"/>
                    <a:gd name="connsiteX0" fmla="*/ 304 w 1583042"/>
                    <a:gd name="connsiteY0" fmla="*/ 315204 h 615397"/>
                    <a:gd name="connsiteX1" fmla="*/ 791673 w 1583042"/>
                    <a:gd name="connsiteY1" fmla="*/ 123750 h 615397"/>
                    <a:gd name="connsiteX2" fmla="*/ 1583042 w 1583042"/>
                    <a:gd name="connsiteY2" fmla="*/ 277104 h 615397"/>
                    <a:gd name="connsiteX3" fmla="*/ 778973 w 1583042"/>
                    <a:gd name="connsiteY3" fmla="*/ 455858 h 615397"/>
                    <a:gd name="connsiteX4" fmla="*/ 304 w 1583042"/>
                    <a:gd name="connsiteY4" fmla="*/ 315204 h 615397"/>
                    <a:gd name="connsiteX0" fmla="*/ 304 w 1583042"/>
                    <a:gd name="connsiteY0" fmla="*/ 369120 h 669313"/>
                    <a:gd name="connsiteX1" fmla="*/ 791673 w 1583042"/>
                    <a:gd name="connsiteY1" fmla="*/ 177666 h 669313"/>
                    <a:gd name="connsiteX2" fmla="*/ 1583042 w 1583042"/>
                    <a:gd name="connsiteY2" fmla="*/ 331020 h 669313"/>
                    <a:gd name="connsiteX3" fmla="*/ 778973 w 1583042"/>
                    <a:gd name="connsiteY3" fmla="*/ 509774 h 669313"/>
                    <a:gd name="connsiteX4" fmla="*/ 304 w 1583042"/>
                    <a:gd name="connsiteY4" fmla="*/ 369120 h 669313"/>
                    <a:gd name="connsiteX0" fmla="*/ 304 w 1583042"/>
                    <a:gd name="connsiteY0" fmla="*/ 369120 h 669313"/>
                    <a:gd name="connsiteX1" fmla="*/ 791673 w 1583042"/>
                    <a:gd name="connsiteY1" fmla="*/ 177666 h 669313"/>
                    <a:gd name="connsiteX2" fmla="*/ 1583042 w 1583042"/>
                    <a:gd name="connsiteY2" fmla="*/ 331020 h 669313"/>
                    <a:gd name="connsiteX3" fmla="*/ 778973 w 1583042"/>
                    <a:gd name="connsiteY3" fmla="*/ 509774 h 669313"/>
                    <a:gd name="connsiteX4" fmla="*/ 304 w 1583042"/>
                    <a:gd name="connsiteY4" fmla="*/ 369120 h 669313"/>
                    <a:gd name="connsiteX0" fmla="*/ 262 w 1583000"/>
                    <a:gd name="connsiteY0" fmla="*/ 369120 h 702343"/>
                    <a:gd name="connsiteX1" fmla="*/ 791631 w 1583000"/>
                    <a:gd name="connsiteY1" fmla="*/ 177666 h 702343"/>
                    <a:gd name="connsiteX2" fmla="*/ 1583000 w 1583000"/>
                    <a:gd name="connsiteY2" fmla="*/ 331020 h 702343"/>
                    <a:gd name="connsiteX3" fmla="*/ 778931 w 1583000"/>
                    <a:gd name="connsiteY3" fmla="*/ 509774 h 702343"/>
                    <a:gd name="connsiteX4" fmla="*/ 262 w 1583000"/>
                    <a:gd name="connsiteY4" fmla="*/ 369120 h 702343"/>
                    <a:gd name="connsiteX0" fmla="*/ 215 w 1582953"/>
                    <a:gd name="connsiteY0" fmla="*/ 369120 h 665767"/>
                    <a:gd name="connsiteX1" fmla="*/ 791584 w 1582953"/>
                    <a:gd name="connsiteY1" fmla="*/ 177666 h 665767"/>
                    <a:gd name="connsiteX2" fmla="*/ 1582953 w 1582953"/>
                    <a:gd name="connsiteY2" fmla="*/ 331020 h 665767"/>
                    <a:gd name="connsiteX3" fmla="*/ 778884 w 1582953"/>
                    <a:gd name="connsiteY3" fmla="*/ 509774 h 665767"/>
                    <a:gd name="connsiteX4" fmla="*/ 215 w 1582953"/>
                    <a:gd name="connsiteY4" fmla="*/ 369120 h 665767"/>
                    <a:gd name="connsiteX0" fmla="*/ 215 w 1582953"/>
                    <a:gd name="connsiteY0" fmla="*/ 365500 h 662147"/>
                    <a:gd name="connsiteX1" fmla="*/ 791584 w 1582953"/>
                    <a:gd name="connsiteY1" fmla="*/ 174046 h 662147"/>
                    <a:gd name="connsiteX2" fmla="*/ 1582953 w 1582953"/>
                    <a:gd name="connsiteY2" fmla="*/ 327400 h 662147"/>
                    <a:gd name="connsiteX3" fmla="*/ 778884 w 1582953"/>
                    <a:gd name="connsiteY3" fmla="*/ 506154 h 662147"/>
                    <a:gd name="connsiteX4" fmla="*/ 215 w 1582953"/>
                    <a:gd name="connsiteY4" fmla="*/ 365500 h 6621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82953" h="662147">
                      <a:moveTo>
                        <a:pt x="215" y="365500"/>
                      </a:moveTo>
                      <a:cubicBezTo>
                        <a:pt x="15032" y="-210551"/>
                        <a:pt x="756394" y="167696"/>
                        <a:pt x="791584" y="174046"/>
                      </a:cubicBezTo>
                      <a:cubicBezTo>
                        <a:pt x="826774" y="180396"/>
                        <a:pt x="1506753" y="-309661"/>
                        <a:pt x="1582953" y="327400"/>
                      </a:cubicBezTo>
                      <a:cubicBezTo>
                        <a:pt x="1392453" y="951761"/>
                        <a:pt x="814074" y="512504"/>
                        <a:pt x="778884" y="506154"/>
                      </a:cubicBezTo>
                      <a:cubicBezTo>
                        <a:pt x="743694" y="499804"/>
                        <a:pt x="-14602" y="941551"/>
                        <a:pt x="215" y="36550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502B270C-CCF5-052C-B515-E432543EF0E3}"/>
                    </a:ext>
                  </a:extLst>
                </p:cNvPr>
                <p:cNvSpPr/>
                <p:nvPr/>
              </p:nvSpPr>
              <p:spPr>
                <a:xfrm>
                  <a:off x="6296024" y="1264706"/>
                  <a:ext cx="590550" cy="38100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B2A2A675-C318-4352-AFE7-CDD574C358A0}"/>
                    </a:ext>
                  </a:extLst>
                </p:cNvPr>
                <p:cNvSpPr/>
                <p:nvPr/>
              </p:nvSpPr>
              <p:spPr>
                <a:xfrm>
                  <a:off x="6367462" y="1695450"/>
                  <a:ext cx="447675" cy="38100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5CBACBB2-271F-7E69-003E-6E1FB730AE1E}"/>
                    </a:ext>
                  </a:extLst>
                </p:cNvPr>
                <p:cNvSpPr/>
                <p:nvPr/>
              </p:nvSpPr>
              <p:spPr>
                <a:xfrm>
                  <a:off x="6367462" y="2145030"/>
                  <a:ext cx="447675" cy="15875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Oval 57">
                  <a:extLst>
                    <a:ext uri="{FF2B5EF4-FFF2-40B4-BE49-F238E27FC236}">
                      <a16:creationId xmlns:a16="http://schemas.microsoft.com/office/drawing/2014/main" id="{55C7DFD1-538F-A114-F412-FBF0064EA7EF}"/>
                    </a:ext>
                  </a:extLst>
                </p:cNvPr>
                <p:cNvSpPr/>
                <p:nvPr/>
              </p:nvSpPr>
              <p:spPr>
                <a:xfrm>
                  <a:off x="6380161" y="2457450"/>
                  <a:ext cx="453898" cy="214313"/>
                </a:xfrm>
                <a:custGeom>
                  <a:avLst/>
                  <a:gdLst>
                    <a:gd name="connsiteX0" fmla="*/ 0 w 447675"/>
                    <a:gd name="connsiteY0" fmla="*/ 190500 h 381000"/>
                    <a:gd name="connsiteX1" fmla="*/ 223838 w 447675"/>
                    <a:gd name="connsiteY1" fmla="*/ 0 h 381000"/>
                    <a:gd name="connsiteX2" fmla="*/ 447676 w 447675"/>
                    <a:gd name="connsiteY2" fmla="*/ 190500 h 381000"/>
                    <a:gd name="connsiteX3" fmla="*/ 223838 w 447675"/>
                    <a:gd name="connsiteY3" fmla="*/ 381000 h 381000"/>
                    <a:gd name="connsiteX4" fmla="*/ 0 w 447675"/>
                    <a:gd name="connsiteY4" fmla="*/ 190500 h 381000"/>
                    <a:gd name="connsiteX0" fmla="*/ 0 w 453898"/>
                    <a:gd name="connsiteY0" fmla="*/ 23813 h 214313"/>
                    <a:gd name="connsiteX1" fmla="*/ 447676 w 453898"/>
                    <a:gd name="connsiteY1" fmla="*/ 23813 h 214313"/>
                    <a:gd name="connsiteX2" fmla="*/ 223838 w 453898"/>
                    <a:gd name="connsiteY2" fmla="*/ 214313 h 214313"/>
                    <a:gd name="connsiteX3" fmla="*/ 0 w 453898"/>
                    <a:gd name="connsiteY3" fmla="*/ 23813 h 214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3898" h="214313">
                      <a:moveTo>
                        <a:pt x="0" y="23813"/>
                      </a:moveTo>
                      <a:cubicBezTo>
                        <a:pt x="37306" y="-7937"/>
                        <a:pt x="410370" y="-7937"/>
                        <a:pt x="447676" y="23813"/>
                      </a:cubicBezTo>
                      <a:cubicBezTo>
                        <a:pt x="484982" y="55563"/>
                        <a:pt x="347460" y="214313"/>
                        <a:pt x="223838" y="214313"/>
                      </a:cubicBezTo>
                      <a:cubicBezTo>
                        <a:pt x="100216" y="214313"/>
                        <a:pt x="0" y="129023"/>
                        <a:pt x="0" y="23813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Oval 57">
                  <a:extLst>
                    <a:ext uri="{FF2B5EF4-FFF2-40B4-BE49-F238E27FC236}">
                      <a16:creationId xmlns:a16="http://schemas.microsoft.com/office/drawing/2014/main" id="{76B4468A-2AC6-BA59-D8E4-5E446299F659}"/>
                    </a:ext>
                  </a:extLst>
                </p:cNvPr>
                <p:cNvSpPr/>
                <p:nvPr/>
              </p:nvSpPr>
              <p:spPr>
                <a:xfrm rot="10800000">
                  <a:off x="6383271" y="2731293"/>
                  <a:ext cx="453898" cy="214313"/>
                </a:xfrm>
                <a:custGeom>
                  <a:avLst/>
                  <a:gdLst>
                    <a:gd name="connsiteX0" fmla="*/ 0 w 447675"/>
                    <a:gd name="connsiteY0" fmla="*/ 190500 h 381000"/>
                    <a:gd name="connsiteX1" fmla="*/ 223838 w 447675"/>
                    <a:gd name="connsiteY1" fmla="*/ 0 h 381000"/>
                    <a:gd name="connsiteX2" fmla="*/ 447676 w 447675"/>
                    <a:gd name="connsiteY2" fmla="*/ 190500 h 381000"/>
                    <a:gd name="connsiteX3" fmla="*/ 223838 w 447675"/>
                    <a:gd name="connsiteY3" fmla="*/ 381000 h 381000"/>
                    <a:gd name="connsiteX4" fmla="*/ 0 w 447675"/>
                    <a:gd name="connsiteY4" fmla="*/ 190500 h 381000"/>
                    <a:gd name="connsiteX0" fmla="*/ 0 w 453898"/>
                    <a:gd name="connsiteY0" fmla="*/ 23813 h 214313"/>
                    <a:gd name="connsiteX1" fmla="*/ 447676 w 453898"/>
                    <a:gd name="connsiteY1" fmla="*/ 23813 h 214313"/>
                    <a:gd name="connsiteX2" fmla="*/ 223838 w 453898"/>
                    <a:gd name="connsiteY2" fmla="*/ 214313 h 214313"/>
                    <a:gd name="connsiteX3" fmla="*/ 0 w 453898"/>
                    <a:gd name="connsiteY3" fmla="*/ 23813 h 214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3898" h="214313">
                      <a:moveTo>
                        <a:pt x="0" y="23813"/>
                      </a:moveTo>
                      <a:cubicBezTo>
                        <a:pt x="37306" y="-7937"/>
                        <a:pt x="410370" y="-7937"/>
                        <a:pt x="447676" y="23813"/>
                      </a:cubicBezTo>
                      <a:cubicBezTo>
                        <a:pt x="484982" y="55563"/>
                        <a:pt x="347460" y="214313"/>
                        <a:pt x="223838" y="214313"/>
                      </a:cubicBezTo>
                      <a:cubicBezTo>
                        <a:pt x="100216" y="214313"/>
                        <a:pt x="0" y="129023"/>
                        <a:pt x="0" y="23813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B39FF68B-04E4-D16C-6223-49801EB311CF}"/>
                    </a:ext>
                  </a:extLst>
                </p:cNvPr>
                <p:cNvSpPr/>
                <p:nvPr/>
              </p:nvSpPr>
              <p:spPr>
                <a:xfrm>
                  <a:off x="6481201" y="3052763"/>
                  <a:ext cx="251818" cy="21431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160B8A46-7F6F-AC52-872A-A786A8407608}"/>
                    </a:ext>
                  </a:extLst>
                </p:cNvPr>
                <p:cNvSpPr/>
                <p:nvPr/>
              </p:nvSpPr>
              <p:spPr>
                <a:xfrm>
                  <a:off x="6062427" y="3309129"/>
                  <a:ext cx="447675" cy="38100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0FFFB708-DCEC-6A4D-E900-C13A09D447D0}"/>
                    </a:ext>
                  </a:extLst>
                </p:cNvPr>
                <p:cNvSpPr/>
                <p:nvPr/>
              </p:nvSpPr>
              <p:spPr>
                <a:xfrm>
                  <a:off x="6737781" y="3295078"/>
                  <a:ext cx="447675" cy="38100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Oval 63">
                  <a:extLst>
                    <a:ext uri="{FF2B5EF4-FFF2-40B4-BE49-F238E27FC236}">
                      <a16:creationId xmlns:a16="http://schemas.microsoft.com/office/drawing/2014/main" id="{C26767B2-9596-E454-EA96-9087E5B2BAA7}"/>
                    </a:ext>
                  </a:extLst>
                </p:cNvPr>
                <p:cNvSpPr/>
                <p:nvPr/>
              </p:nvSpPr>
              <p:spPr>
                <a:xfrm>
                  <a:off x="5243348" y="2732313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Oval 63">
                  <a:extLst>
                    <a:ext uri="{FF2B5EF4-FFF2-40B4-BE49-F238E27FC236}">
                      <a16:creationId xmlns:a16="http://schemas.microsoft.com/office/drawing/2014/main" id="{A5C92152-7B8B-0747-0C3D-CE0BDF8BE749}"/>
                    </a:ext>
                  </a:extLst>
                </p:cNvPr>
                <p:cNvSpPr/>
                <p:nvPr/>
              </p:nvSpPr>
              <p:spPr>
                <a:xfrm flipH="1">
                  <a:off x="6950172" y="2758916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Oval 63">
                  <a:extLst>
                    <a:ext uri="{FF2B5EF4-FFF2-40B4-BE49-F238E27FC236}">
                      <a16:creationId xmlns:a16="http://schemas.microsoft.com/office/drawing/2014/main" id="{15EB7BCD-6221-07F0-94B8-6272C1AD5D17}"/>
                    </a:ext>
                  </a:extLst>
                </p:cNvPr>
                <p:cNvSpPr/>
                <p:nvPr/>
              </p:nvSpPr>
              <p:spPr>
                <a:xfrm flipH="1" flipV="1">
                  <a:off x="6999172" y="2363169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Oval 63">
                  <a:extLst>
                    <a:ext uri="{FF2B5EF4-FFF2-40B4-BE49-F238E27FC236}">
                      <a16:creationId xmlns:a16="http://schemas.microsoft.com/office/drawing/2014/main" id="{B5D7C62B-4013-5B9E-5AED-D21FA90D27B3}"/>
                    </a:ext>
                  </a:extLst>
                </p:cNvPr>
                <p:cNvSpPr/>
                <p:nvPr/>
              </p:nvSpPr>
              <p:spPr>
                <a:xfrm flipV="1">
                  <a:off x="5253264" y="2404304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Oval 63">
                  <a:extLst>
                    <a:ext uri="{FF2B5EF4-FFF2-40B4-BE49-F238E27FC236}">
                      <a16:creationId xmlns:a16="http://schemas.microsoft.com/office/drawing/2014/main" id="{A24CD2E5-FE3F-9A6B-7A3B-460F6A69BFA3}"/>
                    </a:ext>
                  </a:extLst>
                </p:cNvPr>
                <p:cNvSpPr/>
                <p:nvPr/>
              </p:nvSpPr>
              <p:spPr>
                <a:xfrm flipH="1">
                  <a:off x="6950172" y="2049745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Oval 63">
                  <a:extLst>
                    <a:ext uri="{FF2B5EF4-FFF2-40B4-BE49-F238E27FC236}">
                      <a16:creationId xmlns:a16="http://schemas.microsoft.com/office/drawing/2014/main" id="{80CFAEBA-4AD3-1233-D0A4-337CC0398D69}"/>
                    </a:ext>
                  </a:extLst>
                </p:cNvPr>
                <p:cNvSpPr/>
                <p:nvPr/>
              </p:nvSpPr>
              <p:spPr>
                <a:xfrm flipH="1" flipV="1">
                  <a:off x="6999172" y="1653998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Oval 63">
                  <a:extLst>
                    <a:ext uri="{FF2B5EF4-FFF2-40B4-BE49-F238E27FC236}">
                      <a16:creationId xmlns:a16="http://schemas.microsoft.com/office/drawing/2014/main" id="{C5DCF697-F0D0-6109-E7CA-1AC01151EF2E}"/>
                    </a:ext>
                  </a:extLst>
                </p:cNvPr>
                <p:cNvSpPr/>
                <p:nvPr/>
              </p:nvSpPr>
              <p:spPr>
                <a:xfrm>
                  <a:off x="5321411" y="2120117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Oval 63">
                  <a:extLst>
                    <a:ext uri="{FF2B5EF4-FFF2-40B4-BE49-F238E27FC236}">
                      <a16:creationId xmlns:a16="http://schemas.microsoft.com/office/drawing/2014/main" id="{8B3FE1A9-410E-9014-C416-65A0B35A74E7}"/>
                    </a:ext>
                  </a:extLst>
                </p:cNvPr>
                <p:cNvSpPr/>
                <p:nvPr/>
              </p:nvSpPr>
              <p:spPr>
                <a:xfrm flipV="1">
                  <a:off x="5331327" y="1792108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Oval 63">
                  <a:extLst>
                    <a:ext uri="{FF2B5EF4-FFF2-40B4-BE49-F238E27FC236}">
                      <a16:creationId xmlns:a16="http://schemas.microsoft.com/office/drawing/2014/main" id="{736D5994-C188-4938-13AC-E0B5E094C4DF}"/>
                    </a:ext>
                  </a:extLst>
                </p:cNvPr>
                <p:cNvSpPr/>
                <p:nvPr/>
              </p:nvSpPr>
              <p:spPr>
                <a:xfrm flipV="1">
                  <a:off x="5227522" y="1413099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Oval 63">
                  <a:extLst>
                    <a:ext uri="{FF2B5EF4-FFF2-40B4-BE49-F238E27FC236}">
                      <a16:creationId xmlns:a16="http://schemas.microsoft.com/office/drawing/2014/main" id="{E1024F42-B6A9-166B-328C-BA09C78757A3}"/>
                    </a:ext>
                  </a:extLst>
                </p:cNvPr>
                <p:cNvSpPr/>
                <p:nvPr/>
              </p:nvSpPr>
              <p:spPr>
                <a:xfrm flipH="1" flipV="1">
                  <a:off x="6999172" y="1345405"/>
                  <a:ext cx="955905" cy="255015"/>
                </a:xfrm>
                <a:custGeom>
                  <a:avLst/>
                  <a:gdLst>
                    <a:gd name="connsiteX0" fmla="*/ 0 w 965200"/>
                    <a:gd name="connsiteY0" fmla="*/ 160735 h 321470"/>
                    <a:gd name="connsiteX1" fmla="*/ 482600 w 965200"/>
                    <a:gd name="connsiteY1" fmla="*/ 0 h 321470"/>
                    <a:gd name="connsiteX2" fmla="*/ 965200 w 965200"/>
                    <a:gd name="connsiteY2" fmla="*/ 160735 h 321470"/>
                    <a:gd name="connsiteX3" fmla="*/ 482600 w 965200"/>
                    <a:gd name="connsiteY3" fmla="*/ 321470 h 321470"/>
                    <a:gd name="connsiteX4" fmla="*/ 0 w 965200"/>
                    <a:gd name="connsiteY4" fmla="*/ 160735 h 321470"/>
                    <a:gd name="connsiteX0" fmla="*/ 0 w 542924"/>
                    <a:gd name="connsiteY0" fmla="*/ 165203 h 330406"/>
                    <a:gd name="connsiteX1" fmla="*/ 482600 w 542924"/>
                    <a:gd name="connsiteY1" fmla="*/ 4468 h 330406"/>
                    <a:gd name="connsiteX2" fmla="*/ 482600 w 542924"/>
                    <a:gd name="connsiteY2" fmla="*/ 325938 h 330406"/>
                    <a:gd name="connsiteX3" fmla="*/ 0 w 542924"/>
                    <a:gd name="connsiteY3" fmla="*/ 165203 h 330406"/>
                    <a:gd name="connsiteX0" fmla="*/ 6324 w 870449"/>
                    <a:gd name="connsiteY0" fmla="*/ 163272 h 302664"/>
                    <a:gd name="connsiteX1" fmla="*/ 488924 w 870449"/>
                    <a:gd name="connsiteY1" fmla="*/ 2537 h 302664"/>
                    <a:gd name="connsiteX2" fmla="*/ 857224 w 870449"/>
                    <a:gd name="connsiteY2" fmla="*/ 298607 h 302664"/>
                    <a:gd name="connsiteX3" fmla="*/ 6324 w 870449"/>
                    <a:gd name="connsiteY3" fmla="*/ 163272 h 302664"/>
                    <a:gd name="connsiteX0" fmla="*/ 434 w 907836"/>
                    <a:gd name="connsiteY0" fmla="*/ 101133 h 238049"/>
                    <a:gd name="connsiteX1" fmla="*/ 737034 w 907836"/>
                    <a:gd name="connsiteY1" fmla="*/ 3898 h 238049"/>
                    <a:gd name="connsiteX2" fmla="*/ 851334 w 907836"/>
                    <a:gd name="connsiteY2" fmla="*/ 236468 h 238049"/>
                    <a:gd name="connsiteX3" fmla="*/ 434 w 907836"/>
                    <a:gd name="connsiteY3" fmla="*/ 101133 h 238049"/>
                    <a:gd name="connsiteX0" fmla="*/ 587 w 955905"/>
                    <a:gd name="connsiteY0" fmla="*/ 118099 h 255015"/>
                    <a:gd name="connsiteX1" fmla="*/ 737187 w 955905"/>
                    <a:gd name="connsiteY1" fmla="*/ 20864 h 255015"/>
                    <a:gd name="connsiteX2" fmla="*/ 851487 w 955905"/>
                    <a:gd name="connsiteY2" fmla="*/ 253434 h 255015"/>
                    <a:gd name="connsiteX3" fmla="*/ 587 w 955905"/>
                    <a:gd name="connsiteY3" fmla="*/ 118099 h 255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5905" h="255015">
                      <a:moveTo>
                        <a:pt x="587" y="118099"/>
                      </a:moveTo>
                      <a:cubicBezTo>
                        <a:pt x="-18463" y="79337"/>
                        <a:pt x="430270" y="125308"/>
                        <a:pt x="737187" y="20864"/>
                      </a:cubicBezTo>
                      <a:cubicBezTo>
                        <a:pt x="1044104" y="-83580"/>
                        <a:pt x="974254" y="237228"/>
                        <a:pt x="851487" y="253434"/>
                      </a:cubicBezTo>
                      <a:cubicBezTo>
                        <a:pt x="728720" y="269640"/>
                        <a:pt x="19637" y="156861"/>
                        <a:pt x="587" y="11809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Rectangle 73">
                  <a:extLst>
                    <a:ext uri="{FF2B5EF4-FFF2-40B4-BE49-F238E27FC236}">
                      <a16:creationId xmlns:a16="http://schemas.microsoft.com/office/drawing/2014/main" id="{60C2BBF0-F8A7-192F-A50B-E9423969E903}"/>
                    </a:ext>
                  </a:extLst>
                </p:cNvPr>
                <p:cNvSpPr/>
                <p:nvPr/>
              </p:nvSpPr>
              <p:spPr>
                <a:xfrm>
                  <a:off x="8128000" y="1488882"/>
                  <a:ext cx="1028704" cy="915422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" name="Rectangle 73">
                  <a:extLst>
                    <a:ext uri="{FF2B5EF4-FFF2-40B4-BE49-F238E27FC236}">
                      <a16:creationId xmlns:a16="http://schemas.microsoft.com/office/drawing/2014/main" id="{3D6F41EF-68AA-93E4-863F-5E96C450F4FA}"/>
                    </a:ext>
                  </a:extLst>
                </p:cNvPr>
                <p:cNvSpPr/>
                <p:nvPr/>
              </p:nvSpPr>
              <p:spPr>
                <a:xfrm rot="19794394" flipH="1">
                  <a:off x="5136148" y="4015882"/>
                  <a:ext cx="1528052" cy="1057779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" name="Rectangle 73">
                  <a:extLst>
                    <a:ext uri="{FF2B5EF4-FFF2-40B4-BE49-F238E27FC236}">
                      <a16:creationId xmlns:a16="http://schemas.microsoft.com/office/drawing/2014/main" id="{D7EFF966-557E-BB04-1ED7-9DA1AB5FF75E}"/>
                    </a:ext>
                  </a:extLst>
                </p:cNvPr>
                <p:cNvSpPr/>
                <p:nvPr/>
              </p:nvSpPr>
              <p:spPr>
                <a:xfrm rot="1805606">
                  <a:off x="6637385" y="3999538"/>
                  <a:ext cx="1528052" cy="1057779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" name="Rectangle 73">
                  <a:extLst>
                    <a:ext uri="{FF2B5EF4-FFF2-40B4-BE49-F238E27FC236}">
                      <a16:creationId xmlns:a16="http://schemas.microsoft.com/office/drawing/2014/main" id="{D136D906-DA92-C4E4-B80A-742A03D55093}"/>
                    </a:ext>
                  </a:extLst>
                </p:cNvPr>
                <p:cNvSpPr/>
                <p:nvPr/>
              </p:nvSpPr>
              <p:spPr>
                <a:xfrm rot="550711" flipH="1">
                  <a:off x="4132394" y="1632333"/>
                  <a:ext cx="1028704" cy="915422"/>
                </a:xfrm>
                <a:custGeom>
                  <a:avLst/>
                  <a:gdLst>
                    <a:gd name="connsiteX0" fmla="*/ 0 w 685800"/>
                    <a:gd name="connsiteY0" fmla="*/ 0 h 491032"/>
                    <a:gd name="connsiteX1" fmla="*/ 685800 w 685800"/>
                    <a:gd name="connsiteY1" fmla="*/ 0 h 491032"/>
                    <a:gd name="connsiteX2" fmla="*/ 685800 w 685800"/>
                    <a:gd name="connsiteY2" fmla="*/ 491032 h 491032"/>
                    <a:gd name="connsiteX3" fmla="*/ 0 w 685800"/>
                    <a:gd name="connsiteY3" fmla="*/ 491032 h 491032"/>
                    <a:gd name="connsiteX4" fmla="*/ 0 w 685800"/>
                    <a:gd name="connsiteY4" fmla="*/ 0 h 491032"/>
                    <a:gd name="connsiteX0" fmla="*/ 50800 w 685800"/>
                    <a:gd name="connsiteY0" fmla="*/ 0 h 656132"/>
                    <a:gd name="connsiteX1" fmla="*/ 685800 w 685800"/>
                    <a:gd name="connsiteY1" fmla="*/ 165100 h 656132"/>
                    <a:gd name="connsiteX2" fmla="*/ 685800 w 685800"/>
                    <a:gd name="connsiteY2" fmla="*/ 656132 h 656132"/>
                    <a:gd name="connsiteX3" fmla="*/ 0 w 685800"/>
                    <a:gd name="connsiteY3" fmla="*/ 656132 h 656132"/>
                    <a:gd name="connsiteX4" fmla="*/ 50800 w 685800"/>
                    <a:gd name="connsiteY4" fmla="*/ 0 h 656132"/>
                    <a:gd name="connsiteX0" fmla="*/ 279400 w 914400"/>
                    <a:gd name="connsiteY0" fmla="*/ 0 h 656132"/>
                    <a:gd name="connsiteX1" fmla="*/ 914400 w 914400"/>
                    <a:gd name="connsiteY1" fmla="*/ 165100 h 656132"/>
                    <a:gd name="connsiteX2" fmla="*/ 914400 w 914400"/>
                    <a:gd name="connsiteY2" fmla="*/ 656132 h 656132"/>
                    <a:gd name="connsiteX3" fmla="*/ 0 w 914400"/>
                    <a:gd name="connsiteY3" fmla="*/ 262432 h 656132"/>
                    <a:gd name="connsiteX4" fmla="*/ 279400 w 914400"/>
                    <a:gd name="connsiteY4" fmla="*/ 0 h 656132"/>
                    <a:gd name="connsiteX0" fmla="*/ 279400 w 914400"/>
                    <a:gd name="connsiteY0" fmla="*/ 0 h 884732"/>
                    <a:gd name="connsiteX1" fmla="*/ 914400 w 914400"/>
                    <a:gd name="connsiteY1" fmla="*/ 165100 h 884732"/>
                    <a:gd name="connsiteX2" fmla="*/ 749300 w 914400"/>
                    <a:gd name="connsiteY2" fmla="*/ 884732 h 884732"/>
                    <a:gd name="connsiteX3" fmla="*/ 0 w 914400"/>
                    <a:gd name="connsiteY3" fmla="*/ 262432 h 884732"/>
                    <a:gd name="connsiteX4" fmla="*/ 279400 w 9144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884732"/>
                    <a:gd name="connsiteX1" fmla="*/ 1028700 w 1028700"/>
                    <a:gd name="connsiteY1" fmla="*/ 596900 h 884732"/>
                    <a:gd name="connsiteX2" fmla="*/ 749300 w 1028700"/>
                    <a:gd name="connsiteY2" fmla="*/ 884732 h 884732"/>
                    <a:gd name="connsiteX3" fmla="*/ 0 w 1028700"/>
                    <a:gd name="connsiteY3" fmla="*/ 262432 h 884732"/>
                    <a:gd name="connsiteX4" fmla="*/ 279400 w 1028700"/>
                    <a:gd name="connsiteY4" fmla="*/ 0 h 88473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212"/>
                    <a:gd name="connsiteX1" fmla="*/ 1028700 w 1028700"/>
                    <a:gd name="connsiteY1" fmla="*/ 596900 h 915212"/>
                    <a:gd name="connsiteX2" fmla="*/ 734060 w 1028700"/>
                    <a:gd name="connsiteY2" fmla="*/ 915212 h 915212"/>
                    <a:gd name="connsiteX3" fmla="*/ 0 w 1028700"/>
                    <a:gd name="connsiteY3" fmla="*/ 262432 h 915212"/>
                    <a:gd name="connsiteX4" fmla="*/ 279400 w 1028700"/>
                    <a:gd name="connsiteY4" fmla="*/ 0 h 915212"/>
                    <a:gd name="connsiteX0" fmla="*/ 279400 w 1028700"/>
                    <a:gd name="connsiteY0" fmla="*/ 0 h 915406"/>
                    <a:gd name="connsiteX1" fmla="*/ 1028700 w 1028700"/>
                    <a:gd name="connsiteY1" fmla="*/ 596900 h 915406"/>
                    <a:gd name="connsiteX2" fmla="*/ 734060 w 1028700"/>
                    <a:gd name="connsiteY2" fmla="*/ 915212 h 915406"/>
                    <a:gd name="connsiteX3" fmla="*/ 436880 w 1028700"/>
                    <a:gd name="connsiteY3" fmla="*/ 576122 h 915406"/>
                    <a:gd name="connsiteX4" fmla="*/ 0 w 1028700"/>
                    <a:gd name="connsiteY4" fmla="*/ 262432 h 915406"/>
                    <a:gd name="connsiteX5" fmla="*/ 279400 w 1028700"/>
                    <a:gd name="connsiteY5" fmla="*/ 0 h 915406"/>
                    <a:gd name="connsiteX0" fmla="*/ 279400 w 1028700"/>
                    <a:gd name="connsiteY0" fmla="*/ 14445 h 929851"/>
                    <a:gd name="connsiteX1" fmla="*/ 1028700 w 1028700"/>
                    <a:gd name="connsiteY1" fmla="*/ 611345 h 929851"/>
                    <a:gd name="connsiteX2" fmla="*/ 734060 w 1028700"/>
                    <a:gd name="connsiteY2" fmla="*/ 929657 h 929851"/>
                    <a:gd name="connsiteX3" fmla="*/ 436880 w 1028700"/>
                    <a:gd name="connsiteY3" fmla="*/ 590567 h 929851"/>
                    <a:gd name="connsiteX4" fmla="*/ 0 w 1028700"/>
                    <a:gd name="connsiteY4" fmla="*/ 276877 h 929851"/>
                    <a:gd name="connsiteX5" fmla="*/ 279400 w 1028700"/>
                    <a:gd name="connsiteY5" fmla="*/ 14445 h 929851"/>
                    <a:gd name="connsiteX0" fmla="*/ 279400 w 1028700"/>
                    <a:gd name="connsiteY0" fmla="*/ 15007 h 930413"/>
                    <a:gd name="connsiteX1" fmla="*/ 1028700 w 1028700"/>
                    <a:gd name="connsiteY1" fmla="*/ 611907 h 930413"/>
                    <a:gd name="connsiteX2" fmla="*/ 734060 w 1028700"/>
                    <a:gd name="connsiteY2" fmla="*/ 930219 h 930413"/>
                    <a:gd name="connsiteX3" fmla="*/ 436880 w 1028700"/>
                    <a:gd name="connsiteY3" fmla="*/ 591129 h 930413"/>
                    <a:gd name="connsiteX4" fmla="*/ 0 w 1028700"/>
                    <a:gd name="connsiteY4" fmla="*/ 277439 h 930413"/>
                    <a:gd name="connsiteX5" fmla="*/ 279400 w 1028700"/>
                    <a:gd name="connsiteY5" fmla="*/ 15007 h 930413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  <a:gd name="connsiteX0" fmla="*/ 279400 w 1028704"/>
                    <a:gd name="connsiteY0" fmla="*/ 16 h 915422"/>
                    <a:gd name="connsiteX1" fmla="*/ 619760 w 1028704"/>
                    <a:gd name="connsiteY1" fmla="*/ 355159 h 915422"/>
                    <a:gd name="connsiteX2" fmla="*/ 1028700 w 1028704"/>
                    <a:gd name="connsiteY2" fmla="*/ 596916 h 915422"/>
                    <a:gd name="connsiteX3" fmla="*/ 734060 w 1028704"/>
                    <a:gd name="connsiteY3" fmla="*/ 915228 h 915422"/>
                    <a:gd name="connsiteX4" fmla="*/ 436880 w 1028704"/>
                    <a:gd name="connsiteY4" fmla="*/ 576138 h 915422"/>
                    <a:gd name="connsiteX5" fmla="*/ 0 w 1028704"/>
                    <a:gd name="connsiteY5" fmla="*/ 262448 h 915422"/>
                    <a:gd name="connsiteX6" fmla="*/ 279400 w 1028704"/>
                    <a:gd name="connsiteY6" fmla="*/ 16 h 915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8704" h="915422">
                      <a:moveTo>
                        <a:pt x="279400" y="16"/>
                      </a:moveTo>
                      <a:cubicBezTo>
                        <a:pt x="403013" y="-2312"/>
                        <a:pt x="494877" y="255676"/>
                        <a:pt x="619760" y="355159"/>
                      </a:cubicBezTo>
                      <a:cubicBezTo>
                        <a:pt x="744643" y="454642"/>
                        <a:pt x="1029970" y="485791"/>
                        <a:pt x="1028700" y="596916"/>
                      </a:cubicBezTo>
                      <a:cubicBezTo>
                        <a:pt x="828887" y="654760"/>
                        <a:pt x="804333" y="796424"/>
                        <a:pt x="734060" y="915228"/>
                      </a:cubicBezTo>
                      <a:cubicBezTo>
                        <a:pt x="623993" y="923195"/>
                        <a:pt x="559223" y="684935"/>
                        <a:pt x="436880" y="576138"/>
                      </a:cubicBezTo>
                      <a:cubicBezTo>
                        <a:pt x="314537" y="467341"/>
                        <a:pt x="14817" y="369898"/>
                        <a:pt x="0" y="262448"/>
                      </a:cubicBezTo>
                      <a:cubicBezTo>
                        <a:pt x="108373" y="197831"/>
                        <a:pt x="224367" y="148453"/>
                        <a:pt x="279400" y="1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319" name="ttsMP3.com_VoiceText_2025-2-1_22-1-4">
            <a:hlinkClick r:id="" action="ppaction://media"/>
            <a:extLst>
              <a:ext uri="{FF2B5EF4-FFF2-40B4-BE49-F238E27FC236}">
                <a16:creationId xmlns:a16="http://schemas.microsoft.com/office/drawing/2014/main" id="{D4471761-A2F6-FCEB-C916-F5371073F00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407735" y="249987"/>
            <a:ext cx="609600" cy="609600"/>
          </a:xfrm>
          <a:prstGeom prst="rect">
            <a:avLst/>
          </a:prstGeom>
        </p:spPr>
      </p:pic>
      <p:pic>
        <p:nvPicPr>
          <p:cNvPr id="320" name="ttsMP3.com_VoiceText_2025-2-1_22-2-10">
            <a:hlinkClick r:id="" action="ppaction://media"/>
            <a:extLst>
              <a:ext uri="{FF2B5EF4-FFF2-40B4-BE49-F238E27FC236}">
                <a16:creationId xmlns:a16="http://schemas.microsoft.com/office/drawing/2014/main" id="{F652C82F-195B-A7FF-2869-645A0E32C14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21" name="ttsMP3.com_VoiceText_2025-2-1_22-2-23">
            <a:hlinkClick r:id="" action="ppaction://media"/>
            <a:extLst>
              <a:ext uri="{FF2B5EF4-FFF2-40B4-BE49-F238E27FC236}">
                <a16:creationId xmlns:a16="http://schemas.microsoft.com/office/drawing/2014/main" id="{BADAEC55-9968-BA48-97C7-BDA3E0EE544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087457" y="135468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624" fill="hold"/>
                                        <p:tgtEl>
                                          <p:spTgt spid="3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874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124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792" fill="hold"/>
                                        <p:tgtEl>
                                          <p:spTgt spid="3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916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166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792" fill="hold"/>
                                        <p:tgtEl>
                                          <p:spTgt spid="3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9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0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1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25</Words>
  <Application>Microsoft Office PowerPoint</Application>
  <PresentationFormat>Widescreen</PresentationFormat>
  <Paragraphs>18</Paragraphs>
  <Slides>10</Slides>
  <Notes>0</Notes>
  <HiddenSlides>0</HiddenSlides>
  <MMClips>16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55</cp:revision>
  <dcterms:created xsi:type="dcterms:W3CDTF">2025-02-07T18:26:38Z</dcterms:created>
  <dcterms:modified xsi:type="dcterms:W3CDTF">2025-02-20T04:30:23Z</dcterms:modified>
</cp:coreProperties>
</file>